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7" r:id="rId2"/>
    <p:sldMasterId id="2147483694" r:id="rId3"/>
    <p:sldMasterId id="2147483706" r:id="rId4"/>
    <p:sldMasterId id="2147483718" r:id="rId5"/>
    <p:sldMasterId id="2147483814" r:id="rId6"/>
    <p:sldMasterId id="2147483819" r:id="rId7"/>
    <p:sldMasterId id="2147483843" r:id="rId8"/>
  </p:sldMasterIdLst>
  <p:notesMasterIdLst>
    <p:notesMasterId r:id="rId57"/>
  </p:notesMasterIdLst>
  <p:sldIdLst>
    <p:sldId id="794" r:id="rId9"/>
    <p:sldId id="256" r:id="rId10"/>
    <p:sldId id="257" r:id="rId11"/>
    <p:sldId id="258" r:id="rId12"/>
    <p:sldId id="260" r:id="rId13"/>
    <p:sldId id="730" r:id="rId14"/>
    <p:sldId id="745" r:id="rId15"/>
    <p:sldId id="751" r:id="rId16"/>
    <p:sldId id="755" r:id="rId17"/>
    <p:sldId id="754" r:id="rId18"/>
    <p:sldId id="753" r:id="rId19"/>
    <p:sldId id="266" r:id="rId20"/>
    <p:sldId id="267" r:id="rId21"/>
    <p:sldId id="268" r:id="rId22"/>
    <p:sldId id="700" r:id="rId23"/>
    <p:sldId id="269" r:id="rId24"/>
    <p:sldId id="733" r:id="rId25"/>
    <p:sldId id="734" r:id="rId26"/>
    <p:sldId id="735" r:id="rId27"/>
    <p:sldId id="736" r:id="rId28"/>
    <p:sldId id="275" r:id="rId29"/>
    <p:sldId id="276" r:id="rId30"/>
    <p:sldId id="760" r:id="rId31"/>
    <p:sldId id="757" r:id="rId32"/>
    <p:sldId id="282" r:id="rId33"/>
    <p:sldId id="744" r:id="rId34"/>
    <p:sldId id="739" r:id="rId35"/>
    <p:sldId id="738" r:id="rId36"/>
    <p:sldId id="737" r:id="rId37"/>
    <p:sldId id="741" r:id="rId38"/>
    <p:sldId id="742" r:id="rId39"/>
    <p:sldId id="758" r:id="rId40"/>
    <p:sldId id="292" r:id="rId41"/>
    <p:sldId id="293" r:id="rId42"/>
    <p:sldId id="743" r:id="rId43"/>
    <p:sldId id="450" r:id="rId44"/>
    <p:sldId id="296" r:id="rId45"/>
    <p:sldId id="297" r:id="rId46"/>
    <p:sldId id="298" r:id="rId47"/>
    <p:sldId id="763" r:id="rId48"/>
    <p:sldId id="300" r:id="rId49"/>
    <p:sldId id="764" r:id="rId50"/>
    <p:sldId id="765" r:id="rId51"/>
    <p:sldId id="804" r:id="rId52"/>
    <p:sldId id="800" r:id="rId53"/>
    <p:sldId id="801" r:id="rId54"/>
    <p:sldId id="805" r:id="rId55"/>
    <p:sldId id="793" r:id="rId56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Helvetica" panose="020B0604020202020204" pitchFamily="34" charset="0"/>
      <p:regular r:id="rId64"/>
      <p:bold r:id="rId65"/>
      <p:italic r:id="rId66"/>
      <p:boldItalic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  <p:embeddedFont>
      <p:font typeface="Roboto Light" panose="02000000000000000000" pitchFamily="2" charset="0"/>
      <p:regular r:id="rId72"/>
      <p: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a Balona" initials="DB" lastIdx="69" clrIdx="0">
    <p:extLst>
      <p:ext uri="{19B8F6BF-5375-455C-9EA6-DF929625EA0E}">
        <p15:presenceInfo xmlns:p15="http://schemas.microsoft.com/office/powerpoint/2012/main" userId="34ec46f0651197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1C33"/>
    <a:srgbClr val="EA902A"/>
    <a:srgbClr val="3D7CC9"/>
    <a:srgbClr val="DE354E"/>
    <a:srgbClr val="7F7F7F"/>
    <a:srgbClr val="84C64E"/>
    <a:srgbClr val="5FAE0B"/>
    <a:srgbClr val="855226"/>
    <a:srgbClr val="25508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85651-C670-48A9-97B7-03914B2A3F54}" v="16" dt="2022-10-04T02:04:11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2" autoAdjust="0"/>
    <p:restoredTop sz="94737" autoAdjust="0"/>
  </p:normalViewPr>
  <p:slideViewPr>
    <p:cSldViewPr snapToGrid="0">
      <p:cViewPr varScale="1">
        <p:scale>
          <a:sx n="63" d="100"/>
          <a:sy n="63" d="100"/>
        </p:scale>
        <p:origin x="10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4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5.fntdata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Miltz" userId="2b621a86-8e0a-40ee-aace-5a0e9c5e4e25" providerId="ADAL" clId="{31A85651-C670-48A9-97B7-03914B2A3F54}"/>
    <pc:docChg chg="undo custSel addSld delSld modSld sldOrd">
      <pc:chgData name="Alan Miltz" userId="2b621a86-8e0a-40ee-aace-5a0e9c5e4e25" providerId="ADAL" clId="{31A85651-C670-48A9-97B7-03914B2A3F54}" dt="2022-10-04T21:51:03.089" v="452" actId="729"/>
      <pc:docMkLst>
        <pc:docMk/>
      </pc:docMkLst>
      <pc:sldChg chg="mod modShow">
        <pc:chgData name="Alan Miltz" userId="2b621a86-8e0a-40ee-aace-5a0e9c5e4e25" providerId="ADAL" clId="{31A85651-C670-48A9-97B7-03914B2A3F54}" dt="2021-08-26T20:30:40.163" v="33" actId="729"/>
        <pc:sldMkLst>
          <pc:docMk/>
          <pc:sldMk cId="0" sldId="267"/>
        </pc:sldMkLst>
      </pc:sldChg>
      <pc:sldChg chg="modSp mod">
        <pc:chgData name="Alan Miltz" userId="2b621a86-8e0a-40ee-aace-5a0e9c5e4e25" providerId="ADAL" clId="{31A85651-C670-48A9-97B7-03914B2A3F54}" dt="2021-12-05T23:11:27.468" v="201" actId="20577"/>
        <pc:sldMkLst>
          <pc:docMk/>
          <pc:sldMk cId="0" sldId="268"/>
        </pc:sldMkLst>
        <pc:spChg chg="mod">
          <ac:chgData name="Alan Miltz" userId="2b621a86-8e0a-40ee-aace-5a0e9c5e4e25" providerId="ADAL" clId="{31A85651-C670-48A9-97B7-03914B2A3F54}" dt="2021-12-05T23:11:27.468" v="201" actId="20577"/>
          <ac:spMkLst>
            <pc:docMk/>
            <pc:sldMk cId="0" sldId="268"/>
            <ac:spMk id="15" creationId="{00000000-0000-0000-0000-000000000000}"/>
          </ac:spMkLst>
        </pc:spChg>
        <pc:spChg chg="mod">
          <ac:chgData name="Alan Miltz" userId="2b621a86-8e0a-40ee-aace-5a0e9c5e4e25" providerId="ADAL" clId="{31A85651-C670-48A9-97B7-03914B2A3F54}" dt="2021-12-05T23:11:21.990" v="197" actId="20577"/>
          <ac:spMkLst>
            <pc:docMk/>
            <pc:sldMk cId="0" sldId="268"/>
            <ac:spMk id="121" creationId="{8BD2530B-668E-465B-8BB8-10CD5F128585}"/>
          </ac:spMkLst>
        </pc:spChg>
      </pc:sldChg>
      <pc:sldChg chg="del mod modShow">
        <pc:chgData name="Alan Miltz" userId="2b621a86-8e0a-40ee-aace-5a0e9c5e4e25" providerId="ADAL" clId="{31A85651-C670-48A9-97B7-03914B2A3F54}" dt="2022-09-28T03:15:41.545" v="445" actId="2696"/>
        <pc:sldMkLst>
          <pc:docMk/>
          <pc:sldMk cId="0" sldId="278"/>
        </pc:sldMkLst>
      </pc:sldChg>
      <pc:sldChg chg="del mod modShow">
        <pc:chgData name="Alan Miltz" userId="2b621a86-8e0a-40ee-aace-5a0e9c5e4e25" providerId="ADAL" clId="{31A85651-C670-48A9-97B7-03914B2A3F54}" dt="2022-09-28T03:15:41.545" v="445" actId="2696"/>
        <pc:sldMkLst>
          <pc:docMk/>
          <pc:sldMk cId="0" sldId="279"/>
        </pc:sldMkLst>
      </pc:sldChg>
      <pc:sldChg chg="del mod modShow">
        <pc:chgData name="Alan Miltz" userId="2b621a86-8e0a-40ee-aace-5a0e9c5e4e25" providerId="ADAL" clId="{31A85651-C670-48A9-97B7-03914B2A3F54}" dt="2022-09-28T03:15:41.545" v="445" actId="2696"/>
        <pc:sldMkLst>
          <pc:docMk/>
          <pc:sldMk cId="0" sldId="280"/>
        </pc:sldMkLst>
      </pc:sldChg>
      <pc:sldChg chg="mod modShow">
        <pc:chgData name="Alan Miltz" userId="2b621a86-8e0a-40ee-aace-5a0e9c5e4e25" providerId="ADAL" clId="{31A85651-C670-48A9-97B7-03914B2A3F54}" dt="2021-08-26T20:30:56.527" v="34" actId="729"/>
        <pc:sldMkLst>
          <pc:docMk/>
          <pc:sldMk cId="0" sldId="282"/>
        </pc:sldMkLst>
      </pc:sldChg>
      <pc:sldChg chg="mod modShow">
        <pc:chgData name="Alan Miltz" userId="2b621a86-8e0a-40ee-aace-5a0e9c5e4e25" providerId="ADAL" clId="{31A85651-C670-48A9-97B7-03914B2A3F54}" dt="2022-07-21T21:13:37.270" v="421" actId="729"/>
        <pc:sldMkLst>
          <pc:docMk/>
          <pc:sldMk cId="0" sldId="292"/>
        </pc:sldMkLst>
      </pc:sldChg>
      <pc:sldChg chg="mod modShow">
        <pc:chgData name="Alan Miltz" userId="2b621a86-8e0a-40ee-aace-5a0e9c5e4e25" providerId="ADAL" clId="{31A85651-C670-48A9-97B7-03914B2A3F54}" dt="2021-08-26T20:31:18.203" v="38" actId="729"/>
        <pc:sldMkLst>
          <pc:docMk/>
          <pc:sldMk cId="0" sldId="293"/>
        </pc:sldMkLst>
      </pc:sldChg>
      <pc:sldChg chg="modSp mod">
        <pc:chgData name="Alan Miltz" userId="2b621a86-8e0a-40ee-aace-5a0e9c5e4e25" providerId="ADAL" clId="{31A85651-C670-48A9-97B7-03914B2A3F54}" dt="2021-12-05T23:12:16.096" v="205" actId="20577"/>
        <pc:sldMkLst>
          <pc:docMk/>
          <pc:sldMk cId="0" sldId="298"/>
        </pc:sldMkLst>
        <pc:spChg chg="mod">
          <ac:chgData name="Alan Miltz" userId="2b621a86-8e0a-40ee-aace-5a0e9c5e4e25" providerId="ADAL" clId="{31A85651-C670-48A9-97B7-03914B2A3F54}" dt="2021-12-05T23:12:16.096" v="205" actId="20577"/>
          <ac:spMkLst>
            <pc:docMk/>
            <pc:sldMk cId="0" sldId="298"/>
            <ac:spMk id="5" creationId="{00000000-0000-0000-0000-000000000000}"/>
          </ac:spMkLst>
        </pc:spChg>
      </pc:sldChg>
      <pc:sldChg chg="modSp mod">
        <pc:chgData name="Alan Miltz" userId="2b621a86-8e0a-40ee-aace-5a0e9c5e4e25" providerId="ADAL" clId="{31A85651-C670-48A9-97B7-03914B2A3F54}" dt="2021-12-05T23:13:00.003" v="228" actId="20577"/>
        <pc:sldMkLst>
          <pc:docMk/>
          <pc:sldMk cId="0" sldId="300"/>
        </pc:sldMkLst>
        <pc:spChg chg="mod">
          <ac:chgData name="Alan Miltz" userId="2b621a86-8e0a-40ee-aace-5a0e9c5e4e25" providerId="ADAL" clId="{31A85651-C670-48A9-97B7-03914B2A3F54}" dt="2021-12-05T23:13:00.003" v="228" actId="20577"/>
          <ac:spMkLst>
            <pc:docMk/>
            <pc:sldMk cId="0" sldId="300"/>
            <ac:spMk id="26" creationId="{00000000-0000-0000-0000-000000000000}"/>
          </ac:spMkLst>
        </pc:spChg>
        <pc:spChg chg="mod">
          <ac:chgData name="Alan Miltz" userId="2b621a86-8e0a-40ee-aace-5a0e9c5e4e25" providerId="ADAL" clId="{31A85651-C670-48A9-97B7-03914B2A3F54}" dt="2021-09-23T20:33:10.051" v="48" actId="6549"/>
          <ac:spMkLst>
            <pc:docMk/>
            <pc:sldMk cId="0" sldId="300"/>
            <ac:spMk id="32" creationId="{00000000-0000-0000-0000-000000000000}"/>
          </ac:spMkLst>
        </pc:spChg>
      </pc:sldChg>
      <pc:sldChg chg="modSp del mod modShow">
        <pc:chgData name="Alan Miltz" userId="2b621a86-8e0a-40ee-aace-5a0e9c5e4e25" providerId="ADAL" clId="{31A85651-C670-48A9-97B7-03914B2A3F54}" dt="2022-07-12T00:37:23.643" v="417" actId="2696"/>
        <pc:sldMkLst>
          <pc:docMk/>
          <pc:sldMk cId="0" sldId="309"/>
        </pc:sldMkLst>
        <pc:spChg chg="mod">
          <ac:chgData name="Alan Miltz" userId="2b621a86-8e0a-40ee-aace-5a0e9c5e4e25" providerId="ADAL" clId="{31A85651-C670-48A9-97B7-03914B2A3F54}" dt="2021-12-05T23:14:23.372" v="234" actId="6549"/>
          <ac:spMkLst>
            <pc:docMk/>
            <pc:sldMk cId="0" sldId="309"/>
            <ac:spMk id="4" creationId="{00000000-0000-0000-0000-000000000000}"/>
          </ac:spMkLst>
        </pc:spChg>
        <pc:spChg chg="mod">
          <ac:chgData name="Alan Miltz" userId="2b621a86-8e0a-40ee-aace-5a0e9c5e4e25" providerId="ADAL" clId="{31A85651-C670-48A9-97B7-03914B2A3F54}" dt="2021-09-23T20:35:17.673" v="149" actId="6549"/>
          <ac:spMkLst>
            <pc:docMk/>
            <pc:sldMk cId="0" sldId="309"/>
            <ac:spMk id="5" creationId="{00000000-0000-0000-0000-000000000000}"/>
          </ac:spMkLst>
        </pc:spChg>
        <pc:spChg chg="mod">
          <ac:chgData name="Alan Miltz" userId="2b621a86-8e0a-40ee-aace-5a0e9c5e4e25" providerId="ADAL" clId="{31A85651-C670-48A9-97B7-03914B2A3F54}" dt="2021-09-23T20:35:32.233" v="150" actId="6549"/>
          <ac:spMkLst>
            <pc:docMk/>
            <pc:sldMk cId="0" sldId="309"/>
            <ac:spMk id="6" creationId="{00000000-0000-0000-0000-000000000000}"/>
          </ac:spMkLst>
        </pc:spChg>
      </pc:sldChg>
      <pc:sldChg chg="del mod modShow">
        <pc:chgData name="Alan Miltz" userId="2b621a86-8e0a-40ee-aace-5a0e9c5e4e25" providerId="ADAL" clId="{31A85651-C670-48A9-97B7-03914B2A3F54}" dt="2022-09-28T03:16:19.021" v="448" actId="2696"/>
        <pc:sldMkLst>
          <pc:docMk/>
          <pc:sldMk cId="1273432305" sldId="450"/>
        </pc:sldMkLst>
      </pc:sldChg>
      <pc:sldChg chg="del mod modShow">
        <pc:chgData name="Alan Miltz" userId="2b621a86-8e0a-40ee-aace-5a0e9c5e4e25" providerId="ADAL" clId="{31A85651-C670-48A9-97B7-03914B2A3F54}" dt="2022-09-28T03:16:19.021" v="448" actId="2696"/>
        <pc:sldMkLst>
          <pc:docMk/>
          <pc:sldMk cId="2763371027" sldId="600"/>
        </pc:sldMkLst>
      </pc:sldChg>
      <pc:sldChg chg="del mod modShow">
        <pc:chgData name="Alan Miltz" userId="2b621a86-8e0a-40ee-aace-5a0e9c5e4e25" providerId="ADAL" clId="{31A85651-C670-48A9-97B7-03914B2A3F54}" dt="2021-12-07T03:25:39.518" v="377" actId="2696"/>
        <pc:sldMkLst>
          <pc:docMk/>
          <pc:sldMk cId="2959478441" sldId="640"/>
        </pc:sldMkLst>
      </pc:sldChg>
      <pc:sldChg chg="del">
        <pc:chgData name="Alan Miltz" userId="2b621a86-8e0a-40ee-aace-5a0e9c5e4e25" providerId="ADAL" clId="{31A85651-C670-48A9-97B7-03914B2A3F54}" dt="2021-12-09T19:53:32.254" v="382" actId="2696"/>
        <pc:sldMkLst>
          <pc:docMk/>
          <pc:sldMk cId="3757380353" sldId="729"/>
        </pc:sldMkLst>
      </pc:sldChg>
      <pc:sldChg chg="modSp mod">
        <pc:chgData name="Alan Miltz" userId="2b621a86-8e0a-40ee-aace-5a0e9c5e4e25" providerId="ADAL" clId="{31A85651-C670-48A9-97B7-03914B2A3F54}" dt="2022-01-16T22:31:46.593" v="394" actId="20577"/>
        <pc:sldMkLst>
          <pc:docMk/>
          <pc:sldMk cId="2423760407" sldId="730"/>
        </pc:sldMkLst>
        <pc:spChg chg="mod">
          <ac:chgData name="Alan Miltz" userId="2b621a86-8e0a-40ee-aace-5a0e9c5e4e25" providerId="ADAL" clId="{31A85651-C670-48A9-97B7-03914B2A3F54}" dt="2022-01-16T22:31:46.593" v="394" actId="20577"/>
          <ac:spMkLst>
            <pc:docMk/>
            <pc:sldMk cId="2423760407" sldId="730"/>
            <ac:spMk id="25" creationId="{744AAAE2-943E-4A7F-8518-788D0B68FA2C}"/>
          </ac:spMkLst>
        </pc:spChg>
      </pc:sldChg>
      <pc:sldChg chg="del mod modShow">
        <pc:chgData name="Alan Miltz" userId="2b621a86-8e0a-40ee-aace-5a0e9c5e4e25" providerId="ADAL" clId="{31A85651-C670-48A9-97B7-03914B2A3F54}" dt="2022-09-28T03:15:56.779" v="447" actId="2696"/>
        <pc:sldMkLst>
          <pc:docMk/>
          <pc:sldMk cId="3869686527" sldId="740"/>
        </pc:sldMkLst>
      </pc:sldChg>
      <pc:sldChg chg="mod modShow">
        <pc:chgData name="Alan Miltz" userId="2b621a86-8e0a-40ee-aace-5a0e9c5e4e25" providerId="ADAL" clId="{31A85651-C670-48A9-97B7-03914B2A3F54}" dt="2021-08-26T20:31:21.906" v="39" actId="729"/>
        <pc:sldMkLst>
          <pc:docMk/>
          <pc:sldMk cId="2128210116" sldId="743"/>
        </pc:sldMkLst>
      </pc:sldChg>
      <pc:sldChg chg="mod modShow">
        <pc:chgData name="Alan Miltz" userId="2b621a86-8e0a-40ee-aace-5a0e9c5e4e25" providerId="ADAL" clId="{31A85651-C670-48A9-97B7-03914B2A3F54}" dt="2021-08-26T20:30:58.801" v="35" actId="729"/>
        <pc:sldMkLst>
          <pc:docMk/>
          <pc:sldMk cId="143608978" sldId="744"/>
        </pc:sldMkLst>
      </pc:sldChg>
      <pc:sldChg chg="mod modShow">
        <pc:chgData name="Alan Miltz" userId="2b621a86-8e0a-40ee-aace-5a0e9c5e4e25" providerId="ADAL" clId="{31A85651-C670-48A9-97B7-03914B2A3F54}" dt="2022-07-24T23:33:09.652" v="435" actId="729"/>
        <pc:sldMkLst>
          <pc:docMk/>
          <pc:sldMk cId="1122182186" sldId="745"/>
        </pc:sldMkLst>
      </pc:sldChg>
      <pc:sldChg chg="modSp mod">
        <pc:chgData name="Alan Miltz" userId="2b621a86-8e0a-40ee-aace-5a0e9c5e4e25" providerId="ADAL" clId="{31A85651-C670-48A9-97B7-03914B2A3F54}" dt="2021-12-05T23:16:27.947" v="361" actId="20577"/>
        <pc:sldMkLst>
          <pc:docMk/>
          <pc:sldMk cId="2525974239" sldId="751"/>
        </pc:sldMkLst>
        <pc:spChg chg="mod">
          <ac:chgData name="Alan Miltz" userId="2b621a86-8e0a-40ee-aace-5a0e9c5e4e25" providerId="ADAL" clId="{31A85651-C670-48A9-97B7-03914B2A3F54}" dt="2021-12-05T23:15:51.454" v="308" actId="20577"/>
          <ac:spMkLst>
            <pc:docMk/>
            <pc:sldMk cId="2525974239" sldId="751"/>
            <ac:spMk id="23" creationId="{793911BE-76C2-48C3-BF63-35E3BFE3DE3C}"/>
          </ac:spMkLst>
        </pc:spChg>
        <pc:spChg chg="mod">
          <ac:chgData name="Alan Miltz" userId="2b621a86-8e0a-40ee-aace-5a0e9c5e4e25" providerId="ADAL" clId="{31A85651-C670-48A9-97B7-03914B2A3F54}" dt="2021-12-05T23:16:27.947" v="361" actId="20577"/>
          <ac:spMkLst>
            <pc:docMk/>
            <pc:sldMk cId="2525974239" sldId="751"/>
            <ac:spMk id="25" creationId="{42F4565F-CF45-43EC-9E15-9CA6E7A34EC7}"/>
          </ac:spMkLst>
        </pc:spChg>
      </pc:sldChg>
      <pc:sldChg chg="modSp mod">
        <pc:chgData name="Alan Miltz" userId="2b621a86-8e0a-40ee-aace-5a0e9c5e4e25" providerId="ADAL" clId="{31A85651-C670-48A9-97B7-03914B2A3F54}" dt="2022-02-23T14:42:34.554" v="409" actId="6549"/>
        <pc:sldMkLst>
          <pc:docMk/>
          <pc:sldMk cId="3452432094" sldId="754"/>
        </pc:sldMkLst>
        <pc:spChg chg="mod">
          <ac:chgData name="Alan Miltz" userId="2b621a86-8e0a-40ee-aace-5a0e9c5e4e25" providerId="ADAL" clId="{31A85651-C670-48A9-97B7-03914B2A3F54}" dt="2022-02-23T14:42:34.554" v="409" actId="6549"/>
          <ac:spMkLst>
            <pc:docMk/>
            <pc:sldMk cId="3452432094" sldId="754"/>
            <ac:spMk id="7" creationId="{2F5BFC72-5CED-45E8-96FE-BE6C6DB48B6C}"/>
          </ac:spMkLst>
        </pc:spChg>
        <pc:spChg chg="mod">
          <ac:chgData name="Alan Miltz" userId="2b621a86-8e0a-40ee-aace-5a0e9c5e4e25" providerId="ADAL" clId="{31A85651-C670-48A9-97B7-03914B2A3F54}" dt="2022-02-23T14:42:21.477" v="397" actId="6549"/>
          <ac:spMkLst>
            <pc:docMk/>
            <pc:sldMk cId="3452432094" sldId="754"/>
            <ac:spMk id="70" creationId="{C1B1C20E-FDB7-4996-AAAD-C0E4E0A1B2C8}"/>
          </ac:spMkLst>
        </pc:spChg>
        <pc:spChg chg="mod">
          <ac:chgData name="Alan Miltz" userId="2b621a86-8e0a-40ee-aace-5a0e9c5e4e25" providerId="ADAL" clId="{31A85651-C670-48A9-97B7-03914B2A3F54}" dt="2022-02-23T14:42:26.105" v="401" actId="6549"/>
          <ac:spMkLst>
            <pc:docMk/>
            <pc:sldMk cId="3452432094" sldId="754"/>
            <ac:spMk id="77" creationId="{9C1A14C8-07B4-4E22-84AB-2A71A896EB21}"/>
          </ac:spMkLst>
        </pc:spChg>
        <pc:spChg chg="mod">
          <ac:chgData name="Alan Miltz" userId="2b621a86-8e0a-40ee-aace-5a0e9c5e4e25" providerId="ADAL" clId="{31A85651-C670-48A9-97B7-03914B2A3F54}" dt="2022-02-23T14:42:29.626" v="405" actId="6549"/>
          <ac:spMkLst>
            <pc:docMk/>
            <pc:sldMk cId="3452432094" sldId="754"/>
            <ac:spMk id="78" creationId="{19A49F23-CB5E-42EB-9044-718A6E5B7C4D}"/>
          </ac:spMkLst>
        </pc:spChg>
      </pc:sldChg>
      <pc:sldChg chg="modSp mod">
        <pc:chgData name="Alan Miltz" userId="2b621a86-8e0a-40ee-aace-5a0e9c5e4e25" providerId="ADAL" clId="{31A85651-C670-48A9-97B7-03914B2A3F54}" dt="2021-12-05T23:09:52.134" v="169" actId="20577"/>
        <pc:sldMkLst>
          <pc:docMk/>
          <pc:sldMk cId="0" sldId="755"/>
        </pc:sldMkLst>
        <pc:graphicFrameChg chg="modGraphic">
          <ac:chgData name="Alan Miltz" userId="2b621a86-8e0a-40ee-aace-5a0e9c5e4e25" providerId="ADAL" clId="{31A85651-C670-48A9-97B7-03914B2A3F54}" dt="2021-12-05T23:09:44.552" v="161" actId="20577"/>
          <ac:graphicFrameMkLst>
            <pc:docMk/>
            <pc:sldMk cId="0" sldId="755"/>
            <ac:graphicFrameMk id="3" creationId="{00000000-0000-0000-0000-000000000000}"/>
          </ac:graphicFrameMkLst>
        </pc:graphicFrameChg>
        <pc:graphicFrameChg chg="modGraphic">
          <ac:chgData name="Alan Miltz" userId="2b621a86-8e0a-40ee-aace-5a0e9c5e4e25" providerId="ADAL" clId="{31A85651-C670-48A9-97B7-03914B2A3F54}" dt="2021-12-05T23:09:52.134" v="169" actId="20577"/>
          <ac:graphicFrameMkLst>
            <pc:docMk/>
            <pc:sldMk cId="0" sldId="755"/>
            <ac:graphicFrameMk id="4" creationId="{00000000-0000-0000-0000-000000000000}"/>
          </ac:graphicFrameMkLst>
        </pc:graphicFrameChg>
      </pc:sldChg>
      <pc:sldChg chg="del mod modShow">
        <pc:chgData name="Alan Miltz" userId="2b621a86-8e0a-40ee-aace-5a0e9c5e4e25" providerId="ADAL" clId="{31A85651-C670-48A9-97B7-03914B2A3F54}" dt="2021-07-16T03:08:09.389" v="17" actId="2696"/>
        <pc:sldMkLst>
          <pc:docMk/>
          <pc:sldMk cId="0" sldId="756"/>
        </pc:sldMkLst>
      </pc:sldChg>
      <pc:sldChg chg="mod modShow">
        <pc:chgData name="Alan Miltz" userId="2b621a86-8e0a-40ee-aace-5a0e9c5e4e25" providerId="ADAL" clId="{31A85651-C670-48A9-97B7-03914B2A3F54}" dt="2022-07-21T21:13:31.239" v="420" actId="729"/>
        <pc:sldMkLst>
          <pc:docMk/>
          <pc:sldMk cId="960038111" sldId="758"/>
        </pc:sldMkLst>
      </pc:sldChg>
      <pc:sldChg chg="del mod modShow">
        <pc:chgData name="Alan Miltz" userId="2b621a86-8e0a-40ee-aace-5a0e9c5e4e25" providerId="ADAL" clId="{31A85651-C670-48A9-97B7-03914B2A3F54}" dt="2022-09-28T03:15:48.510" v="446" actId="2696"/>
        <pc:sldMkLst>
          <pc:docMk/>
          <pc:sldMk cId="1619118173" sldId="761"/>
        </pc:sldMkLst>
      </pc:sldChg>
      <pc:sldChg chg="del mod modShow">
        <pc:chgData name="Alan Miltz" userId="2b621a86-8e0a-40ee-aace-5a0e9c5e4e25" providerId="ADAL" clId="{31A85651-C670-48A9-97B7-03914B2A3F54}" dt="2022-09-28T03:16:19.021" v="448" actId="2696"/>
        <pc:sldMkLst>
          <pc:docMk/>
          <pc:sldMk cId="2123577072" sldId="762"/>
        </pc:sldMkLst>
      </pc:sldChg>
      <pc:sldChg chg="modSp mod">
        <pc:chgData name="Alan Miltz" userId="2b621a86-8e0a-40ee-aace-5a0e9c5e4e25" providerId="ADAL" clId="{31A85651-C670-48A9-97B7-03914B2A3F54}" dt="2022-03-23T20:35:34.404" v="413" actId="20577"/>
        <pc:sldMkLst>
          <pc:docMk/>
          <pc:sldMk cId="3317142981" sldId="763"/>
        </pc:sldMkLst>
        <pc:spChg chg="mod">
          <ac:chgData name="Alan Miltz" userId="2b621a86-8e0a-40ee-aace-5a0e9c5e4e25" providerId="ADAL" clId="{31A85651-C670-48A9-97B7-03914B2A3F54}" dt="2021-12-05T23:12:31.053" v="209" actId="20577"/>
          <ac:spMkLst>
            <pc:docMk/>
            <pc:sldMk cId="3317142981" sldId="763"/>
            <ac:spMk id="5" creationId="{00000000-0000-0000-0000-000000000000}"/>
          </ac:spMkLst>
        </pc:spChg>
        <pc:spChg chg="mod">
          <ac:chgData name="Alan Miltz" userId="2b621a86-8e0a-40ee-aace-5a0e9c5e4e25" providerId="ADAL" clId="{31A85651-C670-48A9-97B7-03914B2A3F54}" dt="2022-03-23T20:35:34.404" v="413" actId="20577"/>
          <ac:spMkLst>
            <pc:docMk/>
            <pc:sldMk cId="3317142981" sldId="763"/>
            <ac:spMk id="106" creationId="{F01BDB33-9E89-4A45-80C1-C0D8DCABE512}"/>
          </ac:spMkLst>
        </pc:spChg>
      </pc:sldChg>
      <pc:sldChg chg="mod modShow">
        <pc:chgData name="Alan Miltz" userId="2b621a86-8e0a-40ee-aace-5a0e9c5e4e25" providerId="ADAL" clId="{31A85651-C670-48A9-97B7-03914B2A3F54}" dt="2021-08-26T20:31:43.573" v="44" actId="729"/>
        <pc:sldMkLst>
          <pc:docMk/>
          <pc:sldMk cId="3436355628" sldId="765"/>
        </pc:sldMkLst>
      </pc:sldChg>
      <pc:sldChg chg="del">
        <pc:chgData name="Alan Miltz" userId="2b621a86-8e0a-40ee-aace-5a0e9c5e4e25" providerId="ADAL" clId="{31A85651-C670-48A9-97B7-03914B2A3F54}" dt="2021-12-05T23:13:35.961" v="229" actId="2696"/>
        <pc:sldMkLst>
          <pc:docMk/>
          <pc:sldMk cId="967145576" sldId="767"/>
        </pc:sldMkLst>
      </pc:sldChg>
      <pc:sldChg chg="del">
        <pc:chgData name="Alan Miltz" userId="2b621a86-8e0a-40ee-aace-5a0e9c5e4e25" providerId="ADAL" clId="{31A85651-C670-48A9-97B7-03914B2A3F54}" dt="2021-12-05T23:13:48.213" v="231" actId="2696"/>
        <pc:sldMkLst>
          <pc:docMk/>
          <pc:sldMk cId="776156911" sldId="768"/>
        </pc:sldMkLst>
      </pc:sldChg>
      <pc:sldChg chg="del setBg">
        <pc:chgData name="Alan Miltz" userId="2b621a86-8e0a-40ee-aace-5a0e9c5e4e25" providerId="ADAL" clId="{31A85651-C670-48A9-97B7-03914B2A3F54}" dt="2021-12-07T03:25:39.518" v="377" actId="2696"/>
        <pc:sldMkLst>
          <pc:docMk/>
          <pc:sldMk cId="3098172826" sldId="770"/>
        </pc:sldMkLst>
      </pc:sldChg>
      <pc:sldChg chg="modSp del mod">
        <pc:chgData name="Alan Miltz" userId="2b621a86-8e0a-40ee-aace-5a0e9c5e4e25" providerId="ADAL" clId="{31A85651-C670-48A9-97B7-03914B2A3F54}" dt="2021-12-07T03:25:39.518" v="377" actId="2696"/>
        <pc:sldMkLst>
          <pc:docMk/>
          <pc:sldMk cId="441711892" sldId="771"/>
        </pc:sldMkLst>
        <pc:graphicFrameChg chg="modGraphic">
          <ac:chgData name="Alan Miltz" userId="2b621a86-8e0a-40ee-aace-5a0e9c5e4e25" providerId="ADAL" clId="{31A85651-C670-48A9-97B7-03914B2A3F54}" dt="2021-12-05T23:19:30.265" v="368" actId="207"/>
          <ac:graphicFrameMkLst>
            <pc:docMk/>
            <pc:sldMk cId="441711892" sldId="771"/>
            <ac:graphicFrameMk id="10" creationId="{DAB4DAFF-18A8-4CA3-B56D-F7D065A0F808}"/>
          </ac:graphicFrameMkLst>
        </pc:graphicFrameChg>
      </pc:sldChg>
      <pc:sldChg chg="del">
        <pc:chgData name="Alan Miltz" userId="2b621a86-8e0a-40ee-aace-5a0e9c5e4e25" providerId="ADAL" clId="{31A85651-C670-48A9-97B7-03914B2A3F54}" dt="2021-12-05T23:14:07.454" v="233" actId="2696"/>
        <pc:sldMkLst>
          <pc:docMk/>
          <pc:sldMk cId="2519092035" sldId="777"/>
        </pc:sldMkLst>
      </pc:sldChg>
      <pc:sldChg chg="add del">
        <pc:chgData name="Alan Miltz" userId="2b621a86-8e0a-40ee-aace-5a0e9c5e4e25" providerId="ADAL" clId="{31A85651-C670-48A9-97B7-03914B2A3F54}" dt="2022-07-12T00:37:11.751" v="416" actId="2696"/>
        <pc:sldMkLst>
          <pc:docMk/>
          <pc:sldMk cId="4193854396" sldId="793"/>
        </pc:sldMkLst>
      </pc:sldChg>
      <pc:sldChg chg="del">
        <pc:chgData name="Alan Miltz" userId="2b621a86-8e0a-40ee-aace-5a0e9c5e4e25" providerId="ADAL" clId="{31A85651-C670-48A9-97B7-03914B2A3F54}" dt="2021-12-05T23:13:43.296" v="230" actId="2696"/>
        <pc:sldMkLst>
          <pc:docMk/>
          <pc:sldMk cId="1877497683" sldId="795"/>
        </pc:sldMkLst>
      </pc:sldChg>
      <pc:sldChg chg="del">
        <pc:chgData name="Alan Miltz" userId="2b621a86-8e0a-40ee-aace-5a0e9c5e4e25" providerId="ADAL" clId="{31A85651-C670-48A9-97B7-03914B2A3F54}" dt="2021-12-05T23:14:02.197" v="232" actId="2696"/>
        <pc:sldMkLst>
          <pc:docMk/>
          <pc:sldMk cId="3827843520" sldId="796"/>
        </pc:sldMkLst>
      </pc:sldChg>
      <pc:sldChg chg="del mod modShow">
        <pc:chgData name="Alan Miltz" userId="2b621a86-8e0a-40ee-aace-5a0e9c5e4e25" providerId="ADAL" clId="{31A85651-C670-48A9-97B7-03914B2A3F54}" dt="2021-12-07T03:25:39.518" v="377" actId="2696"/>
        <pc:sldMkLst>
          <pc:docMk/>
          <pc:sldMk cId="843218229" sldId="797"/>
        </pc:sldMkLst>
      </pc:sldChg>
      <pc:sldChg chg="modSp del mod">
        <pc:chgData name="Alan Miltz" userId="2b621a86-8e0a-40ee-aace-5a0e9c5e4e25" providerId="ADAL" clId="{31A85651-C670-48A9-97B7-03914B2A3F54}" dt="2021-12-07T03:25:39.518" v="377" actId="2696"/>
        <pc:sldMkLst>
          <pc:docMk/>
          <pc:sldMk cId="1912567672" sldId="799"/>
        </pc:sldMkLst>
        <pc:graphicFrameChg chg="mod modGraphic">
          <ac:chgData name="Alan Miltz" userId="2b621a86-8e0a-40ee-aace-5a0e9c5e4e25" providerId="ADAL" clId="{31A85651-C670-48A9-97B7-03914B2A3F54}" dt="2021-12-05T23:19:30.967" v="369" actId="14734"/>
          <ac:graphicFrameMkLst>
            <pc:docMk/>
            <pc:sldMk cId="1912567672" sldId="799"/>
            <ac:graphicFrameMk id="41" creationId="{18F38A76-4C0A-4EA9-AB1D-904B76C31C18}"/>
          </ac:graphicFrameMkLst>
        </pc:graphicFrameChg>
      </pc:sldChg>
      <pc:sldChg chg="mod modShow">
        <pc:chgData name="Alan Miltz" userId="2b621a86-8e0a-40ee-aace-5a0e9c5e4e25" providerId="ADAL" clId="{31A85651-C670-48A9-97B7-03914B2A3F54}" dt="2022-07-24T23:34:02.226" v="442" actId="729"/>
        <pc:sldMkLst>
          <pc:docMk/>
          <pc:sldMk cId="2794817200" sldId="800"/>
        </pc:sldMkLst>
      </pc:sldChg>
      <pc:sldChg chg="mod modShow">
        <pc:chgData name="Alan Miltz" userId="2b621a86-8e0a-40ee-aace-5a0e9c5e4e25" providerId="ADAL" clId="{31A85651-C670-48A9-97B7-03914B2A3F54}" dt="2022-07-24T23:34:04.150" v="443" actId="729"/>
        <pc:sldMkLst>
          <pc:docMk/>
          <pc:sldMk cId="1062453157" sldId="801"/>
        </pc:sldMkLst>
      </pc:sldChg>
      <pc:sldChg chg="delSp modSp del mod modShow">
        <pc:chgData name="Alan Miltz" userId="2b621a86-8e0a-40ee-aace-5a0e9c5e4e25" providerId="ADAL" clId="{31A85651-C670-48A9-97B7-03914B2A3F54}" dt="2022-10-04T00:01:16.306" v="451" actId="2696"/>
        <pc:sldMkLst>
          <pc:docMk/>
          <pc:sldMk cId="4083591764" sldId="802"/>
        </pc:sldMkLst>
        <pc:graphicFrameChg chg="del mod">
          <ac:chgData name="Alan Miltz" userId="2b621a86-8e0a-40ee-aace-5a0e9c5e4e25" providerId="ADAL" clId="{31A85651-C670-48A9-97B7-03914B2A3F54}" dt="2022-10-03T23:59:22.382" v="450"/>
          <ac:graphicFrameMkLst>
            <pc:docMk/>
            <pc:sldMk cId="4083591764" sldId="802"/>
            <ac:graphicFrameMk id="2" creationId="{AB57BAF1-DDBC-2E4D-B30A-8A12409B2C7F}"/>
          </ac:graphicFrameMkLst>
        </pc:graphicFrameChg>
      </pc:sldChg>
      <pc:sldChg chg="del">
        <pc:chgData name="Alan Miltz" userId="2b621a86-8e0a-40ee-aace-5a0e9c5e4e25" providerId="ADAL" clId="{31A85651-C670-48A9-97B7-03914B2A3F54}" dt="2021-12-07T03:26:16.438" v="378" actId="2696"/>
        <pc:sldMkLst>
          <pc:docMk/>
          <pc:sldMk cId="130310088" sldId="803"/>
        </pc:sldMkLst>
      </pc:sldChg>
      <pc:sldChg chg="modSp mod ord modShow">
        <pc:chgData name="Alan Miltz" userId="2b621a86-8e0a-40ee-aace-5a0e9c5e4e25" providerId="ADAL" clId="{31A85651-C670-48A9-97B7-03914B2A3F54}" dt="2022-10-04T21:51:03.089" v="452" actId="729"/>
        <pc:sldMkLst>
          <pc:docMk/>
          <pc:sldMk cId="880741438" sldId="804"/>
        </pc:sldMkLst>
        <pc:graphicFrameChg chg="mod">
          <ac:chgData name="Alan Miltz" userId="2b621a86-8e0a-40ee-aace-5a0e9c5e4e25" providerId="ADAL" clId="{31A85651-C670-48A9-97B7-03914B2A3F54}" dt="2022-07-12T00:51:04.740" v="419"/>
          <ac:graphicFrameMkLst>
            <pc:docMk/>
            <pc:sldMk cId="880741438" sldId="804"/>
            <ac:graphicFrameMk id="5" creationId="{6265CF85-B1BD-497B-8343-357036475712}"/>
          </ac:graphicFrameMkLst>
        </pc:graphicFrameChg>
      </pc:sldChg>
      <pc:sldChg chg="del">
        <pc:chgData name="Alan Miltz" userId="2b621a86-8e0a-40ee-aace-5a0e9c5e4e25" providerId="ADAL" clId="{31A85651-C670-48A9-97B7-03914B2A3F54}" dt="2021-12-07T03:26:23.892" v="379" actId="2696"/>
        <pc:sldMkLst>
          <pc:docMk/>
          <pc:sldMk cId="3096150573" sldId="805"/>
        </pc:sldMkLst>
      </pc:sldChg>
    </pc:docChg>
  </pc:docChgLst>
  <pc:docChgLst>
    <pc:chgData name="Alan Miltz" userId="2b621a86-8e0a-40ee-aace-5a0e9c5e4e25" providerId="ADAL" clId="{FCA18751-1288-43E1-A5D0-47C408CF70FF}"/>
    <pc:docChg chg="addSld delSld modSld sldOrd">
      <pc:chgData name="Alan Miltz" userId="2b621a86-8e0a-40ee-aace-5a0e9c5e4e25" providerId="ADAL" clId="{FCA18751-1288-43E1-A5D0-47C408CF70FF}" dt="2021-05-20T19:10:22.938" v="17" actId="2696"/>
      <pc:docMkLst>
        <pc:docMk/>
      </pc:docMkLst>
      <pc:sldChg chg="del">
        <pc:chgData name="Alan Miltz" userId="2b621a86-8e0a-40ee-aace-5a0e9c5e4e25" providerId="ADAL" clId="{FCA18751-1288-43E1-A5D0-47C408CF70FF}" dt="2021-05-20T19:10:18.034" v="16" actId="2696"/>
        <pc:sldMkLst>
          <pc:docMk/>
          <pc:sldMk cId="1906657379" sldId="258"/>
        </pc:sldMkLst>
      </pc:sldChg>
      <pc:sldChg chg="del">
        <pc:chgData name="Alan Miltz" userId="2b621a86-8e0a-40ee-aace-5a0e9c5e4e25" providerId="ADAL" clId="{FCA18751-1288-43E1-A5D0-47C408CF70FF}" dt="2021-05-20T19:10:22.938" v="17" actId="2696"/>
        <pc:sldMkLst>
          <pc:docMk/>
          <pc:sldMk cId="4102456770" sldId="260"/>
        </pc:sldMkLst>
      </pc:sldChg>
      <pc:sldChg chg="ord">
        <pc:chgData name="Alan Miltz" userId="2b621a86-8e0a-40ee-aace-5a0e9c5e4e25" providerId="ADAL" clId="{FCA18751-1288-43E1-A5D0-47C408CF70FF}" dt="2021-05-20T19:09:49.392" v="14"/>
        <pc:sldMkLst>
          <pc:docMk/>
          <pc:sldMk cId="3757380353" sldId="729"/>
        </pc:sldMkLst>
      </pc:sldChg>
      <pc:sldChg chg="del">
        <pc:chgData name="Alan Miltz" userId="2b621a86-8e0a-40ee-aace-5a0e9c5e4e25" providerId="ADAL" clId="{FCA18751-1288-43E1-A5D0-47C408CF70FF}" dt="2021-05-20T19:09:36.756" v="11" actId="2696"/>
        <pc:sldMkLst>
          <pc:docMk/>
          <pc:sldMk cId="2903034428" sldId="794"/>
        </pc:sldMkLst>
      </pc:sldChg>
      <pc:sldChg chg="add setBg">
        <pc:chgData name="Alan Miltz" userId="2b621a86-8e0a-40ee-aace-5a0e9c5e4e25" providerId="ADAL" clId="{FCA18751-1288-43E1-A5D0-47C408CF70FF}" dt="2021-05-18T05:25:32.661" v="0"/>
        <pc:sldMkLst>
          <pc:docMk/>
          <pc:sldMk cId="843218229" sldId="797"/>
        </pc:sldMkLst>
      </pc:sldChg>
      <pc:sldChg chg="addSp delSp modSp add del">
        <pc:chgData name="Alan Miltz" userId="2b621a86-8e0a-40ee-aace-5a0e9c5e4e25" providerId="ADAL" clId="{FCA18751-1288-43E1-A5D0-47C408CF70FF}" dt="2021-05-20T19:09:54.417" v="15" actId="2696"/>
        <pc:sldMkLst>
          <pc:docMk/>
          <pc:sldMk cId="3174042604" sldId="798"/>
        </pc:sldMkLst>
        <pc:picChg chg="add del mod">
          <ac:chgData name="Alan Miltz" userId="2b621a86-8e0a-40ee-aace-5a0e9c5e4e25" providerId="ADAL" clId="{FCA18751-1288-43E1-A5D0-47C408CF70FF}" dt="2021-05-20T05:21:32.242" v="9" actId="478"/>
          <ac:picMkLst>
            <pc:docMk/>
            <pc:sldMk cId="3174042604" sldId="798"/>
            <ac:picMk id="2" creationId="{90C515ED-31C4-4C26-AE42-B51824E7F46B}"/>
          </ac:picMkLst>
        </pc:picChg>
      </pc:sldChg>
      <pc:sldChg chg="add del setBg">
        <pc:chgData name="Alan Miltz" userId="2b621a86-8e0a-40ee-aace-5a0e9c5e4e25" providerId="ADAL" clId="{FCA18751-1288-43E1-A5D0-47C408CF70FF}" dt="2021-05-20T19:09:40.408" v="12" actId="2696"/>
        <pc:sldMkLst>
          <pc:docMk/>
          <pc:sldMk cId="351228426" sldId="7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5C862-E52D-4B3A-AF2E-395D8EDFE2C5}" type="datetimeFigureOut">
              <a:rPr lang="en-ZA" smtClean="0"/>
              <a:t>2022/10/05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31677-7C20-4D20-B3E5-5D599CA412C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935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(</a:t>
            </a:r>
            <a:r>
              <a:rPr lang="en-US" i="1" dirty="0">
                <a:effectLst/>
              </a:rPr>
              <a:t>Give some context for those who know and those who don't know)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989A9-0378-4AD4-8DFD-BC6DB092D6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627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46707-6BBD-41A9-B4DF-0C76A73A2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43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e62dd8d8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e62dd8d8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989A9-0378-4AD4-8DFD-BC6DB092D6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6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They were known as the crew of rejects, unknowns and never-</a:t>
            </a:r>
            <a:r>
              <a:rPr lang="en-US" dirty="0" err="1"/>
              <a:t>weres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They had never won the title in its 132-year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the start of the season, bookmakers had Leicester at an incredible 5,000-1 to win the Premier League – greater than the odds on Kim Kardashian becoming the next US president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989A9-0378-4AD4-8DFD-BC6DB092D6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19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were by no means superstars and the odds were against them - They won because of two things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989A9-0378-4AD4-8DFD-BC6DB092D6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93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Everyone in that team knew their part to win, </a:t>
            </a:r>
            <a:r>
              <a:rPr lang="en-US" b="1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there were </a:t>
            </a:r>
            <a:r>
              <a:rPr lang="en-US" b="1" dirty="0">
                <a:solidFill>
                  <a:srgbClr val="3D7CC9"/>
                </a:solidFill>
                <a:effectLst/>
                <a:latin typeface="Roboto" pitchFamily="2" charset="0"/>
                <a:ea typeface="Roboto" pitchFamily="2" charset="0"/>
              </a:rPr>
              <a:t>no silos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Ranieri tapped into a winning mentality where the idea of mutual participation creates a self-reinforcing phenomenon.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They were a humble bunch of misfits who were incentivized with free pizza to get clean sheets and each game they played they got a little bit better and better and better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They understood the Power of One</a:t>
            </a:r>
            <a:br>
              <a:rPr lang="en-US" sz="1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-</a:t>
            </a:r>
            <a:r>
              <a:rPr lang="en-US" dirty="0"/>
              <a:t>he went from regularly changing his team players to sticking to his preferred 11 players for 87% of the matches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instead of benching his players when they made mistakes he defended them which gave them confidence to make better choices and take calculated risks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 identified the teams strengths and weaknesses and hired players to fill the gaps</a:t>
            </a:r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989A9-0378-4AD4-8DFD-BC6DB092D67D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53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1677-7C20-4D20-B3E5-5D599CA412CF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903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31677-7C20-4D20-B3E5-5D599CA412CF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994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FFD49-E26A-4E38-B3F3-B62F7D2832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8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FFFD49-E26A-4E38-B3F3-B62F7D2832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00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46707-6BBD-41A9-B4DF-0C76A73A2D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50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Relationship Id="rId4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Relationship Id="rId4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Relationship Id="rId4" Type="http://schemas.microsoft.com/office/2007/relationships/hdphoto" Target="../media/hdphoto4.wdp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Relationship Id="rId4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EA4646-F9FA-4B0C-B914-23020C7BD17E}"/>
              </a:ext>
            </a:extLst>
          </p:cNvPr>
          <p:cNvGrpSpPr/>
          <p:nvPr userDrawn="1"/>
        </p:nvGrpSpPr>
        <p:grpSpPr>
          <a:xfrm>
            <a:off x="504393" y="499036"/>
            <a:ext cx="2484588" cy="611308"/>
            <a:chOff x="504393" y="499035"/>
            <a:chExt cx="3334316" cy="8203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CC90AD6-81CA-4447-B342-E71AFAD15D5B}"/>
                </a:ext>
              </a:extLst>
            </p:cNvPr>
            <p:cNvSpPr/>
            <p:nvPr/>
          </p:nvSpPr>
          <p:spPr>
            <a:xfrm>
              <a:off x="2342002" y="629889"/>
              <a:ext cx="397443" cy="296814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19C2B1F-320B-42E6-892A-09B98C74693C}"/>
                </a:ext>
              </a:extLst>
            </p:cNvPr>
            <p:cNvSpPr/>
            <p:nvPr/>
          </p:nvSpPr>
          <p:spPr>
            <a:xfrm>
              <a:off x="2857299" y="629889"/>
              <a:ext cx="43125" cy="296814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52936B-A74B-4A5B-A95D-C96CD4E3053D}"/>
                </a:ext>
              </a:extLst>
            </p:cNvPr>
            <p:cNvSpPr/>
            <p:nvPr/>
          </p:nvSpPr>
          <p:spPr>
            <a:xfrm>
              <a:off x="504393" y="629897"/>
              <a:ext cx="350933" cy="296814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6D0E557F-0A3A-4635-B9EA-E94322A982C5}"/>
                </a:ext>
              </a:extLst>
            </p:cNvPr>
            <p:cNvGrpSpPr/>
            <p:nvPr/>
          </p:nvGrpSpPr>
          <p:grpSpPr>
            <a:xfrm>
              <a:off x="928143" y="629749"/>
              <a:ext cx="1009674" cy="296814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51AC1D47-437D-4CC4-9586-DF6F9254757E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4A9A1AEB-548F-4166-B79D-980F0E89EEDE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2A874271-DA59-4BA2-9422-F7FCA8DAE57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498D2657-2F99-4C95-9A6A-E21FC78DBC95}"/>
                </a:ext>
              </a:extLst>
            </p:cNvPr>
            <p:cNvSpPr/>
            <p:nvPr/>
          </p:nvSpPr>
          <p:spPr>
            <a:xfrm>
              <a:off x="3018268" y="629749"/>
              <a:ext cx="518351" cy="2963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AE4CA997-173D-453D-8F45-937910A8FE90}"/>
                </a:ext>
              </a:extLst>
            </p:cNvPr>
            <p:cNvSpPr/>
            <p:nvPr/>
          </p:nvSpPr>
          <p:spPr>
            <a:xfrm>
              <a:off x="3575568" y="629885"/>
              <a:ext cx="263141" cy="296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815D8E0-7804-4891-96F2-0B09A1E0B50F}"/>
                </a:ext>
              </a:extLst>
            </p:cNvPr>
            <p:cNvSpPr/>
            <p:nvPr/>
          </p:nvSpPr>
          <p:spPr>
            <a:xfrm>
              <a:off x="3685811" y="499035"/>
              <a:ext cx="43125" cy="558111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7ABB72F8-C881-42E2-B017-E3290E103692}"/>
                </a:ext>
              </a:extLst>
            </p:cNvPr>
            <p:cNvSpPr/>
            <p:nvPr/>
          </p:nvSpPr>
          <p:spPr>
            <a:xfrm>
              <a:off x="1245665" y="1226846"/>
              <a:ext cx="323872" cy="90482"/>
            </a:xfrm>
            <a:custGeom>
              <a:avLst/>
              <a:gdLst/>
              <a:ahLst/>
              <a:cxnLst/>
              <a:rect l="l" t="t" r="r" b="b"/>
              <a:pathLst>
                <a:path w="243204" h="67944">
                  <a:moveTo>
                    <a:pt x="55562" y="0"/>
                  </a:moveTo>
                  <a:lnTo>
                    <a:pt x="0" y="0"/>
                  </a:lnTo>
                  <a:lnTo>
                    <a:pt x="0" y="12534"/>
                  </a:lnTo>
                  <a:lnTo>
                    <a:pt x="20320" y="12534"/>
                  </a:lnTo>
                  <a:lnTo>
                    <a:pt x="20320" y="67818"/>
                  </a:lnTo>
                  <a:lnTo>
                    <a:pt x="35242" y="67818"/>
                  </a:lnTo>
                  <a:lnTo>
                    <a:pt x="35242" y="12534"/>
                  </a:lnTo>
                  <a:lnTo>
                    <a:pt x="55562" y="12534"/>
                  </a:lnTo>
                  <a:lnTo>
                    <a:pt x="55562" y="0"/>
                  </a:lnTo>
                  <a:close/>
                </a:path>
                <a:path w="243204" h="67944">
                  <a:moveTo>
                    <a:pt x="149479" y="0"/>
                  </a:moveTo>
                  <a:lnTo>
                    <a:pt x="134569" y="0"/>
                  </a:lnTo>
                  <a:lnTo>
                    <a:pt x="134569" y="26022"/>
                  </a:lnTo>
                  <a:lnTo>
                    <a:pt x="107124" y="26022"/>
                  </a:lnTo>
                  <a:lnTo>
                    <a:pt x="107124" y="0"/>
                  </a:lnTo>
                  <a:lnTo>
                    <a:pt x="92214" y="0"/>
                  </a:lnTo>
                  <a:lnTo>
                    <a:pt x="92214" y="67818"/>
                  </a:lnTo>
                  <a:lnTo>
                    <a:pt x="107124" y="67818"/>
                  </a:lnTo>
                  <a:lnTo>
                    <a:pt x="107124" y="38557"/>
                  </a:lnTo>
                  <a:lnTo>
                    <a:pt x="134569" y="38557"/>
                  </a:lnTo>
                  <a:lnTo>
                    <a:pt x="134569" y="67818"/>
                  </a:lnTo>
                  <a:lnTo>
                    <a:pt x="149479" y="67818"/>
                  </a:lnTo>
                  <a:lnTo>
                    <a:pt x="149479" y="0"/>
                  </a:lnTo>
                  <a:close/>
                </a:path>
                <a:path w="243204" h="67944">
                  <a:moveTo>
                    <a:pt x="242938" y="55283"/>
                  </a:moveTo>
                  <a:lnTo>
                    <a:pt x="206375" y="55283"/>
                  </a:lnTo>
                  <a:lnTo>
                    <a:pt x="206375" y="38658"/>
                  </a:lnTo>
                  <a:lnTo>
                    <a:pt x="239229" y="38658"/>
                  </a:lnTo>
                  <a:lnTo>
                    <a:pt x="239229" y="27063"/>
                  </a:lnTo>
                  <a:lnTo>
                    <a:pt x="206375" y="27063"/>
                  </a:lnTo>
                  <a:lnTo>
                    <a:pt x="206375" y="12534"/>
                  </a:lnTo>
                  <a:lnTo>
                    <a:pt x="242176" y="12534"/>
                  </a:lnTo>
                  <a:lnTo>
                    <a:pt x="242176" y="0"/>
                  </a:lnTo>
                  <a:lnTo>
                    <a:pt x="191465" y="0"/>
                  </a:lnTo>
                  <a:lnTo>
                    <a:pt x="191465" y="67818"/>
                  </a:lnTo>
                  <a:lnTo>
                    <a:pt x="242938" y="67818"/>
                  </a:lnTo>
                  <a:lnTo>
                    <a:pt x="242938" y="55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FB9644A1-85B3-4198-80B3-6FA601D76036}"/>
                </a:ext>
              </a:extLst>
            </p:cNvPr>
            <p:cNvGrpSpPr/>
            <p:nvPr/>
          </p:nvGrpSpPr>
          <p:grpSpPr>
            <a:xfrm>
              <a:off x="1694666" y="1224700"/>
              <a:ext cx="616459" cy="94710"/>
              <a:chOff x="4174662" y="919659"/>
              <a:chExt cx="462915" cy="7112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4D6E484-5402-46B9-BCEC-B00DC79E5C02}"/>
                  </a:ext>
                </a:extLst>
              </p:cNvPr>
              <p:cNvSpPr/>
              <p:nvPr/>
            </p:nvSpPr>
            <p:spPr>
              <a:xfrm>
                <a:off x="4174662" y="921264"/>
                <a:ext cx="5461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67944">
                    <a:moveTo>
                      <a:pt x="34823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43497"/>
                    </a:lnTo>
                    <a:lnTo>
                      <a:pt x="34823" y="43497"/>
                    </a:lnTo>
                    <a:lnTo>
                      <a:pt x="52061" y="31915"/>
                    </a:lnTo>
                    <a:lnTo>
                      <a:pt x="14909" y="31915"/>
                    </a:lnTo>
                    <a:lnTo>
                      <a:pt x="14909" y="11595"/>
                    </a:lnTo>
                    <a:lnTo>
                      <a:pt x="52071" y="11595"/>
                    </a:lnTo>
                    <a:lnTo>
                      <a:pt x="51904" y="11087"/>
                    </a:lnTo>
                    <a:lnTo>
                      <a:pt x="50546" y="8763"/>
                    </a:lnTo>
                    <a:lnTo>
                      <a:pt x="46799" y="4724"/>
                    </a:lnTo>
                    <a:lnTo>
                      <a:pt x="44386" y="3086"/>
                    </a:lnTo>
                    <a:lnTo>
                      <a:pt x="38430" y="622"/>
                    </a:lnTo>
                    <a:lnTo>
                      <a:pt x="34823" y="0"/>
                    </a:lnTo>
                    <a:close/>
                  </a:path>
                  <a:path w="54610" h="67944">
                    <a:moveTo>
                      <a:pt x="52071" y="11595"/>
                    </a:moveTo>
                    <a:lnTo>
                      <a:pt x="28206" y="11595"/>
                    </a:lnTo>
                    <a:lnTo>
                      <a:pt x="29845" y="11709"/>
                    </a:lnTo>
                    <a:lnTo>
                      <a:pt x="33020" y="12217"/>
                    </a:lnTo>
                    <a:lnTo>
                      <a:pt x="39481" y="24472"/>
                    </a:lnTo>
                    <a:lnTo>
                      <a:pt x="39243" y="25641"/>
                    </a:lnTo>
                    <a:lnTo>
                      <a:pt x="28206" y="31915"/>
                    </a:lnTo>
                    <a:lnTo>
                      <a:pt x="52061" y="31915"/>
                    </a:lnTo>
                    <a:lnTo>
                      <a:pt x="53606" y="27152"/>
                    </a:lnTo>
                    <a:lnTo>
                      <a:pt x="54038" y="24472"/>
                    </a:lnTo>
                    <a:lnTo>
                      <a:pt x="54038" y="18961"/>
                    </a:lnTo>
                    <a:lnTo>
                      <a:pt x="53606" y="16268"/>
                    </a:lnTo>
                    <a:lnTo>
                      <a:pt x="52071" y="115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796BC061-686B-42B2-B75E-170AA682390F}"/>
                  </a:ext>
                </a:extLst>
              </p:cNvPr>
              <p:cNvSpPr/>
              <p:nvPr/>
            </p:nvSpPr>
            <p:spPr>
              <a:xfrm>
                <a:off x="426405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91D01878-9D80-4E11-BCFE-A5B3024EB9D1}"/>
                  </a:ext>
                </a:extLst>
              </p:cNvPr>
              <p:cNvSpPr/>
              <p:nvPr/>
            </p:nvSpPr>
            <p:spPr>
              <a:xfrm>
                <a:off x="4363382" y="921263"/>
                <a:ext cx="89090" cy="67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438556ED-5A9F-49BF-943F-FCD17894D4E1}"/>
                  </a:ext>
                </a:extLst>
              </p:cNvPr>
              <p:cNvSpPr/>
              <p:nvPr/>
            </p:nvSpPr>
            <p:spPr>
              <a:xfrm>
                <a:off x="4488180" y="921270"/>
                <a:ext cx="1492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67944">
                    <a:moveTo>
                      <a:pt x="51473" y="55283"/>
                    </a:moveTo>
                    <a:lnTo>
                      <a:pt x="14909" y="55283"/>
                    </a:lnTo>
                    <a:lnTo>
                      <a:pt x="14909" y="38658"/>
                    </a:lnTo>
                    <a:lnTo>
                      <a:pt x="47764" y="38658"/>
                    </a:lnTo>
                    <a:lnTo>
                      <a:pt x="47764" y="27063"/>
                    </a:lnTo>
                    <a:lnTo>
                      <a:pt x="14909" y="27063"/>
                    </a:lnTo>
                    <a:lnTo>
                      <a:pt x="14909" y="12534"/>
                    </a:lnTo>
                    <a:lnTo>
                      <a:pt x="50711" y="12534"/>
                    </a:lnTo>
                    <a:lnTo>
                      <a:pt x="50711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51473" y="67818"/>
                    </a:lnTo>
                    <a:lnTo>
                      <a:pt x="51473" y="55283"/>
                    </a:lnTo>
                    <a:close/>
                  </a:path>
                  <a:path w="149225" h="67944">
                    <a:moveTo>
                      <a:pt x="148818" y="67818"/>
                    </a:moveTo>
                    <a:lnTo>
                      <a:pt x="145973" y="51765"/>
                    </a:lnTo>
                    <a:lnTo>
                      <a:pt x="145846" y="50050"/>
                    </a:lnTo>
                    <a:lnTo>
                      <a:pt x="145605" y="48348"/>
                    </a:lnTo>
                    <a:lnTo>
                      <a:pt x="144907" y="44919"/>
                    </a:lnTo>
                    <a:lnTo>
                      <a:pt x="144360" y="43357"/>
                    </a:lnTo>
                    <a:lnTo>
                      <a:pt x="143268" y="41313"/>
                    </a:lnTo>
                    <a:lnTo>
                      <a:pt x="142836" y="40500"/>
                    </a:lnTo>
                    <a:lnTo>
                      <a:pt x="141859" y="39268"/>
                    </a:lnTo>
                    <a:lnTo>
                      <a:pt x="139446" y="37185"/>
                    </a:lnTo>
                    <a:lnTo>
                      <a:pt x="137934" y="36410"/>
                    </a:lnTo>
                    <a:lnTo>
                      <a:pt x="136093" y="35902"/>
                    </a:lnTo>
                    <a:lnTo>
                      <a:pt x="136093" y="35712"/>
                    </a:lnTo>
                    <a:lnTo>
                      <a:pt x="139890" y="34188"/>
                    </a:lnTo>
                    <a:lnTo>
                      <a:pt x="142633" y="31978"/>
                    </a:lnTo>
                    <a:lnTo>
                      <a:pt x="143370" y="30683"/>
                    </a:lnTo>
                    <a:lnTo>
                      <a:pt x="145986" y="26149"/>
                    </a:lnTo>
                    <a:lnTo>
                      <a:pt x="146824" y="22707"/>
                    </a:lnTo>
                    <a:lnTo>
                      <a:pt x="146824" y="16116"/>
                    </a:lnTo>
                    <a:lnTo>
                      <a:pt x="146367" y="13690"/>
                    </a:lnTo>
                    <a:lnTo>
                      <a:pt x="145503" y="11595"/>
                    </a:lnTo>
                    <a:lnTo>
                      <a:pt x="144526" y="9194"/>
                    </a:lnTo>
                    <a:lnTo>
                      <a:pt x="131914" y="355"/>
                    </a:lnTo>
                    <a:lnTo>
                      <a:pt x="131914" y="17703"/>
                    </a:lnTo>
                    <a:lnTo>
                      <a:pt x="131914" y="24409"/>
                    </a:lnTo>
                    <a:lnTo>
                      <a:pt x="131064" y="26873"/>
                    </a:lnTo>
                    <a:lnTo>
                      <a:pt x="127635" y="29908"/>
                    </a:lnTo>
                    <a:lnTo>
                      <a:pt x="125069" y="30683"/>
                    </a:lnTo>
                    <a:lnTo>
                      <a:pt x="105321" y="30683"/>
                    </a:lnTo>
                    <a:lnTo>
                      <a:pt x="105321" y="11595"/>
                    </a:lnTo>
                    <a:lnTo>
                      <a:pt x="125069" y="11595"/>
                    </a:lnTo>
                    <a:lnTo>
                      <a:pt x="127635" y="12331"/>
                    </a:lnTo>
                    <a:lnTo>
                      <a:pt x="131064" y="15316"/>
                    </a:lnTo>
                    <a:lnTo>
                      <a:pt x="131914" y="17703"/>
                    </a:lnTo>
                    <a:lnTo>
                      <a:pt x="131914" y="355"/>
                    </a:lnTo>
                    <a:lnTo>
                      <a:pt x="130009" y="0"/>
                    </a:lnTo>
                    <a:lnTo>
                      <a:pt x="90411" y="0"/>
                    </a:lnTo>
                    <a:lnTo>
                      <a:pt x="90411" y="67818"/>
                    </a:lnTo>
                    <a:lnTo>
                      <a:pt x="105321" y="67818"/>
                    </a:lnTo>
                    <a:lnTo>
                      <a:pt x="105321" y="41313"/>
                    </a:lnTo>
                    <a:lnTo>
                      <a:pt x="123964" y="41313"/>
                    </a:lnTo>
                    <a:lnTo>
                      <a:pt x="132575" y="63093"/>
                    </a:lnTo>
                    <a:lnTo>
                      <a:pt x="133096" y="65709"/>
                    </a:lnTo>
                    <a:lnTo>
                      <a:pt x="133908" y="67818"/>
                    </a:lnTo>
                    <a:lnTo>
                      <a:pt x="148818" y="678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23B72789-20E1-4EF2-AF8C-A1E3717D6ECD}"/>
                </a:ext>
              </a:extLst>
            </p:cNvPr>
            <p:cNvGrpSpPr/>
            <p:nvPr/>
          </p:nvGrpSpPr>
          <p:grpSpPr>
            <a:xfrm>
              <a:off x="2432182" y="1224700"/>
              <a:ext cx="204641" cy="94710"/>
              <a:chOff x="4728482" y="919659"/>
              <a:chExt cx="153670" cy="71120"/>
            </a:xfrm>
          </p:grpSpPr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87B4358-955F-473E-96E8-4311F0C5BF74}"/>
                  </a:ext>
                </a:extLst>
              </p:cNvPr>
              <p:cNvSpPr/>
              <p:nvPr/>
            </p:nvSpPr>
            <p:spPr>
              <a:xfrm>
                <a:off x="472848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CD41022E-435F-4052-A583-83D51CCFFE51}"/>
                  </a:ext>
                </a:extLst>
              </p:cNvPr>
              <p:cNvSpPr/>
              <p:nvPr/>
            </p:nvSpPr>
            <p:spPr>
              <a:xfrm>
                <a:off x="4834078" y="921264"/>
                <a:ext cx="482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67944">
                    <a:moveTo>
                      <a:pt x="47675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39789"/>
                    </a:lnTo>
                    <a:lnTo>
                      <a:pt x="43307" y="39789"/>
                    </a:lnTo>
                    <a:lnTo>
                      <a:pt x="43307" y="28206"/>
                    </a:lnTo>
                    <a:lnTo>
                      <a:pt x="14909" y="28206"/>
                    </a:lnTo>
                    <a:lnTo>
                      <a:pt x="14909" y="12534"/>
                    </a:lnTo>
                    <a:lnTo>
                      <a:pt x="47675" y="12534"/>
                    </a:lnTo>
                    <a:lnTo>
                      <a:pt x="47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object 24">
              <a:extLst>
                <a:ext uri="{FF2B5EF4-FFF2-40B4-BE49-F238E27FC236}">
                  <a16:creationId xmlns:a16="http://schemas.microsoft.com/office/drawing/2014/main" id="{D308CDED-2C5A-4D9D-8F3D-224F46949202}"/>
                </a:ext>
              </a:extLst>
            </p:cNvPr>
            <p:cNvGrpSpPr/>
            <p:nvPr/>
          </p:nvGrpSpPr>
          <p:grpSpPr>
            <a:xfrm>
              <a:off x="2756093" y="1224700"/>
              <a:ext cx="341632" cy="94710"/>
              <a:chOff x="4971715" y="919659"/>
              <a:chExt cx="256540" cy="71120"/>
            </a:xfrm>
          </p:grpSpPr>
          <p:sp>
            <p:nvSpPr>
              <p:cNvPr id="16" name="object 25">
                <a:extLst>
                  <a:ext uri="{FF2B5EF4-FFF2-40B4-BE49-F238E27FC236}">
                    <a16:creationId xmlns:a16="http://schemas.microsoft.com/office/drawing/2014/main" id="{760F67FC-24C8-4616-8D77-273287E7152C}"/>
                  </a:ext>
                </a:extLst>
              </p:cNvPr>
              <p:cNvSpPr/>
              <p:nvPr/>
            </p:nvSpPr>
            <p:spPr>
              <a:xfrm>
                <a:off x="4971715" y="919659"/>
                <a:ext cx="66552" cy="7094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bject 26">
                <a:extLst>
                  <a:ext uri="{FF2B5EF4-FFF2-40B4-BE49-F238E27FC236}">
                    <a16:creationId xmlns:a16="http://schemas.microsoft.com/office/drawing/2014/main" id="{CD5BB6ED-99B1-4E75-A711-C0F6FD88EDE6}"/>
                  </a:ext>
                </a:extLst>
              </p:cNvPr>
              <p:cNvSpPr/>
              <p:nvPr/>
            </p:nvSpPr>
            <p:spPr>
              <a:xfrm>
                <a:off x="5077295" y="921270"/>
                <a:ext cx="15113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67944">
                    <a:moveTo>
                      <a:pt x="57277" y="0"/>
                    </a:moveTo>
                    <a:lnTo>
                      <a:pt x="43307" y="0"/>
                    </a:lnTo>
                    <a:lnTo>
                      <a:pt x="43307" y="45491"/>
                    </a:lnTo>
                    <a:lnTo>
                      <a:pt x="43129" y="45491"/>
                    </a:lnTo>
                    <a:lnTo>
                      <a:pt x="14820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13970" y="67818"/>
                    </a:lnTo>
                    <a:lnTo>
                      <a:pt x="13970" y="22415"/>
                    </a:lnTo>
                    <a:lnTo>
                      <a:pt x="14160" y="22415"/>
                    </a:lnTo>
                    <a:lnTo>
                      <a:pt x="42367" y="67818"/>
                    </a:lnTo>
                    <a:lnTo>
                      <a:pt x="57277" y="67818"/>
                    </a:lnTo>
                    <a:lnTo>
                      <a:pt x="57277" y="0"/>
                    </a:lnTo>
                    <a:close/>
                  </a:path>
                  <a:path w="151129" h="67944">
                    <a:moveTo>
                      <a:pt x="150736" y="55283"/>
                    </a:moveTo>
                    <a:lnTo>
                      <a:pt x="114173" y="55283"/>
                    </a:lnTo>
                    <a:lnTo>
                      <a:pt x="114173" y="38658"/>
                    </a:lnTo>
                    <a:lnTo>
                      <a:pt x="147027" y="38658"/>
                    </a:lnTo>
                    <a:lnTo>
                      <a:pt x="147027" y="27063"/>
                    </a:lnTo>
                    <a:lnTo>
                      <a:pt x="114173" y="27063"/>
                    </a:lnTo>
                    <a:lnTo>
                      <a:pt x="114173" y="12534"/>
                    </a:lnTo>
                    <a:lnTo>
                      <a:pt x="149974" y="12534"/>
                    </a:lnTo>
                    <a:lnTo>
                      <a:pt x="149974" y="0"/>
                    </a:lnTo>
                    <a:lnTo>
                      <a:pt x="99250" y="0"/>
                    </a:lnTo>
                    <a:lnTo>
                      <a:pt x="99250" y="67818"/>
                    </a:lnTo>
                    <a:lnTo>
                      <a:pt x="150736" y="67818"/>
                    </a:lnTo>
                    <a:lnTo>
                      <a:pt x="150736" y="552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449F14-59EF-4F1F-B5A9-57E7AEAD7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1" y="6030226"/>
            <a:ext cx="2649363" cy="476605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654505-FC7C-43AF-BA85-06CC3B2043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825" y="2211264"/>
            <a:ext cx="4511675" cy="806450"/>
          </a:xfrm>
          <a:prstGeom prst="rect">
            <a:avLst/>
          </a:prstGeom>
        </p:spPr>
        <p:txBody>
          <a:bodyPr anchor="b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2973F2F-62F0-40D2-B3FC-0144D2852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3017714"/>
            <a:ext cx="4511675" cy="806450"/>
          </a:xfrm>
          <a:prstGeom prst="rect">
            <a:avLst/>
          </a:prstGeom>
        </p:spPr>
        <p:txBody>
          <a:bodyPr/>
          <a:lstStyle>
            <a:lvl1pPr>
              <a:defRPr sz="60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8331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EC891655-F0B2-4A2A-A5AA-1A51E1DE3F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BBE97-A806-4879-A2C1-0C49011A4B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04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284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15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8623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D665B5-C8B9-48B0-8CBE-7CFDD45C94DA}"/>
              </a:ext>
            </a:extLst>
          </p:cNvPr>
          <p:cNvSpPr/>
          <p:nvPr userDrawn="1"/>
        </p:nvSpPr>
        <p:spPr>
          <a:xfrm>
            <a:off x="3416301" y="0"/>
            <a:ext cx="877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9DA78DDC-D3D6-48F3-902C-054B8B605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416301" y="3778898"/>
            <a:ext cx="9046577" cy="32865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0671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D665B5-C8B9-48B0-8CBE-7CFDD45C94DA}"/>
              </a:ext>
            </a:extLst>
          </p:cNvPr>
          <p:cNvSpPr/>
          <p:nvPr userDrawn="1"/>
        </p:nvSpPr>
        <p:spPr>
          <a:xfrm>
            <a:off x="3416301" y="0"/>
            <a:ext cx="87757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387A0A5E-1A5B-47DF-A3C4-CCE20A664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416300" y="3877305"/>
            <a:ext cx="8775700" cy="3188128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331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66706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66706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8502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82127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2509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00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312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EA4646-F9FA-4B0C-B914-23020C7BD17E}"/>
              </a:ext>
            </a:extLst>
          </p:cNvPr>
          <p:cNvGrpSpPr/>
          <p:nvPr userDrawn="1"/>
        </p:nvGrpSpPr>
        <p:grpSpPr>
          <a:xfrm>
            <a:off x="504393" y="499036"/>
            <a:ext cx="2484588" cy="611308"/>
            <a:chOff x="504393" y="499035"/>
            <a:chExt cx="3334316" cy="8203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CC90AD6-81CA-4447-B342-E71AFAD15D5B}"/>
                </a:ext>
              </a:extLst>
            </p:cNvPr>
            <p:cNvSpPr/>
            <p:nvPr/>
          </p:nvSpPr>
          <p:spPr>
            <a:xfrm>
              <a:off x="2342002" y="629889"/>
              <a:ext cx="397443" cy="296814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19C2B1F-320B-42E6-892A-09B98C74693C}"/>
                </a:ext>
              </a:extLst>
            </p:cNvPr>
            <p:cNvSpPr/>
            <p:nvPr/>
          </p:nvSpPr>
          <p:spPr>
            <a:xfrm>
              <a:off x="2857299" y="629889"/>
              <a:ext cx="43125" cy="296814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52936B-A74B-4A5B-A95D-C96CD4E3053D}"/>
                </a:ext>
              </a:extLst>
            </p:cNvPr>
            <p:cNvSpPr/>
            <p:nvPr/>
          </p:nvSpPr>
          <p:spPr>
            <a:xfrm>
              <a:off x="504393" y="629897"/>
              <a:ext cx="350933" cy="296814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6D0E557F-0A3A-4635-B9EA-E94322A982C5}"/>
                </a:ext>
              </a:extLst>
            </p:cNvPr>
            <p:cNvGrpSpPr/>
            <p:nvPr/>
          </p:nvGrpSpPr>
          <p:grpSpPr>
            <a:xfrm>
              <a:off x="928143" y="629749"/>
              <a:ext cx="1009674" cy="296814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51AC1D47-437D-4CC4-9586-DF6F9254757E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4A9A1AEB-548F-4166-B79D-980F0E89EEDE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2A874271-DA59-4BA2-9422-F7FCA8DAE57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498D2657-2F99-4C95-9A6A-E21FC78DBC95}"/>
                </a:ext>
              </a:extLst>
            </p:cNvPr>
            <p:cNvSpPr/>
            <p:nvPr/>
          </p:nvSpPr>
          <p:spPr>
            <a:xfrm>
              <a:off x="3018268" y="629749"/>
              <a:ext cx="518351" cy="2963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AE4CA997-173D-453D-8F45-937910A8FE90}"/>
                </a:ext>
              </a:extLst>
            </p:cNvPr>
            <p:cNvSpPr/>
            <p:nvPr/>
          </p:nvSpPr>
          <p:spPr>
            <a:xfrm>
              <a:off x="3575568" y="629885"/>
              <a:ext cx="263141" cy="296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815D8E0-7804-4891-96F2-0B09A1E0B50F}"/>
                </a:ext>
              </a:extLst>
            </p:cNvPr>
            <p:cNvSpPr/>
            <p:nvPr/>
          </p:nvSpPr>
          <p:spPr>
            <a:xfrm>
              <a:off x="3685811" y="499035"/>
              <a:ext cx="43125" cy="558111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7ABB72F8-C881-42E2-B017-E3290E103692}"/>
                </a:ext>
              </a:extLst>
            </p:cNvPr>
            <p:cNvSpPr/>
            <p:nvPr/>
          </p:nvSpPr>
          <p:spPr>
            <a:xfrm>
              <a:off x="1245665" y="1226846"/>
              <a:ext cx="323872" cy="90482"/>
            </a:xfrm>
            <a:custGeom>
              <a:avLst/>
              <a:gdLst/>
              <a:ahLst/>
              <a:cxnLst/>
              <a:rect l="l" t="t" r="r" b="b"/>
              <a:pathLst>
                <a:path w="243204" h="67944">
                  <a:moveTo>
                    <a:pt x="55562" y="0"/>
                  </a:moveTo>
                  <a:lnTo>
                    <a:pt x="0" y="0"/>
                  </a:lnTo>
                  <a:lnTo>
                    <a:pt x="0" y="12534"/>
                  </a:lnTo>
                  <a:lnTo>
                    <a:pt x="20320" y="12534"/>
                  </a:lnTo>
                  <a:lnTo>
                    <a:pt x="20320" y="67818"/>
                  </a:lnTo>
                  <a:lnTo>
                    <a:pt x="35242" y="67818"/>
                  </a:lnTo>
                  <a:lnTo>
                    <a:pt x="35242" y="12534"/>
                  </a:lnTo>
                  <a:lnTo>
                    <a:pt x="55562" y="12534"/>
                  </a:lnTo>
                  <a:lnTo>
                    <a:pt x="55562" y="0"/>
                  </a:lnTo>
                  <a:close/>
                </a:path>
                <a:path w="243204" h="67944">
                  <a:moveTo>
                    <a:pt x="149479" y="0"/>
                  </a:moveTo>
                  <a:lnTo>
                    <a:pt x="134569" y="0"/>
                  </a:lnTo>
                  <a:lnTo>
                    <a:pt x="134569" y="26022"/>
                  </a:lnTo>
                  <a:lnTo>
                    <a:pt x="107124" y="26022"/>
                  </a:lnTo>
                  <a:lnTo>
                    <a:pt x="107124" y="0"/>
                  </a:lnTo>
                  <a:lnTo>
                    <a:pt x="92214" y="0"/>
                  </a:lnTo>
                  <a:lnTo>
                    <a:pt x="92214" y="67818"/>
                  </a:lnTo>
                  <a:lnTo>
                    <a:pt x="107124" y="67818"/>
                  </a:lnTo>
                  <a:lnTo>
                    <a:pt x="107124" y="38557"/>
                  </a:lnTo>
                  <a:lnTo>
                    <a:pt x="134569" y="38557"/>
                  </a:lnTo>
                  <a:lnTo>
                    <a:pt x="134569" y="67818"/>
                  </a:lnTo>
                  <a:lnTo>
                    <a:pt x="149479" y="67818"/>
                  </a:lnTo>
                  <a:lnTo>
                    <a:pt x="149479" y="0"/>
                  </a:lnTo>
                  <a:close/>
                </a:path>
                <a:path w="243204" h="67944">
                  <a:moveTo>
                    <a:pt x="242938" y="55283"/>
                  </a:moveTo>
                  <a:lnTo>
                    <a:pt x="206375" y="55283"/>
                  </a:lnTo>
                  <a:lnTo>
                    <a:pt x="206375" y="38658"/>
                  </a:lnTo>
                  <a:lnTo>
                    <a:pt x="239229" y="38658"/>
                  </a:lnTo>
                  <a:lnTo>
                    <a:pt x="239229" y="27063"/>
                  </a:lnTo>
                  <a:lnTo>
                    <a:pt x="206375" y="27063"/>
                  </a:lnTo>
                  <a:lnTo>
                    <a:pt x="206375" y="12534"/>
                  </a:lnTo>
                  <a:lnTo>
                    <a:pt x="242176" y="12534"/>
                  </a:lnTo>
                  <a:lnTo>
                    <a:pt x="242176" y="0"/>
                  </a:lnTo>
                  <a:lnTo>
                    <a:pt x="191465" y="0"/>
                  </a:lnTo>
                  <a:lnTo>
                    <a:pt x="191465" y="67818"/>
                  </a:lnTo>
                  <a:lnTo>
                    <a:pt x="242938" y="67818"/>
                  </a:lnTo>
                  <a:lnTo>
                    <a:pt x="242938" y="55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FB9644A1-85B3-4198-80B3-6FA601D76036}"/>
                </a:ext>
              </a:extLst>
            </p:cNvPr>
            <p:cNvGrpSpPr/>
            <p:nvPr/>
          </p:nvGrpSpPr>
          <p:grpSpPr>
            <a:xfrm>
              <a:off x="1694666" y="1224700"/>
              <a:ext cx="616459" cy="94710"/>
              <a:chOff x="4174662" y="919659"/>
              <a:chExt cx="462915" cy="7112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4D6E484-5402-46B9-BCEC-B00DC79E5C02}"/>
                  </a:ext>
                </a:extLst>
              </p:cNvPr>
              <p:cNvSpPr/>
              <p:nvPr/>
            </p:nvSpPr>
            <p:spPr>
              <a:xfrm>
                <a:off x="4174662" y="921264"/>
                <a:ext cx="5461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67944">
                    <a:moveTo>
                      <a:pt x="34823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43497"/>
                    </a:lnTo>
                    <a:lnTo>
                      <a:pt x="34823" y="43497"/>
                    </a:lnTo>
                    <a:lnTo>
                      <a:pt x="52061" y="31915"/>
                    </a:lnTo>
                    <a:lnTo>
                      <a:pt x="14909" y="31915"/>
                    </a:lnTo>
                    <a:lnTo>
                      <a:pt x="14909" y="11595"/>
                    </a:lnTo>
                    <a:lnTo>
                      <a:pt x="52071" y="11595"/>
                    </a:lnTo>
                    <a:lnTo>
                      <a:pt x="51904" y="11087"/>
                    </a:lnTo>
                    <a:lnTo>
                      <a:pt x="50546" y="8763"/>
                    </a:lnTo>
                    <a:lnTo>
                      <a:pt x="46799" y="4724"/>
                    </a:lnTo>
                    <a:lnTo>
                      <a:pt x="44386" y="3086"/>
                    </a:lnTo>
                    <a:lnTo>
                      <a:pt x="38430" y="622"/>
                    </a:lnTo>
                    <a:lnTo>
                      <a:pt x="34823" y="0"/>
                    </a:lnTo>
                    <a:close/>
                  </a:path>
                  <a:path w="54610" h="67944">
                    <a:moveTo>
                      <a:pt x="52071" y="11595"/>
                    </a:moveTo>
                    <a:lnTo>
                      <a:pt x="28206" y="11595"/>
                    </a:lnTo>
                    <a:lnTo>
                      <a:pt x="29845" y="11709"/>
                    </a:lnTo>
                    <a:lnTo>
                      <a:pt x="33020" y="12217"/>
                    </a:lnTo>
                    <a:lnTo>
                      <a:pt x="39481" y="24472"/>
                    </a:lnTo>
                    <a:lnTo>
                      <a:pt x="39243" y="25641"/>
                    </a:lnTo>
                    <a:lnTo>
                      <a:pt x="28206" y="31915"/>
                    </a:lnTo>
                    <a:lnTo>
                      <a:pt x="52061" y="31915"/>
                    </a:lnTo>
                    <a:lnTo>
                      <a:pt x="53606" y="27152"/>
                    </a:lnTo>
                    <a:lnTo>
                      <a:pt x="54038" y="24472"/>
                    </a:lnTo>
                    <a:lnTo>
                      <a:pt x="54038" y="18961"/>
                    </a:lnTo>
                    <a:lnTo>
                      <a:pt x="53606" y="16268"/>
                    </a:lnTo>
                    <a:lnTo>
                      <a:pt x="52071" y="115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796BC061-686B-42B2-B75E-170AA682390F}"/>
                  </a:ext>
                </a:extLst>
              </p:cNvPr>
              <p:cNvSpPr/>
              <p:nvPr/>
            </p:nvSpPr>
            <p:spPr>
              <a:xfrm>
                <a:off x="426405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91D01878-9D80-4E11-BCFE-A5B3024EB9D1}"/>
                  </a:ext>
                </a:extLst>
              </p:cNvPr>
              <p:cNvSpPr/>
              <p:nvPr/>
            </p:nvSpPr>
            <p:spPr>
              <a:xfrm>
                <a:off x="4363382" y="921263"/>
                <a:ext cx="89090" cy="67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438556ED-5A9F-49BF-943F-FCD17894D4E1}"/>
                  </a:ext>
                </a:extLst>
              </p:cNvPr>
              <p:cNvSpPr/>
              <p:nvPr/>
            </p:nvSpPr>
            <p:spPr>
              <a:xfrm>
                <a:off x="4488180" y="921270"/>
                <a:ext cx="1492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67944">
                    <a:moveTo>
                      <a:pt x="51473" y="55283"/>
                    </a:moveTo>
                    <a:lnTo>
                      <a:pt x="14909" y="55283"/>
                    </a:lnTo>
                    <a:lnTo>
                      <a:pt x="14909" y="38658"/>
                    </a:lnTo>
                    <a:lnTo>
                      <a:pt x="47764" y="38658"/>
                    </a:lnTo>
                    <a:lnTo>
                      <a:pt x="47764" y="27063"/>
                    </a:lnTo>
                    <a:lnTo>
                      <a:pt x="14909" y="27063"/>
                    </a:lnTo>
                    <a:lnTo>
                      <a:pt x="14909" y="12534"/>
                    </a:lnTo>
                    <a:lnTo>
                      <a:pt x="50711" y="12534"/>
                    </a:lnTo>
                    <a:lnTo>
                      <a:pt x="50711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51473" y="67818"/>
                    </a:lnTo>
                    <a:lnTo>
                      <a:pt x="51473" y="55283"/>
                    </a:lnTo>
                    <a:close/>
                  </a:path>
                  <a:path w="149225" h="67944">
                    <a:moveTo>
                      <a:pt x="148818" y="67818"/>
                    </a:moveTo>
                    <a:lnTo>
                      <a:pt x="145973" y="51765"/>
                    </a:lnTo>
                    <a:lnTo>
                      <a:pt x="145846" y="50050"/>
                    </a:lnTo>
                    <a:lnTo>
                      <a:pt x="145605" y="48348"/>
                    </a:lnTo>
                    <a:lnTo>
                      <a:pt x="144907" y="44919"/>
                    </a:lnTo>
                    <a:lnTo>
                      <a:pt x="144360" y="43357"/>
                    </a:lnTo>
                    <a:lnTo>
                      <a:pt x="143268" y="41313"/>
                    </a:lnTo>
                    <a:lnTo>
                      <a:pt x="142836" y="40500"/>
                    </a:lnTo>
                    <a:lnTo>
                      <a:pt x="141859" y="39268"/>
                    </a:lnTo>
                    <a:lnTo>
                      <a:pt x="139446" y="37185"/>
                    </a:lnTo>
                    <a:lnTo>
                      <a:pt x="137934" y="36410"/>
                    </a:lnTo>
                    <a:lnTo>
                      <a:pt x="136093" y="35902"/>
                    </a:lnTo>
                    <a:lnTo>
                      <a:pt x="136093" y="35712"/>
                    </a:lnTo>
                    <a:lnTo>
                      <a:pt x="139890" y="34188"/>
                    </a:lnTo>
                    <a:lnTo>
                      <a:pt x="142633" y="31978"/>
                    </a:lnTo>
                    <a:lnTo>
                      <a:pt x="143370" y="30683"/>
                    </a:lnTo>
                    <a:lnTo>
                      <a:pt x="145986" y="26149"/>
                    </a:lnTo>
                    <a:lnTo>
                      <a:pt x="146824" y="22707"/>
                    </a:lnTo>
                    <a:lnTo>
                      <a:pt x="146824" y="16116"/>
                    </a:lnTo>
                    <a:lnTo>
                      <a:pt x="146367" y="13690"/>
                    </a:lnTo>
                    <a:lnTo>
                      <a:pt x="145503" y="11595"/>
                    </a:lnTo>
                    <a:lnTo>
                      <a:pt x="144526" y="9194"/>
                    </a:lnTo>
                    <a:lnTo>
                      <a:pt x="131914" y="355"/>
                    </a:lnTo>
                    <a:lnTo>
                      <a:pt x="131914" y="17703"/>
                    </a:lnTo>
                    <a:lnTo>
                      <a:pt x="131914" y="24409"/>
                    </a:lnTo>
                    <a:lnTo>
                      <a:pt x="131064" y="26873"/>
                    </a:lnTo>
                    <a:lnTo>
                      <a:pt x="127635" y="29908"/>
                    </a:lnTo>
                    <a:lnTo>
                      <a:pt x="125069" y="30683"/>
                    </a:lnTo>
                    <a:lnTo>
                      <a:pt x="105321" y="30683"/>
                    </a:lnTo>
                    <a:lnTo>
                      <a:pt x="105321" y="11595"/>
                    </a:lnTo>
                    <a:lnTo>
                      <a:pt x="125069" y="11595"/>
                    </a:lnTo>
                    <a:lnTo>
                      <a:pt x="127635" y="12331"/>
                    </a:lnTo>
                    <a:lnTo>
                      <a:pt x="131064" y="15316"/>
                    </a:lnTo>
                    <a:lnTo>
                      <a:pt x="131914" y="17703"/>
                    </a:lnTo>
                    <a:lnTo>
                      <a:pt x="131914" y="355"/>
                    </a:lnTo>
                    <a:lnTo>
                      <a:pt x="130009" y="0"/>
                    </a:lnTo>
                    <a:lnTo>
                      <a:pt x="90411" y="0"/>
                    </a:lnTo>
                    <a:lnTo>
                      <a:pt x="90411" y="67818"/>
                    </a:lnTo>
                    <a:lnTo>
                      <a:pt x="105321" y="67818"/>
                    </a:lnTo>
                    <a:lnTo>
                      <a:pt x="105321" y="41313"/>
                    </a:lnTo>
                    <a:lnTo>
                      <a:pt x="123964" y="41313"/>
                    </a:lnTo>
                    <a:lnTo>
                      <a:pt x="132575" y="63093"/>
                    </a:lnTo>
                    <a:lnTo>
                      <a:pt x="133096" y="65709"/>
                    </a:lnTo>
                    <a:lnTo>
                      <a:pt x="133908" y="67818"/>
                    </a:lnTo>
                    <a:lnTo>
                      <a:pt x="148818" y="678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23B72789-20E1-4EF2-AF8C-A1E3717D6ECD}"/>
                </a:ext>
              </a:extLst>
            </p:cNvPr>
            <p:cNvGrpSpPr/>
            <p:nvPr/>
          </p:nvGrpSpPr>
          <p:grpSpPr>
            <a:xfrm>
              <a:off x="2432182" y="1224700"/>
              <a:ext cx="204641" cy="94710"/>
              <a:chOff x="4728482" y="919659"/>
              <a:chExt cx="153670" cy="71120"/>
            </a:xfrm>
          </p:grpSpPr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87B4358-955F-473E-96E8-4311F0C5BF74}"/>
                  </a:ext>
                </a:extLst>
              </p:cNvPr>
              <p:cNvSpPr/>
              <p:nvPr/>
            </p:nvSpPr>
            <p:spPr>
              <a:xfrm>
                <a:off x="472848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CD41022E-435F-4052-A583-83D51CCFFE51}"/>
                  </a:ext>
                </a:extLst>
              </p:cNvPr>
              <p:cNvSpPr/>
              <p:nvPr/>
            </p:nvSpPr>
            <p:spPr>
              <a:xfrm>
                <a:off x="4834078" y="921264"/>
                <a:ext cx="482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67944">
                    <a:moveTo>
                      <a:pt x="47675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39789"/>
                    </a:lnTo>
                    <a:lnTo>
                      <a:pt x="43307" y="39789"/>
                    </a:lnTo>
                    <a:lnTo>
                      <a:pt x="43307" y="28206"/>
                    </a:lnTo>
                    <a:lnTo>
                      <a:pt x="14909" y="28206"/>
                    </a:lnTo>
                    <a:lnTo>
                      <a:pt x="14909" y="12534"/>
                    </a:lnTo>
                    <a:lnTo>
                      <a:pt x="47675" y="12534"/>
                    </a:lnTo>
                    <a:lnTo>
                      <a:pt x="47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object 24">
              <a:extLst>
                <a:ext uri="{FF2B5EF4-FFF2-40B4-BE49-F238E27FC236}">
                  <a16:creationId xmlns:a16="http://schemas.microsoft.com/office/drawing/2014/main" id="{D308CDED-2C5A-4D9D-8F3D-224F46949202}"/>
                </a:ext>
              </a:extLst>
            </p:cNvPr>
            <p:cNvGrpSpPr/>
            <p:nvPr/>
          </p:nvGrpSpPr>
          <p:grpSpPr>
            <a:xfrm>
              <a:off x="2756093" y="1224700"/>
              <a:ext cx="341632" cy="94710"/>
              <a:chOff x="4971715" y="919659"/>
              <a:chExt cx="256540" cy="71120"/>
            </a:xfrm>
          </p:grpSpPr>
          <p:sp>
            <p:nvSpPr>
              <p:cNvPr id="16" name="object 25">
                <a:extLst>
                  <a:ext uri="{FF2B5EF4-FFF2-40B4-BE49-F238E27FC236}">
                    <a16:creationId xmlns:a16="http://schemas.microsoft.com/office/drawing/2014/main" id="{760F67FC-24C8-4616-8D77-273287E7152C}"/>
                  </a:ext>
                </a:extLst>
              </p:cNvPr>
              <p:cNvSpPr/>
              <p:nvPr/>
            </p:nvSpPr>
            <p:spPr>
              <a:xfrm>
                <a:off x="4971715" y="919659"/>
                <a:ext cx="66552" cy="7094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bject 26">
                <a:extLst>
                  <a:ext uri="{FF2B5EF4-FFF2-40B4-BE49-F238E27FC236}">
                    <a16:creationId xmlns:a16="http://schemas.microsoft.com/office/drawing/2014/main" id="{CD5BB6ED-99B1-4E75-A711-C0F6FD88EDE6}"/>
                  </a:ext>
                </a:extLst>
              </p:cNvPr>
              <p:cNvSpPr/>
              <p:nvPr/>
            </p:nvSpPr>
            <p:spPr>
              <a:xfrm>
                <a:off x="5077295" y="921270"/>
                <a:ext cx="15113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67944">
                    <a:moveTo>
                      <a:pt x="57277" y="0"/>
                    </a:moveTo>
                    <a:lnTo>
                      <a:pt x="43307" y="0"/>
                    </a:lnTo>
                    <a:lnTo>
                      <a:pt x="43307" y="45491"/>
                    </a:lnTo>
                    <a:lnTo>
                      <a:pt x="43129" y="45491"/>
                    </a:lnTo>
                    <a:lnTo>
                      <a:pt x="14820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13970" y="67818"/>
                    </a:lnTo>
                    <a:lnTo>
                      <a:pt x="13970" y="22415"/>
                    </a:lnTo>
                    <a:lnTo>
                      <a:pt x="14160" y="22415"/>
                    </a:lnTo>
                    <a:lnTo>
                      <a:pt x="42367" y="67818"/>
                    </a:lnTo>
                    <a:lnTo>
                      <a:pt x="57277" y="67818"/>
                    </a:lnTo>
                    <a:lnTo>
                      <a:pt x="57277" y="0"/>
                    </a:lnTo>
                    <a:close/>
                  </a:path>
                  <a:path w="151129" h="67944">
                    <a:moveTo>
                      <a:pt x="150736" y="55283"/>
                    </a:moveTo>
                    <a:lnTo>
                      <a:pt x="114173" y="55283"/>
                    </a:lnTo>
                    <a:lnTo>
                      <a:pt x="114173" y="38658"/>
                    </a:lnTo>
                    <a:lnTo>
                      <a:pt x="147027" y="38658"/>
                    </a:lnTo>
                    <a:lnTo>
                      <a:pt x="147027" y="27063"/>
                    </a:lnTo>
                    <a:lnTo>
                      <a:pt x="114173" y="27063"/>
                    </a:lnTo>
                    <a:lnTo>
                      <a:pt x="114173" y="12534"/>
                    </a:lnTo>
                    <a:lnTo>
                      <a:pt x="149974" y="12534"/>
                    </a:lnTo>
                    <a:lnTo>
                      <a:pt x="149974" y="0"/>
                    </a:lnTo>
                    <a:lnTo>
                      <a:pt x="99250" y="0"/>
                    </a:lnTo>
                    <a:lnTo>
                      <a:pt x="99250" y="67818"/>
                    </a:lnTo>
                    <a:lnTo>
                      <a:pt x="150736" y="67818"/>
                    </a:lnTo>
                    <a:lnTo>
                      <a:pt x="150736" y="552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449F14-59EF-4F1F-B5A9-57E7AEAD7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1" y="6030226"/>
            <a:ext cx="2649363" cy="47660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F22842A-89A8-4DDA-A5CB-2A54DE3C35FC}"/>
              </a:ext>
            </a:extLst>
          </p:cNvPr>
          <p:cNvGrpSpPr/>
          <p:nvPr userDrawn="1"/>
        </p:nvGrpSpPr>
        <p:grpSpPr>
          <a:xfrm>
            <a:off x="453752" y="2613559"/>
            <a:ext cx="8444388" cy="2305997"/>
            <a:chOff x="453752" y="2887758"/>
            <a:chExt cx="8444388" cy="2305997"/>
          </a:xfrm>
        </p:grpSpPr>
        <p:sp>
          <p:nvSpPr>
            <p:cNvPr id="31" name="object 2">
              <a:extLst>
                <a:ext uri="{FF2B5EF4-FFF2-40B4-BE49-F238E27FC236}">
                  <a16:creationId xmlns:a16="http://schemas.microsoft.com/office/drawing/2014/main" id="{76D85290-3D8B-41D3-A23A-1F2F77AA0595}"/>
                </a:ext>
              </a:extLst>
            </p:cNvPr>
            <p:cNvSpPr txBox="1">
              <a:spLocks/>
            </p:cNvSpPr>
            <p:nvPr/>
          </p:nvSpPr>
          <p:spPr>
            <a:xfrm>
              <a:off x="453752" y="2887758"/>
              <a:ext cx="8444388" cy="2305997"/>
            </a:xfrm>
            <a:prstGeom prst="rect">
              <a:avLst/>
            </a:prstGeom>
          </p:spPr>
          <p:txBody>
            <a:bodyPr vert="horz" wrap="square" lIns="0" tIns="15221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067" marR="6765" algn="l">
                <a:lnSpc>
                  <a:spcPct val="100800"/>
                </a:lnSpc>
                <a:spcBef>
                  <a:spcPts val="120"/>
                </a:spcBef>
              </a:pPr>
              <a:r>
                <a:rPr lang="en-US" sz="41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  <a:t>REVENUE IS VANITY</a:t>
              </a:r>
              <a:br>
                <a:rPr lang="en-US" sz="44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US" sz="46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  <a:t>PROFIT IS SANITY</a:t>
              </a:r>
              <a:br>
                <a:rPr lang="en-US" sz="54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US" sz="5900" b="1" kern="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CASH IS </a:t>
              </a:r>
              <a:r>
                <a:rPr lang="en-US" sz="5900" b="1" kern="0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</a:rPr>
                <a:t>KING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5C2343-18DB-4B4D-AEB9-21A1B2DA2189}"/>
                </a:ext>
              </a:extLst>
            </p:cNvPr>
            <p:cNvCxnSpPr>
              <a:cxnSpLocks/>
            </p:cNvCxnSpPr>
            <p:nvPr/>
          </p:nvCxnSpPr>
          <p:spPr>
            <a:xfrm>
              <a:off x="3515671" y="5133906"/>
              <a:ext cx="1631956" cy="0"/>
            </a:xfrm>
            <a:prstGeom prst="line">
              <a:avLst/>
            </a:prstGeom>
            <a:ln w="9525">
              <a:solidFill>
                <a:srgbClr val="3D7C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03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379730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9730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21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021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3111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00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E47356CD-AC7C-42AF-8FB2-57FD8B59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92309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379730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9730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21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021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2554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68059C43-54B5-48E1-ACBF-CDCA726DF0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32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882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C5AA384B-D335-45D0-BA6D-841CB5B1EC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32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569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3CAB-7089-43A8-92A8-1C4F6067C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C20B5-87C4-432D-9C48-66174BB45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B15B0-1721-4BD4-9CFE-AC524A0D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FD0-4F28-4C6B-8D5F-BE9E41703523}" type="datetimeFigureOut">
              <a:rPr lang="en-ZA" smtClean="0"/>
              <a:t>2022/10/05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5699D-0033-4644-8DE4-B9B1273D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122A-2BFE-4FAF-B46E-C49FD189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D89-0918-4335-A375-E6ADC68AA1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497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8069-7BD1-4469-B0EA-7421C0D2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8F507-3478-4AE4-AD7D-196997217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2FAE-F4B0-4C72-B9EC-957E9FDA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FD0-4F28-4C6B-8D5F-BE9E41703523}" type="datetimeFigureOut">
              <a:rPr lang="en-ZA" smtClean="0"/>
              <a:t>2022/10/05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BCABD-BE0E-4F9A-95AE-097F7B79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3C41C-417F-442E-8A22-F98D33A4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D89-0918-4335-A375-E6ADC68AA1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2673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B4808CB1-DA04-4AC3-9374-033BEBE66D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32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68059C43-54B5-48E1-ACBF-CDCA726DF0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2078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C5AA384B-D335-45D0-BA6D-841CB5B1EC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81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ain">
    <p:bg>
      <p:bgPr>
        <a:solidFill>
          <a:srgbClr val="06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F4D867B-FE2C-48B1-9A4E-10BA20BFC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41"/>
          <a:stretch/>
        </p:blipFill>
        <p:spPr>
          <a:xfrm>
            <a:off x="12755" y="790"/>
            <a:ext cx="69118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193AD-3E84-452B-93D6-75C23DF18D13}"/>
              </a:ext>
            </a:extLst>
          </p:cNvPr>
          <p:cNvSpPr/>
          <p:nvPr userDrawn="1"/>
        </p:nvSpPr>
        <p:spPr>
          <a:xfrm>
            <a:off x="-46" y="0"/>
            <a:ext cx="12213582" cy="2253545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68AC-3501-4603-A54C-223D940AA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697" y="566026"/>
            <a:ext cx="7623192" cy="5725948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AEF010BF-6009-4515-A946-22A7FA72A2C8}"/>
              </a:ext>
            </a:extLst>
          </p:cNvPr>
          <p:cNvSpPr txBox="1"/>
          <p:nvPr userDrawn="1"/>
        </p:nvSpPr>
        <p:spPr>
          <a:xfrm>
            <a:off x="7489160" y="2561233"/>
            <a:ext cx="355161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chapters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E1C2BC34-0B03-418E-A83C-E6D35AEECAEE}"/>
              </a:ext>
            </a:extLst>
          </p:cNvPr>
          <p:cNvSpPr txBox="1"/>
          <p:nvPr userDrawn="1"/>
        </p:nvSpPr>
        <p:spPr>
          <a:xfrm>
            <a:off x="7489160" y="4295947"/>
            <a:ext cx="3021221" cy="363326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6765" lvl="0" indent="0" algn="l" defTabSz="1217706" rtl="0" eaLnBrk="1" fontAlgn="auto" latinLnBrk="0" hangingPunct="1">
              <a:lnSpc>
                <a:spcPts val="2703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Power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ne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9FAC6CE0-7254-496F-808B-031B7F4C62AC}"/>
              </a:ext>
            </a:extLst>
          </p:cNvPr>
          <p:cNvSpPr txBox="1"/>
          <p:nvPr userDrawn="1"/>
        </p:nvSpPr>
        <p:spPr>
          <a:xfrm>
            <a:off x="7489160" y="3406534"/>
            <a:ext cx="491238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3 big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Cash Flow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Measures</a:t>
            </a: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CF3299C4-E9AB-4C80-B9B5-31C31CB81A38}"/>
              </a:ext>
            </a:extLst>
          </p:cNvPr>
          <p:cNvSpPr txBox="1"/>
          <p:nvPr userDrawn="1"/>
        </p:nvSpPr>
        <p:spPr>
          <a:xfrm>
            <a:off x="7489160" y="5167145"/>
            <a:ext cx="4807123" cy="38640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Projections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and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Stress Testing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05FE00ED-5D5D-4D23-B318-4608838A9209}"/>
              </a:ext>
            </a:extLst>
          </p:cNvPr>
          <p:cNvSpPr txBox="1"/>
          <p:nvPr userDrawn="1"/>
        </p:nvSpPr>
        <p:spPr>
          <a:xfrm>
            <a:off x="7489160" y="6063421"/>
            <a:ext cx="4667837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Understanding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your Bank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BE4D5B-2DF5-444A-97D0-1E2B1D0F19EE}"/>
              </a:ext>
            </a:extLst>
          </p:cNvPr>
          <p:cNvSpPr/>
          <p:nvPr userDrawn="1"/>
        </p:nvSpPr>
        <p:spPr>
          <a:xfrm>
            <a:off x="6590420" y="2394448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7A20C9D-1B08-4F35-87C7-F9A0005ED274}"/>
              </a:ext>
            </a:extLst>
          </p:cNvPr>
          <p:cNvSpPr txBox="1"/>
          <p:nvPr userDrawn="1"/>
        </p:nvSpPr>
        <p:spPr>
          <a:xfrm>
            <a:off x="6756009" y="2606185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1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C9A570-78DF-42EA-8788-B8A850788558}"/>
              </a:ext>
            </a:extLst>
          </p:cNvPr>
          <p:cNvSpPr/>
          <p:nvPr userDrawn="1"/>
        </p:nvSpPr>
        <p:spPr>
          <a:xfrm>
            <a:off x="6590420" y="3278031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B2A423F5-680B-47DF-A2DE-6C184244ED25}"/>
              </a:ext>
            </a:extLst>
          </p:cNvPr>
          <p:cNvSpPr txBox="1"/>
          <p:nvPr userDrawn="1"/>
        </p:nvSpPr>
        <p:spPr>
          <a:xfrm>
            <a:off x="6756009" y="3499520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2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D9CF2-1939-4005-BAD2-365C4C9031E3}"/>
              </a:ext>
            </a:extLst>
          </p:cNvPr>
          <p:cNvSpPr/>
          <p:nvPr userDrawn="1"/>
        </p:nvSpPr>
        <p:spPr>
          <a:xfrm>
            <a:off x="6590420" y="4161613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CA3DBAD-032A-4846-BC57-531149BAFC2B}"/>
              </a:ext>
            </a:extLst>
          </p:cNvPr>
          <p:cNvSpPr txBox="1"/>
          <p:nvPr userDrawn="1"/>
        </p:nvSpPr>
        <p:spPr>
          <a:xfrm>
            <a:off x="6756009" y="4381677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3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CF4A7-D392-4C39-A2A8-FE573F44C315}"/>
              </a:ext>
            </a:extLst>
          </p:cNvPr>
          <p:cNvSpPr/>
          <p:nvPr userDrawn="1"/>
        </p:nvSpPr>
        <p:spPr>
          <a:xfrm>
            <a:off x="6590415" y="5045197"/>
            <a:ext cx="664400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E230024-53C9-46C8-B3F8-59FC741A5112}"/>
              </a:ext>
            </a:extLst>
          </p:cNvPr>
          <p:cNvSpPr txBox="1"/>
          <p:nvPr userDrawn="1"/>
        </p:nvSpPr>
        <p:spPr>
          <a:xfrm>
            <a:off x="6717904" y="5242469"/>
            <a:ext cx="564061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8CC5AC-5263-4144-8388-51700B16846B}"/>
              </a:ext>
            </a:extLst>
          </p:cNvPr>
          <p:cNvSpPr/>
          <p:nvPr userDrawn="1"/>
        </p:nvSpPr>
        <p:spPr>
          <a:xfrm>
            <a:off x="6590420" y="5928778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60C07EC-3675-442C-9A45-347F00F6D067}"/>
              </a:ext>
            </a:extLst>
          </p:cNvPr>
          <p:cNvSpPr txBox="1"/>
          <p:nvPr userDrawn="1"/>
        </p:nvSpPr>
        <p:spPr>
          <a:xfrm>
            <a:off x="6756009" y="6134396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5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30F1A904-F330-439C-866F-AA5A215E43B8}"/>
              </a:ext>
            </a:extLst>
          </p:cNvPr>
          <p:cNvSpPr txBox="1"/>
          <p:nvPr userDrawn="1"/>
        </p:nvSpPr>
        <p:spPr>
          <a:xfrm>
            <a:off x="9416888" y="375416"/>
            <a:ext cx="1607986" cy="149440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How to scale up profit, cash and value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D8E3BC-0CD6-4D3A-8C7C-C0F544297F99}"/>
              </a:ext>
            </a:extLst>
          </p:cNvPr>
          <p:cNvGrpSpPr/>
          <p:nvPr userDrawn="1"/>
        </p:nvGrpSpPr>
        <p:grpSpPr>
          <a:xfrm>
            <a:off x="5606006" y="352887"/>
            <a:ext cx="4520848" cy="1859297"/>
            <a:chOff x="4594123" y="334227"/>
            <a:chExt cx="4520848" cy="1859297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107EA31E-80D3-4C0D-9DBB-B099544915B3}"/>
                </a:ext>
              </a:extLst>
            </p:cNvPr>
            <p:cNvSpPr txBox="1">
              <a:spLocks/>
            </p:cNvSpPr>
            <p:nvPr/>
          </p:nvSpPr>
          <p:spPr>
            <a:xfrm>
              <a:off x="4660798" y="334227"/>
              <a:ext cx="4330802" cy="569558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What you will</a:t>
              </a: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115C54BE-A3EB-4435-BF37-A9CCFEB47E77}"/>
                </a:ext>
              </a:extLst>
            </p:cNvPr>
            <p:cNvSpPr txBox="1">
              <a:spLocks/>
            </p:cNvSpPr>
            <p:nvPr/>
          </p:nvSpPr>
          <p:spPr>
            <a:xfrm>
              <a:off x="4594123" y="1425257"/>
              <a:ext cx="4520848" cy="768267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10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Learn</a:t>
              </a:r>
              <a:r>
                <a:rPr kumimoji="0" lang="en-ZA" sz="10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AB9C6-F112-43D2-B8D0-392329FC7EDE}"/>
              </a:ext>
            </a:extLst>
          </p:cNvPr>
          <p:cNvCxnSpPr>
            <a:cxnSpLocks/>
          </p:cNvCxnSpPr>
          <p:nvPr userDrawn="1"/>
        </p:nvCxnSpPr>
        <p:spPr>
          <a:xfrm>
            <a:off x="9184615" y="376950"/>
            <a:ext cx="0" cy="15075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302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192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818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68059C43-54B5-48E1-ACBF-CDCA726DF0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768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EA4646-F9FA-4B0C-B914-23020C7BD17E}"/>
              </a:ext>
            </a:extLst>
          </p:cNvPr>
          <p:cNvGrpSpPr/>
          <p:nvPr userDrawn="1"/>
        </p:nvGrpSpPr>
        <p:grpSpPr>
          <a:xfrm>
            <a:off x="504393" y="499036"/>
            <a:ext cx="2484588" cy="611308"/>
            <a:chOff x="504393" y="499035"/>
            <a:chExt cx="3334316" cy="8203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CC90AD6-81CA-4447-B342-E71AFAD15D5B}"/>
                </a:ext>
              </a:extLst>
            </p:cNvPr>
            <p:cNvSpPr/>
            <p:nvPr/>
          </p:nvSpPr>
          <p:spPr>
            <a:xfrm>
              <a:off x="2342002" y="629889"/>
              <a:ext cx="397443" cy="296814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19C2B1F-320B-42E6-892A-09B98C74693C}"/>
                </a:ext>
              </a:extLst>
            </p:cNvPr>
            <p:cNvSpPr/>
            <p:nvPr/>
          </p:nvSpPr>
          <p:spPr>
            <a:xfrm>
              <a:off x="2857299" y="629889"/>
              <a:ext cx="43125" cy="296814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52936B-A74B-4A5B-A95D-C96CD4E3053D}"/>
                </a:ext>
              </a:extLst>
            </p:cNvPr>
            <p:cNvSpPr/>
            <p:nvPr/>
          </p:nvSpPr>
          <p:spPr>
            <a:xfrm>
              <a:off x="504393" y="629897"/>
              <a:ext cx="350933" cy="296814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6D0E557F-0A3A-4635-B9EA-E94322A982C5}"/>
                </a:ext>
              </a:extLst>
            </p:cNvPr>
            <p:cNvGrpSpPr/>
            <p:nvPr/>
          </p:nvGrpSpPr>
          <p:grpSpPr>
            <a:xfrm>
              <a:off x="928143" y="629749"/>
              <a:ext cx="1009674" cy="296814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51AC1D47-437D-4CC4-9586-DF6F9254757E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4A9A1AEB-548F-4166-B79D-980F0E89EEDE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2A874271-DA59-4BA2-9422-F7FCA8DAE57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498D2657-2F99-4C95-9A6A-E21FC78DBC95}"/>
                </a:ext>
              </a:extLst>
            </p:cNvPr>
            <p:cNvSpPr/>
            <p:nvPr/>
          </p:nvSpPr>
          <p:spPr>
            <a:xfrm>
              <a:off x="3018268" y="629749"/>
              <a:ext cx="518351" cy="2963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AE4CA997-173D-453D-8F45-937910A8FE90}"/>
                </a:ext>
              </a:extLst>
            </p:cNvPr>
            <p:cNvSpPr/>
            <p:nvPr/>
          </p:nvSpPr>
          <p:spPr>
            <a:xfrm>
              <a:off x="3575568" y="629885"/>
              <a:ext cx="263141" cy="296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815D8E0-7804-4891-96F2-0B09A1E0B50F}"/>
                </a:ext>
              </a:extLst>
            </p:cNvPr>
            <p:cNvSpPr/>
            <p:nvPr/>
          </p:nvSpPr>
          <p:spPr>
            <a:xfrm>
              <a:off x="3685811" y="499035"/>
              <a:ext cx="43125" cy="558111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7ABB72F8-C881-42E2-B017-E3290E103692}"/>
                </a:ext>
              </a:extLst>
            </p:cNvPr>
            <p:cNvSpPr/>
            <p:nvPr/>
          </p:nvSpPr>
          <p:spPr>
            <a:xfrm>
              <a:off x="1245665" y="1226846"/>
              <a:ext cx="323872" cy="90482"/>
            </a:xfrm>
            <a:custGeom>
              <a:avLst/>
              <a:gdLst/>
              <a:ahLst/>
              <a:cxnLst/>
              <a:rect l="l" t="t" r="r" b="b"/>
              <a:pathLst>
                <a:path w="243204" h="67944">
                  <a:moveTo>
                    <a:pt x="55562" y="0"/>
                  </a:moveTo>
                  <a:lnTo>
                    <a:pt x="0" y="0"/>
                  </a:lnTo>
                  <a:lnTo>
                    <a:pt x="0" y="12534"/>
                  </a:lnTo>
                  <a:lnTo>
                    <a:pt x="20320" y="12534"/>
                  </a:lnTo>
                  <a:lnTo>
                    <a:pt x="20320" y="67818"/>
                  </a:lnTo>
                  <a:lnTo>
                    <a:pt x="35242" y="67818"/>
                  </a:lnTo>
                  <a:lnTo>
                    <a:pt x="35242" y="12534"/>
                  </a:lnTo>
                  <a:lnTo>
                    <a:pt x="55562" y="12534"/>
                  </a:lnTo>
                  <a:lnTo>
                    <a:pt x="55562" y="0"/>
                  </a:lnTo>
                  <a:close/>
                </a:path>
                <a:path w="243204" h="67944">
                  <a:moveTo>
                    <a:pt x="149479" y="0"/>
                  </a:moveTo>
                  <a:lnTo>
                    <a:pt x="134569" y="0"/>
                  </a:lnTo>
                  <a:lnTo>
                    <a:pt x="134569" y="26022"/>
                  </a:lnTo>
                  <a:lnTo>
                    <a:pt x="107124" y="26022"/>
                  </a:lnTo>
                  <a:lnTo>
                    <a:pt x="107124" y="0"/>
                  </a:lnTo>
                  <a:lnTo>
                    <a:pt x="92214" y="0"/>
                  </a:lnTo>
                  <a:lnTo>
                    <a:pt x="92214" y="67818"/>
                  </a:lnTo>
                  <a:lnTo>
                    <a:pt x="107124" y="67818"/>
                  </a:lnTo>
                  <a:lnTo>
                    <a:pt x="107124" y="38557"/>
                  </a:lnTo>
                  <a:lnTo>
                    <a:pt x="134569" y="38557"/>
                  </a:lnTo>
                  <a:lnTo>
                    <a:pt x="134569" y="67818"/>
                  </a:lnTo>
                  <a:lnTo>
                    <a:pt x="149479" y="67818"/>
                  </a:lnTo>
                  <a:lnTo>
                    <a:pt x="149479" y="0"/>
                  </a:lnTo>
                  <a:close/>
                </a:path>
                <a:path w="243204" h="67944">
                  <a:moveTo>
                    <a:pt x="242938" y="55283"/>
                  </a:moveTo>
                  <a:lnTo>
                    <a:pt x="206375" y="55283"/>
                  </a:lnTo>
                  <a:lnTo>
                    <a:pt x="206375" y="38658"/>
                  </a:lnTo>
                  <a:lnTo>
                    <a:pt x="239229" y="38658"/>
                  </a:lnTo>
                  <a:lnTo>
                    <a:pt x="239229" y="27063"/>
                  </a:lnTo>
                  <a:lnTo>
                    <a:pt x="206375" y="27063"/>
                  </a:lnTo>
                  <a:lnTo>
                    <a:pt x="206375" y="12534"/>
                  </a:lnTo>
                  <a:lnTo>
                    <a:pt x="242176" y="12534"/>
                  </a:lnTo>
                  <a:lnTo>
                    <a:pt x="242176" y="0"/>
                  </a:lnTo>
                  <a:lnTo>
                    <a:pt x="191465" y="0"/>
                  </a:lnTo>
                  <a:lnTo>
                    <a:pt x="191465" y="67818"/>
                  </a:lnTo>
                  <a:lnTo>
                    <a:pt x="242938" y="67818"/>
                  </a:lnTo>
                  <a:lnTo>
                    <a:pt x="242938" y="55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FB9644A1-85B3-4198-80B3-6FA601D76036}"/>
                </a:ext>
              </a:extLst>
            </p:cNvPr>
            <p:cNvGrpSpPr/>
            <p:nvPr/>
          </p:nvGrpSpPr>
          <p:grpSpPr>
            <a:xfrm>
              <a:off x="1694666" y="1224700"/>
              <a:ext cx="616459" cy="94710"/>
              <a:chOff x="4174662" y="919659"/>
              <a:chExt cx="462915" cy="7112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4D6E484-5402-46B9-BCEC-B00DC79E5C02}"/>
                  </a:ext>
                </a:extLst>
              </p:cNvPr>
              <p:cNvSpPr/>
              <p:nvPr/>
            </p:nvSpPr>
            <p:spPr>
              <a:xfrm>
                <a:off x="4174662" y="921264"/>
                <a:ext cx="5461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67944">
                    <a:moveTo>
                      <a:pt x="34823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43497"/>
                    </a:lnTo>
                    <a:lnTo>
                      <a:pt x="34823" y="43497"/>
                    </a:lnTo>
                    <a:lnTo>
                      <a:pt x="52061" y="31915"/>
                    </a:lnTo>
                    <a:lnTo>
                      <a:pt x="14909" y="31915"/>
                    </a:lnTo>
                    <a:lnTo>
                      <a:pt x="14909" y="11595"/>
                    </a:lnTo>
                    <a:lnTo>
                      <a:pt x="52071" y="11595"/>
                    </a:lnTo>
                    <a:lnTo>
                      <a:pt x="51904" y="11087"/>
                    </a:lnTo>
                    <a:lnTo>
                      <a:pt x="50546" y="8763"/>
                    </a:lnTo>
                    <a:lnTo>
                      <a:pt x="46799" y="4724"/>
                    </a:lnTo>
                    <a:lnTo>
                      <a:pt x="44386" y="3086"/>
                    </a:lnTo>
                    <a:lnTo>
                      <a:pt x="38430" y="622"/>
                    </a:lnTo>
                    <a:lnTo>
                      <a:pt x="34823" y="0"/>
                    </a:lnTo>
                    <a:close/>
                  </a:path>
                  <a:path w="54610" h="67944">
                    <a:moveTo>
                      <a:pt x="52071" y="11595"/>
                    </a:moveTo>
                    <a:lnTo>
                      <a:pt x="28206" y="11595"/>
                    </a:lnTo>
                    <a:lnTo>
                      <a:pt x="29845" y="11709"/>
                    </a:lnTo>
                    <a:lnTo>
                      <a:pt x="33020" y="12217"/>
                    </a:lnTo>
                    <a:lnTo>
                      <a:pt x="39481" y="24472"/>
                    </a:lnTo>
                    <a:lnTo>
                      <a:pt x="39243" y="25641"/>
                    </a:lnTo>
                    <a:lnTo>
                      <a:pt x="28206" y="31915"/>
                    </a:lnTo>
                    <a:lnTo>
                      <a:pt x="52061" y="31915"/>
                    </a:lnTo>
                    <a:lnTo>
                      <a:pt x="53606" y="27152"/>
                    </a:lnTo>
                    <a:lnTo>
                      <a:pt x="54038" y="24472"/>
                    </a:lnTo>
                    <a:lnTo>
                      <a:pt x="54038" y="18961"/>
                    </a:lnTo>
                    <a:lnTo>
                      <a:pt x="53606" y="16268"/>
                    </a:lnTo>
                    <a:lnTo>
                      <a:pt x="52071" y="115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796BC061-686B-42B2-B75E-170AA682390F}"/>
                  </a:ext>
                </a:extLst>
              </p:cNvPr>
              <p:cNvSpPr/>
              <p:nvPr/>
            </p:nvSpPr>
            <p:spPr>
              <a:xfrm>
                <a:off x="426405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91D01878-9D80-4E11-BCFE-A5B3024EB9D1}"/>
                  </a:ext>
                </a:extLst>
              </p:cNvPr>
              <p:cNvSpPr/>
              <p:nvPr/>
            </p:nvSpPr>
            <p:spPr>
              <a:xfrm>
                <a:off x="4363382" y="921263"/>
                <a:ext cx="89090" cy="67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438556ED-5A9F-49BF-943F-FCD17894D4E1}"/>
                  </a:ext>
                </a:extLst>
              </p:cNvPr>
              <p:cNvSpPr/>
              <p:nvPr/>
            </p:nvSpPr>
            <p:spPr>
              <a:xfrm>
                <a:off x="4488180" y="921270"/>
                <a:ext cx="1492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67944">
                    <a:moveTo>
                      <a:pt x="51473" y="55283"/>
                    </a:moveTo>
                    <a:lnTo>
                      <a:pt x="14909" y="55283"/>
                    </a:lnTo>
                    <a:lnTo>
                      <a:pt x="14909" y="38658"/>
                    </a:lnTo>
                    <a:lnTo>
                      <a:pt x="47764" y="38658"/>
                    </a:lnTo>
                    <a:lnTo>
                      <a:pt x="47764" y="27063"/>
                    </a:lnTo>
                    <a:lnTo>
                      <a:pt x="14909" y="27063"/>
                    </a:lnTo>
                    <a:lnTo>
                      <a:pt x="14909" y="12534"/>
                    </a:lnTo>
                    <a:lnTo>
                      <a:pt x="50711" y="12534"/>
                    </a:lnTo>
                    <a:lnTo>
                      <a:pt x="50711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51473" y="67818"/>
                    </a:lnTo>
                    <a:lnTo>
                      <a:pt x="51473" y="55283"/>
                    </a:lnTo>
                    <a:close/>
                  </a:path>
                  <a:path w="149225" h="67944">
                    <a:moveTo>
                      <a:pt x="148818" y="67818"/>
                    </a:moveTo>
                    <a:lnTo>
                      <a:pt x="145973" y="51765"/>
                    </a:lnTo>
                    <a:lnTo>
                      <a:pt x="145846" y="50050"/>
                    </a:lnTo>
                    <a:lnTo>
                      <a:pt x="145605" y="48348"/>
                    </a:lnTo>
                    <a:lnTo>
                      <a:pt x="144907" y="44919"/>
                    </a:lnTo>
                    <a:lnTo>
                      <a:pt x="144360" y="43357"/>
                    </a:lnTo>
                    <a:lnTo>
                      <a:pt x="143268" y="41313"/>
                    </a:lnTo>
                    <a:lnTo>
                      <a:pt x="142836" y="40500"/>
                    </a:lnTo>
                    <a:lnTo>
                      <a:pt x="141859" y="39268"/>
                    </a:lnTo>
                    <a:lnTo>
                      <a:pt x="139446" y="37185"/>
                    </a:lnTo>
                    <a:lnTo>
                      <a:pt x="137934" y="36410"/>
                    </a:lnTo>
                    <a:lnTo>
                      <a:pt x="136093" y="35902"/>
                    </a:lnTo>
                    <a:lnTo>
                      <a:pt x="136093" y="35712"/>
                    </a:lnTo>
                    <a:lnTo>
                      <a:pt x="139890" y="34188"/>
                    </a:lnTo>
                    <a:lnTo>
                      <a:pt x="142633" y="31978"/>
                    </a:lnTo>
                    <a:lnTo>
                      <a:pt x="143370" y="30683"/>
                    </a:lnTo>
                    <a:lnTo>
                      <a:pt x="145986" y="26149"/>
                    </a:lnTo>
                    <a:lnTo>
                      <a:pt x="146824" y="22707"/>
                    </a:lnTo>
                    <a:lnTo>
                      <a:pt x="146824" y="16116"/>
                    </a:lnTo>
                    <a:lnTo>
                      <a:pt x="146367" y="13690"/>
                    </a:lnTo>
                    <a:lnTo>
                      <a:pt x="145503" y="11595"/>
                    </a:lnTo>
                    <a:lnTo>
                      <a:pt x="144526" y="9194"/>
                    </a:lnTo>
                    <a:lnTo>
                      <a:pt x="131914" y="355"/>
                    </a:lnTo>
                    <a:lnTo>
                      <a:pt x="131914" y="17703"/>
                    </a:lnTo>
                    <a:lnTo>
                      <a:pt x="131914" y="24409"/>
                    </a:lnTo>
                    <a:lnTo>
                      <a:pt x="131064" y="26873"/>
                    </a:lnTo>
                    <a:lnTo>
                      <a:pt x="127635" y="29908"/>
                    </a:lnTo>
                    <a:lnTo>
                      <a:pt x="125069" y="30683"/>
                    </a:lnTo>
                    <a:lnTo>
                      <a:pt x="105321" y="30683"/>
                    </a:lnTo>
                    <a:lnTo>
                      <a:pt x="105321" y="11595"/>
                    </a:lnTo>
                    <a:lnTo>
                      <a:pt x="125069" y="11595"/>
                    </a:lnTo>
                    <a:lnTo>
                      <a:pt x="127635" y="12331"/>
                    </a:lnTo>
                    <a:lnTo>
                      <a:pt x="131064" y="15316"/>
                    </a:lnTo>
                    <a:lnTo>
                      <a:pt x="131914" y="17703"/>
                    </a:lnTo>
                    <a:lnTo>
                      <a:pt x="131914" y="355"/>
                    </a:lnTo>
                    <a:lnTo>
                      <a:pt x="130009" y="0"/>
                    </a:lnTo>
                    <a:lnTo>
                      <a:pt x="90411" y="0"/>
                    </a:lnTo>
                    <a:lnTo>
                      <a:pt x="90411" y="67818"/>
                    </a:lnTo>
                    <a:lnTo>
                      <a:pt x="105321" y="67818"/>
                    </a:lnTo>
                    <a:lnTo>
                      <a:pt x="105321" y="41313"/>
                    </a:lnTo>
                    <a:lnTo>
                      <a:pt x="123964" y="41313"/>
                    </a:lnTo>
                    <a:lnTo>
                      <a:pt x="132575" y="63093"/>
                    </a:lnTo>
                    <a:lnTo>
                      <a:pt x="133096" y="65709"/>
                    </a:lnTo>
                    <a:lnTo>
                      <a:pt x="133908" y="67818"/>
                    </a:lnTo>
                    <a:lnTo>
                      <a:pt x="148818" y="678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23B72789-20E1-4EF2-AF8C-A1E3717D6ECD}"/>
                </a:ext>
              </a:extLst>
            </p:cNvPr>
            <p:cNvGrpSpPr/>
            <p:nvPr/>
          </p:nvGrpSpPr>
          <p:grpSpPr>
            <a:xfrm>
              <a:off x="2432182" y="1224700"/>
              <a:ext cx="204641" cy="94710"/>
              <a:chOff x="4728482" y="919659"/>
              <a:chExt cx="153670" cy="71120"/>
            </a:xfrm>
          </p:grpSpPr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87B4358-955F-473E-96E8-4311F0C5BF74}"/>
                  </a:ext>
                </a:extLst>
              </p:cNvPr>
              <p:cNvSpPr/>
              <p:nvPr/>
            </p:nvSpPr>
            <p:spPr>
              <a:xfrm>
                <a:off x="472848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CD41022E-435F-4052-A583-83D51CCFFE51}"/>
                  </a:ext>
                </a:extLst>
              </p:cNvPr>
              <p:cNvSpPr/>
              <p:nvPr/>
            </p:nvSpPr>
            <p:spPr>
              <a:xfrm>
                <a:off x="4834078" y="921264"/>
                <a:ext cx="482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67944">
                    <a:moveTo>
                      <a:pt x="47675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39789"/>
                    </a:lnTo>
                    <a:lnTo>
                      <a:pt x="43307" y="39789"/>
                    </a:lnTo>
                    <a:lnTo>
                      <a:pt x="43307" y="28206"/>
                    </a:lnTo>
                    <a:lnTo>
                      <a:pt x="14909" y="28206"/>
                    </a:lnTo>
                    <a:lnTo>
                      <a:pt x="14909" y="12534"/>
                    </a:lnTo>
                    <a:lnTo>
                      <a:pt x="47675" y="12534"/>
                    </a:lnTo>
                    <a:lnTo>
                      <a:pt x="47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object 24">
              <a:extLst>
                <a:ext uri="{FF2B5EF4-FFF2-40B4-BE49-F238E27FC236}">
                  <a16:creationId xmlns:a16="http://schemas.microsoft.com/office/drawing/2014/main" id="{D308CDED-2C5A-4D9D-8F3D-224F46949202}"/>
                </a:ext>
              </a:extLst>
            </p:cNvPr>
            <p:cNvGrpSpPr/>
            <p:nvPr/>
          </p:nvGrpSpPr>
          <p:grpSpPr>
            <a:xfrm>
              <a:off x="2756093" y="1224700"/>
              <a:ext cx="341632" cy="94710"/>
              <a:chOff x="4971715" y="919659"/>
              <a:chExt cx="256540" cy="71120"/>
            </a:xfrm>
          </p:grpSpPr>
          <p:sp>
            <p:nvSpPr>
              <p:cNvPr id="16" name="object 25">
                <a:extLst>
                  <a:ext uri="{FF2B5EF4-FFF2-40B4-BE49-F238E27FC236}">
                    <a16:creationId xmlns:a16="http://schemas.microsoft.com/office/drawing/2014/main" id="{760F67FC-24C8-4616-8D77-273287E7152C}"/>
                  </a:ext>
                </a:extLst>
              </p:cNvPr>
              <p:cNvSpPr/>
              <p:nvPr/>
            </p:nvSpPr>
            <p:spPr>
              <a:xfrm>
                <a:off x="4971715" y="919659"/>
                <a:ext cx="66552" cy="7094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bject 26">
                <a:extLst>
                  <a:ext uri="{FF2B5EF4-FFF2-40B4-BE49-F238E27FC236}">
                    <a16:creationId xmlns:a16="http://schemas.microsoft.com/office/drawing/2014/main" id="{CD5BB6ED-99B1-4E75-A711-C0F6FD88EDE6}"/>
                  </a:ext>
                </a:extLst>
              </p:cNvPr>
              <p:cNvSpPr/>
              <p:nvPr/>
            </p:nvSpPr>
            <p:spPr>
              <a:xfrm>
                <a:off x="5077295" y="921270"/>
                <a:ext cx="15113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67944">
                    <a:moveTo>
                      <a:pt x="57277" y="0"/>
                    </a:moveTo>
                    <a:lnTo>
                      <a:pt x="43307" y="0"/>
                    </a:lnTo>
                    <a:lnTo>
                      <a:pt x="43307" y="45491"/>
                    </a:lnTo>
                    <a:lnTo>
                      <a:pt x="43129" y="45491"/>
                    </a:lnTo>
                    <a:lnTo>
                      <a:pt x="14820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13970" y="67818"/>
                    </a:lnTo>
                    <a:lnTo>
                      <a:pt x="13970" y="22415"/>
                    </a:lnTo>
                    <a:lnTo>
                      <a:pt x="14160" y="22415"/>
                    </a:lnTo>
                    <a:lnTo>
                      <a:pt x="42367" y="67818"/>
                    </a:lnTo>
                    <a:lnTo>
                      <a:pt x="57277" y="67818"/>
                    </a:lnTo>
                    <a:lnTo>
                      <a:pt x="57277" y="0"/>
                    </a:lnTo>
                    <a:close/>
                  </a:path>
                  <a:path w="151129" h="67944">
                    <a:moveTo>
                      <a:pt x="150736" y="55283"/>
                    </a:moveTo>
                    <a:lnTo>
                      <a:pt x="114173" y="55283"/>
                    </a:lnTo>
                    <a:lnTo>
                      <a:pt x="114173" y="38658"/>
                    </a:lnTo>
                    <a:lnTo>
                      <a:pt x="147027" y="38658"/>
                    </a:lnTo>
                    <a:lnTo>
                      <a:pt x="147027" y="27063"/>
                    </a:lnTo>
                    <a:lnTo>
                      <a:pt x="114173" y="27063"/>
                    </a:lnTo>
                    <a:lnTo>
                      <a:pt x="114173" y="12534"/>
                    </a:lnTo>
                    <a:lnTo>
                      <a:pt x="149974" y="12534"/>
                    </a:lnTo>
                    <a:lnTo>
                      <a:pt x="149974" y="0"/>
                    </a:lnTo>
                    <a:lnTo>
                      <a:pt x="99250" y="0"/>
                    </a:lnTo>
                    <a:lnTo>
                      <a:pt x="99250" y="67818"/>
                    </a:lnTo>
                    <a:lnTo>
                      <a:pt x="150736" y="67818"/>
                    </a:lnTo>
                    <a:lnTo>
                      <a:pt x="150736" y="552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449F14-59EF-4F1F-B5A9-57E7AEAD7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1" y="6030226"/>
            <a:ext cx="2649363" cy="476605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654505-FC7C-43AF-BA85-06CC3B2043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825" y="2211264"/>
            <a:ext cx="4511675" cy="806450"/>
          </a:xfrm>
          <a:prstGeom prst="rect">
            <a:avLst/>
          </a:prstGeom>
        </p:spPr>
        <p:txBody>
          <a:bodyPr anchor="b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2973F2F-62F0-40D2-B3FC-0144D2852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3017714"/>
            <a:ext cx="4511675" cy="806450"/>
          </a:xfrm>
          <a:prstGeom prst="rect">
            <a:avLst/>
          </a:prstGeom>
        </p:spPr>
        <p:txBody>
          <a:bodyPr/>
          <a:lstStyle>
            <a:lvl1pPr>
              <a:defRPr sz="60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9488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EA4646-F9FA-4B0C-B914-23020C7BD17E}"/>
              </a:ext>
            </a:extLst>
          </p:cNvPr>
          <p:cNvGrpSpPr/>
          <p:nvPr userDrawn="1"/>
        </p:nvGrpSpPr>
        <p:grpSpPr>
          <a:xfrm>
            <a:off x="504393" y="499036"/>
            <a:ext cx="2484588" cy="611308"/>
            <a:chOff x="504393" y="499035"/>
            <a:chExt cx="3334316" cy="8203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CC90AD6-81CA-4447-B342-E71AFAD15D5B}"/>
                </a:ext>
              </a:extLst>
            </p:cNvPr>
            <p:cNvSpPr/>
            <p:nvPr/>
          </p:nvSpPr>
          <p:spPr>
            <a:xfrm>
              <a:off x="2342002" y="629889"/>
              <a:ext cx="397443" cy="296814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19C2B1F-320B-42E6-892A-09B98C74693C}"/>
                </a:ext>
              </a:extLst>
            </p:cNvPr>
            <p:cNvSpPr/>
            <p:nvPr/>
          </p:nvSpPr>
          <p:spPr>
            <a:xfrm>
              <a:off x="2857299" y="629889"/>
              <a:ext cx="43125" cy="296814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52936B-A74B-4A5B-A95D-C96CD4E3053D}"/>
                </a:ext>
              </a:extLst>
            </p:cNvPr>
            <p:cNvSpPr/>
            <p:nvPr/>
          </p:nvSpPr>
          <p:spPr>
            <a:xfrm>
              <a:off x="504393" y="629897"/>
              <a:ext cx="350933" cy="296814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6D0E557F-0A3A-4635-B9EA-E94322A982C5}"/>
                </a:ext>
              </a:extLst>
            </p:cNvPr>
            <p:cNvGrpSpPr/>
            <p:nvPr/>
          </p:nvGrpSpPr>
          <p:grpSpPr>
            <a:xfrm>
              <a:off x="928143" y="629749"/>
              <a:ext cx="1009674" cy="296814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51AC1D47-437D-4CC4-9586-DF6F9254757E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4A9A1AEB-548F-4166-B79D-980F0E89EEDE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2A874271-DA59-4BA2-9422-F7FCA8DAE57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498D2657-2F99-4C95-9A6A-E21FC78DBC95}"/>
                </a:ext>
              </a:extLst>
            </p:cNvPr>
            <p:cNvSpPr/>
            <p:nvPr/>
          </p:nvSpPr>
          <p:spPr>
            <a:xfrm>
              <a:off x="3018268" y="629749"/>
              <a:ext cx="518351" cy="2963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AE4CA997-173D-453D-8F45-937910A8FE90}"/>
                </a:ext>
              </a:extLst>
            </p:cNvPr>
            <p:cNvSpPr/>
            <p:nvPr/>
          </p:nvSpPr>
          <p:spPr>
            <a:xfrm>
              <a:off x="3575568" y="629885"/>
              <a:ext cx="263141" cy="296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815D8E0-7804-4891-96F2-0B09A1E0B50F}"/>
                </a:ext>
              </a:extLst>
            </p:cNvPr>
            <p:cNvSpPr/>
            <p:nvPr/>
          </p:nvSpPr>
          <p:spPr>
            <a:xfrm>
              <a:off x="3685811" y="499035"/>
              <a:ext cx="43125" cy="558111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7ABB72F8-C881-42E2-B017-E3290E103692}"/>
                </a:ext>
              </a:extLst>
            </p:cNvPr>
            <p:cNvSpPr/>
            <p:nvPr/>
          </p:nvSpPr>
          <p:spPr>
            <a:xfrm>
              <a:off x="1245665" y="1226846"/>
              <a:ext cx="323872" cy="90482"/>
            </a:xfrm>
            <a:custGeom>
              <a:avLst/>
              <a:gdLst/>
              <a:ahLst/>
              <a:cxnLst/>
              <a:rect l="l" t="t" r="r" b="b"/>
              <a:pathLst>
                <a:path w="243204" h="67944">
                  <a:moveTo>
                    <a:pt x="55562" y="0"/>
                  </a:moveTo>
                  <a:lnTo>
                    <a:pt x="0" y="0"/>
                  </a:lnTo>
                  <a:lnTo>
                    <a:pt x="0" y="12534"/>
                  </a:lnTo>
                  <a:lnTo>
                    <a:pt x="20320" y="12534"/>
                  </a:lnTo>
                  <a:lnTo>
                    <a:pt x="20320" y="67818"/>
                  </a:lnTo>
                  <a:lnTo>
                    <a:pt x="35242" y="67818"/>
                  </a:lnTo>
                  <a:lnTo>
                    <a:pt x="35242" y="12534"/>
                  </a:lnTo>
                  <a:lnTo>
                    <a:pt x="55562" y="12534"/>
                  </a:lnTo>
                  <a:lnTo>
                    <a:pt x="55562" y="0"/>
                  </a:lnTo>
                  <a:close/>
                </a:path>
                <a:path w="243204" h="67944">
                  <a:moveTo>
                    <a:pt x="149479" y="0"/>
                  </a:moveTo>
                  <a:lnTo>
                    <a:pt x="134569" y="0"/>
                  </a:lnTo>
                  <a:lnTo>
                    <a:pt x="134569" y="26022"/>
                  </a:lnTo>
                  <a:lnTo>
                    <a:pt x="107124" y="26022"/>
                  </a:lnTo>
                  <a:lnTo>
                    <a:pt x="107124" y="0"/>
                  </a:lnTo>
                  <a:lnTo>
                    <a:pt x="92214" y="0"/>
                  </a:lnTo>
                  <a:lnTo>
                    <a:pt x="92214" y="67818"/>
                  </a:lnTo>
                  <a:lnTo>
                    <a:pt x="107124" y="67818"/>
                  </a:lnTo>
                  <a:lnTo>
                    <a:pt x="107124" y="38557"/>
                  </a:lnTo>
                  <a:lnTo>
                    <a:pt x="134569" y="38557"/>
                  </a:lnTo>
                  <a:lnTo>
                    <a:pt x="134569" y="67818"/>
                  </a:lnTo>
                  <a:lnTo>
                    <a:pt x="149479" y="67818"/>
                  </a:lnTo>
                  <a:lnTo>
                    <a:pt x="149479" y="0"/>
                  </a:lnTo>
                  <a:close/>
                </a:path>
                <a:path w="243204" h="67944">
                  <a:moveTo>
                    <a:pt x="242938" y="55283"/>
                  </a:moveTo>
                  <a:lnTo>
                    <a:pt x="206375" y="55283"/>
                  </a:lnTo>
                  <a:lnTo>
                    <a:pt x="206375" y="38658"/>
                  </a:lnTo>
                  <a:lnTo>
                    <a:pt x="239229" y="38658"/>
                  </a:lnTo>
                  <a:lnTo>
                    <a:pt x="239229" y="27063"/>
                  </a:lnTo>
                  <a:lnTo>
                    <a:pt x="206375" y="27063"/>
                  </a:lnTo>
                  <a:lnTo>
                    <a:pt x="206375" y="12534"/>
                  </a:lnTo>
                  <a:lnTo>
                    <a:pt x="242176" y="12534"/>
                  </a:lnTo>
                  <a:lnTo>
                    <a:pt x="242176" y="0"/>
                  </a:lnTo>
                  <a:lnTo>
                    <a:pt x="191465" y="0"/>
                  </a:lnTo>
                  <a:lnTo>
                    <a:pt x="191465" y="67818"/>
                  </a:lnTo>
                  <a:lnTo>
                    <a:pt x="242938" y="67818"/>
                  </a:lnTo>
                  <a:lnTo>
                    <a:pt x="242938" y="55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FB9644A1-85B3-4198-80B3-6FA601D76036}"/>
                </a:ext>
              </a:extLst>
            </p:cNvPr>
            <p:cNvGrpSpPr/>
            <p:nvPr/>
          </p:nvGrpSpPr>
          <p:grpSpPr>
            <a:xfrm>
              <a:off x="1694666" y="1224700"/>
              <a:ext cx="616459" cy="94710"/>
              <a:chOff x="4174662" y="919659"/>
              <a:chExt cx="462915" cy="7112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4D6E484-5402-46B9-BCEC-B00DC79E5C02}"/>
                  </a:ext>
                </a:extLst>
              </p:cNvPr>
              <p:cNvSpPr/>
              <p:nvPr/>
            </p:nvSpPr>
            <p:spPr>
              <a:xfrm>
                <a:off x="4174662" y="921264"/>
                <a:ext cx="5461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67944">
                    <a:moveTo>
                      <a:pt x="34823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43497"/>
                    </a:lnTo>
                    <a:lnTo>
                      <a:pt x="34823" y="43497"/>
                    </a:lnTo>
                    <a:lnTo>
                      <a:pt x="52061" y="31915"/>
                    </a:lnTo>
                    <a:lnTo>
                      <a:pt x="14909" y="31915"/>
                    </a:lnTo>
                    <a:lnTo>
                      <a:pt x="14909" y="11595"/>
                    </a:lnTo>
                    <a:lnTo>
                      <a:pt x="52071" y="11595"/>
                    </a:lnTo>
                    <a:lnTo>
                      <a:pt x="51904" y="11087"/>
                    </a:lnTo>
                    <a:lnTo>
                      <a:pt x="50546" y="8763"/>
                    </a:lnTo>
                    <a:lnTo>
                      <a:pt x="46799" y="4724"/>
                    </a:lnTo>
                    <a:lnTo>
                      <a:pt x="44386" y="3086"/>
                    </a:lnTo>
                    <a:lnTo>
                      <a:pt x="38430" y="622"/>
                    </a:lnTo>
                    <a:lnTo>
                      <a:pt x="34823" y="0"/>
                    </a:lnTo>
                    <a:close/>
                  </a:path>
                  <a:path w="54610" h="67944">
                    <a:moveTo>
                      <a:pt x="52071" y="11595"/>
                    </a:moveTo>
                    <a:lnTo>
                      <a:pt x="28206" y="11595"/>
                    </a:lnTo>
                    <a:lnTo>
                      <a:pt x="29845" y="11709"/>
                    </a:lnTo>
                    <a:lnTo>
                      <a:pt x="33020" y="12217"/>
                    </a:lnTo>
                    <a:lnTo>
                      <a:pt x="39481" y="24472"/>
                    </a:lnTo>
                    <a:lnTo>
                      <a:pt x="39243" y="25641"/>
                    </a:lnTo>
                    <a:lnTo>
                      <a:pt x="28206" y="31915"/>
                    </a:lnTo>
                    <a:lnTo>
                      <a:pt x="52061" y="31915"/>
                    </a:lnTo>
                    <a:lnTo>
                      <a:pt x="53606" y="27152"/>
                    </a:lnTo>
                    <a:lnTo>
                      <a:pt x="54038" y="24472"/>
                    </a:lnTo>
                    <a:lnTo>
                      <a:pt x="54038" y="18961"/>
                    </a:lnTo>
                    <a:lnTo>
                      <a:pt x="53606" y="16268"/>
                    </a:lnTo>
                    <a:lnTo>
                      <a:pt x="52071" y="115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796BC061-686B-42B2-B75E-170AA682390F}"/>
                  </a:ext>
                </a:extLst>
              </p:cNvPr>
              <p:cNvSpPr/>
              <p:nvPr/>
            </p:nvSpPr>
            <p:spPr>
              <a:xfrm>
                <a:off x="426405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91D01878-9D80-4E11-BCFE-A5B3024EB9D1}"/>
                  </a:ext>
                </a:extLst>
              </p:cNvPr>
              <p:cNvSpPr/>
              <p:nvPr/>
            </p:nvSpPr>
            <p:spPr>
              <a:xfrm>
                <a:off x="4363382" y="921263"/>
                <a:ext cx="89090" cy="67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438556ED-5A9F-49BF-943F-FCD17894D4E1}"/>
                  </a:ext>
                </a:extLst>
              </p:cNvPr>
              <p:cNvSpPr/>
              <p:nvPr/>
            </p:nvSpPr>
            <p:spPr>
              <a:xfrm>
                <a:off x="4488180" y="921270"/>
                <a:ext cx="1492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67944">
                    <a:moveTo>
                      <a:pt x="51473" y="55283"/>
                    </a:moveTo>
                    <a:lnTo>
                      <a:pt x="14909" y="55283"/>
                    </a:lnTo>
                    <a:lnTo>
                      <a:pt x="14909" y="38658"/>
                    </a:lnTo>
                    <a:lnTo>
                      <a:pt x="47764" y="38658"/>
                    </a:lnTo>
                    <a:lnTo>
                      <a:pt x="47764" y="27063"/>
                    </a:lnTo>
                    <a:lnTo>
                      <a:pt x="14909" y="27063"/>
                    </a:lnTo>
                    <a:lnTo>
                      <a:pt x="14909" y="12534"/>
                    </a:lnTo>
                    <a:lnTo>
                      <a:pt x="50711" y="12534"/>
                    </a:lnTo>
                    <a:lnTo>
                      <a:pt x="50711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51473" y="67818"/>
                    </a:lnTo>
                    <a:lnTo>
                      <a:pt x="51473" y="55283"/>
                    </a:lnTo>
                    <a:close/>
                  </a:path>
                  <a:path w="149225" h="67944">
                    <a:moveTo>
                      <a:pt x="148818" y="67818"/>
                    </a:moveTo>
                    <a:lnTo>
                      <a:pt x="145973" y="51765"/>
                    </a:lnTo>
                    <a:lnTo>
                      <a:pt x="145846" y="50050"/>
                    </a:lnTo>
                    <a:lnTo>
                      <a:pt x="145605" y="48348"/>
                    </a:lnTo>
                    <a:lnTo>
                      <a:pt x="144907" y="44919"/>
                    </a:lnTo>
                    <a:lnTo>
                      <a:pt x="144360" y="43357"/>
                    </a:lnTo>
                    <a:lnTo>
                      <a:pt x="143268" y="41313"/>
                    </a:lnTo>
                    <a:lnTo>
                      <a:pt x="142836" y="40500"/>
                    </a:lnTo>
                    <a:lnTo>
                      <a:pt x="141859" y="39268"/>
                    </a:lnTo>
                    <a:lnTo>
                      <a:pt x="139446" y="37185"/>
                    </a:lnTo>
                    <a:lnTo>
                      <a:pt x="137934" y="36410"/>
                    </a:lnTo>
                    <a:lnTo>
                      <a:pt x="136093" y="35902"/>
                    </a:lnTo>
                    <a:lnTo>
                      <a:pt x="136093" y="35712"/>
                    </a:lnTo>
                    <a:lnTo>
                      <a:pt x="139890" y="34188"/>
                    </a:lnTo>
                    <a:lnTo>
                      <a:pt x="142633" y="31978"/>
                    </a:lnTo>
                    <a:lnTo>
                      <a:pt x="143370" y="30683"/>
                    </a:lnTo>
                    <a:lnTo>
                      <a:pt x="145986" y="26149"/>
                    </a:lnTo>
                    <a:lnTo>
                      <a:pt x="146824" y="22707"/>
                    </a:lnTo>
                    <a:lnTo>
                      <a:pt x="146824" y="16116"/>
                    </a:lnTo>
                    <a:lnTo>
                      <a:pt x="146367" y="13690"/>
                    </a:lnTo>
                    <a:lnTo>
                      <a:pt x="145503" y="11595"/>
                    </a:lnTo>
                    <a:lnTo>
                      <a:pt x="144526" y="9194"/>
                    </a:lnTo>
                    <a:lnTo>
                      <a:pt x="131914" y="355"/>
                    </a:lnTo>
                    <a:lnTo>
                      <a:pt x="131914" y="17703"/>
                    </a:lnTo>
                    <a:lnTo>
                      <a:pt x="131914" y="24409"/>
                    </a:lnTo>
                    <a:lnTo>
                      <a:pt x="131064" y="26873"/>
                    </a:lnTo>
                    <a:lnTo>
                      <a:pt x="127635" y="29908"/>
                    </a:lnTo>
                    <a:lnTo>
                      <a:pt x="125069" y="30683"/>
                    </a:lnTo>
                    <a:lnTo>
                      <a:pt x="105321" y="30683"/>
                    </a:lnTo>
                    <a:lnTo>
                      <a:pt x="105321" y="11595"/>
                    </a:lnTo>
                    <a:lnTo>
                      <a:pt x="125069" y="11595"/>
                    </a:lnTo>
                    <a:lnTo>
                      <a:pt x="127635" y="12331"/>
                    </a:lnTo>
                    <a:lnTo>
                      <a:pt x="131064" y="15316"/>
                    </a:lnTo>
                    <a:lnTo>
                      <a:pt x="131914" y="17703"/>
                    </a:lnTo>
                    <a:lnTo>
                      <a:pt x="131914" y="355"/>
                    </a:lnTo>
                    <a:lnTo>
                      <a:pt x="130009" y="0"/>
                    </a:lnTo>
                    <a:lnTo>
                      <a:pt x="90411" y="0"/>
                    </a:lnTo>
                    <a:lnTo>
                      <a:pt x="90411" y="67818"/>
                    </a:lnTo>
                    <a:lnTo>
                      <a:pt x="105321" y="67818"/>
                    </a:lnTo>
                    <a:lnTo>
                      <a:pt x="105321" y="41313"/>
                    </a:lnTo>
                    <a:lnTo>
                      <a:pt x="123964" y="41313"/>
                    </a:lnTo>
                    <a:lnTo>
                      <a:pt x="132575" y="63093"/>
                    </a:lnTo>
                    <a:lnTo>
                      <a:pt x="133096" y="65709"/>
                    </a:lnTo>
                    <a:lnTo>
                      <a:pt x="133908" y="67818"/>
                    </a:lnTo>
                    <a:lnTo>
                      <a:pt x="148818" y="678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23B72789-20E1-4EF2-AF8C-A1E3717D6ECD}"/>
                </a:ext>
              </a:extLst>
            </p:cNvPr>
            <p:cNvGrpSpPr/>
            <p:nvPr/>
          </p:nvGrpSpPr>
          <p:grpSpPr>
            <a:xfrm>
              <a:off x="2432182" y="1224700"/>
              <a:ext cx="204641" cy="94710"/>
              <a:chOff x="4728482" y="919659"/>
              <a:chExt cx="153670" cy="71120"/>
            </a:xfrm>
          </p:grpSpPr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87B4358-955F-473E-96E8-4311F0C5BF74}"/>
                  </a:ext>
                </a:extLst>
              </p:cNvPr>
              <p:cNvSpPr/>
              <p:nvPr/>
            </p:nvSpPr>
            <p:spPr>
              <a:xfrm>
                <a:off x="472848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CD41022E-435F-4052-A583-83D51CCFFE51}"/>
                  </a:ext>
                </a:extLst>
              </p:cNvPr>
              <p:cNvSpPr/>
              <p:nvPr/>
            </p:nvSpPr>
            <p:spPr>
              <a:xfrm>
                <a:off x="4834078" y="921264"/>
                <a:ext cx="482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67944">
                    <a:moveTo>
                      <a:pt x="47675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39789"/>
                    </a:lnTo>
                    <a:lnTo>
                      <a:pt x="43307" y="39789"/>
                    </a:lnTo>
                    <a:lnTo>
                      <a:pt x="43307" y="28206"/>
                    </a:lnTo>
                    <a:lnTo>
                      <a:pt x="14909" y="28206"/>
                    </a:lnTo>
                    <a:lnTo>
                      <a:pt x="14909" y="12534"/>
                    </a:lnTo>
                    <a:lnTo>
                      <a:pt x="47675" y="12534"/>
                    </a:lnTo>
                    <a:lnTo>
                      <a:pt x="47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object 24">
              <a:extLst>
                <a:ext uri="{FF2B5EF4-FFF2-40B4-BE49-F238E27FC236}">
                  <a16:creationId xmlns:a16="http://schemas.microsoft.com/office/drawing/2014/main" id="{D308CDED-2C5A-4D9D-8F3D-224F46949202}"/>
                </a:ext>
              </a:extLst>
            </p:cNvPr>
            <p:cNvGrpSpPr/>
            <p:nvPr/>
          </p:nvGrpSpPr>
          <p:grpSpPr>
            <a:xfrm>
              <a:off x="2756093" y="1224700"/>
              <a:ext cx="341632" cy="94710"/>
              <a:chOff x="4971715" y="919659"/>
              <a:chExt cx="256540" cy="71120"/>
            </a:xfrm>
          </p:grpSpPr>
          <p:sp>
            <p:nvSpPr>
              <p:cNvPr id="16" name="object 25">
                <a:extLst>
                  <a:ext uri="{FF2B5EF4-FFF2-40B4-BE49-F238E27FC236}">
                    <a16:creationId xmlns:a16="http://schemas.microsoft.com/office/drawing/2014/main" id="{760F67FC-24C8-4616-8D77-273287E7152C}"/>
                  </a:ext>
                </a:extLst>
              </p:cNvPr>
              <p:cNvSpPr/>
              <p:nvPr/>
            </p:nvSpPr>
            <p:spPr>
              <a:xfrm>
                <a:off x="4971715" y="919659"/>
                <a:ext cx="66552" cy="7094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bject 26">
                <a:extLst>
                  <a:ext uri="{FF2B5EF4-FFF2-40B4-BE49-F238E27FC236}">
                    <a16:creationId xmlns:a16="http://schemas.microsoft.com/office/drawing/2014/main" id="{CD5BB6ED-99B1-4E75-A711-C0F6FD88EDE6}"/>
                  </a:ext>
                </a:extLst>
              </p:cNvPr>
              <p:cNvSpPr/>
              <p:nvPr/>
            </p:nvSpPr>
            <p:spPr>
              <a:xfrm>
                <a:off x="5077295" y="921270"/>
                <a:ext cx="15113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67944">
                    <a:moveTo>
                      <a:pt x="57277" y="0"/>
                    </a:moveTo>
                    <a:lnTo>
                      <a:pt x="43307" y="0"/>
                    </a:lnTo>
                    <a:lnTo>
                      <a:pt x="43307" y="45491"/>
                    </a:lnTo>
                    <a:lnTo>
                      <a:pt x="43129" y="45491"/>
                    </a:lnTo>
                    <a:lnTo>
                      <a:pt x="14820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13970" y="67818"/>
                    </a:lnTo>
                    <a:lnTo>
                      <a:pt x="13970" y="22415"/>
                    </a:lnTo>
                    <a:lnTo>
                      <a:pt x="14160" y="22415"/>
                    </a:lnTo>
                    <a:lnTo>
                      <a:pt x="42367" y="67818"/>
                    </a:lnTo>
                    <a:lnTo>
                      <a:pt x="57277" y="67818"/>
                    </a:lnTo>
                    <a:lnTo>
                      <a:pt x="57277" y="0"/>
                    </a:lnTo>
                    <a:close/>
                  </a:path>
                  <a:path w="151129" h="67944">
                    <a:moveTo>
                      <a:pt x="150736" y="55283"/>
                    </a:moveTo>
                    <a:lnTo>
                      <a:pt x="114173" y="55283"/>
                    </a:lnTo>
                    <a:lnTo>
                      <a:pt x="114173" y="38658"/>
                    </a:lnTo>
                    <a:lnTo>
                      <a:pt x="147027" y="38658"/>
                    </a:lnTo>
                    <a:lnTo>
                      <a:pt x="147027" y="27063"/>
                    </a:lnTo>
                    <a:lnTo>
                      <a:pt x="114173" y="27063"/>
                    </a:lnTo>
                    <a:lnTo>
                      <a:pt x="114173" y="12534"/>
                    </a:lnTo>
                    <a:lnTo>
                      <a:pt x="149974" y="12534"/>
                    </a:lnTo>
                    <a:lnTo>
                      <a:pt x="149974" y="0"/>
                    </a:lnTo>
                    <a:lnTo>
                      <a:pt x="99250" y="0"/>
                    </a:lnTo>
                    <a:lnTo>
                      <a:pt x="99250" y="67818"/>
                    </a:lnTo>
                    <a:lnTo>
                      <a:pt x="150736" y="67818"/>
                    </a:lnTo>
                    <a:lnTo>
                      <a:pt x="150736" y="552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449F14-59EF-4F1F-B5A9-57E7AEAD7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1" y="6030226"/>
            <a:ext cx="2649363" cy="47660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F22842A-89A8-4DDA-A5CB-2A54DE3C35FC}"/>
              </a:ext>
            </a:extLst>
          </p:cNvPr>
          <p:cNvGrpSpPr/>
          <p:nvPr userDrawn="1"/>
        </p:nvGrpSpPr>
        <p:grpSpPr>
          <a:xfrm>
            <a:off x="453752" y="2613559"/>
            <a:ext cx="8444388" cy="2305997"/>
            <a:chOff x="453752" y="2887758"/>
            <a:chExt cx="8444388" cy="2305997"/>
          </a:xfrm>
        </p:grpSpPr>
        <p:sp>
          <p:nvSpPr>
            <p:cNvPr id="31" name="object 2">
              <a:extLst>
                <a:ext uri="{FF2B5EF4-FFF2-40B4-BE49-F238E27FC236}">
                  <a16:creationId xmlns:a16="http://schemas.microsoft.com/office/drawing/2014/main" id="{76D85290-3D8B-41D3-A23A-1F2F77AA0595}"/>
                </a:ext>
              </a:extLst>
            </p:cNvPr>
            <p:cNvSpPr txBox="1">
              <a:spLocks/>
            </p:cNvSpPr>
            <p:nvPr/>
          </p:nvSpPr>
          <p:spPr>
            <a:xfrm>
              <a:off x="453752" y="2887758"/>
              <a:ext cx="8444388" cy="2305997"/>
            </a:xfrm>
            <a:prstGeom prst="rect">
              <a:avLst/>
            </a:prstGeom>
          </p:spPr>
          <p:txBody>
            <a:bodyPr vert="horz" wrap="square" lIns="0" tIns="15221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067" marR="6765" algn="l">
                <a:lnSpc>
                  <a:spcPct val="100800"/>
                </a:lnSpc>
                <a:spcBef>
                  <a:spcPts val="120"/>
                </a:spcBef>
              </a:pPr>
              <a:r>
                <a:rPr lang="en-US" sz="41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  <a:t>Revenue is vanity</a:t>
              </a:r>
              <a:br>
                <a:rPr lang="en-US" sz="44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US" sz="46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  <a:t>profit is sanity</a:t>
              </a:r>
              <a:br>
                <a:rPr lang="en-US" sz="54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US" sz="5900" b="1" kern="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cash is </a:t>
              </a:r>
              <a:r>
                <a:rPr lang="en-US" sz="5900" b="1" kern="0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</a:rPr>
                <a:t>king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5C2343-18DB-4B4D-AEB9-21A1B2DA2189}"/>
                </a:ext>
              </a:extLst>
            </p:cNvPr>
            <p:cNvCxnSpPr>
              <a:cxnSpLocks/>
            </p:cNvCxnSpPr>
            <p:nvPr/>
          </p:nvCxnSpPr>
          <p:spPr>
            <a:xfrm>
              <a:off x="3088104" y="5133906"/>
              <a:ext cx="1348724" cy="0"/>
            </a:xfrm>
            <a:prstGeom prst="line">
              <a:avLst/>
            </a:prstGeom>
            <a:ln w="9525">
              <a:solidFill>
                <a:srgbClr val="3D7C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29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ain">
    <p:bg>
      <p:bgPr>
        <a:solidFill>
          <a:srgbClr val="06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F4D867B-FE2C-48B1-9A4E-10BA20BFC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41"/>
          <a:stretch/>
        </p:blipFill>
        <p:spPr>
          <a:xfrm>
            <a:off x="12755" y="790"/>
            <a:ext cx="69118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193AD-3E84-452B-93D6-75C23DF18D13}"/>
              </a:ext>
            </a:extLst>
          </p:cNvPr>
          <p:cNvSpPr/>
          <p:nvPr userDrawn="1"/>
        </p:nvSpPr>
        <p:spPr>
          <a:xfrm>
            <a:off x="-46" y="0"/>
            <a:ext cx="12213582" cy="2253545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68AC-3501-4603-A54C-223D940AA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697" y="566026"/>
            <a:ext cx="7623192" cy="5725948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AEF010BF-6009-4515-A946-22A7FA72A2C8}"/>
              </a:ext>
            </a:extLst>
          </p:cNvPr>
          <p:cNvSpPr txBox="1"/>
          <p:nvPr userDrawn="1"/>
        </p:nvSpPr>
        <p:spPr>
          <a:xfrm>
            <a:off x="7489160" y="2561233"/>
            <a:ext cx="355161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chapters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E1C2BC34-0B03-418E-A83C-E6D35AEECAEE}"/>
              </a:ext>
            </a:extLst>
          </p:cNvPr>
          <p:cNvSpPr txBox="1"/>
          <p:nvPr userDrawn="1"/>
        </p:nvSpPr>
        <p:spPr>
          <a:xfrm>
            <a:off x="7489160" y="4295947"/>
            <a:ext cx="3021221" cy="363326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6765" lvl="0" indent="0" algn="l" defTabSz="1217706" rtl="0" eaLnBrk="1" fontAlgn="auto" latinLnBrk="0" hangingPunct="1">
              <a:lnSpc>
                <a:spcPts val="2703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Power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ne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9FAC6CE0-7254-496F-808B-031B7F4C62AC}"/>
              </a:ext>
            </a:extLst>
          </p:cNvPr>
          <p:cNvSpPr txBox="1"/>
          <p:nvPr userDrawn="1"/>
        </p:nvSpPr>
        <p:spPr>
          <a:xfrm>
            <a:off x="7489160" y="3406534"/>
            <a:ext cx="491238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3 big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Cash Flow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Measures</a:t>
            </a: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CF3299C4-E9AB-4C80-B9B5-31C31CB81A38}"/>
              </a:ext>
            </a:extLst>
          </p:cNvPr>
          <p:cNvSpPr txBox="1"/>
          <p:nvPr userDrawn="1"/>
        </p:nvSpPr>
        <p:spPr>
          <a:xfrm>
            <a:off x="7489160" y="5167145"/>
            <a:ext cx="4807123" cy="38640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Projections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and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Stress Testing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05FE00ED-5D5D-4D23-B318-4608838A9209}"/>
              </a:ext>
            </a:extLst>
          </p:cNvPr>
          <p:cNvSpPr txBox="1"/>
          <p:nvPr userDrawn="1"/>
        </p:nvSpPr>
        <p:spPr>
          <a:xfrm>
            <a:off x="7489160" y="6063421"/>
            <a:ext cx="4667837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Understanding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your Bank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BE4D5B-2DF5-444A-97D0-1E2B1D0F19EE}"/>
              </a:ext>
            </a:extLst>
          </p:cNvPr>
          <p:cNvSpPr/>
          <p:nvPr userDrawn="1"/>
        </p:nvSpPr>
        <p:spPr>
          <a:xfrm>
            <a:off x="6590420" y="2394448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7A20C9D-1B08-4F35-87C7-F9A0005ED274}"/>
              </a:ext>
            </a:extLst>
          </p:cNvPr>
          <p:cNvSpPr txBox="1"/>
          <p:nvPr userDrawn="1"/>
        </p:nvSpPr>
        <p:spPr>
          <a:xfrm>
            <a:off x="6756009" y="2606185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1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C9A570-78DF-42EA-8788-B8A850788558}"/>
              </a:ext>
            </a:extLst>
          </p:cNvPr>
          <p:cNvSpPr/>
          <p:nvPr userDrawn="1"/>
        </p:nvSpPr>
        <p:spPr>
          <a:xfrm>
            <a:off x="6590420" y="3278031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B2A423F5-680B-47DF-A2DE-6C184244ED25}"/>
              </a:ext>
            </a:extLst>
          </p:cNvPr>
          <p:cNvSpPr txBox="1"/>
          <p:nvPr userDrawn="1"/>
        </p:nvSpPr>
        <p:spPr>
          <a:xfrm>
            <a:off x="6756009" y="3499520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2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D9CF2-1939-4005-BAD2-365C4C9031E3}"/>
              </a:ext>
            </a:extLst>
          </p:cNvPr>
          <p:cNvSpPr/>
          <p:nvPr userDrawn="1"/>
        </p:nvSpPr>
        <p:spPr>
          <a:xfrm>
            <a:off x="6590420" y="4161613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CA3DBAD-032A-4846-BC57-531149BAFC2B}"/>
              </a:ext>
            </a:extLst>
          </p:cNvPr>
          <p:cNvSpPr txBox="1"/>
          <p:nvPr userDrawn="1"/>
        </p:nvSpPr>
        <p:spPr>
          <a:xfrm>
            <a:off x="6756009" y="4381677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3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CF4A7-D392-4C39-A2A8-FE573F44C315}"/>
              </a:ext>
            </a:extLst>
          </p:cNvPr>
          <p:cNvSpPr/>
          <p:nvPr userDrawn="1"/>
        </p:nvSpPr>
        <p:spPr>
          <a:xfrm>
            <a:off x="6590415" y="5045197"/>
            <a:ext cx="664400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E230024-53C9-46C8-B3F8-59FC741A5112}"/>
              </a:ext>
            </a:extLst>
          </p:cNvPr>
          <p:cNvSpPr txBox="1"/>
          <p:nvPr userDrawn="1"/>
        </p:nvSpPr>
        <p:spPr>
          <a:xfrm>
            <a:off x="6717904" y="5242469"/>
            <a:ext cx="564061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8CC5AC-5263-4144-8388-51700B16846B}"/>
              </a:ext>
            </a:extLst>
          </p:cNvPr>
          <p:cNvSpPr/>
          <p:nvPr userDrawn="1"/>
        </p:nvSpPr>
        <p:spPr>
          <a:xfrm>
            <a:off x="6590420" y="5928778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60C07EC-3675-442C-9A45-347F00F6D067}"/>
              </a:ext>
            </a:extLst>
          </p:cNvPr>
          <p:cNvSpPr txBox="1"/>
          <p:nvPr userDrawn="1"/>
        </p:nvSpPr>
        <p:spPr>
          <a:xfrm>
            <a:off x="6756009" y="6134396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5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30F1A904-F330-439C-866F-AA5A215E43B8}"/>
              </a:ext>
            </a:extLst>
          </p:cNvPr>
          <p:cNvSpPr txBox="1"/>
          <p:nvPr userDrawn="1"/>
        </p:nvSpPr>
        <p:spPr>
          <a:xfrm>
            <a:off x="9416888" y="375416"/>
            <a:ext cx="1607986" cy="149440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How to scale up profit, cash and value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D8E3BC-0CD6-4D3A-8C7C-C0F544297F99}"/>
              </a:ext>
            </a:extLst>
          </p:cNvPr>
          <p:cNvGrpSpPr/>
          <p:nvPr userDrawn="1"/>
        </p:nvGrpSpPr>
        <p:grpSpPr>
          <a:xfrm>
            <a:off x="5606006" y="352887"/>
            <a:ext cx="4520848" cy="1859297"/>
            <a:chOff x="4594123" y="334227"/>
            <a:chExt cx="4520848" cy="1859297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107EA31E-80D3-4C0D-9DBB-B099544915B3}"/>
                </a:ext>
              </a:extLst>
            </p:cNvPr>
            <p:cNvSpPr txBox="1">
              <a:spLocks/>
            </p:cNvSpPr>
            <p:nvPr/>
          </p:nvSpPr>
          <p:spPr>
            <a:xfrm>
              <a:off x="4660798" y="334227"/>
              <a:ext cx="4330802" cy="569558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What you will</a:t>
              </a: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115C54BE-A3EB-4435-BF37-A9CCFEB47E77}"/>
                </a:ext>
              </a:extLst>
            </p:cNvPr>
            <p:cNvSpPr txBox="1">
              <a:spLocks/>
            </p:cNvSpPr>
            <p:nvPr/>
          </p:nvSpPr>
          <p:spPr>
            <a:xfrm>
              <a:off x="4594123" y="1425257"/>
              <a:ext cx="4520848" cy="768267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10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Learn</a:t>
              </a:r>
              <a:r>
                <a:rPr kumimoji="0" lang="en-ZA" sz="10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AB9C6-F112-43D2-B8D0-392329FC7EDE}"/>
              </a:ext>
            </a:extLst>
          </p:cNvPr>
          <p:cNvCxnSpPr>
            <a:cxnSpLocks/>
          </p:cNvCxnSpPr>
          <p:nvPr userDrawn="1"/>
        </p:nvCxnSpPr>
        <p:spPr>
          <a:xfrm>
            <a:off x="9184615" y="376950"/>
            <a:ext cx="0" cy="15075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36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nk">
    <p:bg>
      <p:bgPr>
        <a:solidFill>
          <a:srgbClr val="06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F4D867B-FE2C-48B1-9A4E-10BA20BFC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41"/>
          <a:stretch/>
        </p:blipFill>
        <p:spPr>
          <a:xfrm>
            <a:off x="12755" y="790"/>
            <a:ext cx="69118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193AD-3E84-452B-93D6-75C23DF18D13}"/>
              </a:ext>
            </a:extLst>
          </p:cNvPr>
          <p:cNvSpPr/>
          <p:nvPr userDrawn="1"/>
        </p:nvSpPr>
        <p:spPr>
          <a:xfrm>
            <a:off x="-46" y="0"/>
            <a:ext cx="12213582" cy="2253545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68AC-3501-4603-A54C-223D940AA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697" y="566026"/>
            <a:ext cx="7623192" cy="57259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AB9C6-F112-43D2-B8D0-392329FC7EDE}"/>
              </a:ext>
            </a:extLst>
          </p:cNvPr>
          <p:cNvCxnSpPr/>
          <p:nvPr userDrawn="1"/>
        </p:nvCxnSpPr>
        <p:spPr>
          <a:xfrm>
            <a:off x="9860475" y="376950"/>
            <a:ext cx="0" cy="14751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136C1D5E-540B-4016-A4B9-3593AB437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5281" y="441684"/>
            <a:ext cx="4073776" cy="806450"/>
          </a:xfrm>
          <a:prstGeom prst="rect">
            <a:avLst/>
          </a:prstGeom>
        </p:spPr>
        <p:txBody>
          <a:bodyPr/>
          <a:lstStyle>
            <a:lvl1pPr algn="r"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63CDCAD-01D9-4DB3-B92E-8504CC076D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33869" y="2630495"/>
            <a:ext cx="4377131" cy="3630605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951753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1560606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2169460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2778313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CD5C0A27-4B76-4997-9994-CC0C53124544}"/>
              </a:ext>
            </a:extLst>
          </p:cNvPr>
          <p:cNvSpPr txBox="1"/>
          <p:nvPr userDrawn="1"/>
        </p:nvSpPr>
        <p:spPr>
          <a:xfrm>
            <a:off x="10135992" y="375416"/>
            <a:ext cx="1607986" cy="149440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How to scale up profit, cash and value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247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BEA2A577-3DAE-40DB-B77E-8851B0A9D4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965CC-24C1-4651-8B3A-AB30653E7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92991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background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9286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9286875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2000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FF148D6F-7100-47A0-B0CF-F49082E7C2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A06740D-DF99-45FD-93CF-12F73BA383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6262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nk">
    <p:bg>
      <p:bgPr>
        <a:solidFill>
          <a:srgbClr val="06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F4D867B-FE2C-48B1-9A4E-10BA20BFC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41"/>
          <a:stretch/>
        </p:blipFill>
        <p:spPr>
          <a:xfrm>
            <a:off x="12755" y="790"/>
            <a:ext cx="69118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193AD-3E84-452B-93D6-75C23DF18D13}"/>
              </a:ext>
            </a:extLst>
          </p:cNvPr>
          <p:cNvSpPr/>
          <p:nvPr userDrawn="1"/>
        </p:nvSpPr>
        <p:spPr>
          <a:xfrm>
            <a:off x="-46" y="0"/>
            <a:ext cx="12213582" cy="2253545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68AC-3501-4603-A54C-223D940AA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697" y="566026"/>
            <a:ext cx="7623192" cy="57259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AB9C6-F112-43D2-B8D0-392329FC7EDE}"/>
              </a:ext>
            </a:extLst>
          </p:cNvPr>
          <p:cNvCxnSpPr/>
          <p:nvPr userDrawn="1"/>
        </p:nvCxnSpPr>
        <p:spPr>
          <a:xfrm>
            <a:off x="9860475" y="376950"/>
            <a:ext cx="0" cy="14751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136C1D5E-540B-4016-A4B9-3593AB437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5281" y="441684"/>
            <a:ext cx="4073776" cy="806450"/>
          </a:xfrm>
          <a:prstGeom prst="rect">
            <a:avLst/>
          </a:prstGeom>
        </p:spPr>
        <p:txBody>
          <a:bodyPr/>
          <a:lstStyle>
            <a:lvl1pPr algn="r"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63CDCAD-01D9-4DB3-B92E-8504CC076D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33869" y="2630495"/>
            <a:ext cx="4377131" cy="3630605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951753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1560606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2169460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2778313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CD5C0A27-4B76-4997-9994-CC0C53124544}"/>
              </a:ext>
            </a:extLst>
          </p:cNvPr>
          <p:cNvSpPr txBox="1"/>
          <p:nvPr userDrawn="1"/>
        </p:nvSpPr>
        <p:spPr>
          <a:xfrm>
            <a:off x="10135992" y="375416"/>
            <a:ext cx="1607986" cy="149440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How to scale up profit, cash and value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339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ight background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3D7CC9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EB7F0857-5C14-4CF2-9D37-6D47BFB41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0" cy="323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71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ight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061C33"/>
              </a:solidFill>
            </a:endParaRP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4F775AC7-430C-42A5-B67B-7843D044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1" cy="323426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18608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ight backgroun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061C33"/>
              </a:solidFill>
            </a:endParaRP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4F775AC7-430C-42A5-B67B-7843D044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1" cy="323426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2720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EC891655-F0B2-4A2A-A5AA-1A51E1DE3F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BBE97-A806-4879-A2C1-0C49011A4B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8073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2604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45609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D665B5-C8B9-48B0-8CBE-7CFDD45C94DA}"/>
              </a:ext>
            </a:extLst>
          </p:cNvPr>
          <p:cNvSpPr/>
          <p:nvPr userDrawn="1"/>
        </p:nvSpPr>
        <p:spPr>
          <a:xfrm>
            <a:off x="3416301" y="0"/>
            <a:ext cx="877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9DA78DDC-D3D6-48F3-902C-054B8B605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416301" y="3778898"/>
            <a:ext cx="9046577" cy="32865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8616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D665B5-C8B9-48B0-8CBE-7CFDD45C94DA}"/>
              </a:ext>
            </a:extLst>
          </p:cNvPr>
          <p:cNvSpPr/>
          <p:nvPr userDrawn="1"/>
        </p:nvSpPr>
        <p:spPr>
          <a:xfrm>
            <a:off x="3416301" y="0"/>
            <a:ext cx="87757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387A0A5E-1A5B-47DF-A3C4-CCE20A664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416300" y="3877305"/>
            <a:ext cx="8775700" cy="3188128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69068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66706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66706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2228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5080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BEA2A577-3DAE-40DB-B77E-8851B0A9D4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965CC-24C1-4651-8B3A-AB30653E7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925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96931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00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6322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379730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9730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21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021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8805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00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E47356CD-AC7C-42AF-8FB2-57FD8B59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80213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379730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9730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21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021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2483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B4808CB1-DA04-4AC3-9374-033BEBE66D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229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68059C43-54B5-48E1-ACBF-CDCA726DF0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575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6">
            <a:extLst>
              <a:ext uri="{FF2B5EF4-FFF2-40B4-BE49-F238E27FC236}">
                <a16:creationId xmlns:a16="http://schemas.microsoft.com/office/drawing/2014/main" id="{938BEC6B-2F9B-4BE3-926A-3F80016C54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166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C5AA384B-D335-45D0-BA6D-841CB5B1EC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993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24D505F8-A14B-46B5-8155-AC5962A827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4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background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9286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9286875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43229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51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4"/>
            <a:ext cx="11176000" cy="221086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6698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11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3147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8069-7BD1-4469-B0EA-7421C0D2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8F507-3478-4AE4-AD7D-196997217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2FAE-F4B0-4C72-B9EC-957E9FDA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FD0-4F28-4C6B-8D5F-BE9E41703523}" type="datetimeFigureOut">
              <a:rPr lang="en-ZA" smtClean="0"/>
              <a:t>2022/10/05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BCABD-BE0E-4F9A-95AE-097F7B79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3C41C-417F-442E-8A22-F98D33A4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D89-0918-4335-A375-E6ADC68AA1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5378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3CAB-7089-43A8-92A8-1C4F6067C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C20B5-87C4-432D-9C48-66174BB45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B15B0-1721-4BD4-9CFE-AC524A0DF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FD0-4F28-4C6B-8D5F-BE9E41703523}" type="datetimeFigureOut">
              <a:rPr lang="en-ZA" smtClean="0"/>
              <a:t>2022/10/05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5699D-0033-4644-8DE4-B9B1273D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122A-2BFE-4FAF-B46E-C49FD189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5CD89-0918-4335-A375-E6ADC68AA1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61168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EA4646-F9FA-4B0C-B914-23020C7BD17E}"/>
              </a:ext>
            </a:extLst>
          </p:cNvPr>
          <p:cNvGrpSpPr/>
          <p:nvPr userDrawn="1"/>
        </p:nvGrpSpPr>
        <p:grpSpPr>
          <a:xfrm>
            <a:off x="504393" y="499036"/>
            <a:ext cx="2484588" cy="611308"/>
            <a:chOff x="504393" y="499035"/>
            <a:chExt cx="3334316" cy="8203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CC90AD6-81CA-4447-B342-E71AFAD15D5B}"/>
                </a:ext>
              </a:extLst>
            </p:cNvPr>
            <p:cNvSpPr/>
            <p:nvPr/>
          </p:nvSpPr>
          <p:spPr>
            <a:xfrm>
              <a:off x="2342002" y="629889"/>
              <a:ext cx="397443" cy="296814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19C2B1F-320B-42E6-892A-09B98C74693C}"/>
                </a:ext>
              </a:extLst>
            </p:cNvPr>
            <p:cNvSpPr/>
            <p:nvPr/>
          </p:nvSpPr>
          <p:spPr>
            <a:xfrm>
              <a:off x="2857299" y="629889"/>
              <a:ext cx="43125" cy="296814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52936B-A74B-4A5B-A95D-C96CD4E3053D}"/>
                </a:ext>
              </a:extLst>
            </p:cNvPr>
            <p:cNvSpPr/>
            <p:nvPr/>
          </p:nvSpPr>
          <p:spPr>
            <a:xfrm>
              <a:off x="504393" y="629897"/>
              <a:ext cx="350933" cy="296814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6D0E557F-0A3A-4635-B9EA-E94322A982C5}"/>
                </a:ext>
              </a:extLst>
            </p:cNvPr>
            <p:cNvGrpSpPr/>
            <p:nvPr/>
          </p:nvGrpSpPr>
          <p:grpSpPr>
            <a:xfrm>
              <a:off x="928143" y="629749"/>
              <a:ext cx="1009674" cy="296814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51AC1D47-437D-4CC4-9586-DF6F9254757E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4A9A1AEB-548F-4166-B79D-980F0E89EEDE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2A874271-DA59-4BA2-9422-F7FCA8DAE57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498D2657-2F99-4C95-9A6A-E21FC78DBC95}"/>
                </a:ext>
              </a:extLst>
            </p:cNvPr>
            <p:cNvSpPr/>
            <p:nvPr/>
          </p:nvSpPr>
          <p:spPr>
            <a:xfrm>
              <a:off x="3018268" y="629749"/>
              <a:ext cx="518351" cy="2963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AE4CA997-173D-453D-8F45-937910A8FE90}"/>
                </a:ext>
              </a:extLst>
            </p:cNvPr>
            <p:cNvSpPr/>
            <p:nvPr/>
          </p:nvSpPr>
          <p:spPr>
            <a:xfrm>
              <a:off x="3575568" y="629885"/>
              <a:ext cx="263141" cy="296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815D8E0-7804-4891-96F2-0B09A1E0B50F}"/>
                </a:ext>
              </a:extLst>
            </p:cNvPr>
            <p:cNvSpPr/>
            <p:nvPr/>
          </p:nvSpPr>
          <p:spPr>
            <a:xfrm>
              <a:off x="3685811" y="499035"/>
              <a:ext cx="43125" cy="558111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7ABB72F8-C881-42E2-B017-E3290E103692}"/>
                </a:ext>
              </a:extLst>
            </p:cNvPr>
            <p:cNvSpPr/>
            <p:nvPr/>
          </p:nvSpPr>
          <p:spPr>
            <a:xfrm>
              <a:off x="1245665" y="1226846"/>
              <a:ext cx="323872" cy="90482"/>
            </a:xfrm>
            <a:custGeom>
              <a:avLst/>
              <a:gdLst/>
              <a:ahLst/>
              <a:cxnLst/>
              <a:rect l="l" t="t" r="r" b="b"/>
              <a:pathLst>
                <a:path w="243204" h="67944">
                  <a:moveTo>
                    <a:pt x="55562" y="0"/>
                  </a:moveTo>
                  <a:lnTo>
                    <a:pt x="0" y="0"/>
                  </a:lnTo>
                  <a:lnTo>
                    <a:pt x="0" y="12534"/>
                  </a:lnTo>
                  <a:lnTo>
                    <a:pt x="20320" y="12534"/>
                  </a:lnTo>
                  <a:lnTo>
                    <a:pt x="20320" y="67818"/>
                  </a:lnTo>
                  <a:lnTo>
                    <a:pt x="35242" y="67818"/>
                  </a:lnTo>
                  <a:lnTo>
                    <a:pt x="35242" y="12534"/>
                  </a:lnTo>
                  <a:lnTo>
                    <a:pt x="55562" y="12534"/>
                  </a:lnTo>
                  <a:lnTo>
                    <a:pt x="55562" y="0"/>
                  </a:lnTo>
                  <a:close/>
                </a:path>
                <a:path w="243204" h="67944">
                  <a:moveTo>
                    <a:pt x="149479" y="0"/>
                  </a:moveTo>
                  <a:lnTo>
                    <a:pt x="134569" y="0"/>
                  </a:lnTo>
                  <a:lnTo>
                    <a:pt x="134569" y="26022"/>
                  </a:lnTo>
                  <a:lnTo>
                    <a:pt x="107124" y="26022"/>
                  </a:lnTo>
                  <a:lnTo>
                    <a:pt x="107124" y="0"/>
                  </a:lnTo>
                  <a:lnTo>
                    <a:pt x="92214" y="0"/>
                  </a:lnTo>
                  <a:lnTo>
                    <a:pt x="92214" y="67818"/>
                  </a:lnTo>
                  <a:lnTo>
                    <a:pt x="107124" y="67818"/>
                  </a:lnTo>
                  <a:lnTo>
                    <a:pt x="107124" y="38557"/>
                  </a:lnTo>
                  <a:lnTo>
                    <a:pt x="134569" y="38557"/>
                  </a:lnTo>
                  <a:lnTo>
                    <a:pt x="134569" y="67818"/>
                  </a:lnTo>
                  <a:lnTo>
                    <a:pt x="149479" y="67818"/>
                  </a:lnTo>
                  <a:lnTo>
                    <a:pt x="149479" y="0"/>
                  </a:lnTo>
                  <a:close/>
                </a:path>
                <a:path w="243204" h="67944">
                  <a:moveTo>
                    <a:pt x="242938" y="55283"/>
                  </a:moveTo>
                  <a:lnTo>
                    <a:pt x="206375" y="55283"/>
                  </a:lnTo>
                  <a:lnTo>
                    <a:pt x="206375" y="38658"/>
                  </a:lnTo>
                  <a:lnTo>
                    <a:pt x="239229" y="38658"/>
                  </a:lnTo>
                  <a:lnTo>
                    <a:pt x="239229" y="27063"/>
                  </a:lnTo>
                  <a:lnTo>
                    <a:pt x="206375" y="27063"/>
                  </a:lnTo>
                  <a:lnTo>
                    <a:pt x="206375" y="12534"/>
                  </a:lnTo>
                  <a:lnTo>
                    <a:pt x="242176" y="12534"/>
                  </a:lnTo>
                  <a:lnTo>
                    <a:pt x="242176" y="0"/>
                  </a:lnTo>
                  <a:lnTo>
                    <a:pt x="191465" y="0"/>
                  </a:lnTo>
                  <a:lnTo>
                    <a:pt x="191465" y="67818"/>
                  </a:lnTo>
                  <a:lnTo>
                    <a:pt x="242938" y="67818"/>
                  </a:lnTo>
                  <a:lnTo>
                    <a:pt x="242938" y="55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FB9644A1-85B3-4198-80B3-6FA601D76036}"/>
                </a:ext>
              </a:extLst>
            </p:cNvPr>
            <p:cNvGrpSpPr/>
            <p:nvPr/>
          </p:nvGrpSpPr>
          <p:grpSpPr>
            <a:xfrm>
              <a:off x="1694666" y="1224700"/>
              <a:ext cx="616459" cy="94710"/>
              <a:chOff x="4174662" y="919659"/>
              <a:chExt cx="462915" cy="7112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4D6E484-5402-46B9-BCEC-B00DC79E5C02}"/>
                  </a:ext>
                </a:extLst>
              </p:cNvPr>
              <p:cNvSpPr/>
              <p:nvPr/>
            </p:nvSpPr>
            <p:spPr>
              <a:xfrm>
                <a:off x="4174662" y="921264"/>
                <a:ext cx="5461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67944">
                    <a:moveTo>
                      <a:pt x="34823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43497"/>
                    </a:lnTo>
                    <a:lnTo>
                      <a:pt x="34823" y="43497"/>
                    </a:lnTo>
                    <a:lnTo>
                      <a:pt x="52061" y="31915"/>
                    </a:lnTo>
                    <a:lnTo>
                      <a:pt x="14909" y="31915"/>
                    </a:lnTo>
                    <a:lnTo>
                      <a:pt x="14909" y="11595"/>
                    </a:lnTo>
                    <a:lnTo>
                      <a:pt x="52071" y="11595"/>
                    </a:lnTo>
                    <a:lnTo>
                      <a:pt x="51904" y="11087"/>
                    </a:lnTo>
                    <a:lnTo>
                      <a:pt x="50546" y="8763"/>
                    </a:lnTo>
                    <a:lnTo>
                      <a:pt x="46799" y="4724"/>
                    </a:lnTo>
                    <a:lnTo>
                      <a:pt x="44386" y="3086"/>
                    </a:lnTo>
                    <a:lnTo>
                      <a:pt x="38430" y="622"/>
                    </a:lnTo>
                    <a:lnTo>
                      <a:pt x="34823" y="0"/>
                    </a:lnTo>
                    <a:close/>
                  </a:path>
                  <a:path w="54610" h="67944">
                    <a:moveTo>
                      <a:pt x="52071" y="11595"/>
                    </a:moveTo>
                    <a:lnTo>
                      <a:pt x="28206" y="11595"/>
                    </a:lnTo>
                    <a:lnTo>
                      <a:pt x="29845" y="11709"/>
                    </a:lnTo>
                    <a:lnTo>
                      <a:pt x="33020" y="12217"/>
                    </a:lnTo>
                    <a:lnTo>
                      <a:pt x="39481" y="24472"/>
                    </a:lnTo>
                    <a:lnTo>
                      <a:pt x="39243" y="25641"/>
                    </a:lnTo>
                    <a:lnTo>
                      <a:pt x="28206" y="31915"/>
                    </a:lnTo>
                    <a:lnTo>
                      <a:pt x="52061" y="31915"/>
                    </a:lnTo>
                    <a:lnTo>
                      <a:pt x="53606" y="27152"/>
                    </a:lnTo>
                    <a:lnTo>
                      <a:pt x="54038" y="24472"/>
                    </a:lnTo>
                    <a:lnTo>
                      <a:pt x="54038" y="18961"/>
                    </a:lnTo>
                    <a:lnTo>
                      <a:pt x="53606" y="16268"/>
                    </a:lnTo>
                    <a:lnTo>
                      <a:pt x="52071" y="115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796BC061-686B-42B2-B75E-170AA682390F}"/>
                  </a:ext>
                </a:extLst>
              </p:cNvPr>
              <p:cNvSpPr/>
              <p:nvPr/>
            </p:nvSpPr>
            <p:spPr>
              <a:xfrm>
                <a:off x="426405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91D01878-9D80-4E11-BCFE-A5B3024EB9D1}"/>
                  </a:ext>
                </a:extLst>
              </p:cNvPr>
              <p:cNvSpPr/>
              <p:nvPr/>
            </p:nvSpPr>
            <p:spPr>
              <a:xfrm>
                <a:off x="4363382" y="921263"/>
                <a:ext cx="89090" cy="67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438556ED-5A9F-49BF-943F-FCD17894D4E1}"/>
                  </a:ext>
                </a:extLst>
              </p:cNvPr>
              <p:cNvSpPr/>
              <p:nvPr/>
            </p:nvSpPr>
            <p:spPr>
              <a:xfrm>
                <a:off x="4488180" y="921270"/>
                <a:ext cx="1492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67944">
                    <a:moveTo>
                      <a:pt x="51473" y="55283"/>
                    </a:moveTo>
                    <a:lnTo>
                      <a:pt x="14909" y="55283"/>
                    </a:lnTo>
                    <a:lnTo>
                      <a:pt x="14909" y="38658"/>
                    </a:lnTo>
                    <a:lnTo>
                      <a:pt x="47764" y="38658"/>
                    </a:lnTo>
                    <a:lnTo>
                      <a:pt x="47764" y="27063"/>
                    </a:lnTo>
                    <a:lnTo>
                      <a:pt x="14909" y="27063"/>
                    </a:lnTo>
                    <a:lnTo>
                      <a:pt x="14909" y="12534"/>
                    </a:lnTo>
                    <a:lnTo>
                      <a:pt x="50711" y="12534"/>
                    </a:lnTo>
                    <a:lnTo>
                      <a:pt x="50711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51473" y="67818"/>
                    </a:lnTo>
                    <a:lnTo>
                      <a:pt x="51473" y="55283"/>
                    </a:lnTo>
                    <a:close/>
                  </a:path>
                  <a:path w="149225" h="67944">
                    <a:moveTo>
                      <a:pt x="148818" y="67818"/>
                    </a:moveTo>
                    <a:lnTo>
                      <a:pt x="145973" y="51765"/>
                    </a:lnTo>
                    <a:lnTo>
                      <a:pt x="145846" y="50050"/>
                    </a:lnTo>
                    <a:lnTo>
                      <a:pt x="145605" y="48348"/>
                    </a:lnTo>
                    <a:lnTo>
                      <a:pt x="144907" y="44919"/>
                    </a:lnTo>
                    <a:lnTo>
                      <a:pt x="144360" y="43357"/>
                    </a:lnTo>
                    <a:lnTo>
                      <a:pt x="143268" y="41313"/>
                    </a:lnTo>
                    <a:lnTo>
                      <a:pt x="142836" y="40500"/>
                    </a:lnTo>
                    <a:lnTo>
                      <a:pt x="141859" y="39268"/>
                    </a:lnTo>
                    <a:lnTo>
                      <a:pt x="139446" y="37185"/>
                    </a:lnTo>
                    <a:lnTo>
                      <a:pt x="137934" y="36410"/>
                    </a:lnTo>
                    <a:lnTo>
                      <a:pt x="136093" y="35902"/>
                    </a:lnTo>
                    <a:lnTo>
                      <a:pt x="136093" y="35712"/>
                    </a:lnTo>
                    <a:lnTo>
                      <a:pt x="139890" y="34188"/>
                    </a:lnTo>
                    <a:lnTo>
                      <a:pt x="142633" y="31978"/>
                    </a:lnTo>
                    <a:lnTo>
                      <a:pt x="143370" y="30683"/>
                    </a:lnTo>
                    <a:lnTo>
                      <a:pt x="145986" y="26149"/>
                    </a:lnTo>
                    <a:lnTo>
                      <a:pt x="146824" y="22707"/>
                    </a:lnTo>
                    <a:lnTo>
                      <a:pt x="146824" y="16116"/>
                    </a:lnTo>
                    <a:lnTo>
                      <a:pt x="146367" y="13690"/>
                    </a:lnTo>
                    <a:lnTo>
                      <a:pt x="145503" y="11595"/>
                    </a:lnTo>
                    <a:lnTo>
                      <a:pt x="144526" y="9194"/>
                    </a:lnTo>
                    <a:lnTo>
                      <a:pt x="131914" y="355"/>
                    </a:lnTo>
                    <a:lnTo>
                      <a:pt x="131914" y="17703"/>
                    </a:lnTo>
                    <a:lnTo>
                      <a:pt x="131914" y="24409"/>
                    </a:lnTo>
                    <a:lnTo>
                      <a:pt x="131064" y="26873"/>
                    </a:lnTo>
                    <a:lnTo>
                      <a:pt x="127635" y="29908"/>
                    </a:lnTo>
                    <a:lnTo>
                      <a:pt x="125069" y="30683"/>
                    </a:lnTo>
                    <a:lnTo>
                      <a:pt x="105321" y="30683"/>
                    </a:lnTo>
                    <a:lnTo>
                      <a:pt x="105321" y="11595"/>
                    </a:lnTo>
                    <a:lnTo>
                      <a:pt x="125069" y="11595"/>
                    </a:lnTo>
                    <a:lnTo>
                      <a:pt x="127635" y="12331"/>
                    </a:lnTo>
                    <a:lnTo>
                      <a:pt x="131064" y="15316"/>
                    </a:lnTo>
                    <a:lnTo>
                      <a:pt x="131914" y="17703"/>
                    </a:lnTo>
                    <a:lnTo>
                      <a:pt x="131914" y="355"/>
                    </a:lnTo>
                    <a:lnTo>
                      <a:pt x="130009" y="0"/>
                    </a:lnTo>
                    <a:lnTo>
                      <a:pt x="90411" y="0"/>
                    </a:lnTo>
                    <a:lnTo>
                      <a:pt x="90411" y="67818"/>
                    </a:lnTo>
                    <a:lnTo>
                      <a:pt x="105321" y="67818"/>
                    </a:lnTo>
                    <a:lnTo>
                      <a:pt x="105321" y="41313"/>
                    </a:lnTo>
                    <a:lnTo>
                      <a:pt x="123964" y="41313"/>
                    </a:lnTo>
                    <a:lnTo>
                      <a:pt x="132575" y="63093"/>
                    </a:lnTo>
                    <a:lnTo>
                      <a:pt x="133096" y="65709"/>
                    </a:lnTo>
                    <a:lnTo>
                      <a:pt x="133908" y="67818"/>
                    </a:lnTo>
                    <a:lnTo>
                      <a:pt x="148818" y="678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23B72789-20E1-4EF2-AF8C-A1E3717D6ECD}"/>
                </a:ext>
              </a:extLst>
            </p:cNvPr>
            <p:cNvGrpSpPr/>
            <p:nvPr/>
          </p:nvGrpSpPr>
          <p:grpSpPr>
            <a:xfrm>
              <a:off x="2432182" y="1224700"/>
              <a:ext cx="204641" cy="94710"/>
              <a:chOff x="4728482" y="919659"/>
              <a:chExt cx="153670" cy="71120"/>
            </a:xfrm>
          </p:grpSpPr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87B4358-955F-473E-96E8-4311F0C5BF74}"/>
                  </a:ext>
                </a:extLst>
              </p:cNvPr>
              <p:cNvSpPr/>
              <p:nvPr/>
            </p:nvSpPr>
            <p:spPr>
              <a:xfrm>
                <a:off x="472848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CD41022E-435F-4052-A583-83D51CCFFE51}"/>
                  </a:ext>
                </a:extLst>
              </p:cNvPr>
              <p:cNvSpPr/>
              <p:nvPr/>
            </p:nvSpPr>
            <p:spPr>
              <a:xfrm>
                <a:off x="4834078" y="921264"/>
                <a:ext cx="482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67944">
                    <a:moveTo>
                      <a:pt x="47675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39789"/>
                    </a:lnTo>
                    <a:lnTo>
                      <a:pt x="43307" y="39789"/>
                    </a:lnTo>
                    <a:lnTo>
                      <a:pt x="43307" y="28206"/>
                    </a:lnTo>
                    <a:lnTo>
                      <a:pt x="14909" y="28206"/>
                    </a:lnTo>
                    <a:lnTo>
                      <a:pt x="14909" y="12534"/>
                    </a:lnTo>
                    <a:lnTo>
                      <a:pt x="47675" y="12534"/>
                    </a:lnTo>
                    <a:lnTo>
                      <a:pt x="47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object 24">
              <a:extLst>
                <a:ext uri="{FF2B5EF4-FFF2-40B4-BE49-F238E27FC236}">
                  <a16:creationId xmlns:a16="http://schemas.microsoft.com/office/drawing/2014/main" id="{D308CDED-2C5A-4D9D-8F3D-224F46949202}"/>
                </a:ext>
              </a:extLst>
            </p:cNvPr>
            <p:cNvGrpSpPr/>
            <p:nvPr/>
          </p:nvGrpSpPr>
          <p:grpSpPr>
            <a:xfrm>
              <a:off x="2756093" y="1224700"/>
              <a:ext cx="341632" cy="94710"/>
              <a:chOff x="4971715" y="919659"/>
              <a:chExt cx="256540" cy="71120"/>
            </a:xfrm>
          </p:grpSpPr>
          <p:sp>
            <p:nvSpPr>
              <p:cNvPr id="16" name="object 25">
                <a:extLst>
                  <a:ext uri="{FF2B5EF4-FFF2-40B4-BE49-F238E27FC236}">
                    <a16:creationId xmlns:a16="http://schemas.microsoft.com/office/drawing/2014/main" id="{760F67FC-24C8-4616-8D77-273287E7152C}"/>
                  </a:ext>
                </a:extLst>
              </p:cNvPr>
              <p:cNvSpPr/>
              <p:nvPr/>
            </p:nvSpPr>
            <p:spPr>
              <a:xfrm>
                <a:off x="4971715" y="919659"/>
                <a:ext cx="66552" cy="7094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bject 26">
                <a:extLst>
                  <a:ext uri="{FF2B5EF4-FFF2-40B4-BE49-F238E27FC236}">
                    <a16:creationId xmlns:a16="http://schemas.microsoft.com/office/drawing/2014/main" id="{CD5BB6ED-99B1-4E75-A711-C0F6FD88EDE6}"/>
                  </a:ext>
                </a:extLst>
              </p:cNvPr>
              <p:cNvSpPr/>
              <p:nvPr/>
            </p:nvSpPr>
            <p:spPr>
              <a:xfrm>
                <a:off x="5077295" y="921270"/>
                <a:ext cx="15113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67944">
                    <a:moveTo>
                      <a:pt x="57277" y="0"/>
                    </a:moveTo>
                    <a:lnTo>
                      <a:pt x="43307" y="0"/>
                    </a:lnTo>
                    <a:lnTo>
                      <a:pt x="43307" y="45491"/>
                    </a:lnTo>
                    <a:lnTo>
                      <a:pt x="43129" y="45491"/>
                    </a:lnTo>
                    <a:lnTo>
                      <a:pt x="14820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13970" y="67818"/>
                    </a:lnTo>
                    <a:lnTo>
                      <a:pt x="13970" y="22415"/>
                    </a:lnTo>
                    <a:lnTo>
                      <a:pt x="14160" y="22415"/>
                    </a:lnTo>
                    <a:lnTo>
                      <a:pt x="42367" y="67818"/>
                    </a:lnTo>
                    <a:lnTo>
                      <a:pt x="57277" y="67818"/>
                    </a:lnTo>
                    <a:lnTo>
                      <a:pt x="57277" y="0"/>
                    </a:lnTo>
                    <a:close/>
                  </a:path>
                  <a:path w="151129" h="67944">
                    <a:moveTo>
                      <a:pt x="150736" y="55283"/>
                    </a:moveTo>
                    <a:lnTo>
                      <a:pt x="114173" y="55283"/>
                    </a:lnTo>
                    <a:lnTo>
                      <a:pt x="114173" y="38658"/>
                    </a:lnTo>
                    <a:lnTo>
                      <a:pt x="147027" y="38658"/>
                    </a:lnTo>
                    <a:lnTo>
                      <a:pt x="147027" y="27063"/>
                    </a:lnTo>
                    <a:lnTo>
                      <a:pt x="114173" y="27063"/>
                    </a:lnTo>
                    <a:lnTo>
                      <a:pt x="114173" y="12534"/>
                    </a:lnTo>
                    <a:lnTo>
                      <a:pt x="149974" y="12534"/>
                    </a:lnTo>
                    <a:lnTo>
                      <a:pt x="149974" y="0"/>
                    </a:lnTo>
                    <a:lnTo>
                      <a:pt x="99250" y="0"/>
                    </a:lnTo>
                    <a:lnTo>
                      <a:pt x="99250" y="67818"/>
                    </a:lnTo>
                    <a:lnTo>
                      <a:pt x="150736" y="67818"/>
                    </a:lnTo>
                    <a:lnTo>
                      <a:pt x="150736" y="552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449F14-59EF-4F1F-B5A9-57E7AEAD7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1" y="6030226"/>
            <a:ext cx="2649363" cy="476605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654505-FC7C-43AF-BA85-06CC3B2043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825" y="2211264"/>
            <a:ext cx="4511675" cy="806450"/>
          </a:xfrm>
          <a:prstGeom prst="rect">
            <a:avLst/>
          </a:prstGeom>
        </p:spPr>
        <p:txBody>
          <a:bodyPr anchor="b"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42973F2F-62F0-40D2-B3FC-0144D2852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3017714"/>
            <a:ext cx="4511675" cy="806450"/>
          </a:xfrm>
          <a:prstGeom prst="rect">
            <a:avLst/>
          </a:prstGeom>
        </p:spPr>
        <p:txBody>
          <a:bodyPr/>
          <a:lstStyle>
            <a:lvl1pPr>
              <a:defRPr sz="60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7609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EA4646-F9FA-4B0C-B914-23020C7BD17E}"/>
              </a:ext>
            </a:extLst>
          </p:cNvPr>
          <p:cNvGrpSpPr/>
          <p:nvPr userDrawn="1"/>
        </p:nvGrpSpPr>
        <p:grpSpPr>
          <a:xfrm>
            <a:off x="504393" y="499036"/>
            <a:ext cx="2484588" cy="611308"/>
            <a:chOff x="504393" y="499035"/>
            <a:chExt cx="3334316" cy="82037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CC90AD6-81CA-4447-B342-E71AFAD15D5B}"/>
                </a:ext>
              </a:extLst>
            </p:cNvPr>
            <p:cNvSpPr/>
            <p:nvPr/>
          </p:nvSpPr>
          <p:spPr>
            <a:xfrm>
              <a:off x="2342002" y="629889"/>
              <a:ext cx="397443" cy="296814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319C2B1F-320B-42E6-892A-09B98C74693C}"/>
                </a:ext>
              </a:extLst>
            </p:cNvPr>
            <p:cNvSpPr/>
            <p:nvPr/>
          </p:nvSpPr>
          <p:spPr>
            <a:xfrm>
              <a:off x="2857299" y="629889"/>
              <a:ext cx="43125" cy="296814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52936B-A74B-4A5B-A95D-C96CD4E3053D}"/>
                </a:ext>
              </a:extLst>
            </p:cNvPr>
            <p:cNvSpPr/>
            <p:nvPr/>
          </p:nvSpPr>
          <p:spPr>
            <a:xfrm>
              <a:off x="504393" y="629897"/>
              <a:ext cx="350933" cy="296814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6D0E557F-0A3A-4635-B9EA-E94322A982C5}"/>
                </a:ext>
              </a:extLst>
            </p:cNvPr>
            <p:cNvGrpSpPr/>
            <p:nvPr/>
          </p:nvGrpSpPr>
          <p:grpSpPr>
            <a:xfrm>
              <a:off x="928143" y="629749"/>
              <a:ext cx="1009674" cy="296814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51AC1D47-437D-4CC4-9586-DF6F9254757E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4A9A1AEB-548F-4166-B79D-980F0E89EEDE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2A874271-DA59-4BA2-9422-F7FCA8DAE57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498D2657-2F99-4C95-9A6A-E21FC78DBC95}"/>
                </a:ext>
              </a:extLst>
            </p:cNvPr>
            <p:cNvSpPr/>
            <p:nvPr/>
          </p:nvSpPr>
          <p:spPr>
            <a:xfrm>
              <a:off x="3018268" y="629749"/>
              <a:ext cx="518351" cy="29637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AE4CA997-173D-453D-8F45-937910A8FE90}"/>
                </a:ext>
              </a:extLst>
            </p:cNvPr>
            <p:cNvSpPr/>
            <p:nvPr/>
          </p:nvSpPr>
          <p:spPr>
            <a:xfrm>
              <a:off x="3575568" y="629885"/>
              <a:ext cx="263141" cy="2962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9815D8E0-7804-4891-96F2-0B09A1E0B50F}"/>
                </a:ext>
              </a:extLst>
            </p:cNvPr>
            <p:cNvSpPr/>
            <p:nvPr/>
          </p:nvSpPr>
          <p:spPr>
            <a:xfrm>
              <a:off x="3685811" y="499035"/>
              <a:ext cx="43125" cy="558111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7ABB72F8-C881-42E2-B017-E3290E103692}"/>
                </a:ext>
              </a:extLst>
            </p:cNvPr>
            <p:cNvSpPr/>
            <p:nvPr/>
          </p:nvSpPr>
          <p:spPr>
            <a:xfrm>
              <a:off x="1245665" y="1226846"/>
              <a:ext cx="323872" cy="90482"/>
            </a:xfrm>
            <a:custGeom>
              <a:avLst/>
              <a:gdLst/>
              <a:ahLst/>
              <a:cxnLst/>
              <a:rect l="l" t="t" r="r" b="b"/>
              <a:pathLst>
                <a:path w="243204" h="67944">
                  <a:moveTo>
                    <a:pt x="55562" y="0"/>
                  </a:moveTo>
                  <a:lnTo>
                    <a:pt x="0" y="0"/>
                  </a:lnTo>
                  <a:lnTo>
                    <a:pt x="0" y="12534"/>
                  </a:lnTo>
                  <a:lnTo>
                    <a:pt x="20320" y="12534"/>
                  </a:lnTo>
                  <a:lnTo>
                    <a:pt x="20320" y="67818"/>
                  </a:lnTo>
                  <a:lnTo>
                    <a:pt x="35242" y="67818"/>
                  </a:lnTo>
                  <a:lnTo>
                    <a:pt x="35242" y="12534"/>
                  </a:lnTo>
                  <a:lnTo>
                    <a:pt x="55562" y="12534"/>
                  </a:lnTo>
                  <a:lnTo>
                    <a:pt x="55562" y="0"/>
                  </a:lnTo>
                  <a:close/>
                </a:path>
                <a:path w="243204" h="67944">
                  <a:moveTo>
                    <a:pt x="149479" y="0"/>
                  </a:moveTo>
                  <a:lnTo>
                    <a:pt x="134569" y="0"/>
                  </a:lnTo>
                  <a:lnTo>
                    <a:pt x="134569" y="26022"/>
                  </a:lnTo>
                  <a:lnTo>
                    <a:pt x="107124" y="26022"/>
                  </a:lnTo>
                  <a:lnTo>
                    <a:pt x="107124" y="0"/>
                  </a:lnTo>
                  <a:lnTo>
                    <a:pt x="92214" y="0"/>
                  </a:lnTo>
                  <a:lnTo>
                    <a:pt x="92214" y="67818"/>
                  </a:lnTo>
                  <a:lnTo>
                    <a:pt x="107124" y="67818"/>
                  </a:lnTo>
                  <a:lnTo>
                    <a:pt x="107124" y="38557"/>
                  </a:lnTo>
                  <a:lnTo>
                    <a:pt x="134569" y="38557"/>
                  </a:lnTo>
                  <a:lnTo>
                    <a:pt x="134569" y="67818"/>
                  </a:lnTo>
                  <a:lnTo>
                    <a:pt x="149479" y="67818"/>
                  </a:lnTo>
                  <a:lnTo>
                    <a:pt x="149479" y="0"/>
                  </a:lnTo>
                  <a:close/>
                </a:path>
                <a:path w="243204" h="67944">
                  <a:moveTo>
                    <a:pt x="242938" y="55283"/>
                  </a:moveTo>
                  <a:lnTo>
                    <a:pt x="206375" y="55283"/>
                  </a:lnTo>
                  <a:lnTo>
                    <a:pt x="206375" y="38658"/>
                  </a:lnTo>
                  <a:lnTo>
                    <a:pt x="239229" y="38658"/>
                  </a:lnTo>
                  <a:lnTo>
                    <a:pt x="239229" y="27063"/>
                  </a:lnTo>
                  <a:lnTo>
                    <a:pt x="206375" y="27063"/>
                  </a:lnTo>
                  <a:lnTo>
                    <a:pt x="206375" y="12534"/>
                  </a:lnTo>
                  <a:lnTo>
                    <a:pt x="242176" y="12534"/>
                  </a:lnTo>
                  <a:lnTo>
                    <a:pt x="242176" y="0"/>
                  </a:lnTo>
                  <a:lnTo>
                    <a:pt x="191465" y="0"/>
                  </a:lnTo>
                  <a:lnTo>
                    <a:pt x="191465" y="67818"/>
                  </a:lnTo>
                  <a:lnTo>
                    <a:pt x="242938" y="67818"/>
                  </a:lnTo>
                  <a:lnTo>
                    <a:pt x="242938" y="55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object 16">
              <a:extLst>
                <a:ext uri="{FF2B5EF4-FFF2-40B4-BE49-F238E27FC236}">
                  <a16:creationId xmlns:a16="http://schemas.microsoft.com/office/drawing/2014/main" id="{FB9644A1-85B3-4198-80B3-6FA601D76036}"/>
                </a:ext>
              </a:extLst>
            </p:cNvPr>
            <p:cNvGrpSpPr/>
            <p:nvPr/>
          </p:nvGrpSpPr>
          <p:grpSpPr>
            <a:xfrm>
              <a:off x="1694666" y="1224700"/>
              <a:ext cx="616459" cy="94710"/>
              <a:chOff x="4174662" y="919659"/>
              <a:chExt cx="462915" cy="71120"/>
            </a:xfrm>
          </p:grpSpPr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E4D6E484-5402-46B9-BCEC-B00DC79E5C02}"/>
                  </a:ext>
                </a:extLst>
              </p:cNvPr>
              <p:cNvSpPr/>
              <p:nvPr/>
            </p:nvSpPr>
            <p:spPr>
              <a:xfrm>
                <a:off x="4174662" y="921264"/>
                <a:ext cx="5461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54610" h="67944">
                    <a:moveTo>
                      <a:pt x="34823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43497"/>
                    </a:lnTo>
                    <a:lnTo>
                      <a:pt x="34823" y="43497"/>
                    </a:lnTo>
                    <a:lnTo>
                      <a:pt x="52061" y="31915"/>
                    </a:lnTo>
                    <a:lnTo>
                      <a:pt x="14909" y="31915"/>
                    </a:lnTo>
                    <a:lnTo>
                      <a:pt x="14909" y="11595"/>
                    </a:lnTo>
                    <a:lnTo>
                      <a:pt x="52071" y="11595"/>
                    </a:lnTo>
                    <a:lnTo>
                      <a:pt x="51904" y="11087"/>
                    </a:lnTo>
                    <a:lnTo>
                      <a:pt x="50546" y="8763"/>
                    </a:lnTo>
                    <a:lnTo>
                      <a:pt x="46799" y="4724"/>
                    </a:lnTo>
                    <a:lnTo>
                      <a:pt x="44386" y="3086"/>
                    </a:lnTo>
                    <a:lnTo>
                      <a:pt x="38430" y="622"/>
                    </a:lnTo>
                    <a:lnTo>
                      <a:pt x="34823" y="0"/>
                    </a:lnTo>
                    <a:close/>
                  </a:path>
                  <a:path w="54610" h="67944">
                    <a:moveTo>
                      <a:pt x="52071" y="11595"/>
                    </a:moveTo>
                    <a:lnTo>
                      <a:pt x="28206" y="11595"/>
                    </a:lnTo>
                    <a:lnTo>
                      <a:pt x="29845" y="11709"/>
                    </a:lnTo>
                    <a:lnTo>
                      <a:pt x="33020" y="12217"/>
                    </a:lnTo>
                    <a:lnTo>
                      <a:pt x="39481" y="24472"/>
                    </a:lnTo>
                    <a:lnTo>
                      <a:pt x="39243" y="25641"/>
                    </a:lnTo>
                    <a:lnTo>
                      <a:pt x="28206" y="31915"/>
                    </a:lnTo>
                    <a:lnTo>
                      <a:pt x="52061" y="31915"/>
                    </a:lnTo>
                    <a:lnTo>
                      <a:pt x="53606" y="27152"/>
                    </a:lnTo>
                    <a:lnTo>
                      <a:pt x="54038" y="24472"/>
                    </a:lnTo>
                    <a:lnTo>
                      <a:pt x="54038" y="18961"/>
                    </a:lnTo>
                    <a:lnTo>
                      <a:pt x="53606" y="16268"/>
                    </a:lnTo>
                    <a:lnTo>
                      <a:pt x="52071" y="1159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796BC061-686B-42B2-B75E-170AA682390F}"/>
                  </a:ext>
                </a:extLst>
              </p:cNvPr>
              <p:cNvSpPr/>
              <p:nvPr/>
            </p:nvSpPr>
            <p:spPr>
              <a:xfrm>
                <a:off x="426405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object 19">
                <a:extLst>
                  <a:ext uri="{FF2B5EF4-FFF2-40B4-BE49-F238E27FC236}">
                    <a16:creationId xmlns:a16="http://schemas.microsoft.com/office/drawing/2014/main" id="{91D01878-9D80-4E11-BCFE-A5B3024EB9D1}"/>
                  </a:ext>
                </a:extLst>
              </p:cNvPr>
              <p:cNvSpPr/>
              <p:nvPr/>
            </p:nvSpPr>
            <p:spPr>
              <a:xfrm>
                <a:off x="4363382" y="921263"/>
                <a:ext cx="89090" cy="6781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438556ED-5A9F-49BF-943F-FCD17894D4E1}"/>
                  </a:ext>
                </a:extLst>
              </p:cNvPr>
              <p:cNvSpPr/>
              <p:nvPr/>
            </p:nvSpPr>
            <p:spPr>
              <a:xfrm>
                <a:off x="4488180" y="921270"/>
                <a:ext cx="149225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49225" h="67944">
                    <a:moveTo>
                      <a:pt x="51473" y="55283"/>
                    </a:moveTo>
                    <a:lnTo>
                      <a:pt x="14909" y="55283"/>
                    </a:lnTo>
                    <a:lnTo>
                      <a:pt x="14909" y="38658"/>
                    </a:lnTo>
                    <a:lnTo>
                      <a:pt x="47764" y="38658"/>
                    </a:lnTo>
                    <a:lnTo>
                      <a:pt x="47764" y="27063"/>
                    </a:lnTo>
                    <a:lnTo>
                      <a:pt x="14909" y="27063"/>
                    </a:lnTo>
                    <a:lnTo>
                      <a:pt x="14909" y="12534"/>
                    </a:lnTo>
                    <a:lnTo>
                      <a:pt x="50711" y="12534"/>
                    </a:lnTo>
                    <a:lnTo>
                      <a:pt x="50711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51473" y="67818"/>
                    </a:lnTo>
                    <a:lnTo>
                      <a:pt x="51473" y="55283"/>
                    </a:lnTo>
                    <a:close/>
                  </a:path>
                  <a:path w="149225" h="67944">
                    <a:moveTo>
                      <a:pt x="148818" y="67818"/>
                    </a:moveTo>
                    <a:lnTo>
                      <a:pt x="145973" y="51765"/>
                    </a:lnTo>
                    <a:lnTo>
                      <a:pt x="145846" y="50050"/>
                    </a:lnTo>
                    <a:lnTo>
                      <a:pt x="145605" y="48348"/>
                    </a:lnTo>
                    <a:lnTo>
                      <a:pt x="144907" y="44919"/>
                    </a:lnTo>
                    <a:lnTo>
                      <a:pt x="144360" y="43357"/>
                    </a:lnTo>
                    <a:lnTo>
                      <a:pt x="143268" y="41313"/>
                    </a:lnTo>
                    <a:lnTo>
                      <a:pt x="142836" y="40500"/>
                    </a:lnTo>
                    <a:lnTo>
                      <a:pt x="141859" y="39268"/>
                    </a:lnTo>
                    <a:lnTo>
                      <a:pt x="139446" y="37185"/>
                    </a:lnTo>
                    <a:lnTo>
                      <a:pt x="137934" y="36410"/>
                    </a:lnTo>
                    <a:lnTo>
                      <a:pt x="136093" y="35902"/>
                    </a:lnTo>
                    <a:lnTo>
                      <a:pt x="136093" y="35712"/>
                    </a:lnTo>
                    <a:lnTo>
                      <a:pt x="139890" y="34188"/>
                    </a:lnTo>
                    <a:lnTo>
                      <a:pt x="142633" y="31978"/>
                    </a:lnTo>
                    <a:lnTo>
                      <a:pt x="143370" y="30683"/>
                    </a:lnTo>
                    <a:lnTo>
                      <a:pt x="145986" y="26149"/>
                    </a:lnTo>
                    <a:lnTo>
                      <a:pt x="146824" y="22707"/>
                    </a:lnTo>
                    <a:lnTo>
                      <a:pt x="146824" y="16116"/>
                    </a:lnTo>
                    <a:lnTo>
                      <a:pt x="146367" y="13690"/>
                    </a:lnTo>
                    <a:lnTo>
                      <a:pt x="145503" y="11595"/>
                    </a:lnTo>
                    <a:lnTo>
                      <a:pt x="144526" y="9194"/>
                    </a:lnTo>
                    <a:lnTo>
                      <a:pt x="131914" y="355"/>
                    </a:lnTo>
                    <a:lnTo>
                      <a:pt x="131914" y="17703"/>
                    </a:lnTo>
                    <a:lnTo>
                      <a:pt x="131914" y="24409"/>
                    </a:lnTo>
                    <a:lnTo>
                      <a:pt x="131064" y="26873"/>
                    </a:lnTo>
                    <a:lnTo>
                      <a:pt x="127635" y="29908"/>
                    </a:lnTo>
                    <a:lnTo>
                      <a:pt x="125069" y="30683"/>
                    </a:lnTo>
                    <a:lnTo>
                      <a:pt x="105321" y="30683"/>
                    </a:lnTo>
                    <a:lnTo>
                      <a:pt x="105321" y="11595"/>
                    </a:lnTo>
                    <a:lnTo>
                      <a:pt x="125069" y="11595"/>
                    </a:lnTo>
                    <a:lnTo>
                      <a:pt x="127635" y="12331"/>
                    </a:lnTo>
                    <a:lnTo>
                      <a:pt x="131064" y="15316"/>
                    </a:lnTo>
                    <a:lnTo>
                      <a:pt x="131914" y="17703"/>
                    </a:lnTo>
                    <a:lnTo>
                      <a:pt x="131914" y="355"/>
                    </a:lnTo>
                    <a:lnTo>
                      <a:pt x="130009" y="0"/>
                    </a:lnTo>
                    <a:lnTo>
                      <a:pt x="90411" y="0"/>
                    </a:lnTo>
                    <a:lnTo>
                      <a:pt x="90411" y="67818"/>
                    </a:lnTo>
                    <a:lnTo>
                      <a:pt x="105321" y="67818"/>
                    </a:lnTo>
                    <a:lnTo>
                      <a:pt x="105321" y="41313"/>
                    </a:lnTo>
                    <a:lnTo>
                      <a:pt x="123964" y="41313"/>
                    </a:lnTo>
                    <a:lnTo>
                      <a:pt x="132575" y="63093"/>
                    </a:lnTo>
                    <a:lnTo>
                      <a:pt x="133096" y="65709"/>
                    </a:lnTo>
                    <a:lnTo>
                      <a:pt x="133908" y="67818"/>
                    </a:lnTo>
                    <a:lnTo>
                      <a:pt x="148818" y="6781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object 21">
              <a:extLst>
                <a:ext uri="{FF2B5EF4-FFF2-40B4-BE49-F238E27FC236}">
                  <a16:creationId xmlns:a16="http://schemas.microsoft.com/office/drawing/2014/main" id="{23B72789-20E1-4EF2-AF8C-A1E3717D6ECD}"/>
                </a:ext>
              </a:extLst>
            </p:cNvPr>
            <p:cNvGrpSpPr/>
            <p:nvPr/>
          </p:nvGrpSpPr>
          <p:grpSpPr>
            <a:xfrm>
              <a:off x="2432182" y="1224700"/>
              <a:ext cx="204641" cy="94710"/>
              <a:chOff x="4728482" y="919659"/>
              <a:chExt cx="153670" cy="71120"/>
            </a:xfrm>
          </p:grpSpPr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87B4358-955F-473E-96E8-4311F0C5BF74}"/>
                  </a:ext>
                </a:extLst>
              </p:cNvPr>
              <p:cNvSpPr/>
              <p:nvPr/>
            </p:nvSpPr>
            <p:spPr>
              <a:xfrm>
                <a:off x="4728482" y="919659"/>
                <a:ext cx="66563" cy="709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bject 23">
                <a:extLst>
                  <a:ext uri="{FF2B5EF4-FFF2-40B4-BE49-F238E27FC236}">
                    <a16:creationId xmlns:a16="http://schemas.microsoft.com/office/drawing/2014/main" id="{CD41022E-435F-4052-A583-83D51CCFFE51}"/>
                  </a:ext>
                </a:extLst>
              </p:cNvPr>
              <p:cNvSpPr/>
              <p:nvPr/>
            </p:nvSpPr>
            <p:spPr>
              <a:xfrm>
                <a:off x="4834078" y="921264"/>
                <a:ext cx="4826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48260" h="67944">
                    <a:moveTo>
                      <a:pt x="47675" y="0"/>
                    </a:moveTo>
                    <a:lnTo>
                      <a:pt x="0" y="0"/>
                    </a:lnTo>
                    <a:lnTo>
                      <a:pt x="0" y="67818"/>
                    </a:lnTo>
                    <a:lnTo>
                      <a:pt x="14909" y="67818"/>
                    </a:lnTo>
                    <a:lnTo>
                      <a:pt x="14909" y="39789"/>
                    </a:lnTo>
                    <a:lnTo>
                      <a:pt x="43307" y="39789"/>
                    </a:lnTo>
                    <a:lnTo>
                      <a:pt x="43307" y="28206"/>
                    </a:lnTo>
                    <a:lnTo>
                      <a:pt x="14909" y="28206"/>
                    </a:lnTo>
                    <a:lnTo>
                      <a:pt x="14909" y="12534"/>
                    </a:lnTo>
                    <a:lnTo>
                      <a:pt x="47675" y="12534"/>
                    </a:lnTo>
                    <a:lnTo>
                      <a:pt x="47675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object 24">
              <a:extLst>
                <a:ext uri="{FF2B5EF4-FFF2-40B4-BE49-F238E27FC236}">
                  <a16:creationId xmlns:a16="http://schemas.microsoft.com/office/drawing/2014/main" id="{D308CDED-2C5A-4D9D-8F3D-224F46949202}"/>
                </a:ext>
              </a:extLst>
            </p:cNvPr>
            <p:cNvGrpSpPr/>
            <p:nvPr/>
          </p:nvGrpSpPr>
          <p:grpSpPr>
            <a:xfrm>
              <a:off x="2756093" y="1224700"/>
              <a:ext cx="341632" cy="94710"/>
              <a:chOff x="4971715" y="919659"/>
              <a:chExt cx="256540" cy="71120"/>
            </a:xfrm>
          </p:grpSpPr>
          <p:sp>
            <p:nvSpPr>
              <p:cNvPr id="16" name="object 25">
                <a:extLst>
                  <a:ext uri="{FF2B5EF4-FFF2-40B4-BE49-F238E27FC236}">
                    <a16:creationId xmlns:a16="http://schemas.microsoft.com/office/drawing/2014/main" id="{760F67FC-24C8-4616-8D77-273287E7152C}"/>
                  </a:ext>
                </a:extLst>
              </p:cNvPr>
              <p:cNvSpPr/>
              <p:nvPr/>
            </p:nvSpPr>
            <p:spPr>
              <a:xfrm>
                <a:off x="4971715" y="919659"/>
                <a:ext cx="66552" cy="7094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object 26">
                <a:extLst>
                  <a:ext uri="{FF2B5EF4-FFF2-40B4-BE49-F238E27FC236}">
                    <a16:creationId xmlns:a16="http://schemas.microsoft.com/office/drawing/2014/main" id="{CD5BB6ED-99B1-4E75-A711-C0F6FD88EDE6}"/>
                  </a:ext>
                </a:extLst>
              </p:cNvPr>
              <p:cNvSpPr/>
              <p:nvPr/>
            </p:nvSpPr>
            <p:spPr>
              <a:xfrm>
                <a:off x="5077295" y="921270"/>
                <a:ext cx="151130" cy="67945"/>
              </a:xfrm>
              <a:custGeom>
                <a:avLst/>
                <a:gdLst/>
                <a:ahLst/>
                <a:cxnLst/>
                <a:rect l="l" t="t" r="r" b="b"/>
                <a:pathLst>
                  <a:path w="151129" h="67944">
                    <a:moveTo>
                      <a:pt x="57277" y="0"/>
                    </a:moveTo>
                    <a:lnTo>
                      <a:pt x="43307" y="0"/>
                    </a:lnTo>
                    <a:lnTo>
                      <a:pt x="43307" y="45491"/>
                    </a:lnTo>
                    <a:lnTo>
                      <a:pt x="43129" y="45491"/>
                    </a:lnTo>
                    <a:lnTo>
                      <a:pt x="14820" y="0"/>
                    </a:lnTo>
                    <a:lnTo>
                      <a:pt x="0" y="0"/>
                    </a:lnTo>
                    <a:lnTo>
                      <a:pt x="0" y="67818"/>
                    </a:lnTo>
                    <a:lnTo>
                      <a:pt x="13970" y="67818"/>
                    </a:lnTo>
                    <a:lnTo>
                      <a:pt x="13970" y="22415"/>
                    </a:lnTo>
                    <a:lnTo>
                      <a:pt x="14160" y="22415"/>
                    </a:lnTo>
                    <a:lnTo>
                      <a:pt x="42367" y="67818"/>
                    </a:lnTo>
                    <a:lnTo>
                      <a:pt x="57277" y="67818"/>
                    </a:lnTo>
                    <a:lnTo>
                      <a:pt x="57277" y="0"/>
                    </a:lnTo>
                    <a:close/>
                  </a:path>
                  <a:path w="151129" h="67944">
                    <a:moveTo>
                      <a:pt x="150736" y="55283"/>
                    </a:moveTo>
                    <a:lnTo>
                      <a:pt x="114173" y="55283"/>
                    </a:lnTo>
                    <a:lnTo>
                      <a:pt x="114173" y="38658"/>
                    </a:lnTo>
                    <a:lnTo>
                      <a:pt x="147027" y="38658"/>
                    </a:lnTo>
                    <a:lnTo>
                      <a:pt x="147027" y="27063"/>
                    </a:lnTo>
                    <a:lnTo>
                      <a:pt x="114173" y="27063"/>
                    </a:lnTo>
                    <a:lnTo>
                      <a:pt x="114173" y="12534"/>
                    </a:lnTo>
                    <a:lnTo>
                      <a:pt x="149974" y="12534"/>
                    </a:lnTo>
                    <a:lnTo>
                      <a:pt x="149974" y="0"/>
                    </a:lnTo>
                    <a:lnTo>
                      <a:pt x="99250" y="0"/>
                    </a:lnTo>
                    <a:lnTo>
                      <a:pt x="99250" y="67818"/>
                    </a:lnTo>
                    <a:lnTo>
                      <a:pt x="150736" y="67818"/>
                    </a:lnTo>
                    <a:lnTo>
                      <a:pt x="150736" y="5528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defTabSz="1217706"/>
                <a:endParaRPr sz="2397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0449F14-59EF-4F1F-B5A9-57E7AEAD7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41" y="6030226"/>
            <a:ext cx="2649363" cy="47660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F22842A-89A8-4DDA-A5CB-2A54DE3C35FC}"/>
              </a:ext>
            </a:extLst>
          </p:cNvPr>
          <p:cNvGrpSpPr/>
          <p:nvPr userDrawn="1"/>
        </p:nvGrpSpPr>
        <p:grpSpPr>
          <a:xfrm>
            <a:off x="453752" y="2613559"/>
            <a:ext cx="8444388" cy="2305997"/>
            <a:chOff x="453752" y="2887758"/>
            <a:chExt cx="8444388" cy="2305997"/>
          </a:xfrm>
        </p:grpSpPr>
        <p:sp>
          <p:nvSpPr>
            <p:cNvPr id="31" name="object 2">
              <a:extLst>
                <a:ext uri="{FF2B5EF4-FFF2-40B4-BE49-F238E27FC236}">
                  <a16:creationId xmlns:a16="http://schemas.microsoft.com/office/drawing/2014/main" id="{76D85290-3D8B-41D3-A23A-1F2F77AA0595}"/>
                </a:ext>
              </a:extLst>
            </p:cNvPr>
            <p:cNvSpPr txBox="1">
              <a:spLocks/>
            </p:cNvSpPr>
            <p:nvPr/>
          </p:nvSpPr>
          <p:spPr>
            <a:xfrm>
              <a:off x="453752" y="2887758"/>
              <a:ext cx="8444388" cy="2305997"/>
            </a:xfrm>
            <a:prstGeom prst="rect">
              <a:avLst/>
            </a:prstGeom>
          </p:spPr>
          <p:txBody>
            <a:bodyPr vert="horz" wrap="square" lIns="0" tIns="15221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067" marR="6765" algn="l">
                <a:lnSpc>
                  <a:spcPct val="100800"/>
                </a:lnSpc>
                <a:spcBef>
                  <a:spcPts val="120"/>
                </a:spcBef>
              </a:pPr>
              <a:r>
                <a:rPr lang="en-US" sz="41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  <a:t>Revenue is vanity</a:t>
              </a:r>
              <a:br>
                <a:rPr lang="en-US" sz="44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US" sz="46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  <a:t>profit is sanity</a:t>
              </a:r>
              <a:br>
                <a:rPr lang="en-US" sz="5400" kern="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en-US" sz="5900" b="1" kern="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cash is </a:t>
              </a:r>
              <a:r>
                <a:rPr lang="en-US" sz="5900" b="1" kern="0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</a:rPr>
                <a:t>king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5C2343-18DB-4B4D-AEB9-21A1B2DA2189}"/>
                </a:ext>
              </a:extLst>
            </p:cNvPr>
            <p:cNvCxnSpPr>
              <a:cxnSpLocks/>
            </p:cNvCxnSpPr>
            <p:nvPr/>
          </p:nvCxnSpPr>
          <p:spPr>
            <a:xfrm>
              <a:off x="3088104" y="5133906"/>
              <a:ext cx="1348724" cy="0"/>
            </a:xfrm>
            <a:prstGeom prst="line">
              <a:avLst/>
            </a:prstGeom>
            <a:ln w="9525">
              <a:solidFill>
                <a:srgbClr val="3D7C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8644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ain">
    <p:bg>
      <p:bgPr>
        <a:solidFill>
          <a:srgbClr val="06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F4D867B-FE2C-48B1-9A4E-10BA20BFC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41"/>
          <a:stretch/>
        </p:blipFill>
        <p:spPr>
          <a:xfrm>
            <a:off x="12755" y="790"/>
            <a:ext cx="69118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193AD-3E84-452B-93D6-75C23DF18D13}"/>
              </a:ext>
            </a:extLst>
          </p:cNvPr>
          <p:cNvSpPr/>
          <p:nvPr userDrawn="1"/>
        </p:nvSpPr>
        <p:spPr>
          <a:xfrm>
            <a:off x="-46" y="0"/>
            <a:ext cx="12213582" cy="2253545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68AC-3501-4603-A54C-223D940AA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697" y="566026"/>
            <a:ext cx="7623192" cy="5725948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AEF010BF-6009-4515-A946-22A7FA72A2C8}"/>
              </a:ext>
            </a:extLst>
          </p:cNvPr>
          <p:cNvSpPr txBox="1"/>
          <p:nvPr userDrawn="1"/>
        </p:nvSpPr>
        <p:spPr>
          <a:xfrm>
            <a:off x="7489160" y="2561233"/>
            <a:ext cx="355161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chapters</a:t>
            </a: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E1C2BC34-0B03-418E-A83C-E6D35AEECAEE}"/>
              </a:ext>
            </a:extLst>
          </p:cNvPr>
          <p:cNvSpPr txBox="1"/>
          <p:nvPr userDrawn="1"/>
        </p:nvSpPr>
        <p:spPr>
          <a:xfrm>
            <a:off x="7489160" y="4295947"/>
            <a:ext cx="3021221" cy="363326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6765" lvl="0" indent="0" algn="l" defTabSz="1217706" rtl="0" eaLnBrk="1" fontAlgn="auto" latinLnBrk="0" hangingPunct="1">
              <a:lnSpc>
                <a:spcPts val="2703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Power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ne</a:t>
            </a: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9FAC6CE0-7254-496F-808B-031B7F4C62AC}"/>
              </a:ext>
            </a:extLst>
          </p:cNvPr>
          <p:cNvSpPr txBox="1"/>
          <p:nvPr userDrawn="1"/>
        </p:nvSpPr>
        <p:spPr>
          <a:xfrm>
            <a:off x="7489160" y="3406534"/>
            <a:ext cx="491238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3 big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Cash Flow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Measures</a:t>
            </a: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CF3299C4-E9AB-4C80-B9B5-31C31CB81A38}"/>
              </a:ext>
            </a:extLst>
          </p:cNvPr>
          <p:cNvSpPr txBox="1"/>
          <p:nvPr userDrawn="1"/>
        </p:nvSpPr>
        <p:spPr>
          <a:xfrm>
            <a:off x="7489160" y="5167145"/>
            <a:ext cx="4807123" cy="38640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Projections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and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Stress Testing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05FE00ED-5D5D-4D23-B318-4608838A9209}"/>
              </a:ext>
            </a:extLst>
          </p:cNvPr>
          <p:cNvSpPr txBox="1"/>
          <p:nvPr userDrawn="1"/>
        </p:nvSpPr>
        <p:spPr>
          <a:xfrm>
            <a:off x="7489160" y="6063421"/>
            <a:ext cx="4667837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Understanding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your Bank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BE4D5B-2DF5-444A-97D0-1E2B1D0F19EE}"/>
              </a:ext>
            </a:extLst>
          </p:cNvPr>
          <p:cNvSpPr/>
          <p:nvPr userDrawn="1"/>
        </p:nvSpPr>
        <p:spPr>
          <a:xfrm>
            <a:off x="6590420" y="2394448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C7A20C9D-1B08-4F35-87C7-F9A0005ED274}"/>
              </a:ext>
            </a:extLst>
          </p:cNvPr>
          <p:cNvSpPr txBox="1"/>
          <p:nvPr userDrawn="1"/>
        </p:nvSpPr>
        <p:spPr>
          <a:xfrm>
            <a:off x="6756009" y="2606185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1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C9A570-78DF-42EA-8788-B8A850788558}"/>
              </a:ext>
            </a:extLst>
          </p:cNvPr>
          <p:cNvSpPr/>
          <p:nvPr userDrawn="1"/>
        </p:nvSpPr>
        <p:spPr>
          <a:xfrm>
            <a:off x="6590420" y="3278031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B2A423F5-680B-47DF-A2DE-6C184244ED25}"/>
              </a:ext>
            </a:extLst>
          </p:cNvPr>
          <p:cNvSpPr txBox="1"/>
          <p:nvPr userDrawn="1"/>
        </p:nvSpPr>
        <p:spPr>
          <a:xfrm>
            <a:off x="6756009" y="3499520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2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4D9CF2-1939-4005-BAD2-365C4C9031E3}"/>
              </a:ext>
            </a:extLst>
          </p:cNvPr>
          <p:cNvSpPr/>
          <p:nvPr userDrawn="1"/>
        </p:nvSpPr>
        <p:spPr>
          <a:xfrm>
            <a:off x="6590420" y="4161613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CA3DBAD-032A-4846-BC57-531149BAFC2B}"/>
              </a:ext>
            </a:extLst>
          </p:cNvPr>
          <p:cNvSpPr txBox="1"/>
          <p:nvPr userDrawn="1"/>
        </p:nvSpPr>
        <p:spPr>
          <a:xfrm>
            <a:off x="6756009" y="4381677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3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CF4A7-D392-4C39-A2A8-FE573F44C315}"/>
              </a:ext>
            </a:extLst>
          </p:cNvPr>
          <p:cNvSpPr/>
          <p:nvPr userDrawn="1"/>
        </p:nvSpPr>
        <p:spPr>
          <a:xfrm>
            <a:off x="6590415" y="5045197"/>
            <a:ext cx="664400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E230024-53C9-46C8-B3F8-59FC741A5112}"/>
              </a:ext>
            </a:extLst>
          </p:cNvPr>
          <p:cNvSpPr txBox="1"/>
          <p:nvPr userDrawn="1"/>
        </p:nvSpPr>
        <p:spPr>
          <a:xfrm>
            <a:off x="6717904" y="5242469"/>
            <a:ext cx="564061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8CC5AC-5263-4144-8388-51700B16846B}"/>
              </a:ext>
            </a:extLst>
          </p:cNvPr>
          <p:cNvSpPr/>
          <p:nvPr userDrawn="1"/>
        </p:nvSpPr>
        <p:spPr>
          <a:xfrm>
            <a:off x="6590420" y="5928778"/>
            <a:ext cx="664401" cy="664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60C07EC-3675-442C-9A45-347F00F6D067}"/>
              </a:ext>
            </a:extLst>
          </p:cNvPr>
          <p:cNvSpPr txBox="1"/>
          <p:nvPr userDrawn="1"/>
        </p:nvSpPr>
        <p:spPr>
          <a:xfrm>
            <a:off x="6756009" y="6134396"/>
            <a:ext cx="564062" cy="446409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5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30F1A904-F330-439C-866F-AA5A215E43B8}"/>
              </a:ext>
            </a:extLst>
          </p:cNvPr>
          <p:cNvSpPr txBox="1"/>
          <p:nvPr userDrawn="1"/>
        </p:nvSpPr>
        <p:spPr>
          <a:xfrm>
            <a:off x="9416888" y="375416"/>
            <a:ext cx="1607986" cy="149440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How to scale up profit, cash and value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D8E3BC-0CD6-4D3A-8C7C-C0F544297F99}"/>
              </a:ext>
            </a:extLst>
          </p:cNvPr>
          <p:cNvGrpSpPr/>
          <p:nvPr userDrawn="1"/>
        </p:nvGrpSpPr>
        <p:grpSpPr>
          <a:xfrm>
            <a:off x="5606006" y="352887"/>
            <a:ext cx="4520848" cy="1859297"/>
            <a:chOff x="4594123" y="334227"/>
            <a:chExt cx="4520848" cy="1859297"/>
          </a:xfrm>
        </p:grpSpPr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107EA31E-80D3-4C0D-9DBB-B099544915B3}"/>
                </a:ext>
              </a:extLst>
            </p:cNvPr>
            <p:cNvSpPr txBox="1">
              <a:spLocks/>
            </p:cNvSpPr>
            <p:nvPr/>
          </p:nvSpPr>
          <p:spPr>
            <a:xfrm>
              <a:off x="4660798" y="334227"/>
              <a:ext cx="4330802" cy="569558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What you will</a:t>
              </a: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115C54BE-A3EB-4435-BF37-A9CCFEB47E77}"/>
                </a:ext>
              </a:extLst>
            </p:cNvPr>
            <p:cNvSpPr txBox="1">
              <a:spLocks/>
            </p:cNvSpPr>
            <p:nvPr/>
          </p:nvSpPr>
          <p:spPr>
            <a:xfrm>
              <a:off x="4594123" y="1425257"/>
              <a:ext cx="4520848" cy="768267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10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Learn</a:t>
              </a:r>
              <a:r>
                <a:rPr kumimoji="0" lang="en-ZA" sz="10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AB9C6-F112-43D2-B8D0-392329FC7EDE}"/>
              </a:ext>
            </a:extLst>
          </p:cNvPr>
          <p:cNvCxnSpPr>
            <a:cxnSpLocks/>
          </p:cNvCxnSpPr>
          <p:nvPr userDrawn="1"/>
        </p:nvCxnSpPr>
        <p:spPr>
          <a:xfrm>
            <a:off x="9184615" y="376950"/>
            <a:ext cx="0" cy="15075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716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nk">
    <p:bg>
      <p:bgPr>
        <a:solidFill>
          <a:srgbClr val="061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F4D867B-FE2C-48B1-9A4E-10BA20BFC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41"/>
          <a:stretch/>
        </p:blipFill>
        <p:spPr>
          <a:xfrm>
            <a:off x="12755" y="790"/>
            <a:ext cx="69118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3193AD-3E84-452B-93D6-75C23DF18D13}"/>
              </a:ext>
            </a:extLst>
          </p:cNvPr>
          <p:cNvSpPr/>
          <p:nvPr userDrawn="1"/>
        </p:nvSpPr>
        <p:spPr>
          <a:xfrm>
            <a:off x="-46" y="0"/>
            <a:ext cx="12213582" cy="2253545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A468AC-3501-4603-A54C-223D940AA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2697" y="566026"/>
            <a:ext cx="7623192" cy="572594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FAB9C6-F112-43D2-B8D0-392329FC7EDE}"/>
              </a:ext>
            </a:extLst>
          </p:cNvPr>
          <p:cNvCxnSpPr/>
          <p:nvPr userDrawn="1"/>
        </p:nvCxnSpPr>
        <p:spPr>
          <a:xfrm>
            <a:off x="9860475" y="376950"/>
            <a:ext cx="0" cy="14751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136C1D5E-540B-4016-A4B9-3593AB4374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95281" y="441684"/>
            <a:ext cx="4073776" cy="806450"/>
          </a:xfrm>
          <a:prstGeom prst="rect">
            <a:avLst/>
          </a:prstGeom>
        </p:spPr>
        <p:txBody>
          <a:bodyPr/>
          <a:lstStyle>
            <a:lvl1pPr algn="r"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63CDCAD-01D9-4DB3-B92E-8504CC076D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33869" y="2630495"/>
            <a:ext cx="4377131" cy="3630605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1pPr>
            <a:lvl2pPr marL="951753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2pPr>
            <a:lvl3pPr marL="1560606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3pPr>
            <a:lvl4pPr marL="2169460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4pPr>
            <a:lvl5pPr marL="2778313" indent="-342900">
              <a:buFont typeface="+mj-lt"/>
              <a:buAutoNum type="arabicPeriod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CD5C0A27-4B76-4997-9994-CC0C53124544}"/>
              </a:ext>
            </a:extLst>
          </p:cNvPr>
          <p:cNvSpPr txBox="1"/>
          <p:nvPr userDrawn="1"/>
        </p:nvSpPr>
        <p:spPr>
          <a:xfrm>
            <a:off x="10135992" y="375416"/>
            <a:ext cx="1607986" cy="149440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How to scale up profit, cash and value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 pitchFamily="2" charset="0"/>
              <a:ea typeface="Roboto Lt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6927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BEA2A577-3DAE-40DB-B77E-8851B0A9D4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965CC-24C1-4651-8B3A-AB30653E7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177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FF148D6F-7100-47A0-B0CF-F49082E7C2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A06740D-DF99-45FD-93CF-12F73BA383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05936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ight background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9286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9286875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6224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FF148D6F-7100-47A0-B0CF-F49082E7C2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A06740D-DF99-45FD-93CF-12F73BA383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603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ight background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3D7CC9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EB7F0857-5C14-4CF2-9D37-6D47BFB41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0" cy="323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100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ight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061C33"/>
              </a:solidFill>
            </a:endParaRP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4F775AC7-430C-42A5-B67B-7843D044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1" cy="323426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53157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EC891655-F0B2-4A2A-A5AA-1A51E1DE3F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BBE97-A806-4879-A2C1-0C49011A4B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29315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111664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111664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35254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5845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D665B5-C8B9-48B0-8CBE-7CFDD45C94DA}"/>
              </a:ext>
            </a:extLst>
          </p:cNvPr>
          <p:cNvSpPr/>
          <p:nvPr userDrawn="1"/>
        </p:nvSpPr>
        <p:spPr>
          <a:xfrm>
            <a:off x="3416301" y="0"/>
            <a:ext cx="8775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9DA78DDC-D3D6-48F3-902C-054B8B605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416301" y="3778898"/>
            <a:ext cx="9046577" cy="32865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6641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D665B5-C8B9-48B0-8CBE-7CFDD45C94DA}"/>
              </a:ext>
            </a:extLst>
          </p:cNvPr>
          <p:cNvSpPr/>
          <p:nvPr userDrawn="1"/>
        </p:nvSpPr>
        <p:spPr>
          <a:xfrm>
            <a:off x="3416301" y="0"/>
            <a:ext cx="87757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387A0A5E-1A5B-47DF-A3C4-CCE20A664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416300" y="3877305"/>
            <a:ext cx="8775700" cy="3188128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500" y="299914"/>
            <a:ext cx="7797800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73500" y="1409700"/>
            <a:ext cx="7797800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98369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66706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66706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390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ight background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3D7CC9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EB7F0857-5C14-4CF2-9D37-6D47BFB41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0" cy="323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758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75622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574960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00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1315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3797301" y="0"/>
            <a:ext cx="8394699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9730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21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chemeClr val="bg1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021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4826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4700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E47356CD-AC7C-42AF-8FB2-57FD8B59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015719"/>
            <a:ext cx="8394699" cy="30497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16889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055E6B-423A-4A21-918C-034982356385}"/>
              </a:ext>
            </a:extLst>
          </p:cNvPr>
          <p:cNvSpPr/>
          <p:nvPr userDrawn="1"/>
        </p:nvSpPr>
        <p:spPr>
          <a:xfrm>
            <a:off x="3797301" y="0"/>
            <a:ext cx="83946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8A38994F-C3C9-4E3D-A762-D757C6E7A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97300" y="4015719"/>
            <a:ext cx="8394699" cy="3049714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C3564A4-3644-4900-B6B4-AFA62AB54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2125" y="299914"/>
            <a:ext cx="70897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A18FB-327B-419E-888A-A410F7ADD7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02125" y="1409700"/>
            <a:ext cx="7089775" cy="5041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DBE046-E8AA-4ED9-8D3B-1CAD12D339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797300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94714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B4808CB1-DA04-4AC3-9374-033BEBE66D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332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2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064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Light backgroun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061C33"/>
              </a:solidFill>
            </a:endParaRP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4F775AC7-430C-42A5-B67B-7843D044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1" cy="323426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586059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6699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57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ight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6C1A5-155A-4573-8AAF-1CBB51CFFB00}"/>
              </a:ext>
            </a:extLst>
          </p:cNvPr>
          <p:cNvSpPr/>
          <p:nvPr userDrawn="1"/>
        </p:nvSpPr>
        <p:spPr>
          <a:xfrm>
            <a:off x="1" y="0"/>
            <a:ext cx="8902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061C33"/>
              </a:solidFill>
            </a:endParaRP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ADF757B-B6A1-45FD-A8A5-CB210BA702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299914"/>
            <a:ext cx="7889875" cy="806450"/>
          </a:xfrm>
          <a:prstGeom prst="rect">
            <a:avLst/>
          </a:prstGeom>
        </p:spPr>
        <p:txBody>
          <a:bodyPr/>
          <a:lstStyle>
            <a:lvl1pPr>
              <a:defRPr sz="4400" b="1">
                <a:ln>
                  <a:noFill/>
                </a:ln>
                <a:solidFill>
                  <a:srgbClr val="061C33"/>
                </a:solidFill>
                <a:latin typeface="+mj-lt"/>
              </a:defRPr>
            </a:lvl1pPr>
            <a:lvl2pPr>
              <a:defRPr>
                <a:ln>
                  <a:solidFill>
                    <a:schemeClr val="bg1"/>
                  </a:solidFill>
                </a:ln>
              </a:defRPr>
            </a:lvl2pPr>
            <a:lvl3pPr>
              <a:defRPr>
                <a:ln>
                  <a:solidFill>
                    <a:schemeClr val="bg1"/>
                  </a:solidFill>
                </a:ln>
              </a:defRPr>
            </a:lvl3pPr>
            <a:lvl4pPr>
              <a:defRPr>
                <a:ln>
                  <a:solidFill>
                    <a:schemeClr val="bg1"/>
                  </a:solidFill>
                </a:ln>
              </a:defRPr>
            </a:lvl4pPr>
            <a:lvl5pPr>
              <a:defRPr>
                <a:ln>
                  <a:solidFill>
                    <a:schemeClr val="bg1"/>
                  </a:solidFill>
                </a:ln>
              </a:defRPr>
            </a:lvl5pPr>
          </a:lstStyle>
          <a:p>
            <a:pPr lvl="0"/>
            <a:r>
              <a:rPr lang="en-US" dirty="0"/>
              <a:t>Sub title text here</a:t>
            </a:r>
            <a:endParaRPr lang="en-ZA" dirty="0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4F775AC7-430C-42A5-B67B-7843D044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3831167"/>
            <a:ext cx="8902701" cy="323426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43CBAB-CF87-4BBE-990A-3D17D66365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25" y="1409700"/>
            <a:ext cx="7889875" cy="4991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105559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6916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4822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547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925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5801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4073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081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539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6163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Google Shape;52;p13"/>
          <p:cNvSpPr txBox="1"/>
          <p:nvPr/>
        </p:nvSpPr>
        <p:spPr>
          <a:xfrm>
            <a:off x="4712067" y="6217667"/>
            <a:ext cx="27364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latin typeface="Helvetica Neue"/>
                <a:ea typeface="Helvetica Neue"/>
                <a:cs typeface="Helvetica Neue"/>
                <a:sym typeface="Helvetica Neue"/>
              </a:rPr>
              <a:t>Optty</a:t>
            </a: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" name="Google Shape;53;p13"/>
          <p:cNvSpPr txBox="1"/>
          <p:nvPr/>
        </p:nvSpPr>
        <p:spPr>
          <a:xfrm>
            <a:off x="360667" y="6217667"/>
            <a:ext cx="27364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7">
                <a:latin typeface="Helvetica Neue"/>
                <a:ea typeface="Helvetica Neue"/>
                <a:cs typeface="Helvetica Neue"/>
                <a:sym typeface="Helvetica Neue"/>
              </a:rPr>
              <a:t>Date</a:t>
            </a:r>
            <a:endParaRPr sz="1467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553233" y="842300"/>
            <a:ext cx="6701600" cy="17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9pPr>
          </a:lstStyle>
          <a:p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16734" y="315734"/>
            <a:ext cx="1423700" cy="4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53233" y="2608600"/>
            <a:ext cx="11087600" cy="3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16454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92540"/>
              </a:buClr>
              <a:buSzPts val="2500"/>
              <a:buFont typeface="Helvetica Neue"/>
              <a:buChar char="●"/>
            </a:pPr>
            <a:r>
              <a:rPr lang="en-GB" sz="3333">
                <a:solidFill>
                  <a:srgbClr val="0925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edit theme text styles</a:t>
            </a:r>
            <a:endParaRPr sz="3333">
              <a:solidFill>
                <a:srgbClr val="0925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219170" lvl="1" indent="-49105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200"/>
              <a:buFont typeface="Helvetica Neue"/>
              <a:buChar char="○"/>
            </a:pPr>
            <a:r>
              <a:rPr lang="en-GB" sz="2933">
                <a:solidFill>
                  <a:srgbClr val="0925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Second level</a:t>
            </a:r>
            <a:endParaRPr sz="2933">
              <a:solidFill>
                <a:srgbClr val="0925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828754" lvl="2" indent="-47412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2000"/>
              <a:buFont typeface="Helvetica Neue"/>
              <a:buChar char="■"/>
            </a:pPr>
            <a:r>
              <a:rPr lang="en-GB" sz="2667">
                <a:solidFill>
                  <a:srgbClr val="0925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Third level</a:t>
            </a:r>
            <a:endParaRPr sz="2667">
              <a:solidFill>
                <a:srgbClr val="0925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438339" lvl="3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Helvetica Neue"/>
              <a:buChar char="●"/>
            </a:pPr>
            <a:r>
              <a:rPr lang="en-GB" sz="2400">
                <a:solidFill>
                  <a:srgbClr val="0925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Fourth level</a:t>
            </a:r>
            <a:endParaRPr sz="2400">
              <a:solidFill>
                <a:srgbClr val="0925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4" lvl="4" indent="-45718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540"/>
              </a:buClr>
              <a:buSzPts val="1800"/>
              <a:buFont typeface="Helvetica Neue"/>
              <a:buChar char="○"/>
            </a:pPr>
            <a:r>
              <a:rPr lang="en-GB" sz="2400">
                <a:solidFill>
                  <a:srgbClr val="0925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Fifth level</a:t>
            </a:r>
            <a:endParaRPr sz="2400">
              <a:solidFill>
                <a:srgbClr val="0925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925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1898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svg"/><Relationship Id="rId4" Type="http://schemas.openxmlformats.org/officeDocument/2006/relationships/image" Target="../media/image2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Изображение выглядит как сидит, черный,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B9AA2336-013D-475E-87AF-FE45EA920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3" b="36683"/>
          <a:stretch/>
        </p:blipFill>
        <p:spPr>
          <a:xfrm>
            <a:off x="10523416" y="223600"/>
            <a:ext cx="1363785" cy="362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57C6C7-C108-448C-AD7A-B613F66BB524}"/>
              </a:ext>
            </a:extLst>
          </p:cNvPr>
          <p:cNvSpPr txBox="1"/>
          <p:nvPr userDrawn="1"/>
        </p:nvSpPr>
        <p:spPr>
          <a:xfrm>
            <a:off x="508000" y="228628"/>
            <a:ext cx="7315200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b="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|  STRESS TESTING YOUR NUMBERS DURING COVID-19</a:t>
            </a:r>
            <a:endParaRPr lang="ru-RU" sz="1065" b="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79" r:id="rId3"/>
    <p:sldLayoutId id="2147483680" r:id="rId4"/>
    <p:sldLayoutId id="2147483662" r:id="rId5"/>
    <p:sldLayoutId id="2147483669" r:id="rId6"/>
    <p:sldLayoutId id="2147483670" r:id="rId7"/>
    <p:sldLayoutId id="2147483673" r:id="rId8"/>
    <p:sldLayoutId id="2147483674" r:id="rId9"/>
    <p:sldLayoutId id="2147483663" r:id="rId10"/>
    <p:sldLayoutId id="2147483664" r:id="rId11"/>
    <p:sldLayoutId id="2147483671" r:id="rId12"/>
    <p:sldLayoutId id="2147483677" r:id="rId13"/>
    <p:sldLayoutId id="2147483678" r:id="rId14"/>
    <p:sldLayoutId id="2147483681" r:id="rId15"/>
    <p:sldLayoutId id="2147483675" r:id="rId16"/>
    <p:sldLayoutId id="2147483676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716" r:id="rId23"/>
    <p:sldLayoutId id="2147483717" r:id="rId24"/>
    <p:sldLayoutId id="2147483817" r:id="rId25"/>
    <p:sldLayoutId id="2147483818" r:id="rId2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57C6C7-C108-448C-AD7A-B613F66BB524}"/>
              </a:ext>
            </a:extLst>
          </p:cNvPr>
          <p:cNvSpPr txBox="1"/>
          <p:nvPr userDrawn="1"/>
        </p:nvSpPr>
        <p:spPr>
          <a:xfrm>
            <a:off x="508000" y="228628"/>
            <a:ext cx="7315200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b="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|  STRESS TESTING YOUR NUMBERS DURING COVID-19</a:t>
            </a:r>
            <a:endParaRPr lang="ru-RU" sz="1065" b="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10F981-74F9-46F8-AB94-76D4079E8A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44800" y="287479"/>
            <a:ext cx="1840801" cy="1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2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6">
            <a:extLst>
              <a:ext uri="{FF2B5EF4-FFF2-40B4-BE49-F238E27FC236}">
                <a16:creationId xmlns:a16="http://schemas.microsoft.com/office/drawing/2014/main" id="{8DB733F7-115F-4F9E-9DED-86366D1D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AC21A3-18AB-462B-8714-107B4AF9191B}"/>
              </a:ext>
            </a:extLst>
          </p:cNvPr>
          <p:cNvSpPr txBox="1"/>
          <p:nvPr userDrawn="1"/>
        </p:nvSpPr>
        <p:spPr>
          <a:xfrm>
            <a:off x="609600" y="228628"/>
            <a:ext cx="7315200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b="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|  STRESS TESTING YOUR NUMBERS DURING COVID-19</a:t>
            </a:r>
            <a:endParaRPr lang="ru-RU" sz="1065" b="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89A28A-CC21-4FB3-A522-99A71D3FC5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4800" y="287479"/>
            <a:ext cx="1840801" cy="1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1217706" rtl="0" eaLnBrk="1" latinLnBrk="0" hangingPunct="1">
        <a:lnSpc>
          <a:spcPct val="90000"/>
        </a:lnSpc>
        <a:spcBef>
          <a:spcPct val="0"/>
        </a:spcBef>
        <a:buNone/>
        <a:defRPr sz="5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27" indent="-304427" algn="l" defTabSz="1217706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9" kern="1200">
          <a:solidFill>
            <a:schemeClr val="tx1"/>
          </a:solidFill>
          <a:latin typeface="+mn-lt"/>
          <a:ea typeface="+mn-ea"/>
          <a:cs typeface="+mn-cs"/>
        </a:defRPr>
      </a:lvl1pPr>
      <a:lvl2pPr marL="913280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6" kern="1200">
          <a:solidFill>
            <a:schemeClr val="tx1"/>
          </a:solidFill>
          <a:latin typeface="+mn-lt"/>
          <a:ea typeface="+mn-ea"/>
          <a:cs typeface="+mn-cs"/>
        </a:defRPr>
      </a:lvl2pPr>
      <a:lvl3pPr marL="1522133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3pPr>
      <a:lvl4pPr marL="2130986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39840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8693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7546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6399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5253" indent="-304427" algn="l" defTabSz="1217706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85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70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560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41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26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119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1973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0826" algn="l" defTabSz="1217706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Изображение выглядит как сидит, черный,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B9AA2336-013D-475E-87AF-FE45EA920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3" b="36683"/>
          <a:stretch/>
        </p:blipFill>
        <p:spPr>
          <a:xfrm>
            <a:off x="10523416" y="223600"/>
            <a:ext cx="1363785" cy="362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57C6C7-C108-448C-AD7A-B613F66BB524}"/>
              </a:ext>
            </a:extLst>
          </p:cNvPr>
          <p:cNvSpPr txBox="1"/>
          <p:nvPr userDrawn="1"/>
        </p:nvSpPr>
        <p:spPr>
          <a:xfrm>
            <a:off x="508000" y="228628"/>
            <a:ext cx="7315200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b="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|  STRESS TESTING YOUR NUMBERS DURING COVID-19</a:t>
            </a:r>
            <a:endParaRPr lang="ru-RU" sz="1065" b="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14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Изображение выглядит как сидит, черный,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B9AA2336-013D-475E-87AF-FE45EA920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3" b="36683"/>
          <a:stretch/>
        </p:blipFill>
        <p:spPr>
          <a:xfrm>
            <a:off x="10523416" y="223600"/>
            <a:ext cx="1363785" cy="362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57C6C7-C108-448C-AD7A-B613F66BB524}"/>
              </a:ext>
            </a:extLst>
          </p:cNvPr>
          <p:cNvSpPr txBox="1"/>
          <p:nvPr userDrawn="1"/>
        </p:nvSpPr>
        <p:spPr>
          <a:xfrm>
            <a:off x="508000" y="228628"/>
            <a:ext cx="7315200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b="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|  STRESS TESTING YOUR NUMBERS DURING COVID-19</a:t>
            </a:r>
            <a:endParaRPr lang="ru-RU" sz="1065" b="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3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D9518F-A96F-4E49-8108-46869B5C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BFF14-93D1-438B-90D5-6F2D4669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B56E2-6D08-402B-8173-13230213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BFD0-4F28-4C6B-8D5F-BE9E41703523}" type="datetimeFigureOut">
              <a:rPr lang="en-ZA" smtClean="0"/>
              <a:t>2022/10/05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4B20-81DF-4CD4-A889-8C9DF774C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F5BAB-993C-48CF-8FCC-4C510C750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5CD89-0918-4335-A375-E6ADC68AA14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233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4800" y="277119"/>
            <a:ext cx="508000" cy="204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332">
                <a:solidFill>
                  <a:schemeClr val="bg1">
                    <a:lumMod val="75000"/>
                  </a:schemeClr>
                </a:solidFill>
                <a:latin typeface="Helvetica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 descr="Изображение выглядит как сидит, черный,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B9AA2336-013D-475E-87AF-FE45EA920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3" b="36683"/>
          <a:stretch/>
        </p:blipFill>
        <p:spPr>
          <a:xfrm>
            <a:off x="10523416" y="223600"/>
            <a:ext cx="1363785" cy="362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57C6C7-C108-448C-AD7A-B613F66BB524}"/>
              </a:ext>
            </a:extLst>
          </p:cNvPr>
          <p:cNvSpPr txBox="1"/>
          <p:nvPr userDrawn="1"/>
        </p:nvSpPr>
        <p:spPr>
          <a:xfrm>
            <a:off x="508000" y="228628"/>
            <a:ext cx="7315200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5" b="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|  STRESS TESTING YOUR NUMBERS DURING COVID-19</a:t>
            </a:r>
            <a:endParaRPr lang="ru-RU" sz="1065" b="0" dirty="0">
              <a:solidFill>
                <a:schemeClr val="bg1">
                  <a:lumMod val="7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72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719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10.wdp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8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6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40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7.sv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870E61A-8AF2-4551-B52C-A8F1E2DAB464}"/>
              </a:ext>
            </a:extLst>
          </p:cNvPr>
          <p:cNvGrpSpPr/>
          <p:nvPr/>
        </p:nvGrpSpPr>
        <p:grpSpPr>
          <a:xfrm>
            <a:off x="5915315" y="3250185"/>
            <a:ext cx="5019778" cy="840230"/>
            <a:chOff x="4965700" y="3148038"/>
            <a:chExt cx="6240278" cy="1044523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C7C87BDB-29B9-447E-8614-5BC9434BA84A}"/>
                </a:ext>
              </a:extLst>
            </p:cNvPr>
            <p:cNvSpPr/>
            <p:nvPr/>
          </p:nvSpPr>
          <p:spPr>
            <a:xfrm>
              <a:off x="8404843" y="3392935"/>
              <a:ext cx="743827" cy="555497"/>
            </a:xfrm>
            <a:custGeom>
              <a:avLst/>
              <a:gdLst/>
              <a:ahLst/>
              <a:cxnLst/>
              <a:rect l="l" t="t" r="r" b="b"/>
              <a:pathLst>
                <a:path w="298450" h="222884">
                  <a:moveTo>
                    <a:pt x="298081" y="0"/>
                  </a:moveTo>
                  <a:lnTo>
                    <a:pt x="267779" y="0"/>
                  </a:lnTo>
                  <a:lnTo>
                    <a:pt x="149771" y="184353"/>
                  </a:lnTo>
                  <a:lnTo>
                    <a:pt x="30429" y="0"/>
                  </a:lnTo>
                  <a:lnTo>
                    <a:pt x="0" y="0"/>
                  </a:lnTo>
                  <a:lnTo>
                    <a:pt x="0" y="222453"/>
                  </a:lnTo>
                  <a:lnTo>
                    <a:pt x="32003" y="222453"/>
                  </a:lnTo>
                  <a:lnTo>
                    <a:pt x="32003" y="58991"/>
                  </a:lnTo>
                  <a:lnTo>
                    <a:pt x="137274" y="222453"/>
                  </a:lnTo>
                  <a:lnTo>
                    <a:pt x="161251" y="222453"/>
                  </a:lnTo>
                  <a:lnTo>
                    <a:pt x="266369" y="59702"/>
                  </a:lnTo>
                  <a:lnTo>
                    <a:pt x="266369" y="222453"/>
                  </a:lnTo>
                  <a:lnTo>
                    <a:pt x="298081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20FBCE22-E4BA-421F-84C8-A2B06A99B7AF}"/>
                </a:ext>
              </a:extLst>
            </p:cNvPr>
            <p:cNvSpPr/>
            <p:nvPr/>
          </p:nvSpPr>
          <p:spPr>
            <a:xfrm>
              <a:off x="9369238" y="3392935"/>
              <a:ext cx="80710" cy="555497"/>
            </a:xfrm>
            <a:custGeom>
              <a:avLst/>
              <a:gdLst/>
              <a:ahLst/>
              <a:cxnLst/>
              <a:rect l="l" t="t" r="r" b="b"/>
              <a:pathLst>
                <a:path w="32385" h="222884">
                  <a:moveTo>
                    <a:pt x="32016" y="0"/>
                  </a:moveTo>
                  <a:lnTo>
                    <a:pt x="0" y="0"/>
                  </a:lnTo>
                  <a:lnTo>
                    <a:pt x="0" y="222453"/>
                  </a:lnTo>
                  <a:lnTo>
                    <a:pt x="32016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31978646-B8D9-4BC4-9783-DC5FF186E126}"/>
                </a:ext>
              </a:extLst>
            </p:cNvPr>
            <p:cNvSpPr/>
            <p:nvPr/>
          </p:nvSpPr>
          <p:spPr>
            <a:xfrm>
              <a:off x="4965700" y="3392950"/>
              <a:ext cx="656782" cy="555497"/>
            </a:xfrm>
            <a:custGeom>
              <a:avLst/>
              <a:gdLst/>
              <a:ahLst/>
              <a:cxnLst/>
              <a:rect l="l" t="t" r="r" b="b"/>
              <a:pathLst>
                <a:path w="263525" h="222884">
                  <a:moveTo>
                    <a:pt x="146659" y="0"/>
                  </a:moveTo>
                  <a:lnTo>
                    <a:pt x="116408" y="0"/>
                  </a:lnTo>
                  <a:lnTo>
                    <a:pt x="0" y="222453"/>
                  </a:lnTo>
                  <a:lnTo>
                    <a:pt x="35496" y="222453"/>
                  </a:lnTo>
                  <a:lnTo>
                    <a:pt x="131597" y="38900"/>
                  </a:lnTo>
                  <a:lnTo>
                    <a:pt x="227558" y="222453"/>
                  </a:lnTo>
                  <a:lnTo>
                    <a:pt x="263067" y="2224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F3E3EF71-6EA5-4732-AC15-435E772FB063}"/>
                </a:ext>
              </a:extLst>
            </p:cNvPr>
            <p:cNvGrpSpPr/>
            <p:nvPr/>
          </p:nvGrpSpPr>
          <p:grpSpPr>
            <a:xfrm>
              <a:off x="5758762" y="3392673"/>
              <a:ext cx="1889637" cy="555497"/>
              <a:chOff x="3599060" y="472895"/>
              <a:chExt cx="758190" cy="222885"/>
            </a:xfrm>
          </p:grpSpPr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BD45AC33-AACC-4B8F-9A01-D5D0B9AAD1ED}"/>
                  </a:ext>
                </a:extLst>
              </p:cNvPr>
              <p:cNvSpPr/>
              <p:nvPr/>
            </p:nvSpPr>
            <p:spPr>
              <a:xfrm>
                <a:off x="3599053" y="472897"/>
                <a:ext cx="18542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85420" h="222250">
                    <a:moveTo>
                      <a:pt x="185102" y="191770"/>
                    </a:moveTo>
                    <a:lnTo>
                      <a:pt x="32016" y="191770"/>
                    </a:lnTo>
                    <a:lnTo>
                      <a:pt x="32016" y="0"/>
                    </a:lnTo>
                    <a:lnTo>
                      <a:pt x="0" y="0"/>
                    </a:lnTo>
                    <a:lnTo>
                      <a:pt x="0" y="191770"/>
                    </a:lnTo>
                    <a:lnTo>
                      <a:pt x="0" y="222250"/>
                    </a:lnTo>
                    <a:lnTo>
                      <a:pt x="185102" y="222250"/>
                    </a:lnTo>
                    <a:lnTo>
                      <a:pt x="185102" y="19177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bject 9">
                <a:extLst>
                  <a:ext uri="{FF2B5EF4-FFF2-40B4-BE49-F238E27FC236}">
                    <a16:creationId xmlns:a16="http://schemas.microsoft.com/office/drawing/2014/main" id="{DD02BDE1-9714-4713-B687-FEF56F8B3222}"/>
                  </a:ext>
                </a:extLst>
              </p:cNvPr>
              <p:cNvSpPr/>
              <p:nvPr/>
            </p:nvSpPr>
            <p:spPr>
              <a:xfrm>
                <a:off x="4122135" y="473000"/>
                <a:ext cx="234810" cy="22245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bject 10">
                <a:extLst>
                  <a:ext uri="{FF2B5EF4-FFF2-40B4-BE49-F238E27FC236}">
                    <a16:creationId xmlns:a16="http://schemas.microsoft.com/office/drawing/2014/main" id="{52B47926-3147-42B2-B035-25FC0BE83069}"/>
                  </a:ext>
                </a:extLst>
              </p:cNvPr>
              <p:cNvSpPr/>
              <p:nvPr/>
            </p:nvSpPr>
            <p:spPr>
              <a:xfrm>
                <a:off x="3816135" y="473006"/>
                <a:ext cx="263525" cy="222885"/>
              </a:xfrm>
              <a:custGeom>
                <a:avLst/>
                <a:gdLst/>
                <a:ahLst/>
                <a:cxnLst/>
                <a:rect l="l" t="t" r="r" b="b"/>
                <a:pathLst>
                  <a:path w="263525" h="222884">
                    <a:moveTo>
                      <a:pt x="146659" y="0"/>
                    </a:moveTo>
                    <a:lnTo>
                      <a:pt x="116408" y="0"/>
                    </a:lnTo>
                    <a:lnTo>
                      <a:pt x="0" y="222453"/>
                    </a:lnTo>
                    <a:lnTo>
                      <a:pt x="35496" y="222453"/>
                    </a:lnTo>
                    <a:lnTo>
                      <a:pt x="131597" y="38900"/>
                    </a:lnTo>
                    <a:lnTo>
                      <a:pt x="227558" y="222453"/>
                    </a:lnTo>
                    <a:lnTo>
                      <a:pt x="263067" y="22245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84CDE23F-DC7E-4976-876E-D29E4A8943B3}"/>
                </a:ext>
              </a:extLst>
            </p:cNvPr>
            <p:cNvSpPr/>
            <p:nvPr/>
          </p:nvSpPr>
          <p:spPr>
            <a:xfrm>
              <a:off x="9670497" y="3392673"/>
              <a:ext cx="970110" cy="5546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8EC443E7-95AE-4513-9364-98CF0B0CA1FE}"/>
                </a:ext>
              </a:extLst>
            </p:cNvPr>
            <p:cNvSpPr/>
            <p:nvPr/>
          </p:nvSpPr>
          <p:spPr>
            <a:xfrm>
              <a:off x="10713501" y="3392928"/>
              <a:ext cx="492477" cy="5544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F185DFE1-6E96-49AA-B23C-90F330A69FC0}"/>
                </a:ext>
              </a:extLst>
            </p:cNvPr>
            <p:cNvSpPr/>
            <p:nvPr/>
          </p:nvSpPr>
          <p:spPr>
            <a:xfrm>
              <a:off x="10919825" y="3148038"/>
              <a:ext cx="80710" cy="1044523"/>
            </a:xfrm>
            <a:custGeom>
              <a:avLst/>
              <a:gdLst/>
              <a:ahLst/>
              <a:cxnLst/>
              <a:rect l="l" t="t" r="r" b="b"/>
              <a:pathLst>
                <a:path w="32385" h="419100">
                  <a:moveTo>
                    <a:pt x="32016" y="342684"/>
                  </a:moveTo>
                  <a:lnTo>
                    <a:pt x="0" y="342684"/>
                  </a:lnTo>
                  <a:lnTo>
                    <a:pt x="0" y="418998"/>
                  </a:lnTo>
                  <a:lnTo>
                    <a:pt x="32016" y="418998"/>
                  </a:lnTo>
                  <a:lnTo>
                    <a:pt x="32016" y="342684"/>
                  </a:lnTo>
                  <a:close/>
                </a:path>
                <a:path w="32385" h="419100">
                  <a:moveTo>
                    <a:pt x="32016" y="0"/>
                  </a:moveTo>
                  <a:lnTo>
                    <a:pt x="12" y="0"/>
                  </a:lnTo>
                  <a:lnTo>
                    <a:pt x="12" y="76314"/>
                  </a:lnTo>
                  <a:lnTo>
                    <a:pt x="32016" y="76314"/>
                  </a:lnTo>
                  <a:lnTo>
                    <a:pt x="32016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034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78D55D86-5A25-4F71-B17C-94657EA625AC}"/>
              </a:ext>
            </a:extLst>
          </p:cNvPr>
          <p:cNvSpPr/>
          <p:nvPr/>
        </p:nvSpPr>
        <p:spPr>
          <a:xfrm rot="10800000">
            <a:off x="5747656" y="0"/>
            <a:ext cx="6444344" cy="6858000"/>
          </a:xfrm>
          <a:prstGeom prst="rect">
            <a:avLst/>
          </a:prstGeom>
          <a:gradFill flip="none" rotWithShape="1">
            <a:gsLst>
              <a:gs pos="593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03955" y="841066"/>
            <a:ext cx="7134225" cy="536575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  <a:tabLst>
                <a:tab pos="2293347" algn="l"/>
                <a:tab pos="4246751" algn="l"/>
                <a:tab pos="7102442" algn="l"/>
              </a:tabLst>
            </a:pPr>
            <a:r>
              <a:rPr sz="3396" dirty="0">
                <a:solidFill>
                  <a:srgbClr val="061C33"/>
                </a:solidFill>
                <a:latin typeface="+mn-lt"/>
              </a:rPr>
              <a:t>MILOK’</a:t>
            </a:r>
            <a:r>
              <a:rPr lang="en-ZA" sz="3396" dirty="0">
                <a:solidFill>
                  <a:srgbClr val="061C33"/>
                </a:solidFill>
                <a:latin typeface="+mn-lt"/>
              </a:rPr>
              <a:t>s</a:t>
            </a:r>
            <a:r>
              <a:rPr lang="ru-RU" sz="3396" b="1" dirty="0">
                <a:solidFill>
                  <a:srgbClr val="061C33"/>
                </a:solidFill>
              </a:rPr>
              <a:t> </a:t>
            </a:r>
            <a:r>
              <a:rPr lang="en-ZA" sz="3396" dirty="0">
                <a:solidFill>
                  <a:srgbClr val="061C33"/>
                </a:solidFill>
                <a:latin typeface="+mn-lt"/>
              </a:rPr>
              <a:t>Group</a:t>
            </a:r>
            <a:r>
              <a:rPr lang="en-ZA" sz="3396" b="1" dirty="0">
                <a:solidFill>
                  <a:srgbClr val="061C33"/>
                </a:solidFill>
              </a:rPr>
              <a:t> Chapter 1</a:t>
            </a:r>
            <a:endParaRPr sz="3396" b="1" dirty="0">
              <a:solidFill>
                <a:srgbClr val="061C33"/>
              </a:solidFill>
            </a:endParaRPr>
          </a:p>
        </p:txBody>
      </p:sp>
      <p:pic>
        <p:nvPicPr>
          <p:cNvPr id="13" name="Picture 12" descr="A picture containing indoor, slice, gear&#10;&#10;Description automatically generated">
            <a:extLst>
              <a:ext uri="{FF2B5EF4-FFF2-40B4-BE49-F238E27FC236}">
                <a16:creationId xmlns:a16="http://schemas.microsoft.com/office/drawing/2014/main" id="{DD63C4EA-A7D1-4593-AF79-CF647C4F5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732" y="6061454"/>
            <a:ext cx="3864331" cy="12906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9E0A7C-5F5F-4334-AB5B-A94CFFCB2468}"/>
              </a:ext>
            </a:extLst>
          </p:cNvPr>
          <p:cNvGrpSpPr/>
          <p:nvPr/>
        </p:nvGrpSpPr>
        <p:grpSpPr>
          <a:xfrm>
            <a:off x="5068063" y="1666179"/>
            <a:ext cx="6910119" cy="4207806"/>
            <a:chOff x="5068063" y="1666179"/>
            <a:chExt cx="6910119" cy="420780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B476160-2EA0-486F-8022-303FC296141D}"/>
                </a:ext>
              </a:extLst>
            </p:cNvPr>
            <p:cNvGrpSpPr/>
            <p:nvPr/>
          </p:nvGrpSpPr>
          <p:grpSpPr>
            <a:xfrm>
              <a:off x="5068063" y="1666179"/>
              <a:ext cx="6204087" cy="4207806"/>
              <a:chOff x="5356361" y="2196852"/>
              <a:chExt cx="6204087" cy="4207806"/>
            </a:xfrm>
          </p:grpSpPr>
          <p:sp>
            <p:nvSpPr>
              <p:cNvPr id="23" name="object 5">
                <a:extLst>
                  <a:ext uri="{FF2B5EF4-FFF2-40B4-BE49-F238E27FC236}">
                    <a16:creationId xmlns:a16="http://schemas.microsoft.com/office/drawing/2014/main" id="{8E4F82D7-BC34-4836-979B-EF5CBBFA0EF2}"/>
                  </a:ext>
                </a:extLst>
              </p:cNvPr>
              <p:cNvSpPr txBox="1"/>
              <p:nvPr/>
            </p:nvSpPr>
            <p:spPr>
              <a:xfrm>
                <a:off x="5476862" y="2196852"/>
                <a:ext cx="2788001" cy="30395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6765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Profitability</a:t>
                </a:r>
                <a:r>
                  <a:rPr kumimoji="0" lang="ru-RU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 </a:t>
                </a:r>
                <a:r>
                  <a:rPr kumimoji="0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Trends</a:t>
                </a:r>
              </a:p>
            </p:txBody>
          </p:sp>
          <p:sp>
            <p:nvSpPr>
              <p:cNvPr id="32" name="object 6">
                <a:extLst>
                  <a:ext uri="{FF2B5EF4-FFF2-40B4-BE49-F238E27FC236}">
                    <a16:creationId xmlns:a16="http://schemas.microsoft.com/office/drawing/2014/main" id="{9CEB71F5-FA5A-4AF6-A393-258ED02C7FBA}"/>
                  </a:ext>
                </a:extLst>
              </p:cNvPr>
              <p:cNvSpPr txBox="1"/>
              <p:nvPr/>
            </p:nvSpPr>
            <p:spPr>
              <a:xfrm>
                <a:off x="5923914" y="6141680"/>
                <a:ext cx="1591462" cy="262978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ctr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9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ea typeface="+mn-ea"/>
                    <a:cs typeface="Arial"/>
                  </a:rPr>
                  <a:t>Gross Margin %</a:t>
                </a:r>
              </a:p>
            </p:txBody>
          </p:sp>
          <p:sp>
            <p:nvSpPr>
              <p:cNvPr id="33" name="object 7">
                <a:extLst>
                  <a:ext uri="{FF2B5EF4-FFF2-40B4-BE49-F238E27FC236}">
                    <a16:creationId xmlns:a16="http://schemas.microsoft.com/office/drawing/2014/main" id="{E020E1CE-654C-4F1D-84C0-2065736C35E6}"/>
                  </a:ext>
                </a:extLst>
              </p:cNvPr>
              <p:cNvSpPr txBox="1"/>
              <p:nvPr/>
            </p:nvSpPr>
            <p:spPr>
              <a:xfrm>
                <a:off x="7663007" y="6141680"/>
                <a:ext cx="1838384" cy="262978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ctr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9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ea typeface="+mn-ea"/>
                    <a:cs typeface="Arial"/>
                  </a:rPr>
                  <a:t>Operating Profit %</a:t>
                </a:r>
              </a:p>
            </p:txBody>
          </p:sp>
          <p:sp>
            <p:nvSpPr>
              <p:cNvPr id="34" name="object 8">
                <a:extLst>
                  <a:ext uri="{FF2B5EF4-FFF2-40B4-BE49-F238E27FC236}">
                    <a16:creationId xmlns:a16="http://schemas.microsoft.com/office/drawing/2014/main" id="{66FBD20C-9348-4B44-957B-063283D10865}"/>
                  </a:ext>
                </a:extLst>
              </p:cNvPr>
              <p:cNvSpPr txBox="1"/>
              <p:nvPr/>
            </p:nvSpPr>
            <p:spPr>
              <a:xfrm>
                <a:off x="9727501" y="6141680"/>
                <a:ext cx="1214314" cy="262978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ctr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59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ea typeface="+mn-ea"/>
                    <a:cs typeface="Arial"/>
                  </a:rPr>
                  <a:t>Net Profit %</a:t>
                </a:r>
              </a:p>
            </p:txBody>
          </p:sp>
          <p:sp>
            <p:nvSpPr>
              <p:cNvPr id="35" name="object 25">
                <a:extLst>
                  <a:ext uri="{FF2B5EF4-FFF2-40B4-BE49-F238E27FC236}">
                    <a16:creationId xmlns:a16="http://schemas.microsoft.com/office/drawing/2014/main" id="{BC1A29FA-CC00-4D68-89DC-679446A4DC6A}"/>
                  </a:ext>
                </a:extLst>
              </p:cNvPr>
              <p:cNvSpPr txBox="1"/>
              <p:nvPr/>
            </p:nvSpPr>
            <p:spPr>
              <a:xfrm>
                <a:off x="5356361" y="2851847"/>
                <a:ext cx="241002" cy="3392617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40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6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 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5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30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7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 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6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20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7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 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7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10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20079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7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 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120079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27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7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0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</p:txBody>
          </p:sp>
          <p:sp>
            <p:nvSpPr>
              <p:cNvPr id="50" name="object 32">
                <a:extLst>
                  <a:ext uri="{FF2B5EF4-FFF2-40B4-BE49-F238E27FC236}">
                    <a16:creationId xmlns:a16="http://schemas.microsoft.com/office/drawing/2014/main" id="{3618F5DE-D7A7-4D02-8969-BD04CDF28D4B}"/>
                  </a:ext>
                </a:extLst>
              </p:cNvPr>
              <p:cNvSpPr/>
              <p:nvPr/>
            </p:nvSpPr>
            <p:spPr>
              <a:xfrm>
                <a:off x="5695154" y="5289085"/>
                <a:ext cx="5862702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02455">
                    <a:moveTo>
                      <a:pt x="440183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C8C8C8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1" name="object 33">
                <a:extLst>
                  <a:ext uri="{FF2B5EF4-FFF2-40B4-BE49-F238E27FC236}">
                    <a16:creationId xmlns:a16="http://schemas.microsoft.com/office/drawing/2014/main" id="{4A011B26-87F0-47EE-A1C6-D0558F9A1FE9}"/>
                  </a:ext>
                </a:extLst>
              </p:cNvPr>
              <p:cNvSpPr/>
              <p:nvPr/>
            </p:nvSpPr>
            <p:spPr>
              <a:xfrm>
                <a:off x="5695154" y="4521567"/>
                <a:ext cx="5862702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02455">
                    <a:moveTo>
                      <a:pt x="4401832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C8C8C8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2" name="object 34">
                <a:extLst>
                  <a:ext uri="{FF2B5EF4-FFF2-40B4-BE49-F238E27FC236}">
                    <a16:creationId xmlns:a16="http://schemas.microsoft.com/office/drawing/2014/main" id="{061877AE-E5B2-48CF-81B5-A2228A0C9361}"/>
                  </a:ext>
                </a:extLst>
              </p:cNvPr>
              <p:cNvSpPr/>
              <p:nvPr/>
            </p:nvSpPr>
            <p:spPr>
              <a:xfrm>
                <a:off x="5691827" y="3765880"/>
                <a:ext cx="586862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06900">
                    <a:moveTo>
                      <a:pt x="4406709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C8C8C8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3" name="object 35">
                <a:extLst>
                  <a:ext uri="{FF2B5EF4-FFF2-40B4-BE49-F238E27FC236}">
                    <a16:creationId xmlns:a16="http://schemas.microsoft.com/office/drawing/2014/main" id="{6594A8FB-FD34-41A0-8C92-3EE55D58F65F}"/>
                  </a:ext>
                </a:extLst>
              </p:cNvPr>
              <p:cNvSpPr/>
              <p:nvPr/>
            </p:nvSpPr>
            <p:spPr>
              <a:xfrm>
                <a:off x="5695159" y="2986151"/>
                <a:ext cx="5865239" cy="0"/>
              </a:xfrm>
              <a:custGeom>
                <a:avLst/>
                <a:gdLst/>
                <a:ahLst/>
                <a:cxnLst/>
                <a:rect l="l" t="t" r="r" b="b"/>
                <a:pathLst>
                  <a:path w="4404359">
                    <a:moveTo>
                      <a:pt x="4404207" y="0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C8C8C8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4" name="object 36">
                <a:extLst>
                  <a:ext uri="{FF2B5EF4-FFF2-40B4-BE49-F238E27FC236}">
                    <a16:creationId xmlns:a16="http://schemas.microsoft.com/office/drawing/2014/main" id="{3DA63B21-DC35-4534-BFD3-4CF949FC9E46}"/>
                  </a:ext>
                </a:extLst>
              </p:cNvPr>
              <p:cNvSpPr/>
              <p:nvPr/>
            </p:nvSpPr>
            <p:spPr>
              <a:xfrm>
                <a:off x="5693944" y="2912147"/>
                <a:ext cx="5863547" cy="3155018"/>
              </a:xfrm>
              <a:custGeom>
                <a:avLst/>
                <a:gdLst/>
                <a:ahLst/>
                <a:cxnLst/>
                <a:rect l="l" t="t" r="r" b="b"/>
                <a:pathLst>
                  <a:path w="4403090" h="2369185">
                    <a:moveTo>
                      <a:pt x="0" y="0"/>
                    </a:moveTo>
                    <a:lnTo>
                      <a:pt x="0" y="2368778"/>
                    </a:lnTo>
                    <a:lnTo>
                      <a:pt x="4402747" y="2368778"/>
                    </a:lnTo>
                  </a:path>
                </a:pathLst>
              </a:custGeom>
              <a:ln w="3175">
                <a:solidFill>
                  <a:srgbClr val="C8C8C8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7" name="object 40">
                <a:extLst>
                  <a:ext uri="{FF2B5EF4-FFF2-40B4-BE49-F238E27FC236}">
                    <a16:creationId xmlns:a16="http://schemas.microsoft.com/office/drawing/2014/main" id="{849CC841-B6FF-4475-8E5A-26701E373CC2}"/>
                  </a:ext>
                </a:extLst>
              </p:cNvPr>
              <p:cNvSpPr txBox="1"/>
              <p:nvPr/>
            </p:nvSpPr>
            <p:spPr>
              <a:xfrm>
                <a:off x="6027704" y="3022767"/>
                <a:ext cx="543544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35,3</a:t>
                </a:r>
              </a:p>
            </p:txBody>
          </p:sp>
          <p:sp>
            <p:nvSpPr>
              <p:cNvPr id="38" name="object 41">
                <a:extLst>
                  <a:ext uri="{FF2B5EF4-FFF2-40B4-BE49-F238E27FC236}">
                    <a16:creationId xmlns:a16="http://schemas.microsoft.com/office/drawing/2014/main" id="{0049D539-BDAA-407F-B3F3-27FAC6AA80D8}"/>
                  </a:ext>
                </a:extLst>
              </p:cNvPr>
              <p:cNvSpPr txBox="1"/>
              <p:nvPr/>
            </p:nvSpPr>
            <p:spPr>
              <a:xfrm>
                <a:off x="7827090" y="5223272"/>
                <a:ext cx="404530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8,3</a:t>
                </a:r>
              </a:p>
            </p:txBody>
          </p:sp>
          <p:sp>
            <p:nvSpPr>
              <p:cNvPr id="39" name="object 42">
                <a:extLst>
                  <a:ext uri="{FF2B5EF4-FFF2-40B4-BE49-F238E27FC236}">
                    <a16:creationId xmlns:a16="http://schemas.microsoft.com/office/drawing/2014/main" id="{6696EDAB-8D2B-4518-A569-0AF211FD30B2}"/>
                  </a:ext>
                </a:extLst>
              </p:cNvPr>
              <p:cNvSpPr txBox="1"/>
              <p:nvPr/>
            </p:nvSpPr>
            <p:spPr>
              <a:xfrm>
                <a:off x="9668599" y="5426170"/>
                <a:ext cx="404530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5,3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endParaRPr>
              </a:p>
            </p:txBody>
          </p:sp>
          <p:sp>
            <p:nvSpPr>
              <p:cNvPr id="40" name="object 43">
                <a:extLst>
                  <a:ext uri="{FF2B5EF4-FFF2-40B4-BE49-F238E27FC236}">
                    <a16:creationId xmlns:a16="http://schemas.microsoft.com/office/drawing/2014/main" id="{C8E493E3-54E2-462D-93EA-F0CA03A39D8E}"/>
                  </a:ext>
                </a:extLst>
              </p:cNvPr>
              <p:cNvSpPr txBox="1"/>
              <p:nvPr/>
            </p:nvSpPr>
            <p:spPr>
              <a:xfrm>
                <a:off x="6534469" y="2945004"/>
                <a:ext cx="543544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36,3</a:t>
                </a:r>
              </a:p>
            </p:txBody>
          </p:sp>
          <p:sp>
            <p:nvSpPr>
              <p:cNvPr id="41" name="object 44">
                <a:extLst>
                  <a:ext uri="{FF2B5EF4-FFF2-40B4-BE49-F238E27FC236}">
                    <a16:creationId xmlns:a16="http://schemas.microsoft.com/office/drawing/2014/main" id="{DEECD7B1-8D78-475F-80F4-55779EB805C7}"/>
                  </a:ext>
                </a:extLst>
              </p:cNvPr>
              <p:cNvSpPr txBox="1"/>
              <p:nvPr/>
            </p:nvSpPr>
            <p:spPr>
              <a:xfrm>
                <a:off x="8328368" y="5160993"/>
                <a:ext cx="404530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8,7</a:t>
                </a:r>
              </a:p>
            </p:txBody>
          </p:sp>
          <p:sp>
            <p:nvSpPr>
              <p:cNvPr id="42" name="object 45">
                <a:extLst>
                  <a:ext uri="{FF2B5EF4-FFF2-40B4-BE49-F238E27FC236}">
                    <a16:creationId xmlns:a16="http://schemas.microsoft.com/office/drawing/2014/main" id="{44393DF5-6222-4AE5-A6F8-F931957FEB75}"/>
                  </a:ext>
                </a:extLst>
              </p:cNvPr>
              <p:cNvSpPr txBox="1"/>
              <p:nvPr/>
            </p:nvSpPr>
            <p:spPr>
              <a:xfrm>
                <a:off x="10109069" y="5381898"/>
                <a:ext cx="404530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5,6</a:t>
                </a:r>
              </a:p>
            </p:txBody>
          </p:sp>
          <p:sp>
            <p:nvSpPr>
              <p:cNvPr id="43" name="object 46">
                <a:extLst>
                  <a:ext uri="{FF2B5EF4-FFF2-40B4-BE49-F238E27FC236}">
                    <a16:creationId xmlns:a16="http://schemas.microsoft.com/office/drawing/2014/main" id="{29591F43-96F2-4498-B0C7-1CF7C79CF4B1}"/>
                  </a:ext>
                </a:extLst>
              </p:cNvPr>
              <p:cNvSpPr txBox="1"/>
              <p:nvPr/>
            </p:nvSpPr>
            <p:spPr>
              <a:xfrm>
                <a:off x="7009012" y="2850309"/>
                <a:ext cx="543544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3</a:t>
                </a:r>
                <a:r>
                  <a:rPr kumimoji="0" lang="en-A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7.5</a:t>
                </a:r>
                <a:endPara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endParaRPr>
              </a:p>
            </p:txBody>
          </p:sp>
          <p:sp>
            <p:nvSpPr>
              <p:cNvPr id="44" name="object 47">
                <a:extLst>
                  <a:ext uri="{FF2B5EF4-FFF2-40B4-BE49-F238E27FC236}">
                    <a16:creationId xmlns:a16="http://schemas.microsoft.com/office/drawing/2014/main" id="{F34D74BF-D3A8-46E9-A8B0-BFDE0FAE2EE1}"/>
                  </a:ext>
                </a:extLst>
              </p:cNvPr>
              <p:cNvSpPr txBox="1"/>
              <p:nvPr/>
            </p:nvSpPr>
            <p:spPr>
              <a:xfrm>
                <a:off x="8811038" y="5100155"/>
                <a:ext cx="404530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9,6</a:t>
                </a:r>
              </a:p>
            </p:txBody>
          </p:sp>
          <p:sp>
            <p:nvSpPr>
              <p:cNvPr id="45" name="object 48">
                <a:extLst>
                  <a:ext uri="{FF2B5EF4-FFF2-40B4-BE49-F238E27FC236}">
                    <a16:creationId xmlns:a16="http://schemas.microsoft.com/office/drawing/2014/main" id="{6F6B4BEE-9524-4C86-829F-20BB2A85DFFC}"/>
                  </a:ext>
                </a:extLst>
              </p:cNvPr>
              <p:cNvSpPr txBox="1"/>
              <p:nvPr/>
            </p:nvSpPr>
            <p:spPr>
              <a:xfrm>
                <a:off x="10617304" y="5368005"/>
                <a:ext cx="404530" cy="23252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1691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6,3</a:t>
                </a:r>
              </a:p>
            </p:txBody>
          </p:sp>
          <p:sp>
            <p:nvSpPr>
              <p:cNvPr id="6" name="Rectangle: Single Corner Snipped 5">
                <a:extLst>
                  <a:ext uri="{FF2B5EF4-FFF2-40B4-BE49-F238E27FC236}">
                    <a16:creationId xmlns:a16="http://schemas.microsoft.com/office/drawing/2014/main" id="{2AF25528-2262-4B04-B9C2-4C028CE1D703}"/>
                  </a:ext>
                </a:extLst>
              </p:cNvPr>
              <p:cNvSpPr/>
              <p:nvPr/>
            </p:nvSpPr>
            <p:spPr>
              <a:xfrm>
                <a:off x="7025445" y="3107359"/>
                <a:ext cx="434417" cy="2961774"/>
              </a:xfrm>
              <a:prstGeom prst="snip1Rect">
                <a:avLst/>
              </a:prstGeom>
              <a:solidFill>
                <a:srgbClr val="061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58" name="Rectangle: Single Corner Snipped 57">
                <a:extLst>
                  <a:ext uri="{FF2B5EF4-FFF2-40B4-BE49-F238E27FC236}">
                    <a16:creationId xmlns:a16="http://schemas.microsoft.com/office/drawing/2014/main" id="{8A9FF76A-FB6D-4E05-8C31-97C99C931D8B}"/>
                  </a:ext>
                </a:extLst>
              </p:cNvPr>
              <p:cNvSpPr/>
              <p:nvPr/>
            </p:nvSpPr>
            <p:spPr>
              <a:xfrm>
                <a:off x="8823876" y="5347897"/>
                <a:ext cx="434417" cy="721235"/>
              </a:xfrm>
              <a:prstGeom prst="snip1Rect">
                <a:avLst/>
              </a:prstGeom>
              <a:solidFill>
                <a:srgbClr val="061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59" name="Rectangle: Single Corner Snipped 58">
                <a:extLst>
                  <a:ext uri="{FF2B5EF4-FFF2-40B4-BE49-F238E27FC236}">
                    <a16:creationId xmlns:a16="http://schemas.microsoft.com/office/drawing/2014/main" id="{00142A2C-2CC1-4942-963F-90F6C9871642}"/>
                  </a:ext>
                </a:extLst>
              </p:cNvPr>
              <p:cNvSpPr/>
              <p:nvPr/>
            </p:nvSpPr>
            <p:spPr>
              <a:xfrm>
                <a:off x="10620261" y="5594773"/>
                <a:ext cx="434417" cy="474359"/>
              </a:xfrm>
              <a:prstGeom prst="snip1Rect">
                <a:avLst/>
              </a:prstGeom>
              <a:solidFill>
                <a:srgbClr val="061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60" name="Rectangle: Single Corner Snipped 59">
                <a:extLst>
                  <a:ext uri="{FF2B5EF4-FFF2-40B4-BE49-F238E27FC236}">
                    <a16:creationId xmlns:a16="http://schemas.microsoft.com/office/drawing/2014/main" id="{D1A17A88-FDD3-4218-A4B4-A0A6115D132B}"/>
                  </a:ext>
                </a:extLst>
              </p:cNvPr>
              <p:cNvSpPr/>
              <p:nvPr/>
            </p:nvSpPr>
            <p:spPr>
              <a:xfrm>
                <a:off x="10117450" y="5618305"/>
                <a:ext cx="434417" cy="450827"/>
              </a:xfrm>
              <a:prstGeom prst="snip1Rect">
                <a:avLst/>
              </a:prstGeom>
              <a:solidFill>
                <a:srgbClr val="0D3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61" name="Rectangle: Single Corner Snipped 60">
                <a:extLst>
                  <a:ext uri="{FF2B5EF4-FFF2-40B4-BE49-F238E27FC236}">
                    <a16:creationId xmlns:a16="http://schemas.microsoft.com/office/drawing/2014/main" id="{A52176FD-6B05-44C0-938F-55262F0C5606}"/>
                  </a:ext>
                </a:extLst>
              </p:cNvPr>
              <p:cNvSpPr/>
              <p:nvPr/>
            </p:nvSpPr>
            <p:spPr>
              <a:xfrm>
                <a:off x="8326190" y="5419635"/>
                <a:ext cx="434417" cy="649497"/>
              </a:xfrm>
              <a:prstGeom prst="snip1Rect">
                <a:avLst/>
              </a:prstGeom>
              <a:solidFill>
                <a:srgbClr val="0D3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62" name="Rectangle: Single Corner Snipped 61">
                <a:extLst>
                  <a:ext uri="{FF2B5EF4-FFF2-40B4-BE49-F238E27FC236}">
                    <a16:creationId xmlns:a16="http://schemas.microsoft.com/office/drawing/2014/main" id="{8BFAAE6C-8E6D-4B37-9D61-755A5E5FD48D}"/>
                  </a:ext>
                </a:extLst>
              </p:cNvPr>
              <p:cNvSpPr/>
              <p:nvPr/>
            </p:nvSpPr>
            <p:spPr>
              <a:xfrm>
                <a:off x="6530072" y="3221605"/>
                <a:ext cx="434417" cy="2847528"/>
              </a:xfrm>
              <a:prstGeom prst="snip1Rect">
                <a:avLst/>
              </a:prstGeom>
              <a:solidFill>
                <a:srgbClr val="0D3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63" name="Rectangle: Single Corner Snipped 62">
                <a:extLst>
                  <a:ext uri="{FF2B5EF4-FFF2-40B4-BE49-F238E27FC236}">
                    <a16:creationId xmlns:a16="http://schemas.microsoft.com/office/drawing/2014/main" id="{6A22A764-7D74-4988-ACCF-223EE3DAAF3B}"/>
                  </a:ext>
                </a:extLst>
              </p:cNvPr>
              <p:cNvSpPr/>
              <p:nvPr/>
            </p:nvSpPr>
            <p:spPr>
              <a:xfrm>
                <a:off x="6039027" y="3300563"/>
                <a:ext cx="434417" cy="2768569"/>
              </a:xfrm>
              <a:prstGeom prst="snip1Rect">
                <a:avLst/>
              </a:prstGeom>
              <a:solidFill>
                <a:srgbClr val="3D7C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64" name="Rectangle: Single Corner Snipped 63">
                <a:extLst>
                  <a:ext uri="{FF2B5EF4-FFF2-40B4-BE49-F238E27FC236}">
                    <a16:creationId xmlns:a16="http://schemas.microsoft.com/office/drawing/2014/main" id="{91E1D00C-1FFE-4752-89C8-4F5C1DB3C06E}"/>
                  </a:ext>
                </a:extLst>
              </p:cNvPr>
              <p:cNvSpPr/>
              <p:nvPr/>
            </p:nvSpPr>
            <p:spPr>
              <a:xfrm>
                <a:off x="7829072" y="5459977"/>
                <a:ext cx="434417" cy="609155"/>
              </a:xfrm>
              <a:prstGeom prst="snip1Rect">
                <a:avLst/>
              </a:prstGeom>
              <a:solidFill>
                <a:srgbClr val="3D7C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  <p:sp>
            <p:nvSpPr>
              <p:cNvPr id="65" name="Rectangle: Single Corner Snipped 64">
                <a:extLst>
                  <a:ext uri="{FF2B5EF4-FFF2-40B4-BE49-F238E27FC236}">
                    <a16:creationId xmlns:a16="http://schemas.microsoft.com/office/drawing/2014/main" id="{5A7FABA6-FC21-4393-A6D1-F943A818A28D}"/>
                  </a:ext>
                </a:extLst>
              </p:cNvPr>
              <p:cNvSpPr/>
              <p:nvPr/>
            </p:nvSpPr>
            <p:spPr>
              <a:xfrm>
                <a:off x="9614743" y="5667507"/>
                <a:ext cx="434417" cy="401625"/>
              </a:xfrm>
              <a:prstGeom prst="snip1Rect">
                <a:avLst/>
              </a:prstGeom>
              <a:solidFill>
                <a:srgbClr val="3D7C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C263A9E-F17B-40D4-9B29-54BD68F6BDE6}"/>
                </a:ext>
              </a:extLst>
            </p:cNvPr>
            <p:cNvGrpSpPr/>
            <p:nvPr/>
          </p:nvGrpSpPr>
          <p:grpSpPr>
            <a:xfrm>
              <a:off x="8522740" y="2464089"/>
              <a:ext cx="3455442" cy="1380196"/>
              <a:chOff x="7198641" y="1855298"/>
              <a:chExt cx="3455442" cy="1380196"/>
            </a:xfrm>
          </p:grpSpPr>
          <p:sp>
            <p:nvSpPr>
              <p:cNvPr id="69" name="object 2">
                <a:extLst>
                  <a:ext uri="{FF2B5EF4-FFF2-40B4-BE49-F238E27FC236}">
                    <a16:creationId xmlns:a16="http://schemas.microsoft.com/office/drawing/2014/main" id="{F7B1A2F1-01EC-48C2-9192-A927C9C91487}"/>
                  </a:ext>
                </a:extLst>
              </p:cNvPr>
              <p:cNvSpPr/>
              <p:nvPr/>
            </p:nvSpPr>
            <p:spPr>
              <a:xfrm>
                <a:off x="7198641" y="1855298"/>
                <a:ext cx="2761596" cy="1380196"/>
              </a:xfrm>
              <a:custGeom>
                <a:avLst/>
                <a:gdLst/>
                <a:ahLst/>
                <a:cxnLst/>
                <a:rect l="l" t="t" r="r" b="b"/>
                <a:pathLst>
                  <a:path w="3275329" h="567055">
                    <a:moveTo>
                      <a:pt x="3275203" y="0"/>
                    </a:moveTo>
                    <a:lnTo>
                      <a:pt x="0" y="0"/>
                    </a:lnTo>
                    <a:lnTo>
                      <a:pt x="0" y="567004"/>
                    </a:lnTo>
                    <a:lnTo>
                      <a:pt x="3275203" y="567004"/>
                    </a:lnTo>
                    <a:lnTo>
                      <a:pt x="3275203" y="0"/>
                    </a:lnTo>
                    <a:close/>
                  </a:path>
                </a:pathLst>
              </a:custGeom>
              <a:solidFill>
                <a:srgbClr val="F8F8F8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0" name="object 26">
                <a:extLst>
                  <a:ext uri="{FF2B5EF4-FFF2-40B4-BE49-F238E27FC236}">
                    <a16:creationId xmlns:a16="http://schemas.microsoft.com/office/drawing/2014/main" id="{C1B1C20E-FDB7-4996-AAAD-C0E4E0A1B2C8}"/>
                  </a:ext>
                </a:extLst>
              </p:cNvPr>
              <p:cNvSpPr txBox="1"/>
              <p:nvPr/>
            </p:nvSpPr>
            <p:spPr>
              <a:xfrm>
                <a:off x="7773267" y="1881168"/>
                <a:ext cx="1276530" cy="31267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0" marR="6765" lvl="0" indent="0" algn="l" defTabSz="1217706" rtl="0" eaLnBrk="1" fontAlgn="auto" latinLnBrk="0" hangingPunct="1">
                  <a:lnSpc>
                    <a:spcPct val="1466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87247" algn="l"/>
                  </a:tabLst>
                  <a:defRPr/>
                </a:pP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31-</a:t>
                </a:r>
                <a:r>
                  <a:rPr kumimoji="0" lang="en-AU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12</a:t>
                </a:r>
                <a:r>
                  <a:rPr kumimoji="0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-201</a:t>
                </a:r>
                <a:r>
                  <a:rPr kumimoji="0" lang="en-AU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9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</p:txBody>
          </p:sp>
          <p:grpSp>
            <p:nvGrpSpPr>
              <p:cNvPr id="71" name="object 49">
                <a:extLst>
                  <a:ext uri="{FF2B5EF4-FFF2-40B4-BE49-F238E27FC236}">
                    <a16:creationId xmlns:a16="http://schemas.microsoft.com/office/drawing/2014/main" id="{4BB049C4-D024-42FB-BFDC-F1741447A7F9}"/>
                  </a:ext>
                </a:extLst>
              </p:cNvPr>
              <p:cNvGrpSpPr/>
              <p:nvPr/>
            </p:nvGrpSpPr>
            <p:grpSpPr>
              <a:xfrm>
                <a:off x="7462688" y="1964549"/>
                <a:ext cx="222709" cy="1047400"/>
                <a:chOff x="5598282" y="1475232"/>
                <a:chExt cx="167238" cy="786519"/>
              </a:xfrm>
            </p:grpSpPr>
            <p:sp>
              <p:nvSpPr>
                <p:cNvPr id="72" name="object 50">
                  <a:extLst>
                    <a:ext uri="{FF2B5EF4-FFF2-40B4-BE49-F238E27FC236}">
                      <a16:creationId xmlns:a16="http://schemas.microsoft.com/office/drawing/2014/main" id="{CEA196F0-2132-45C2-9F0E-025649ADA3F6}"/>
                    </a:ext>
                  </a:extLst>
                </p:cNvPr>
                <p:cNvSpPr/>
                <p:nvPr/>
              </p:nvSpPr>
              <p:spPr>
                <a:xfrm>
                  <a:off x="5599785" y="1475232"/>
                  <a:ext cx="165735" cy="16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5" h="165735">
                      <a:moveTo>
                        <a:pt x="165366" y="0"/>
                      </a:moveTo>
                      <a:lnTo>
                        <a:pt x="0" y="0"/>
                      </a:lnTo>
                      <a:lnTo>
                        <a:pt x="0" y="165366"/>
                      </a:lnTo>
                      <a:lnTo>
                        <a:pt x="165366" y="165366"/>
                      </a:lnTo>
                      <a:lnTo>
                        <a:pt x="165366" y="0"/>
                      </a:lnTo>
                      <a:close/>
                    </a:path>
                  </a:pathLst>
                </a:custGeom>
                <a:solidFill>
                  <a:srgbClr val="3D7CC9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object 51">
                  <a:extLst>
                    <a:ext uri="{FF2B5EF4-FFF2-40B4-BE49-F238E27FC236}">
                      <a16:creationId xmlns:a16="http://schemas.microsoft.com/office/drawing/2014/main" id="{F6DD9616-7BF0-4AE8-ADC8-D0D595363D4E}"/>
                    </a:ext>
                  </a:extLst>
                </p:cNvPr>
                <p:cNvSpPr/>
                <p:nvPr/>
              </p:nvSpPr>
              <p:spPr>
                <a:xfrm>
                  <a:off x="5598282" y="1783183"/>
                  <a:ext cx="165735" cy="16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4" h="165735">
                      <a:moveTo>
                        <a:pt x="165366" y="0"/>
                      </a:moveTo>
                      <a:lnTo>
                        <a:pt x="0" y="0"/>
                      </a:lnTo>
                      <a:lnTo>
                        <a:pt x="0" y="165366"/>
                      </a:lnTo>
                      <a:lnTo>
                        <a:pt x="165366" y="165366"/>
                      </a:lnTo>
                      <a:lnTo>
                        <a:pt x="165366" y="0"/>
                      </a:lnTo>
                      <a:close/>
                    </a:path>
                  </a:pathLst>
                </a:custGeom>
                <a:solidFill>
                  <a:srgbClr val="0D3F71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bject 52">
                  <a:extLst>
                    <a:ext uri="{FF2B5EF4-FFF2-40B4-BE49-F238E27FC236}">
                      <a16:creationId xmlns:a16="http://schemas.microsoft.com/office/drawing/2014/main" id="{3946A345-0DE2-42F1-A102-E067B9850103}"/>
                    </a:ext>
                  </a:extLst>
                </p:cNvPr>
                <p:cNvSpPr/>
                <p:nvPr/>
              </p:nvSpPr>
              <p:spPr>
                <a:xfrm>
                  <a:off x="5599785" y="2096016"/>
                  <a:ext cx="165735" cy="16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5" h="165735">
                      <a:moveTo>
                        <a:pt x="165366" y="0"/>
                      </a:moveTo>
                      <a:lnTo>
                        <a:pt x="0" y="0"/>
                      </a:lnTo>
                      <a:lnTo>
                        <a:pt x="0" y="165366"/>
                      </a:lnTo>
                      <a:lnTo>
                        <a:pt x="165366" y="165366"/>
                      </a:lnTo>
                      <a:lnTo>
                        <a:pt x="165366" y="0"/>
                      </a:lnTo>
                      <a:close/>
                    </a:path>
                  </a:pathLst>
                </a:custGeom>
                <a:solidFill>
                  <a:srgbClr val="061C33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397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object 26">
                <a:extLst>
                  <a:ext uri="{FF2B5EF4-FFF2-40B4-BE49-F238E27FC236}">
                    <a16:creationId xmlns:a16="http://schemas.microsoft.com/office/drawing/2014/main" id="{9C1A14C8-07B4-4E22-84AB-2A71A896EB21}"/>
                  </a:ext>
                </a:extLst>
              </p:cNvPr>
              <p:cNvSpPr txBox="1"/>
              <p:nvPr/>
            </p:nvSpPr>
            <p:spPr>
              <a:xfrm>
                <a:off x="7761954" y="2291263"/>
                <a:ext cx="2181595" cy="308439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0" marR="6765" lvl="0" indent="0" algn="l" defTabSz="1217706" rtl="0" eaLnBrk="1" fontAlgn="auto" latinLnBrk="0" hangingPunct="1">
                  <a:lnSpc>
                    <a:spcPct val="1466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87247" algn="l"/>
                  </a:tabLst>
                  <a:defRPr/>
                </a:pPr>
                <a:r>
                  <a:rPr kumimoji="0" lang="en-ZA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31-12-2020 – last period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</p:txBody>
          </p:sp>
          <p:sp>
            <p:nvSpPr>
              <p:cNvPr id="78" name="object 26">
                <a:extLst>
                  <a:ext uri="{FF2B5EF4-FFF2-40B4-BE49-F238E27FC236}">
                    <a16:creationId xmlns:a16="http://schemas.microsoft.com/office/drawing/2014/main" id="{19A49F23-CB5E-42EB-9044-718A6E5B7C4D}"/>
                  </a:ext>
                </a:extLst>
              </p:cNvPr>
              <p:cNvSpPr txBox="1"/>
              <p:nvPr/>
            </p:nvSpPr>
            <p:spPr>
              <a:xfrm>
                <a:off x="7773266" y="2687474"/>
                <a:ext cx="2880817" cy="312671"/>
              </a:xfrm>
              <a:prstGeom prst="rect">
                <a:avLst/>
              </a:prstGeom>
            </p:spPr>
            <p:txBody>
              <a:bodyPr vert="horz" wrap="square" lIns="0" tIns="16912" rIns="0" bIns="0" rtlCol="0">
                <a:spAutoFit/>
              </a:bodyPr>
              <a:lstStyle/>
              <a:p>
                <a:pPr marL="0" marR="6765" lvl="0" indent="0" algn="l" defTabSz="1217706" rtl="0" eaLnBrk="1" fontAlgn="auto" latinLnBrk="0" hangingPunct="1">
                  <a:lnSpc>
                    <a:spcPct val="146600"/>
                  </a:lnSpc>
                  <a:spcBef>
                    <a:spcPts val="133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87247" algn="l"/>
                  </a:tabLst>
                  <a:defRPr/>
                </a:pPr>
                <a:r>
                  <a:rPr kumimoji="0" lang="en-ZA" sz="146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1C33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31-12-2021 – this period</a:t>
                </a:r>
                <a:endParaRPr kumimoji="0" sz="1465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</p:txBody>
          </p:sp>
        </p:grpSp>
      </p:grpSp>
      <p:sp>
        <p:nvSpPr>
          <p:cNvPr id="7" name="object 4">
            <a:extLst>
              <a:ext uri="{FF2B5EF4-FFF2-40B4-BE49-F238E27FC236}">
                <a16:creationId xmlns:a16="http://schemas.microsoft.com/office/drawing/2014/main" id="{2F5BFC72-5CED-45E8-96FE-BE6C6DB48B6C}"/>
              </a:ext>
            </a:extLst>
          </p:cNvPr>
          <p:cNvSpPr txBox="1"/>
          <p:nvPr/>
        </p:nvSpPr>
        <p:spPr>
          <a:xfrm>
            <a:off x="804066" y="1567783"/>
            <a:ext cx="3908455" cy="60364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16913" marR="6765" defTabSz="1217706">
              <a:spcBef>
                <a:spcPts val="133"/>
              </a:spcBef>
              <a:defRPr sz="1864">
                <a:solidFill>
                  <a:srgbClr val="061C33"/>
                </a:solidFill>
                <a:latin typeface="+mj-lt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4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Arial"/>
              </a:rPr>
              <a:t>Profitability</a:t>
            </a:r>
          </a:p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4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12 months ending 3</a:t>
            </a:r>
            <a:r>
              <a:rPr kumimoji="0" lang="en-AU" sz="1864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0</a:t>
            </a:r>
            <a:r>
              <a:rPr kumimoji="0" sz="1864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-</a:t>
            </a:r>
            <a:r>
              <a:rPr kumimoji="0" lang="en-AU" sz="1864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12-2021</a:t>
            </a:r>
            <a:endParaRPr kumimoji="0" sz="1864" b="0" i="0" u="none" strike="noStrike" kern="1200" cap="none" spc="0" normalizeH="0" baseline="0" noProof="0" dirty="0">
              <a:ln>
                <a:noFill/>
              </a:ln>
              <a:solidFill>
                <a:srgbClr val="061C33"/>
              </a:solidFill>
              <a:effectLst/>
              <a:uLnTx/>
              <a:uFillTx/>
              <a:latin typeface="Roboto Lt"/>
              <a:ea typeface="+mn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4FC6C7-BAF5-49EE-B9F7-8A4F60E56481}"/>
              </a:ext>
            </a:extLst>
          </p:cNvPr>
          <p:cNvGrpSpPr/>
          <p:nvPr/>
        </p:nvGrpSpPr>
        <p:grpSpPr>
          <a:xfrm>
            <a:off x="819748" y="2272849"/>
            <a:ext cx="1775020" cy="1672369"/>
            <a:chOff x="819748" y="2272849"/>
            <a:chExt cx="1775020" cy="1672369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FE594DDD-5520-4914-B7F9-20AE612BB3E4}"/>
                </a:ext>
              </a:extLst>
            </p:cNvPr>
            <p:cNvSpPr/>
            <p:nvPr/>
          </p:nvSpPr>
          <p:spPr>
            <a:xfrm>
              <a:off x="819748" y="2272849"/>
              <a:ext cx="1767343" cy="1672369"/>
            </a:xfrm>
            <a:custGeom>
              <a:avLst/>
              <a:gdLst/>
              <a:ahLst/>
              <a:cxnLst/>
              <a:rect l="l" t="t" r="r" b="b"/>
              <a:pathLst>
                <a:path w="1358900" h="1285875">
                  <a:moveTo>
                    <a:pt x="1358569" y="0"/>
                  </a:moveTo>
                  <a:lnTo>
                    <a:pt x="0" y="0"/>
                  </a:lnTo>
                  <a:lnTo>
                    <a:pt x="0" y="1285354"/>
                  </a:lnTo>
                  <a:lnTo>
                    <a:pt x="1358569" y="1285354"/>
                  </a:lnTo>
                  <a:lnTo>
                    <a:pt x="1358569" y="0"/>
                  </a:lnTo>
                  <a:close/>
                </a:path>
              </a:pathLst>
            </a:custGeom>
            <a:solidFill>
              <a:srgbClr val="061C3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7" name="object 21">
              <a:extLst>
                <a:ext uri="{FF2B5EF4-FFF2-40B4-BE49-F238E27FC236}">
                  <a16:creationId xmlns:a16="http://schemas.microsoft.com/office/drawing/2014/main" id="{2A515D32-2560-4343-BEDD-876FC7A83839}"/>
                </a:ext>
              </a:extLst>
            </p:cNvPr>
            <p:cNvSpPr txBox="1"/>
            <p:nvPr/>
          </p:nvSpPr>
          <p:spPr>
            <a:xfrm>
              <a:off x="827425" y="2412385"/>
              <a:ext cx="1767343" cy="1123179"/>
            </a:xfrm>
            <a:prstGeom prst="rect">
              <a:avLst/>
            </a:prstGeom>
          </p:spPr>
          <p:txBody>
            <a:bodyPr vert="horz" wrap="square" lIns="0" tIns="2537" rIns="0" bIns="0" rtlCol="0">
              <a:spAutoFit/>
            </a:bodyPr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Times New Roman"/>
              </a:endParaRPr>
            </a:p>
            <a:p>
              <a:pPr marL="394909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Revenue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  <a:p>
              <a:pPr marL="284977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24,000,000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Arial"/>
              </a:endParaRPr>
            </a:p>
            <a:p>
              <a:pPr marL="441419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2,500,000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CE92C444-2D5D-41A4-9A7D-F19AB2D2060A}"/>
                </a:ext>
              </a:extLst>
            </p:cNvPr>
            <p:cNvSpPr/>
            <p:nvPr/>
          </p:nvSpPr>
          <p:spPr>
            <a:xfrm>
              <a:off x="1043328" y="3351349"/>
              <a:ext cx="169715" cy="1402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601" y="0"/>
                  </a:moveTo>
                  <a:lnTo>
                    <a:pt x="0" y="73190"/>
                  </a:lnTo>
                  <a:lnTo>
                    <a:pt x="73202" y="73190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84C64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1B2B0C-0D50-4D33-9D5B-8220876DF056}"/>
              </a:ext>
            </a:extLst>
          </p:cNvPr>
          <p:cNvGrpSpPr/>
          <p:nvPr/>
        </p:nvGrpSpPr>
        <p:grpSpPr>
          <a:xfrm>
            <a:off x="2332237" y="2272849"/>
            <a:ext cx="2424246" cy="1672369"/>
            <a:chOff x="2332237" y="2272849"/>
            <a:chExt cx="2424246" cy="1672369"/>
          </a:xfrm>
        </p:grpSpPr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13E998C4-8274-4E0B-8F03-759149DA9C20}"/>
                </a:ext>
              </a:extLst>
            </p:cNvPr>
            <p:cNvSpPr/>
            <p:nvPr/>
          </p:nvSpPr>
          <p:spPr>
            <a:xfrm>
              <a:off x="2679526" y="2272849"/>
              <a:ext cx="1767343" cy="1672369"/>
            </a:xfrm>
            <a:custGeom>
              <a:avLst/>
              <a:gdLst/>
              <a:ahLst/>
              <a:cxnLst/>
              <a:rect l="l" t="t" r="r" b="b"/>
              <a:pathLst>
                <a:path w="1358900" h="1285875">
                  <a:moveTo>
                    <a:pt x="1358569" y="0"/>
                  </a:moveTo>
                  <a:lnTo>
                    <a:pt x="0" y="0"/>
                  </a:lnTo>
                  <a:lnTo>
                    <a:pt x="0" y="1285354"/>
                  </a:lnTo>
                  <a:lnTo>
                    <a:pt x="1358569" y="1285354"/>
                  </a:lnTo>
                  <a:lnTo>
                    <a:pt x="1358569" y="0"/>
                  </a:lnTo>
                  <a:close/>
                </a:path>
              </a:pathLst>
            </a:custGeom>
            <a:solidFill>
              <a:srgbClr val="061C3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A3F53476-0190-4F4C-90B3-5B56E9972291}"/>
                </a:ext>
              </a:extLst>
            </p:cNvPr>
            <p:cNvSpPr txBox="1"/>
            <p:nvPr/>
          </p:nvSpPr>
          <p:spPr>
            <a:xfrm>
              <a:off x="2332237" y="2412385"/>
              <a:ext cx="2424246" cy="1123179"/>
            </a:xfrm>
            <a:prstGeom prst="rect">
              <a:avLst/>
            </a:prstGeom>
          </p:spPr>
          <p:txBody>
            <a:bodyPr vert="horz" wrap="square" lIns="0" tIns="2537" rIns="0" bIns="0" rtlCol="0">
              <a:spAutoFit/>
            </a:bodyPr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Times New Roman"/>
              </a:endParaRPr>
            </a:p>
            <a:p>
              <a:pPr marL="498076" marR="482009" lvl="0" indent="0" algn="ctr" defTabSz="1217706" rtl="0" eaLnBrk="1" fontAlgn="auto" latinLnBrk="0" hangingPunct="1">
                <a:lnSpc>
                  <a:spcPct val="100000"/>
                </a:lnSpc>
                <a:spcBef>
                  <a:spcPts val="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Gross</a:t>
              </a: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 </a:t>
              </a: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Margin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  <a:p>
              <a:pPr marL="5074" marR="0" lvl="0" indent="0" algn="ctr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9,000,000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Arial"/>
              </a:endParaRPr>
            </a:p>
            <a:p>
              <a:pPr marL="180965" marR="0" lvl="0" indent="0" algn="ctr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1,200,000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</p:txBody>
        </p:sp>
        <p:sp>
          <p:nvSpPr>
            <p:cNvPr id="80" name="object 11">
              <a:extLst>
                <a:ext uri="{FF2B5EF4-FFF2-40B4-BE49-F238E27FC236}">
                  <a16:creationId xmlns:a16="http://schemas.microsoft.com/office/drawing/2014/main" id="{C9F1607B-6B74-4200-8B9C-1208E66CAA89}"/>
                </a:ext>
              </a:extLst>
            </p:cNvPr>
            <p:cNvSpPr/>
            <p:nvPr/>
          </p:nvSpPr>
          <p:spPr>
            <a:xfrm>
              <a:off x="2916619" y="3341823"/>
              <a:ext cx="169715" cy="1402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601" y="0"/>
                  </a:moveTo>
                  <a:lnTo>
                    <a:pt x="0" y="73190"/>
                  </a:lnTo>
                  <a:lnTo>
                    <a:pt x="73202" y="73190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84C64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71038-78BF-439F-89FC-788B2DD9CA2F}"/>
              </a:ext>
            </a:extLst>
          </p:cNvPr>
          <p:cNvGrpSpPr/>
          <p:nvPr/>
        </p:nvGrpSpPr>
        <p:grpSpPr>
          <a:xfrm>
            <a:off x="819748" y="4040828"/>
            <a:ext cx="1767343" cy="1672369"/>
            <a:chOff x="819748" y="4040828"/>
            <a:chExt cx="1767343" cy="16723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1B50CE-589E-4BE0-BA9C-2B69783DCF2F}"/>
                </a:ext>
              </a:extLst>
            </p:cNvPr>
            <p:cNvGrpSpPr/>
            <p:nvPr/>
          </p:nvGrpSpPr>
          <p:grpSpPr>
            <a:xfrm>
              <a:off x="819748" y="4040828"/>
              <a:ext cx="1767343" cy="1672369"/>
              <a:chOff x="819748" y="4040828"/>
              <a:chExt cx="1767343" cy="1672369"/>
            </a:xfrm>
          </p:grpSpPr>
          <p:sp>
            <p:nvSpPr>
              <p:cNvPr id="10" name="object 13">
                <a:extLst>
                  <a:ext uri="{FF2B5EF4-FFF2-40B4-BE49-F238E27FC236}">
                    <a16:creationId xmlns:a16="http://schemas.microsoft.com/office/drawing/2014/main" id="{BA3EA74D-4C98-416C-87D5-CE33DB5C1E06}"/>
                  </a:ext>
                </a:extLst>
              </p:cNvPr>
              <p:cNvSpPr/>
              <p:nvPr/>
            </p:nvSpPr>
            <p:spPr>
              <a:xfrm>
                <a:off x="819748" y="4040828"/>
                <a:ext cx="1767343" cy="1672369"/>
              </a:xfrm>
              <a:custGeom>
                <a:avLst/>
                <a:gdLst/>
                <a:ahLst/>
                <a:cxnLst/>
                <a:rect l="l" t="t" r="r" b="b"/>
                <a:pathLst>
                  <a:path w="1358900" h="1285875">
                    <a:moveTo>
                      <a:pt x="1358569" y="0"/>
                    </a:moveTo>
                    <a:lnTo>
                      <a:pt x="0" y="0"/>
                    </a:lnTo>
                    <a:lnTo>
                      <a:pt x="0" y="1285354"/>
                    </a:lnTo>
                    <a:lnTo>
                      <a:pt x="1358569" y="1285354"/>
                    </a:lnTo>
                    <a:lnTo>
                      <a:pt x="1358569" y="0"/>
                    </a:lnTo>
                    <a:close/>
                  </a:path>
                </a:pathLst>
              </a:custGeom>
              <a:solidFill>
                <a:srgbClr val="061C33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39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object 22">
                <a:extLst>
                  <a:ext uri="{FF2B5EF4-FFF2-40B4-BE49-F238E27FC236}">
                    <a16:creationId xmlns:a16="http://schemas.microsoft.com/office/drawing/2014/main" id="{6EFF7E9B-FD5E-4348-8549-F6D81FD9656F}"/>
                  </a:ext>
                </a:extLst>
              </p:cNvPr>
              <p:cNvSpPr txBox="1"/>
              <p:nvPr/>
            </p:nvSpPr>
            <p:spPr>
              <a:xfrm>
                <a:off x="819748" y="4122621"/>
                <a:ext cx="1767343" cy="1307476"/>
              </a:xfrm>
              <a:prstGeom prst="rect">
                <a:avLst/>
              </a:prstGeom>
            </p:spPr>
            <p:txBody>
              <a:bodyPr vert="horz" wrap="square" lIns="0" tIns="189419" rIns="0" bIns="0" rtlCol="0">
                <a:spAutoFit/>
              </a:bodyPr>
              <a:lstStyle/>
              <a:p>
                <a:pPr marL="582639" marR="303581" lvl="0" indent="-263836" algn="l" defTabSz="1217706" rtl="0" eaLnBrk="1" fontAlgn="auto" latinLnBrk="0" hangingPunct="1">
                  <a:lnSpc>
                    <a:spcPct val="100000"/>
                  </a:lnSpc>
                  <a:spcBef>
                    <a:spcPts val="1492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64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Operatin</a:t>
                </a:r>
                <a:r>
                  <a:rPr kumimoji="0" lang="en-ZA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g</a:t>
                </a:r>
                <a:r>
                  <a:rPr kumimoji="0" lang="ru-RU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 </a:t>
                </a:r>
                <a:br>
                  <a:rPr kumimoji="0" lang="en-ZA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</a:br>
                <a:r>
                  <a:rPr kumimoji="0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Profit</a:t>
                </a:r>
                <a:endPara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endParaRPr>
              </a:p>
              <a:p>
                <a:pPr marL="353473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t"/>
                    <a:ea typeface="+mn-ea"/>
                    <a:cs typeface="Arial"/>
                  </a:rPr>
                  <a:t>2,300,000</a:t>
                </a:r>
                <a:endPara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endParaRPr>
              </a:p>
              <a:p>
                <a:pPr marL="546275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864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"/>
                    <a:ea typeface="+mn-ea"/>
                    <a:cs typeface="Arial"/>
                  </a:rPr>
                  <a:t>420,000</a:t>
                </a:r>
                <a:endPara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endParaRPr>
              </a:p>
            </p:txBody>
          </p:sp>
        </p:grpSp>
        <p:sp>
          <p:nvSpPr>
            <p:cNvPr id="81" name="object 11">
              <a:extLst>
                <a:ext uri="{FF2B5EF4-FFF2-40B4-BE49-F238E27FC236}">
                  <a16:creationId xmlns:a16="http://schemas.microsoft.com/office/drawing/2014/main" id="{AD4E1B90-9DB7-44CC-B46C-8C0734B0BE94}"/>
                </a:ext>
              </a:extLst>
            </p:cNvPr>
            <p:cNvSpPr/>
            <p:nvPr/>
          </p:nvSpPr>
          <p:spPr>
            <a:xfrm>
              <a:off x="1099159" y="5242891"/>
              <a:ext cx="169715" cy="1402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601" y="0"/>
                  </a:moveTo>
                  <a:lnTo>
                    <a:pt x="0" y="73190"/>
                  </a:lnTo>
                  <a:lnTo>
                    <a:pt x="73202" y="73190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84C64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F6EB6C-91DA-43B9-B618-9E1979238539}"/>
              </a:ext>
            </a:extLst>
          </p:cNvPr>
          <p:cNvGrpSpPr/>
          <p:nvPr/>
        </p:nvGrpSpPr>
        <p:grpSpPr>
          <a:xfrm>
            <a:off x="2679526" y="4040828"/>
            <a:ext cx="1767343" cy="1672369"/>
            <a:chOff x="2679526" y="4040828"/>
            <a:chExt cx="1767343" cy="1672369"/>
          </a:xfrm>
        </p:grpSpPr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23793C3C-43F1-4581-B683-906BE1F44276}"/>
                </a:ext>
              </a:extLst>
            </p:cNvPr>
            <p:cNvSpPr/>
            <p:nvPr/>
          </p:nvSpPr>
          <p:spPr>
            <a:xfrm>
              <a:off x="2679526" y="4040828"/>
              <a:ext cx="1767343" cy="1672369"/>
            </a:xfrm>
            <a:custGeom>
              <a:avLst/>
              <a:gdLst/>
              <a:ahLst/>
              <a:cxnLst/>
              <a:rect l="l" t="t" r="r" b="b"/>
              <a:pathLst>
                <a:path w="1358900" h="1285875">
                  <a:moveTo>
                    <a:pt x="1358569" y="0"/>
                  </a:moveTo>
                  <a:lnTo>
                    <a:pt x="0" y="0"/>
                  </a:lnTo>
                  <a:lnTo>
                    <a:pt x="0" y="1285354"/>
                  </a:lnTo>
                  <a:lnTo>
                    <a:pt x="1358569" y="1285354"/>
                  </a:lnTo>
                  <a:lnTo>
                    <a:pt x="1358569" y="0"/>
                  </a:lnTo>
                  <a:close/>
                </a:path>
              </a:pathLst>
            </a:custGeom>
            <a:solidFill>
              <a:srgbClr val="061C3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0" name="object 24">
              <a:extLst>
                <a:ext uri="{FF2B5EF4-FFF2-40B4-BE49-F238E27FC236}">
                  <a16:creationId xmlns:a16="http://schemas.microsoft.com/office/drawing/2014/main" id="{07455B27-6BD3-4D09-848B-07454085E6E5}"/>
                </a:ext>
              </a:extLst>
            </p:cNvPr>
            <p:cNvSpPr txBox="1"/>
            <p:nvPr/>
          </p:nvSpPr>
          <p:spPr>
            <a:xfrm>
              <a:off x="2679526" y="4122621"/>
              <a:ext cx="1767343" cy="1307476"/>
            </a:xfrm>
            <a:prstGeom prst="rect">
              <a:avLst/>
            </a:prstGeom>
          </p:spPr>
          <p:txBody>
            <a:bodyPr vert="horz" wrap="square" lIns="0" tIns="189419" rIns="0" bIns="0" rtlCol="0">
              <a:spAutoFit/>
            </a:bodyPr>
            <a:lstStyle/>
            <a:p>
              <a:pPr marL="582639" marR="363621" lvl="0" indent="-203797" algn="l" defTabSz="1217706" rtl="0" eaLnBrk="1" fontAlgn="auto" latinLnBrk="0" hangingPunct="1">
                <a:lnSpc>
                  <a:spcPct val="100000"/>
                </a:lnSpc>
                <a:spcBef>
                  <a:spcPts val="149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Retained</a:t>
              </a:r>
              <a:r>
                <a:rPr kumimoji="0" lang="ru-RU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 </a:t>
              </a: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Profit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  <a:p>
              <a:pPr marL="353473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1,500,000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Arial"/>
              </a:endParaRPr>
            </a:p>
            <a:p>
              <a:pPr marL="546275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300,000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</p:txBody>
        </p:sp>
        <p:sp>
          <p:nvSpPr>
            <p:cNvPr id="82" name="object 11">
              <a:extLst>
                <a:ext uri="{FF2B5EF4-FFF2-40B4-BE49-F238E27FC236}">
                  <a16:creationId xmlns:a16="http://schemas.microsoft.com/office/drawing/2014/main" id="{F49019F4-EB24-43F8-B18E-41B0696FD3DC}"/>
                </a:ext>
              </a:extLst>
            </p:cNvPr>
            <p:cNvSpPr/>
            <p:nvPr/>
          </p:nvSpPr>
          <p:spPr>
            <a:xfrm>
              <a:off x="2963148" y="5242891"/>
              <a:ext cx="169715" cy="140260"/>
            </a:xfrm>
            <a:custGeom>
              <a:avLst/>
              <a:gdLst/>
              <a:ahLst/>
              <a:cxnLst/>
              <a:rect l="l" t="t" r="r" b="b"/>
              <a:pathLst>
                <a:path w="73659" h="73660">
                  <a:moveTo>
                    <a:pt x="36601" y="0"/>
                  </a:moveTo>
                  <a:lnTo>
                    <a:pt x="0" y="73190"/>
                  </a:lnTo>
                  <a:lnTo>
                    <a:pt x="73202" y="73190"/>
                  </a:lnTo>
                  <a:lnTo>
                    <a:pt x="36601" y="0"/>
                  </a:lnTo>
                  <a:close/>
                </a:path>
              </a:pathLst>
            </a:custGeom>
            <a:solidFill>
              <a:srgbClr val="84C64E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43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BC93B8B8-13F7-4747-8F3E-B21FE2D693E0}"/>
              </a:ext>
            </a:extLst>
          </p:cNvPr>
          <p:cNvSpPr txBox="1">
            <a:spLocks/>
          </p:cNvSpPr>
          <p:nvPr/>
        </p:nvSpPr>
        <p:spPr>
          <a:xfrm>
            <a:off x="5442858" y="3997643"/>
            <a:ext cx="7141029" cy="1063155"/>
          </a:xfrm>
          <a:prstGeom prst="rect">
            <a:avLst/>
          </a:prstGeom>
        </p:spPr>
        <p:txBody>
          <a:bodyPr vert="horz" wrap="square" lIns="0" tIns="3382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marR="6765" lvl="0" indent="0" algn="l" defTabSz="914400" rtl="0" eaLnBrk="1" fontAlgn="auto" latinLnBrk="0" hangingPunct="1">
              <a:lnSpc>
                <a:spcPts val="4062"/>
              </a:lnSpc>
              <a:spcBef>
                <a:spcPts val="266"/>
              </a:spcBef>
              <a:spcAft>
                <a:spcPts val="0"/>
              </a:spcAft>
              <a:buClrTx/>
              <a:buSzTx/>
              <a:buFontTx/>
              <a:buNone/>
              <a:tabLst>
                <a:tab pos="653672" algn="l"/>
                <a:tab pos="1663353" algn="l"/>
                <a:tab pos="1836707" algn="l"/>
                <a:tab pos="3670032" algn="l"/>
              </a:tabLst>
              <a:defRPr/>
            </a:pPr>
            <a:r>
              <a:rPr kumimoji="0" lang="en-US" sz="339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j-ea"/>
                <a:cs typeface="+mj-cs"/>
              </a:rPr>
              <a:t>It has never been more important</a:t>
            </a:r>
            <a:br>
              <a:rPr kumimoji="0" lang="en-US" sz="339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j-ea"/>
                <a:cs typeface="+mj-cs"/>
              </a:rPr>
            </a:br>
            <a:r>
              <a:rPr kumimoji="0" lang="en-US" sz="339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j-ea"/>
                <a:cs typeface="+mj-cs"/>
              </a:rPr>
              <a:t>to </a:t>
            </a:r>
            <a:r>
              <a:rPr kumimoji="0" lang="en-US" sz="3396" b="1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j-ea"/>
              </a:rPr>
              <a:t>understand </a:t>
            </a:r>
            <a:r>
              <a:rPr kumimoji="0" lang="en-US" sz="3396" b="1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j-ea"/>
                <a:cs typeface="Arial"/>
              </a:rPr>
              <a:t>your </a:t>
            </a:r>
            <a:r>
              <a:rPr kumimoji="0" lang="en-US" sz="339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j-ea"/>
                <a:cs typeface="Arial"/>
              </a:rPr>
              <a:t>numbers</a:t>
            </a:r>
            <a:r>
              <a:rPr kumimoji="0" lang="en-US" sz="3396" b="1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j-ea"/>
                <a:cs typeface="Arial"/>
              </a:rPr>
              <a:t> </a:t>
            </a:r>
            <a:endParaRPr kumimoji="0" lang="en-US" sz="3396" b="1" i="0" u="none" strike="noStrike" kern="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"/>
              <a:ea typeface="+mj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5F8F1-83F0-44D1-B436-426958A3ACBF}"/>
              </a:ext>
            </a:extLst>
          </p:cNvPr>
          <p:cNvSpPr/>
          <p:nvPr/>
        </p:nvSpPr>
        <p:spPr>
          <a:xfrm>
            <a:off x="0" y="0"/>
            <a:ext cx="490582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72BCA8-414D-45E6-9D62-FD4A03F93529}"/>
              </a:ext>
            </a:extLst>
          </p:cNvPr>
          <p:cNvGrpSpPr/>
          <p:nvPr/>
        </p:nvGrpSpPr>
        <p:grpSpPr>
          <a:xfrm>
            <a:off x="893357" y="1208312"/>
            <a:ext cx="3335744" cy="4930660"/>
            <a:chOff x="893357" y="1502952"/>
            <a:chExt cx="3335744" cy="4930660"/>
          </a:xfrm>
        </p:grpSpPr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FCE2D11D-9607-4CD5-ADB9-796B5DCE6E2A}"/>
                </a:ext>
              </a:extLst>
            </p:cNvPr>
            <p:cNvSpPr txBox="1"/>
            <p:nvPr/>
          </p:nvSpPr>
          <p:spPr>
            <a:xfrm>
              <a:off x="893357" y="1502952"/>
              <a:ext cx="3335744" cy="2310357"/>
            </a:xfrm>
            <a:prstGeom prst="rect">
              <a:avLst/>
            </a:prstGeom>
          </p:spPr>
          <p:txBody>
            <a:bodyPr vert="horz" wrap="square" lIns="0" tIns="15221" rIns="0" bIns="0" rtlCol="0">
              <a:spAutoFit/>
            </a:bodyPr>
            <a:lstStyle/>
            <a:p>
              <a:pPr marL="16913" marR="6765" lvl="0" indent="0" algn="r" defTabSz="1217706" rtl="0" eaLnBrk="1" fontAlgn="auto" latinLnBrk="0" hangingPunct="1">
                <a:lnSpc>
                  <a:spcPct val="100000"/>
                </a:lnSpc>
                <a:spcBef>
                  <a:spcPts val="239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I</a:t>
              </a: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t is vital that you and your whole management team</a:t>
              </a:r>
              <a:r>
                <a:rPr kumimoji="0" lang="ru-RU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 </a:t>
              </a:r>
              <a:r>
                <a:rPr kumimoji="0" sz="1864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have access </a:t>
              </a: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Century Gothic"/>
                </a:rPr>
                <a:t>to and understand your financial story</a:t>
              </a:r>
              <a:r>
                <a:rPr kumimoji="0" lang="ru-RU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Century Gothic"/>
                </a:rPr>
                <a:t> </a:t>
              </a:r>
              <a:r>
                <a:rPr kumimoji="0" sz="1864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in a consistent framework </a:t>
              </a:r>
              <a:r>
                <a:rPr kumimoji="0" sz="1864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so they are aligned and</a:t>
              </a:r>
              <a:r>
                <a:rPr kumimoji="0" lang="ru-RU" sz="1864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 </a:t>
              </a:r>
              <a:r>
                <a:rPr kumimoji="0" sz="1864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all working towards protecting the company’s</a:t>
              </a:r>
              <a:r>
                <a:rPr kumimoji="0" lang="ru-RU" sz="1864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 </a:t>
              </a:r>
              <a:r>
                <a:rPr kumimoji="0" sz="1864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cash during this time.</a:t>
              </a:r>
              <a:endParaRPr kumimoji="0" sz="1864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AC98E6-A32D-4A30-8DC5-76090A5D3FE8}"/>
                </a:ext>
              </a:extLst>
            </p:cNvPr>
            <p:cNvSpPr txBox="1"/>
            <p:nvPr/>
          </p:nvSpPr>
          <p:spPr>
            <a:xfrm>
              <a:off x="1171575" y="4125288"/>
              <a:ext cx="3057526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rPr>
                <a:t>We are most likely to be in a situation where we need to make some tough decisions.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rPr>
              </a:b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+mn-cs"/>
                </a:rPr>
                <a:t>We need to be able to communicate both internally and externally with no ambiguity.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1F044D-1AEB-4FCC-BBFE-CA4119AD9FB2}"/>
              </a:ext>
            </a:extLst>
          </p:cNvPr>
          <p:cNvGrpSpPr/>
          <p:nvPr/>
        </p:nvGrpSpPr>
        <p:grpSpPr>
          <a:xfrm>
            <a:off x="5442858" y="2071595"/>
            <a:ext cx="1741714" cy="1741714"/>
            <a:chOff x="5442858" y="2071595"/>
            <a:chExt cx="1741714" cy="17417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9D5B34-85B3-4B8C-ABA7-6EA47A04DF69}"/>
                </a:ext>
              </a:extLst>
            </p:cNvPr>
            <p:cNvSpPr/>
            <p:nvPr/>
          </p:nvSpPr>
          <p:spPr>
            <a:xfrm>
              <a:off x="5442858" y="2071595"/>
              <a:ext cx="1741714" cy="17417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3A08687-CFAF-415E-9BC0-61A38EB4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0802" y="2499539"/>
              <a:ext cx="885825" cy="88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47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A5E48E-0D86-4253-86B0-9A749EFC0EEA}"/>
              </a:ext>
            </a:extLst>
          </p:cNvPr>
          <p:cNvSpPr/>
          <p:nvPr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9A85634A-72F3-4E2B-B5ED-0AEE67E62ACB}"/>
              </a:ext>
            </a:extLst>
          </p:cNvPr>
          <p:cNvSpPr txBox="1">
            <a:spLocks/>
          </p:cNvSpPr>
          <p:nvPr/>
        </p:nvSpPr>
        <p:spPr>
          <a:xfrm>
            <a:off x="8869322" y="3614112"/>
            <a:ext cx="2530556" cy="1169788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5FAE0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Cash</a:t>
            </a:r>
            <a:endParaRPr kumimoji="0" lang="en-ZA" sz="7200" b="1" i="0" u="none" strike="noStrike" kern="1200" cap="none" spc="0" normalizeH="0" baseline="0" noProof="0" dirty="0">
              <a:ln>
                <a:noFill/>
              </a:ln>
              <a:solidFill>
                <a:srgbClr val="5FAE0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E59F34-A391-4BCF-87DD-82281B470E43}"/>
              </a:ext>
            </a:extLst>
          </p:cNvPr>
          <p:cNvGrpSpPr/>
          <p:nvPr/>
        </p:nvGrpSpPr>
        <p:grpSpPr>
          <a:xfrm>
            <a:off x="9197966" y="1740845"/>
            <a:ext cx="1873267" cy="1873267"/>
            <a:chOff x="9197966" y="1740845"/>
            <a:chExt cx="1873267" cy="187326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B13CE6-AE82-4717-A9AD-C7FB41986972}"/>
                </a:ext>
              </a:extLst>
            </p:cNvPr>
            <p:cNvSpPr/>
            <p:nvPr/>
          </p:nvSpPr>
          <p:spPr>
            <a:xfrm>
              <a:off x="9197966" y="1740845"/>
              <a:ext cx="1873267" cy="1873267"/>
            </a:xfrm>
            <a:prstGeom prst="ellipse">
              <a:avLst/>
            </a:prstGeom>
            <a:solidFill>
              <a:srgbClr val="5FA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D0A0E366-5565-4A62-AD58-F099158F1BC8}"/>
                </a:ext>
              </a:extLst>
            </p:cNvPr>
            <p:cNvSpPr/>
            <p:nvPr/>
          </p:nvSpPr>
          <p:spPr>
            <a:xfrm>
              <a:off x="9607659" y="2163994"/>
              <a:ext cx="855243" cy="855243"/>
            </a:xfrm>
            <a:custGeom>
              <a:avLst/>
              <a:gdLst/>
              <a:ahLst/>
              <a:cxnLst/>
              <a:rect l="l" t="t" r="r" b="b"/>
              <a:pathLst>
                <a:path w="330835" h="330835">
                  <a:moveTo>
                    <a:pt x="56781" y="296443"/>
                  </a:moveTo>
                  <a:lnTo>
                    <a:pt x="56083" y="294779"/>
                  </a:lnTo>
                  <a:lnTo>
                    <a:pt x="53682" y="292379"/>
                  </a:lnTo>
                  <a:lnTo>
                    <a:pt x="52031" y="291693"/>
                  </a:lnTo>
                  <a:lnTo>
                    <a:pt x="48628" y="291693"/>
                  </a:lnTo>
                  <a:lnTo>
                    <a:pt x="46964" y="292379"/>
                  </a:lnTo>
                  <a:lnTo>
                    <a:pt x="44564" y="294779"/>
                  </a:lnTo>
                  <a:lnTo>
                    <a:pt x="43878" y="296443"/>
                  </a:lnTo>
                  <a:lnTo>
                    <a:pt x="43878" y="299847"/>
                  </a:lnTo>
                  <a:lnTo>
                    <a:pt x="44564" y="301510"/>
                  </a:lnTo>
                  <a:lnTo>
                    <a:pt x="46964" y="303911"/>
                  </a:lnTo>
                  <a:lnTo>
                    <a:pt x="48628" y="304596"/>
                  </a:lnTo>
                  <a:lnTo>
                    <a:pt x="52031" y="304596"/>
                  </a:lnTo>
                  <a:lnTo>
                    <a:pt x="53682" y="303911"/>
                  </a:lnTo>
                  <a:lnTo>
                    <a:pt x="56083" y="301510"/>
                  </a:lnTo>
                  <a:lnTo>
                    <a:pt x="56781" y="299847"/>
                  </a:lnTo>
                  <a:lnTo>
                    <a:pt x="56781" y="296443"/>
                  </a:lnTo>
                  <a:close/>
                </a:path>
                <a:path w="330835" h="330835">
                  <a:moveTo>
                    <a:pt x="275450" y="165201"/>
                  </a:moveTo>
                  <a:lnTo>
                    <a:pt x="273024" y="153200"/>
                  </a:lnTo>
                  <a:lnTo>
                    <a:pt x="268998" y="147231"/>
                  </a:lnTo>
                  <a:lnTo>
                    <a:pt x="266395" y="143383"/>
                  </a:lnTo>
                  <a:lnTo>
                    <a:pt x="262547" y="140792"/>
                  </a:lnTo>
                  <a:lnTo>
                    <a:pt x="262547" y="165227"/>
                  </a:lnTo>
                  <a:lnTo>
                    <a:pt x="261137" y="172199"/>
                  </a:lnTo>
                  <a:lnTo>
                    <a:pt x="257276" y="177914"/>
                  </a:lnTo>
                  <a:lnTo>
                    <a:pt x="251561" y="181775"/>
                  </a:lnTo>
                  <a:lnTo>
                    <a:pt x="244563" y="183184"/>
                  </a:lnTo>
                  <a:lnTo>
                    <a:pt x="237578" y="181775"/>
                  </a:lnTo>
                  <a:lnTo>
                    <a:pt x="231863" y="177914"/>
                  </a:lnTo>
                  <a:lnTo>
                    <a:pt x="228003" y="172199"/>
                  </a:lnTo>
                  <a:lnTo>
                    <a:pt x="226593" y="165201"/>
                  </a:lnTo>
                  <a:lnTo>
                    <a:pt x="228003" y="158216"/>
                  </a:lnTo>
                  <a:lnTo>
                    <a:pt x="231863" y="152501"/>
                  </a:lnTo>
                  <a:lnTo>
                    <a:pt x="237578" y="148653"/>
                  </a:lnTo>
                  <a:lnTo>
                    <a:pt x="244563" y="147231"/>
                  </a:lnTo>
                  <a:lnTo>
                    <a:pt x="251548" y="148653"/>
                  </a:lnTo>
                  <a:lnTo>
                    <a:pt x="257276" y="152501"/>
                  </a:lnTo>
                  <a:lnTo>
                    <a:pt x="261124" y="158216"/>
                  </a:lnTo>
                  <a:lnTo>
                    <a:pt x="262547" y="165227"/>
                  </a:lnTo>
                  <a:lnTo>
                    <a:pt x="262547" y="140792"/>
                  </a:lnTo>
                  <a:lnTo>
                    <a:pt x="256578" y="136753"/>
                  </a:lnTo>
                  <a:lnTo>
                    <a:pt x="244563" y="134315"/>
                  </a:lnTo>
                  <a:lnTo>
                    <a:pt x="232549" y="136753"/>
                  </a:lnTo>
                  <a:lnTo>
                    <a:pt x="222732" y="143383"/>
                  </a:lnTo>
                  <a:lnTo>
                    <a:pt x="216103" y="153200"/>
                  </a:lnTo>
                  <a:lnTo>
                    <a:pt x="213677" y="165201"/>
                  </a:lnTo>
                  <a:lnTo>
                    <a:pt x="215061" y="174345"/>
                  </a:lnTo>
                  <a:lnTo>
                    <a:pt x="218922" y="182410"/>
                  </a:lnTo>
                  <a:lnTo>
                    <a:pt x="224853" y="188963"/>
                  </a:lnTo>
                  <a:lnTo>
                    <a:pt x="232435" y="193598"/>
                  </a:lnTo>
                  <a:lnTo>
                    <a:pt x="256717" y="193586"/>
                  </a:lnTo>
                  <a:lnTo>
                    <a:pt x="264274" y="188963"/>
                  </a:lnTo>
                  <a:lnTo>
                    <a:pt x="269494" y="183184"/>
                  </a:lnTo>
                  <a:lnTo>
                    <a:pt x="270205" y="182410"/>
                  </a:lnTo>
                  <a:lnTo>
                    <a:pt x="274066" y="174345"/>
                  </a:lnTo>
                  <a:lnTo>
                    <a:pt x="275450" y="165201"/>
                  </a:lnTo>
                  <a:close/>
                </a:path>
                <a:path w="330835" h="330835">
                  <a:moveTo>
                    <a:pt x="330390" y="4749"/>
                  </a:moveTo>
                  <a:lnTo>
                    <a:pt x="329704" y="3098"/>
                  </a:lnTo>
                  <a:lnTo>
                    <a:pt x="327291" y="685"/>
                  </a:lnTo>
                  <a:lnTo>
                    <a:pt x="325653" y="0"/>
                  </a:lnTo>
                  <a:lnTo>
                    <a:pt x="317487" y="12"/>
                  </a:lnTo>
                  <a:lnTo>
                    <a:pt x="317487" y="12915"/>
                  </a:lnTo>
                  <a:lnTo>
                    <a:pt x="317487" y="317500"/>
                  </a:lnTo>
                  <a:lnTo>
                    <a:pt x="271437" y="317500"/>
                  </a:lnTo>
                  <a:lnTo>
                    <a:pt x="272681" y="314744"/>
                  </a:lnTo>
                  <a:lnTo>
                    <a:pt x="273392" y="311683"/>
                  </a:lnTo>
                  <a:lnTo>
                    <a:pt x="273392" y="305244"/>
                  </a:lnTo>
                  <a:lnTo>
                    <a:pt x="272681" y="302183"/>
                  </a:lnTo>
                  <a:lnTo>
                    <a:pt x="271437" y="299427"/>
                  </a:lnTo>
                  <a:lnTo>
                    <a:pt x="273456" y="299427"/>
                  </a:lnTo>
                  <a:lnTo>
                    <a:pt x="281990" y="297713"/>
                  </a:lnTo>
                  <a:lnTo>
                    <a:pt x="288963" y="293001"/>
                  </a:lnTo>
                  <a:lnTo>
                    <a:pt x="293674" y="286029"/>
                  </a:lnTo>
                  <a:lnTo>
                    <a:pt x="295402" y="277482"/>
                  </a:lnTo>
                  <a:lnTo>
                    <a:pt x="295402" y="273964"/>
                  </a:lnTo>
                  <a:lnTo>
                    <a:pt x="294563" y="270624"/>
                  </a:lnTo>
                  <a:lnTo>
                    <a:pt x="293065" y="267665"/>
                  </a:lnTo>
                  <a:lnTo>
                    <a:pt x="299504" y="264706"/>
                  </a:lnTo>
                  <a:lnTo>
                    <a:pt x="304622" y="259918"/>
                  </a:lnTo>
                  <a:lnTo>
                    <a:pt x="307987" y="253720"/>
                  </a:lnTo>
                  <a:lnTo>
                    <a:pt x="309206" y="246507"/>
                  </a:lnTo>
                  <a:lnTo>
                    <a:pt x="309181" y="241541"/>
                  </a:lnTo>
                  <a:lnTo>
                    <a:pt x="307594" y="237096"/>
                  </a:lnTo>
                  <a:lnTo>
                    <a:pt x="304876" y="233438"/>
                  </a:lnTo>
                  <a:lnTo>
                    <a:pt x="304876" y="225082"/>
                  </a:lnTo>
                  <a:lnTo>
                    <a:pt x="304876" y="148094"/>
                  </a:lnTo>
                  <a:lnTo>
                    <a:pt x="301980" y="145199"/>
                  </a:lnTo>
                  <a:lnTo>
                    <a:pt x="296303" y="145199"/>
                  </a:lnTo>
                  <a:lnTo>
                    <a:pt x="296303" y="241541"/>
                  </a:lnTo>
                  <a:lnTo>
                    <a:pt x="296303" y="251498"/>
                  </a:lnTo>
                  <a:lnTo>
                    <a:pt x="292252" y="255549"/>
                  </a:lnTo>
                  <a:lnTo>
                    <a:pt x="198501" y="255549"/>
                  </a:lnTo>
                  <a:lnTo>
                    <a:pt x="195605" y="258445"/>
                  </a:lnTo>
                  <a:lnTo>
                    <a:pt x="195605" y="265569"/>
                  </a:lnTo>
                  <a:lnTo>
                    <a:pt x="198501" y="268452"/>
                  </a:lnTo>
                  <a:lnTo>
                    <a:pt x="278447" y="268452"/>
                  </a:lnTo>
                  <a:lnTo>
                    <a:pt x="282498" y="272516"/>
                  </a:lnTo>
                  <a:lnTo>
                    <a:pt x="282498" y="282473"/>
                  </a:lnTo>
                  <a:lnTo>
                    <a:pt x="278447" y="286524"/>
                  </a:lnTo>
                  <a:lnTo>
                    <a:pt x="198501" y="286524"/>
                  </a:lnTo>
                  <a:lnTo>
                    <a:pt x="195605" y="289420"/>
                  </a:lnTo>
                  <a:lnTo>
                    <a:pt x="195605" y="296545"/>
                  </a:lnTo>
                  <a:lnTo>
                    <a:pt x="198501" y="299427"/>
                  </a:lnTo>
                  <a:lnTo>
                    <a:pt x="256425" y="299427"/>
                  </a:lnTo>
                  <a:lnTo>
                    <a:pt x="260477" y="303491"/>
                  </a:lnTo>
                  <a:lnTo>
                    <a:pt x="260477" y="313436"/>
                  </a:lnTo>
                  <a:lnTo>
                    <a:pt x="256425" y="317500"/>
                  </a:lnTo>
                  <a:lnTo>
                    <a:pt x="124396" y="317500"/>
                  </a:lnTo>
                  <a:lnTo>
                    <a:pt x="119824" y="315785"/>
                  </a:lnTo>
                  <a:lnTo>
                    <a:pt x="100660" y="299072"/>
                  </a:lnTo>
                  <a:lnTo>
                    <a:pt x="100660" y="209829"/>
                  </a:lnTo>
                  <a:lnTo>
                    <a:pt x="111086" y="199402"/>
                  </a:lnTo>
                  <a:lnTo>
                    <a:pt x="115544" y="194945"/>
                  </a:lnTo>
                  <a:lnTo>
                    <a:pt x="128841" y="181648"/>
                  </a:lnTo>
                  <a:lnTo>
                    <a:pt x="134670" y="204495"/>
                  </a:lnTo>
                  <a:lnTo>
                    <a:pt x="137248" y="206502"/>
                  </a:lnTo>
                  <a:lnTo>
                    <a:pt x="272046" y="206502"/>
                  </a:lnTo>
                  <a:lnTo>
                    <a:pt x="276098" y="210566"/>
                  </a:lnTo>
                  <a:lnTo>
                    <a:pt x="276098" y="220522"/>
                  </a:lnTo>
                  <a:lnTo>
                    <a:pt x="272046" y="224574"/>
                  </a:lnTo>
                  <a:lnTo>
                    <a:pt x="198501" y="224574"/>
                  </a:lnTo>
                  <a:lnTo>
                    <a:pt x="195605" y="227469"/>
                  </a:lnTo>
                  <a:lnTo>
                    <a:pt x="195605" y="234594"/>
                  </a:lnTo>
                  <a:lnTo>
                    <a:pt x="198501" y="237477"/>
                  </a:lnTo>
                  <a:lnTo>
                    <a:pt x="292252" y="237477"/>
                  </a:lnTo>
                  <a:lnTo>
                    <a:pt x="296303" y="241541"/>
                  </a:lnTo>
                  <a:lnTo>
                    <a:pt x="296303" y="145199"/>
                  </a:lnTo>
                  <a:lnTo>
                    <a:pt x="294855" y="145199"/>
                  </a:lnTo>
                  <a:lnTo>
                    <a:pt x="291973" y="148094"/>
                  </a:lnTo>
                  <a:lnTo>
                    <a:pt x="291973" y="225082"/>
                  </a:lnTo>
                  <a:lnTo>
                    <a:pt x="290449" y="224751"/>
                  </a:lnTo>
                  <a:lnTo>
                    <a:pt x="288886" y="224574"/>
                  </a:lnTo>
                  <a:lnTo>
                    <a:pt x="287058" y="224574"/>
                  </a:lnTo>
                  <a:lnTo>
                    <a:pt x="288302" y="221818"/>
                  </a:lnTo>
                  <a:lnTo>
                    <a:pt x="289013" y="218757"/>
                  </a:lnTo>
                  <a:lnTo>
                    <a:pt x="289013" y="215544"/>
                  </a:lnTo>
                  <a:lnTo>
                    <a:pt x="287286" y="207010"/>
                  </a:lnTo>
                  <a:lnTo>
                    <a:pt x="282575" y="200037"/>
                  </a:lnTo>
                  <a:lnTo>
                    <a:pt x="275602" y="195326"/>
                  </a:lnTo>
                  <a:lnTo>
                    <a:pt x="267068" y="193598"/>
                  </a:lnTo>
                  <a:lnTo>
                    <a:pt x="232435" y="193598"/>
                  </a:lnTo>
                  <a:lnTo>
                    <a:pt x="197154" y="193598"/>
                  </a:lnTo>
                  <a:lnTo>
                    <a:pt x="197154" y="70904"/>
                  </a:lnTo>
                  <a:lnTo>
                    <a:pt x="205295" y="67843"/>
                  </a:lnTo>
                  <a:lnTo>
                    <a:pt x="212102" y="62725"/>
                  </a:lnTo>
                  <a:lnTo>
                    <a:pt x="217233" y="55892"/>
                  </a:lnTo>
                  <a:lnTo>
                    <a:pt x="220294" y="47764"/>
                  </a:lnTo>
                  <a:lnTo>
                    <a:pt x="268833" y="47764"/>
                  </a:lnTo>
                  <a:lnTo>
                    <a:pt x="271894" y="55892"/>
                  </a:lnTo>
                  <a:lnTo>
                    <a:pt x="277025" y="62725"/>
                  </a:lnTo>
                  <a:lnTo>
                    <a:pt x="283845" y="67856"/>
                  </a:lnTo>
                  <a:lnTo>
                    <a:pt x="291973" y="70904"/>
                  </a:lnTo>
                  <a:lnTo>
                    <a:pt x="291973" y="94526"/>
                  </a:lnTo>
                  <a:lnTo>
                    <a:pt x="294855" y="97409"/>
                  </a:lnTo>
                  <a:lnTo>
                    <a:pt x="301980" y="97409"/>
                  </a:lnTo>
                  <a:lnTo>
                    <a:pt x="304876" y="94526"/>
                  </a:lnTo>
                  <a:lnTo>
                    <a:pt x="304876" y="61569"/>
                  </a:lnTo>
                  <a:lnTo>
                    <a:pt x="301980" y="58686"/>
                  </a:lnTo>
                  <a:lnTo>
                    <a:pt x="288836" y="58686"/>
                  </a:lnTo>
                  <a:lnTo>
                    <a:pt x="281051" y="50888"/>
                  </a:lnTo>
                  <a:lnTo>
                    <a:pt x="281051" y="47764"/>
                  </a:lnTo>
                  <a:lnTo>
                    <a:pt x="281051" y="37744"/>
                  </a:lnTo>
                  <a:lnTo>
                    <a:pt x="278155" y="34861"/>
                  </a:lnTo>
                  <a:lnTo>
                    <a:pt x="210972" y="34861"/>
                  </a:lnTo>
                  <a:lnTo>
                    <a:pt x="208076" y="37744"/>
                  </a:lnTo>
                  <a:lnTo>
                    <a:pt x="208076" y="50888"/>
                  </a:lnTo>
                  <a:lnTo>
                    <a:pt x="200291" y="58686"/>
                  </a:lnTo>
                  <a:lnTo>
                    <a:pt x="187147" y="58686"/>
                  </a:lnTo>
                  <a:lnTo>
                    <a:pt x="184251" y="61569"/>
                  </a:lnTo>
                  <a:lnTo>
                    <a:pt x="184251" y="193598"/>
                  </a:lnTo>
                  <a:lnTo>
                    <a:pt x="171640" y="193598"/>
                  </a:lnTo>
                  <a:lnTo>
                    <a:pt x="171640" y="12915"/>
                  </a:lnTo>
                  <a:lnTo>
                    <a:pt x="317487" y="12915"/>
                  </a:lnTo>
                  <a:lnTo>
                    <a:pt x="317487" y="12"/>
                  </a:lnTo>
                  <a:lnTo>
                    <a:pt x="165188" y="12"/>
                  </a:lnTo>
                  <a:lnTo>
                    <a:pt x="161632" y="12"/>
                  </a:lnTo>
                  <a:lnTo>
                    <a:pt x="158737" y="2895"/>
                  </a:lnTo>
                  <a:lnTo>
                    <a:pt x="158737" y="24917"/>
                  </a:lnTo>
                  <a:lnTo>
                    <a:pt x="158737" y="38277"/>
                  </a:lnTo>
                  <a:lnTo>
                    <a:pt x="158737" y="62191"/>
                  </a:lnTo>
                  <a:lnTo>
                    <a:pt x="158737" y="91782"/>
                  </a:lnTo>
                  <a:lnTo>
                    <a:pt x="158737" y="146240"/>
                  </a:lnTo>
                  <a:lnTo>
                    <a:pt x="146964" y="102654"/>
                  </a:lnTo>
                  <a:lnTo>
                    <a:pt x="151892" y="100114"/>
                  </a:lnTo>
                  <a:lnTo>
                    <a:pt x="155905" y="96316"/>
                  </a:lnTo>
                  <a:lnTo>
                    <a:pt x="158737" y="91782"/>
                  </a:lnTo>
                  <a:lnTo>
                    <a:pt x="158737" y="62191"/>
                  </a:lnTo>
                  <a:lnTo>
                    <a:pt x="149847" y="71247"/>
                  </a:lnTo>
                  <a:lnTo>
                    <a:pt x="150279" y="78130"/>
                  </a:lnTo>
                  <a:lnTo>
                    <a:pt x="148107" y="84442"/>
                  </a:lnTo>
                  <a:lnTo>
                    <a:pt x="143738" y="89471"/>
                  </a:lnTo>
                  <a:lnTo>
                    <a:pt x="137566" y="92532"/>
                  </a:lnTo>
                  <a:lnTo>
                    <a:pt x="135915" y="92976"/>
                  </a:lnTo>
                  <a:lnTo>
                    <a:pt x="134505" y="94056"/>
                  </a:lnTo>
                  <a:lnTo>
                    <a:pt x="132791" y="97028"/>
                  </a:lnTo>
                  <a:lnTo>
                    <a:pt x="132562" y="98793"/>
                  </a:lnTo>
                  <a:lnTo>
                    <a:pt x="158153" y="193586"/>
                  </a:lnTo>
                  <a:lnTo>
                    <a:pt x="145211" y="193586"/>
                  </a:lnTo>
                  <a:lnTo>
                    <a:pt x="142163" y="181648"/>
                  </a:lnTo>
                  <a:lnTo>
                    <a:pt x="138328" y="166649"/>
                  </a:lnTo>
                  <a:lnTo>
                    <a:pt x="137947" y="165887"/>
                  </a:lnTo>
                  <a:lnTo>
                    <a:pt x="137439" y="165201"/>
                  </a:lnTo>
                  <a:lnTo>
                    <a:pt x="107149" y="52108"/>
                  </a:lnTo>
                  <a:lnTo>
                    <a:pt x="158737" y="38277"/>
                  </a:lnTo>
                  <a:lnTo>
                    <a:pt x="158737" y="24917"/>
                  </a:lnTo>
                  <a:lnTo>
                    <a:pt x="94132" y="42227"/>
                  </a:lnTo>
                  <a:lnTo>
                    <a:pt x="92087" y="45770"/>
                  </a:lnTo>
                  <a:lnTo>
                    <a:pt x="124714" y="167525"/>
                  </a:lnTo>
                  <a:lnTo>
                    <a:pt x="97282" y="194945"/>
                  </a:lnTo>
                  <a:lnTo>
                    <a:pt x="93802" y="189852"/>
                  </a:lnTo>
                  <a:lnTo>
                    <a:pt x="87934" y="186499"/>
                  </a:lnTo>
                  <a:lnTo>
                    <a:pt x="87757" y="186499"/>
                  </a:lnTo>
                  <a:lnTo>
                    <a:pt x="87757" y="202298"/>
                  </a:lnTo>
                  <a:lnTo>
                    <a:pt x="87757" y="314604"/>
                  </a:lnTo>
                  <a:lnTo>
                    <a:pt x="84861" y="317500"/>
                  </a:lnTo>
                  <a:lnTo>
                    <a:pt x="15798" y="317500"/>
                  </a:lnTo>
                  <a:lnTo>
                    <a:pt x="12903" y="314604"/>
                  </a:lnTo>
                  <a:lnTo>
                    <a:pt x="12903" y="202298"/>
                  </a:lnTo>
                  <a:lnTo>
                    <a:pt x="15798" y="199402"/>
                  </a:lnTo>
                  <a:lnTo>
                    <a:pt x="43878" y="199402"/>
                  </a:lnTo>
                  <a:lnTo>
                    <a:pt x="43878" y="277304"/>
                  </a:lnTo>
                  <a:lnTo>
                    <a:pt x="46774" y="280200"/>
                  </a:lnTo>
                  <a:lnTo>
                    <a:pt x="53898" y="280200"/>
                  </a:lnTo>
                  <a:lnTo>
                    <a:pt x="56781" y="277304"/>
                  </a:lnTo>
                  <a:lnTo>
                    <a:pt x="56781" y="199402"/>
                  </a:lnTo>
                  <a:lnTo>
                    <a:pt x="84861" y="199402"/>
                  </a:lnTo>
                  <a:lnTo>
                    <a:pt x="87757" y="202298"/>
                  </a:lnTo>
                  <a:lnTo>
                    <a:pt x="87757" y="186499"/>
                  </a:lnTo>
                  <a:lnTo>
                    <a:pt x="19354" y="186499"/>
                  </a:lnTo>
                  <a:lnTo>
                    <a:pt x="11836" y="188036"/>
                  </a:lnTo>
                  <a:lnTo>
                    <a:pt x="5676" y="192189"/>
                  </a:lnTo>
                  <a:lnTo>
                    <a:pt x="1524" y="198335"/>
                  </a:lnTo>
                  <a:lnTo>
                    <a:pt x="0" y="205867"/>
                  </a:lnTo>
                  <a:lnTo>
                    <a:pt x="0" y="311048"/>
                  </a:lnTo>
                  <a:lnTo>
                    <a:pt x="1524" y="318579"/>
                  </a:lnTo>
                  <a:lnTo>
                    <a:pt x="5676" y="324726"/>
                  </a:lnTo>
                  <a:lnTo>
                    <a:pt x="11836" y="328879"/>
                  </a:lnTo>
                  <a:lnTo>
                    <a:pt x="19354" y="330403"/>
                  </a:lnTo>
                  <a:lnTo>
                    <a:pt x="90373" y="330403"/>
                  </a:lnTo>
                  <a:lnTo>
                    <a:pt x="98005" y="324142"/>
                  </a:lnTo>
                  <a:lnTo>
                    <a:pt x="99644" y="317500"/>
                  </a:lnTo>
                  <a:lnTo>
                    <a:pt x="100088" y="315696"/>
                  </a:lnTo>
                  <a:lnTo>
                    <a:pt x="113690" y="327558"/>
                  </a:lnTo>
                  <a:lnTo>
                    <a:pt x="121285" y="330403"/>
                  </a:lnTo>
                  <a:lnTo>
                    <a:pt x="327494" y="330403"/>
                  </a:lnTo>
                  <a:lnTo>
                    <a:pt x="330339" y="327558"/>
                  </a:lnTo>
                  <a:lnTo>
                    <a:pt x="330390" y="317500"/>
                  </a:lnTo>
                  <a:lnTo>
                    <a:pt x="330390" y="12903"/>
                  </a:lnTo>
                  <a:lnTo>
                    <a:pt x="330390" y="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772233B-28CE-4974-832B-B4D420240632}"/>
              </a:ext>
            </a:extLst>
          </p:cNvPr>
          <p:cNvSpPr txBox="1"/>
          <p:nvPr/>
        </p:nvSpPr>
        <p:spPr>
          <a:xfrm>
            <a:off x="855948" y="2321450"/>
            <a:ext cx="65177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REVENUE IS VANITY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PROFIT IS SANITY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CASH IS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KING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9AE7277C-5433-4412-84CA-39DDBB651762}"/>
              </a:ext>
            </a:extLst>
          </p:cNvPr>
          <p:cNvGrpSpPr/>
          <p:nvPr/>
        </p:nvGrpSpPr>
        <p:grpSpPr>
          <a:xfrm>
            <a:off x="-1" y="4402998"/>
            <a:ext cx="13676277" cy="2464206"/>
            <a:chOff x="-1" y="4263298"/>
            <a:chExt cx="13676277" cy="2464206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27A15F4-0D76-4F53-BE7E-5A9E57D09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263298"/>
              <a:ext cx="11344472" cy="602676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5D30460-2E66-4F24-98E9-80F181441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012" y="4275483"/>
              <a:ext cx="3109264" cy="2452021"/>
            </a:xfrm>
            <a:prstGeom prst="rect">
              <a:avLst/>
            </a:prstGeom>
          </p:spPr>
        </p:pic>
      </p:grp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901959" y="811495"/>
            <a:ext cx="10388082" cy="161751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>
              <a:spcBef>
                <a:spcPts val="133"/>
              </a:spcBef>
              <a:tabLst>
                <a:tab pos="1886599" algn="l"/>
                <a:tab pos="3122910" algn="l"/>
                <a:tab pos="3647200" algn="l"/>
              </a:tabLst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Your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>
                <a:solidFill>
                  <a:srgbClr val="3D7CC9"/>
                </a:solidFill>
              </a:rPr>
              <a:t>big 3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Cash Flow Measures </a:t>
            </a:r>
            <a:endParaRPr lang="en-US" sz="6000" b="1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60A9-DFAB-4F23-8DF4-F5015252792C}"/>
              </a:ext>
            </a:extLst>
          </p:cNvPr>
          <p:cNvGrpSpPr/>
          <p:nvPr/>
        </p:nvGrpSpPr>
        <p:grpSpPr>
          <a:xfrm>
            <a:off x="1000160" y="3026945"/>
            <a:ext cx="2914616" cy="2914614"/>
            <a:chOff x="1000160" y="3026945"/>
            <a:chExt cx="2914616" cy="29146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44D864B-D973-4BA5-B004-AB4C6C2F7112}"/>
                </a:ext>
              </a:extLst>
            </p:cNvPr>
            <p:cNvSpPr/>
            <p:nvPr/>
          </p:nvSpPr>
          <p:spPr>
            <a:xfrm>
              <a:off x="1000160" y="3026945"/>
              <a:ext cx="2914616" cy="2914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131447" y="4597829"/>
              <a:ext cx="2652042" cy="1044192"/>
            </a:xfrm>
            <a:prstGeom prst="rect">
              <a:avLst/>
            </a:prstGeom>
          </p:spPr>
          <p:txBody>
            <a:bodyPr vert="horz" wrap="square" lIns="0" tIns="21141" rIns="0" bIns="0" rtlCol="0">
              <a:spAutoFit/>
            </a:bodyPr>
            <a:lstStyle/>
            <a:p>
              <a:pPr marR="0" lvl="0" indent="0" algn="ctr" defTabSz="1217706" rtl="0" eaLnBrk="1" fontAlgn="auto" latinLnBrk="0" hangingPunct="1">
                <a:lnSpc>
                  <a:spcPct val="90000"/>
                </a:lnSpc>
                <a:spcBef>
                  <a:spcPts val="16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D7CC9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</a:rPr>
                <a:t>Net 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+mn-ea"/>
                <a:cs typeface="Arial"/>
              </a:endParaRPr>
            </a:p>
            <a:p>
              <a:pPr marR="0" lvl="0" indent="0" algn="ctr" defTabSz="1217706" rtl="0" eaLnBrk="1" fontAlgn="auto" latinLnBrk="0" hangingPunct="1">
                <a:lnSpc>
                  <a:spcPct val="90000"/>
                </a:lnSpc>
                <a:spcBef>
                  <a:spcPts val="16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</a:rPr>
                <a:t>Cash Flow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+mj-lt"/>
                <a:ea typeface="+mn-ea"/>
                <a:cs typeface="Arial"/>
              </a:endParaRPr>
            </a:p>
          </p:txBody>
        </p:sp>
        <p:grpSp>
          <p:nvGrpSpPr>
            <p:cNvPr id="45" name="Graphic 65">
              <a:extLst>
                <a:ext uri="{FF2B5EF4-FFF2-40B4-BE49-F238E27FC236}">
                  <a16:creationId xmlns:a16="http://schemas.microsoft.com/office/drawing/2014/main" id="{7396EA33-E851-46F4-ACFD-004554C0422E}"/>
                </a:ext>
              </a:extLst>
            </p:cNvPr>
            <p:cNvGrpSpPr/>
            <p:nvPr/>
          </p:nvGrpSpPr>
          <p:grpSpPr>
            <a:xfrm>
              <a:off x="1800226" y="3440060"/>
              <a:ext cx="1320677" cy="1044191"/>
              <a:chOff x="3657599" y="1501082"/>
              <a:chExt cx="4876809" cy="3855843"/>
            </a:xfrm>
            <a:solidFill>
              <a:srgbClr val="061C33"/>
            </a:solidFill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2A41597-2ACC-4A9F-9B00-1F3E49EEC93A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FE0F5AB-7B74-4C27-9C0B-9A1BBFA589D2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D9C2348-98F7-428C-82A7-EB0A4A0116F5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5452C2A-C28D-4828-86A7-A05EE3F57C0F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A16552D-60F8-4E52-B1A0-5AD6B7FED7BC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ACBCE3-7F14-4839-882D-A62B91E88CEE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1081B09-459A-4476-91DE-45ED49FE5A20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59616D-931C-4CBA-94E2-19E6614A28A7}"/>
              </a:ext>
            </a:extLst>
          </p:cNvPr>
          <p:cNvGrpSpPr/>
          <p:nvPr/>
        </p:nvGrpSpPr>
        <p:grpSpPr>
          <a:xfrm>
            <a:off x="4938231" y="3326482"/>
            <a:ext cx="2315539" cy="2315539"/>
            <a:chOff x="4938231" y="3326482"/>
            <a:chExt cx="2315539" cy="231553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C836F2B-D291-428B-A770-7096F2CE705C}"/>
                </a:ext>
              </a:extLst>
            </p:cNvPr>
            <p:cNvSpPr/>
            <p:nvPr/>
          </p:nvSpPr>
          <p:spPr>
            <a:xfrm>
              <a:off x="4938231" y="3326482"/>
              <a:ext cx="2315539" cy="2315539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object 5">
              <a:extLst>
                <a:ext uri="{FF2B5EF4-FFF2-40B4-BE49-F238E27FC236}">
                  <a16:creationId xmlns:a16="http://schemas.microsoft.com/office/drawing/2014/main" id="{B7DE7820-EC1D-4345-9BBB-BE4C17519E94}"/>
                </a:ext>
              </a:extLst>
            </p:cNvPr>
            <p:cNvSpPr txBox="1"/>
            <p:nvPr/>
          </p:nvSpPr>
          <p:spPr>
            <a:xfrm>
              <a:off x="5071951" y="4574743"/>
              <a:ext cx="2048098" cy="876838"/>
            </a:xfrm>
            <a:prstGeom prst="rect">
              <a:avLst/>
            </a:prstGeom>
          </p:spPr>
          <p:txBody>
            <a:bodyPr vert="horz" wrap="square" lIns="0" tIns="21141" rIns="0" bIns="0" rtlCol="0">
              <a:spAutoFit/>
            </a:bodyPr>
            <a:lstStyle/>
            <a:p>
              <a:pPr marR="0" lvl="0" indent="0" algn="ctr" defTabSz="1217706" rtl="0" eaLnBrk="1" fontAlgn="auto" latinLnBrk="0" hangingPunct="1">
                <a:lnSpc>
                  <a:spcPct val="90000"/>
                </a:lnSpc>
                <a:spcBef>
                  <a:spcPts val="1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528812" algn="l"/>
                </a:tabLst>
                <a:defRPr/>
              </a:pPr>
              <a:r>
                <a:rPr kumimoji="0" lang="en-US" sz="2996" b="1" i="0" u="none" strike="noStrike" kern="120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/>
                </a:rPr>
                <a:t>Operating</a:t>
              </a:r>
              <a:endParaRPr kumimoji="0" lang="en-US" sz="2996" b="0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endParaRPr>
            </a:p>
            <a:p>
              <a:pPr marR="0" lvl="0" indent="0" algn="ctr" defTabSz="1217706" rtl="0" eaLnBrk="1" fontAlgn="auto" latinLnBrk="0" hangingPunct="1">
                <a:lnSpc>
                  <a:spcPct val="90000"/>
                </a:lnSpc>
                <a:spcBef>
                  <a:spcPts val="16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96" b="1" i="0" u="none" strike="noStrike" kern="120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/>
                </a:rPr>
                <a:t>Cash Flow</a:t>
              </a:r>
              <a:endParaRPr kumimoji="0" sz="2996" b="0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endParaRPr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756B1B26-99E3-486B-A7D1-76A0CB489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21226" y="3572804"/>
              <a:ext cx="949547" cy="949547"/>
            </a:xfrm>
            <a:custGeom>
              <a:avLst/>
              <a:gdLst>
                <a:gd name="T0" fmla="*/ 1348 w 2048"/>
                <a:gd name="T1" fmla="*/ 753 h 2048"/>
                <a:gd name="T2" fmla="*/ 1302 w 2048"/>
                <a:gd name="T3" fmla="*/ 407 h 2048"/>
                <a:gd name="T4" fmla="*/ 1394 w 2048"/>
                <a:gd name="T5" fmla="*/ 400 h 2048"/>
                <a:gd name="T6" fmla="*/ 876 w 2048"/>
                <a:gd name="T7" fmla="*/ 144 h 2048"/>
                <a:gd name="T8" fmla="*/ 906 w 2048"/>
                <a:gd name="T9" fmla="*/ 243 h 2048"/>
                <a:gd name="T10" fmla="*/ 1578 w 2048"/>
                <a:gd name="T11" fmla="*/ 846 h 2048"/>
                <a:gd name="T12" fmla="*/ 876 w 2048"/>
                <a:gd name="T13" fmla="*/ 647 h 2048"/>
                <a:gd name="T14" fmla="*/ 876 w 2048"/>
                <a:gd name="T15" fmla="*/ 647 h 2048"/>
                <a:gd name="T16" fmla="*/ 1044 w 2048"/>
                <a:gd name="T17" fmla="*/ 876 h 2048"/>
                <a:gd name="T18" fmla="*/ 1074 w 2048"/>
                <a:gd name="T19" fmla="*/ 459 h 2048"/>
                <a:gd name="T20" fmla="*/ 906 w 2048"/>
                <a:gd name="T21" fmla="*/ 1508 h 2048"/>
                <a:gd name="T22" fmla="*/ 876 w 2048"/>
                <a:gd name="T23" fmla="*/ 1608 h 2048"/>
                <a:gd name="T24" fmla="*/ 358 w 2048"/>
                <a:gd name="T25" fmla="*/ 358 h 2048"/>
                <a:gd name="T26" fmla="*/ 450 w 2048"/>
                <a:gd name="T27" fmla="*/ 450 h 2048"/>
                <a:gd name="T28" fmla="*/ 174 w 2048"/>
                <a:gd name="T29" fmla="*/ 906 h 2048"/>
                <a:gd name="T30" fmla="*/ 174 w 2048"/>
                <a:gd name="T31" fmla="*/ 846 h 2048"/>
                <a:gd name="T32" fmla="*/ 379 w 2048"/>
                <a:gd name="T33" fmla="*/ 1402 h 2048"/>
                <a:gd name="T34" fmla="*/ 407 w 2048"/>
                <a:gd name="T35" fmla="*/ 1302 h 2048"/>
                <a:gd name="T36" fmla="*/ 459 w 2048"/>
                <a:gd name="T37" fmla="*/ 1009 h 2048"/>
                <a:gd name="T38" fmla="*/ 1752 w 2048"/>
                <a:gd name="T39" fmla="*/ 790 h 2048"/>
                <a:gd name="T40" fmla="*/ 1561 w 2048"/>
                <a:gd name="T41" fmla="*/ 470 h 2048"/>
                <a:gd name="T42" fmla="*/ 1138 w 2048"/>
                <a:gd name="T43" fmla="*/ 314 h 2048"/>
                <a:gd name="T44" fmla="*/ 790 w 2048"/>
                <a:gd name="T45" fmla="*/ 0 h 2048"/>
                <a:gd name="T46" fmla="*/ 470 w 2048"/>
                <a:gd name="T47" fmla="*/ 190 h 2048"/>
                <a:gd name="T48" fmla="*/ 191 w 2048"/>
                <a:gd name="T49" fmla="*/ 421 h 2048"/>
                <a:gd name="T50" fmla="*/ 431 w 2048"/>
                <a:gd name="T51" fmla="*/ 236 h 2048"/>
                <a:gd name="T52" fmla="*/ 722 w 2048"/>
                <a:gd name="T53" fmla="*/ 318 h 2048"/>
                <a:gd name="T54" fmla="*/ 1014 w 2048"/>
                <a:gd name="T55" fmla="*/ 109 h 2048"/>
                <a:gd name="T56" fmla="*/ 1162 w 2048"/>
                <a:gd name="T57" fmla="*/ 373 h 2048"/>
                <a:gd name="T58" fmla="*/ 1516 w 2048"/>
                <a:gd name="T59" fmla="*/ 431 h 2048"/>
                <a:gd name="T60" fmla="*/ 1434 w 2048"/>
                <a:gd name="T61" fmla="*/ 722 h 2048"/>
                <a:gd name="T62" fmla="*/ 1481 w 2048"/>
                <a:gd name="T63" fmla="*/ 913 h 2048"/>
                <a:gd name="T64" fmla="*/ 513 w 2048"/>
                <a:gd name="T65" fmla="*/ 876 h 2048"/>
                <a:gd name="T66" fmla="*/ 954 w 2048"/>
                <a:gd name="T67" fmla="*/ 1692 h 2048"/>
                <a:gd name="T68" fmla="*/ 702 w 2048"/>
                <a:gd name="T69" fmla="*/ 1408 h 2048"/>
                <a:gd name="T70" fmla="*/ 359 w 2048"/>
                <a:gd name="T71" fmla="*/ 1513 h 2048"/>
                <a:gd name="T72" fmla="*/ 377 w 2048"/>
                <a:gd name="T73" fmla="*/ 1129 h 2048"/>
                <a:gd name="T74" fmla="*/ 60 w 2048"/>
                <a:gd name="T75" fmla="*/ 961 h 2048"/>
                <a:gd name="T76" fmla="*/ 344 w 2048"/>
                <a:gd name="T77" fmla="*/ 702 h 2048"/>
                <a:gd name="T78" fmla="*/ 242 w 2048"/>
                <a:gd name="T79" fmla="*/ 485 h 2048"/>
                <a:gd name="T80" fmla="*/ 104 w 2048"/>
                <a:gd name="T81" fmla="*/ 678 h 2048"/>
                <a:gd name="T82" fmla="*/ 294 w 2048"/>
                <a:gd name="T83" fmla="*/ 1088 h 2048"/>
                <a:gd name="T84" fmla="*/ 317 w 2048"/>
                <a:gd name="T85" fmla="*/ 1556 h 2048"/>
                <a:gd name="T86" fmla="*/ 678 w 2048"/>
                <a:gd name="T87" fmla="*/ 1647 h 2048"/>
                <a:gd name="T88" fmla="*/ 1481 w 2048"/>
                <a:gd name="T89" fmla="*/ 2048 h 2048"/>
                <a:gd name="T90" fmla="*/ 1481 w 2048"/>
                <a:gd name="T91" fmla="*/ 1988 h 2048"/>
                <a:gd name="T92" fmla="*/ 1899 w 2048"/>
                <a:gd name="T93" fmla="*/ 1768 h 2048"/>
                <a:gd name="T94" fmla="*/ 1750 w 2048"/>
                <a:gd name="T95" fmla="*/ 981 h 2048"/>
                <a:gd name="T96" fmla="*/ 573 w 2048"/>
                <a:gd name="T97" fmla="*/ 876 h 2048"/>
                <a:gd name="T98" fmla="*/ 1500 w 2048"/>
                <a:gd name="T99" fmla="*/ 1865 h 2048"/>
                <a:gd name="T100" fmla="*/ 1710 w 2048"/>
                <a:gd name="T101" fmla="*/ 1602 h 2048"/>
                <a:gd name="T102" fmla="*/ 1438 w 2048"/>
                <a:gd name="T103" fmla="*/ 1305 h 2048"/>
                <a:gd name="T104" fmla="*/ 1537 w 2048"/>
                <a:gd name="T105" fmla="*/ 1231 h 2048"/>
                <a:gd name="T106" fmla="*/ 1463 w 2048"/>
                <a:gd name="T107" fmla="*/ 1231 h 2048"/>
                <a:gd name="T108" fmla="*/ 1561 w 2048"/>
                <a:gd name="T109" fmla="*/ 1527 h 2048"/>
                <a:gd name="T110" fmla="*/ 1307 w 2048"/>
                <a:gd name="T111" fmla="*/ 1713 h 2048"/>
                <a:gd name="T112" fmla="*/ 1500 w 2048"/>
                <a:gd name="T113" fmla="*/ 1865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8" h="2048">
                  <a:moveTo>
                    <a:pt x="1320" y="781"/>
                  </a:moveTo>
                  <a:cubicBezTo>
                    <a:pt x="1320" y="796"/>
                    <a:pt x="1333" y="808"/>
                    <a:pt x="1348" y="808"/>
                  </a:cubicBezTo>
                  <a:cubicBezTo>
                    <a:pt x="1363" y="808"/>
                    <a:pt x="1375" y="796"/>
                    <a:pt x="1375" y="781"/>
                  </a:cubicBezTo>
                  <a:cubicBezTo>
                    <a:pt x="1375" y="766"/>
                    <a:pt x="1363" y="753"/>
                    <a:pt x="1348" y="753"/>
                  </a:cubicBezTo>
                  <a:cubicBezTo>
                    <a:pt x="1333" y="753"/>
                    <a:pt x="1320" y="766"/>
                    <a:pt x="1320" y="781"/>
                  </a:cubicBezTo>
                  <a:close/>
                  <a:moveTo>
                    <a:pt x="1394" y="358"/>
                  </a:moveTo>
                  <a:cubicBezTo>
                    <a:pt x="1382" y="346"/>
                    <a:pt x="1363" y="346"/>
                    <a:pt x="1351" y="358"/>
                  </a:cubicBezTo>
                  <a:cubicBezTo>
                    <a:pt x="1302" y="407"/>
                    <a:pt x="1302" y="407"/>
                    <a:pt x="1302" y="407"/>
                  </a:cubicBezTo>
                  <a:cubicBezTo>
                    <a:pt x="1290" y="419"/>
                    <a:pt x="1290" y="438"/>
                    <a:pt x="1302" y="450"/>
                  </a:cubicBezTo>
                  <a:cubicBezTo>
                    <a:pt x="1308" y="456"/>
                    <a:pt x="1315" y="459"/>
                    <a:pt x="1323" y="459"/>
                  </a:cubicBezTo>
                  <a:cubicBezTo>
                    <a:pt x="1331" y="459"/>
                    <a:pt x="1338" y="456"/>
                    <a:pt x="1344" y="450"/>
                  </a:cubicBezTo>
                  <a:cubicBezTo>
                    <a:pt x="1394" y="400"/>
                    <a:pt x="1394" y="400"/>
                    <a:pt x="1394" y="400"/>
                  </a:cubicBezTo>
                  <a:cubicBezTo>
                    <a:pt x="1405" y="389"/>
                    <a:pt x="1405" y="370"/>
                    <a:pt x="1394" y="358"/>
                  </a:cubicBezTo>
                  <a:close/>
                  <a:moveTo>
                    <a:pt x="906" y="243"/>
                  </a:moveTo>
                  <a:cubicBezTo>
                    <a:pt x="906" y="174"/>
                    <a:pt x="906" y="174"/>
                    <a:pt x="906" y="174"/>
                  </a:cubicBezTo>
                  <a:cubicBezTo>
                    <a:pt x="906" y="157"/>
                    <a:pt x="892" y="144"/>
                    <a:pt x="876" y="144"/>
                  </a:cubicBezTo>
                  <a:cubicBezTo>
                    <a:pt x="859" y="144"/>
                    <a:pt x="846" y="157"/>
                    <a:pt x="846" y="174"/>
                  </a:cubicBezTo>
                  <a:cubicBezTo>
                    <a:pt x="846" y="243"/>
                    <a:pt x="846" y="243"/>
                    <a:pt x="846" y="243"/>
                  </a:cubicBezTo>
                  <a:cubicBezTo>
                    <a:pt x="846" y="260"/>
                    <a:pt x="859" y="273"/>
                    <a:pt x="876" y="273"/>
                  </a:cubicBezTo>
                  <a:cubicBezTo>
                    <a:pt x="892" y="273"/>
                    <a:pt x="906" y="260"/>
                    <a:pt x="906" y="243"/>
                  </a:cubicBezTo>
                  <a:close/>
                  <a:moveTo>
                    <a:pt x="1508" y="906"/>
                  </a:moveTo>
                  <a:cubicBezTo>
                    <a:pt x="1578" y="906"/>
                    <a:pt x="1578" y="906"/>
                    <a:pt x="1578" y="906"/>
                  </a:cubicBezTo>
                  <a:cubicBezTo>
                    <a:pt x="1595" y="906"/>
                    <a:pt x="1608" y="892"/>
                    <a:pt x="1608" y="876"/>
                  </a:cubicBezTo>
                  <a:cubicBezTo>
                    <a:pt x="1608" y="859"/>
                    <a:pt x="1595" y="846"/>
                    <a:pt x="1578" y="846"/>
                  </a:cubicBezTo>
                  <a:cubicBezTo>
                    <a:pt x="1508" y="846"/>
                    <a:pt x="1508" y="846"/>
                    <a:pt x="1508" y="846"/>
                  </a:cubicBezTo>
                  <a:cubicBezTo>
                    <a:pt x="1492" y="846"/>
                    <a:pt x="1478" y="859"/>
                    <a:pt x="1478" y="876"/>
                  </a:cubicBezTo>
                  <a:cubicBezTo>
                    <a:pt x="1478" y="892"/>
                    <a:pt x="1492" y="906"/>
                    <a:pt x="1508" y="906"/>
                  </a:cubicBezTo>
                  <a:close/>
                  <a:moveTo>
                    <a:pt x="876" y="647"/>
                  </a:moveTo>
                  <a:cubicBezTo>
                    <a:pt x="750" y="647"/>
                    <a:pt x="647" y="750"/>
                    <a:pt x="647" y="876"/>
                  </a:cubicBezTo>
                  <a:cubicBezTo>
                    <a:pt x="647" y="1002"/>
                    <a:pt x="750" y="1104"/>
                    <a:pt x="876" y="1104"/>
                  </a:cubicBezTo>
                  <a:cubicBezTo>
                    <a:pt x="1002" y="1104"/>
                    <a:pt x="1104" y="1002"/>
                    <a:pt x="1104" y="876"/>
                  </a:cubicBezTo>
                  <a:cubicBezTo>
                    <a:pt x="1104" y="750"/>
                    <a:pt x="1002" y="647"/>
                    <a:pt x="876" y="647"/>
                  </a:cubicBezTo>
                  <a:close/>
                  <a:moveTo>
                    <a:pt x="876" y="1044"/>
                  </a:moveTo>
                  <a:cubicBezTo>
                    <a:pt x="783" y="1044"/>
                    <a:pt x="707" y="969"/>
                    <a:pt x="707" y="876"/>
                  </a:cubicBezTo>
                  <a:cubicBezTo>
                    <a:pt x="707" y="783"/>
                    <a:pt x="783" y="707"/>
                    <a:pt x="876" y="707"/>
                  </a:cubicBezTo>
                  <a:cubicBezTo>
                    <a:pt x="969" y="707"/>
                    <a:pt x="1044" y="783"/>
                    <a:pt x="1044" y="876"/>
                  </a:cubicBezTo>
                  <a:cubicBezTo>
                    <a:pt x="1044" y="969"/>
                    <a:pt x="969" y="1044"/>
                    <a:pt x="876" y="1044"/>
                  </a:cubicBezTo>
                  <a:close/>
                  <a:moveTo>
                    <a:pt x="1129" y="459"/>
                  </a:moveTo>
                  <a:cubicBezTo>
                    <a:pt x="1129" y="444"/>
                    <a:pt x="1117" y="432"/>
                    <a:pt x="1102" y="432"/>
                  </a:cubicBezTo>
                  <a:cubicBezTo>
                    <a:pt x="1086" y="432"/>
                    <a:pt x="1074" y="444"/>
                    <a:pt x="1074" y="459"/>
                  </a:cubicBezTo>
                  <a:cubicBezTo>
                    <a:pt x="1074" y="474"/>
                    <a:pt x="1086" y="487"/>
                    <a:pt x="1102" y="487"/>
                  </a:cubicBezTo>
                  <a:cubicBezTo>
                    <a:pt x="1117" y="487"/>
                    <a:pt x="1129" y="474"/>
                    <a:pt x="1129" y="459"/>
                  </a:cubicBezTo>
                  <a:close/>
                  <a:moveTo>
                    <a:pt x="906" y="1578"/>
                  </a:moveTo>
                  <a:cubicBezTo>
                    <a:pt x="906" y="1508"/>
                    <a:pt x="906" y="1508"/>
                    <a:pt x="906" y="1508"/>
                  </a:cubicBezTo>
                  <a:cubicBezTo>
                    <a:pt x="906" y="1492"/>
                    <a:pt x="892" y="1478"/>
                    <a:pt x="876" y="1478"/>
                  </a:cubicBezTo>
                  <a:cubicBezTo>
                    <a:pt x="859" y="1478"/>
                    <a:pt x="846" y="1492"/>
                    <a:pt x="846" y="1508"/>
                  </a:cubicBezTo>
                  <a:cubicBezTo>
                    <a:pt x="846" y="1578"/>
                    <a:pt x="846" y="1578"/>
                    <a:pt x="846" y="1578"/>
                  </a:cubicBezTo>
                  <a:cubicBezTo>
                    <a:pt x="846" y="1595"/>
                    <a:pt x="859" y="1608"/>
                    <a:pt x="876" y="1608"/>
                  </a:cubicBezTo>
                  <a:cubicBezTo>
                    <a:pt x="892" y="1608"/>
                    <a:pt x="906" y="1595"/>
                    <a:pt x="906" y="1578"/>
                  </a:cubicBezTo>
                  <a:close/>
                  <a:moveTo>
                    <a:pt x="450" y="407"/>
                  </a:moveTo>
                  <a:cubicBezTo>
                    <a:pt x="400" y="358"/>
                    <a:pt x="400" y="358"/>
                    <a:pt x="400" y="358"/>
                  </a:cubicBezTo>
                  <a:cubicBezTo>
                    <a:pt x="389" y="346"/>
                    <a:pt x="370" y="346"/>
                    <a:pt x="358" y="358"/>
                  </a:cubicBezTo>
                  <a:cubicBezTo>
                    <a:pt x="346" y="370"/>
                    <a:pt x="346" y="389"/>
                    <a:pt x="358" y="400"/>
                  </a:cubicBezTo>
                  <a:cubicBezTo>
                    <a:pt x="407" y="450"/>
                    <a:pt x="407" y="450"/>
                    <a:pt x="407" y="450"/>
                  </a:cubicBezTo>
                  <a:cubicBezTo>
                    <a:pt x="413" y="456"/>
                    <a:pt x="421" y="459"/>
                    <a:pt x="429" y="459"/>
                  </a:cubicBezTo>
                  <a:cubicBezTo>
                    <a:pt x="436" y="459"/>
                    <a:pt x="444" y="456"/>
                    <a:pt x="450" y="450"/>
                  </a:cubicBezTo>
                  <a:cubicBezTo>
                    <a:pt x="462" y="438"/>
                    <a:pt x="462" y="419"/>
                    <a:pt x="450" y="407"/>
                  </a:cubicBezTo>
                  <a:close/>
                  <a:moveTo>
                    <a:pt x="174" y="846"/>
                  </a:moveTo>
                  <a:cubicBezTo>
                    <a:pt x="157" y="846"/>
                    <a:pt x="144" y="859"/>
                    <a:pt x="144" y="876"/>
                  </a:cubicBezTo>
                  <a:cubicBezTo>
                    <a:pt x="144" y="892"/>
                    <a:pt x="157" y="906"/>
                    <a:pt x="174" y="906"/>
                  </a:cubicBezTo>
                  <a:cubicBezTo>
                    <a:pt x="243" y="906"/>
                    <a:pt x="243" y="906"/>
                    <a:pt x="243" y="906"/>
                  </a:cubicBezTo>
                  <a:cubicBezTo>
                    <a:pt x="260" y="906"/>
                    <a:pt x="273" y="892"/>
                    <a:pt x="273" y="876"/>
                  </a:cubicBezTo>
                  <a:cubicBezTo>
                    <a:pt x="273" y="859"/>
                    <a:pt x="260" y="846"/>
                    <a:pt x="243" y="846"/>
                  </a:cubicBezTo>
                  <a:lnTo>
                    <a:pt x="174" y="846"/>
                  </a:lnTo>
                  <a:close/>
                  <a:moveTo>
                    <a:pt x="407" y="1302"/>
                  </a:moveTo>
                  <a:cubicBezTo>
                    <a:pt x="358" y="1351"/>
                    <a:pt x="358" y="1351"/>
                    <a:pt x="358" y="1351"/>
                  </a:cubicBezTo>
                  <a:cubicBezTo>
                    <a:pt x="346" y="1363"/>
                    <a:pt x="346" y="1382"/>
                    <a:pt x="358" y="1394"/>
                  </a:cubicBezTo>
                  <a:cubicBezTo>
                    <a:pt x="364" y="1399"/>
                    <a:pt x="372" y="1402"/>
                    <a:pt x="379" y="1402"/>
                  </a:cubicBezTo>
                  <a:cubicBezTo>
                    <a:pt x="387" y="1402"/>
                    <a:pt x="395" y="1399"/>
                    <a:pt x="400" y="1394"/>
                  </a:cubicBezTo>
                  <a:cubicBezTo>
                    <a:pt x="450" y="1344"/>
                    <a:pt x="450" y="1344"/>
                    <a:pt x="450" y="1344"/>
                  </a:cubicBezTo>
                  <a:cubicBezTo>
                    <a:pt x="462" y="1332"/>
                    <a:pt x="462" y="1314"/>
                    <a:pt x="450" y="1302"/>
                  </a:cubicBezTo>
                  <a:cubicBezTo>
                    <a:pt x="438" y="1290"/>
                    <a:pt x="419" y="1290"/>
                    <a:pt x="407" y="1302"/>
                  </a:cubicBezTo>
                  <a:close/>
                  <a:moveTo>
                    <a:pt x="431" y="982"/>
                  </a:moveTo>
                  <a:cubicBezTo>
                    <a:pt x="416" y="982"/>
                    <a:pt x="404" y="994"/>
                    <a:pt x="404" y="1009"/>
                  </a:cubicBezTo>
                  <a:cubicBezTo>
                    <a:pt x="404" y="1024"/>
                    <a:pt x="416" y="1037"/>
                    <a:pt x="431" y="1037"/>
                  </a:cubicBezTo>
                  <a:cubicBezTo>
                    <a:pt x="446" y="1037"/>
                    <a:pt x="459" y="1024"/>
                    <a:pt x="459" y="1009"/>
                  </a:cubicBezTo>
                  <a:cubicBezTo>
                    <a:pt x="459" y="994"/>
                    <a:pt x="446" y="982"/>
                    <a:pt x="431" y="982"/>
                  </a:cubicBezTo>
                  <a:close/>
                  <a:moveTo>
                    <a:pt x="1750" y="981"/>
                  </a:moveTo>
                  <a:cubicBezTo>
                    <a:pt x="1751" y="975"/>
                    <a:pt x="1752" y="968"/>
                    <a:pt x="1752" y="961"/>
                  </a:cubicBezTo>
                  <a:cubicBezTo>
                    <a:pt x="1752" y="790"/>
                    <a:pt x="1752" y="790"/>
                    <a:pt x="1752" y="790"/>
                  </a:cubicBezTo>
                  <a:cubicBezTo>
                    <a:pt x="1752" y="732"/>
                    <a:pt x="1706" y="682"/>
                    <a:pt x="1647" y="678"/>
                  </a:cubicBezTo>
                  <a:cubicBezTo>
                    <a:pt x="1458" y="664"/>
                    <a:pt x="1458" y="664"/>
                    <a:pt x="1458" y="664"/>
                  </a:cubicBezTo>
                  <a:cubicBezTo>
                    <a:pt x="1452" y="647"/>
                    <a:pt x="1445" y="630"/>
                    <a:pt x="1437" y="614"/>
                  </a:cubicBezTo>
                  <a:cubicBezTo>
                    <a:pt x="1561" y="470"/>
                    <a:pt x="1561" y="470"/>
                    <a:pt x="1561" y="470"/>
                  </a:cubicBezTo>
                  <a:cubicBezTo>
                    <a:pt x="1600" y="426"/>
                    <a:pt x="1597" y="358"/>
                    <a:pt x="1556" y="317"/>
                  </a:cubicBezTo>
                  <a:cubicBezTo>
                    <a:pt x="1435" y="196"/>
                    <a:pt x="1435" y="196"/>
                    <a:pt x="1435" y="196"/>
                  </a:cubicBezTo>
                  <a:cubicBezTo>
                    <a:pt x="1393" y="155"/>
                    <a:pt x="1326" y="152"/>
                    <a:pt x="1282" y="190"/>
                  </a:cubicBezTo>
                  <a:cubicBezTo>
                    <a:pt x="1138" y="314"/>
                    <a:pt x="1138" y="314"/>
                    <a:pt x="1138" y="314"/>
                  </a:cubicBezTo>
                  <a:cubicBezTo>
                    <a:pt x="1121" y="307"/>
                    <a:pt x="1105" y="300"/>
                    <a:pt x="1088" y="294"/>
                  </a:cubicBezTo>
                  <a:cubicBezTo>
                    <a:pt x="1074" y="104"/>
                    <a:pt x="1074" y="104"/>
                    <a:pt x="1074" y="104"/>
                  </a:cubicBezTo>
                  <a:cubicBezTo>
                    <a:pt x="1069" y="46"/>
                    <a:pt x="1020" y="0"/>
                    <a:pt x="961" y="0"/>
                  </a:cubicBezTo>
                  <a:cubicBezTo>
                    <a:pt x="790" y="0"/>
                    <a:pt x="790" y="0"/>
                    <a:pt x="790" y="0"/>
                  </a:cubicBezTo>
                  <a:cubicBezTo>
                    <a:pt x="732" y="0"/>
                    <a:pt x="682" y="46"/>
                    <a:pt x="678" y="104"/>
                  </a:cubicBezTo>
                  <a:cubicBezTo>
                    <a:pt x="664" y="294"/>
                    <a:pt x="664" y="294"/>
                    <a:pt x="664" y="294"/>
                  </a:cubicBezTo>
                  <a:cubicBezTo>
                    <a:pt x="647" y="300"/>
                    <a:pt x="630" y="307"/>
                    <a:pt x="614" y="314"/>
                  </a:cubicBezTo>
                  <a:cubicBezTo>
                    <a:pt x="470" y="190"/>
                    <a:pt x="470" y="190"/>
                    <a:pt x="470" y="190"/>
                  </a:cubicBezTo>
                  <a:cubicBezTo>
                    <a:pt x="426" y="152"/>
                    <a:pt x="358" y="155"/>
                    <a:pt x="317" y="196"/>
                  </a:cubicBezTo>
                  <a:cubicBezTo>
                    <a:pt x="196" y="317"/>
                    <a:pt x="196" y="317"/>
                    <a:pt x="196" y="317"/>
                  </a:cubicBezTo>
                  <a:cubicBezTo>
                    <a:pt x="177" y="336"/>
                    <a:pt x="165" y="362"/>
                    <a:pt x="163" y="389"/>
                  </a:cubicBezTo>
                  <a:cubicBezTo>
                    <a:pt x="162" y="406"/>
                    <a:pt x="175" y="420"/>
                    <a:pt x="191" y="421"/>
                  </a:cubicBezTo>
                  <a:cubicBezTo>
                    <a:pt x="208" y="422"/>
                    <a:pt x="222" y="410"/>
                    <a:pt x="223" y="393"/>
                  </a:cubicBezTo>
                  <a:cubicBezTo>
                    <a:pt x="224" y="380"/>
                    <a:pt x="229" y="368"/>
                    <a:pt x="238" y="359"/>
                  </a:cubicBezTo>
                  <a:cubicBezTo>
                    <a:pt x="359" y="238"/>
                    <a:pt x="359" y="238"/>
                    <a:pt x="359" y="238"/>
                  </a:cubicBezTo>
                  <a:cubicBezTo>
                    <a:pt x="379" y="219"/>
                    <a:pt x="410" y="218"/>
                    <a:pt x="431" y="236"/>
                  </a:cubicBezTo>
                  <a:cubicBezTo>
                    <a:pt x="590" y="373"/>
                    <a:pt x="590" y="373"/>
                    <a:pt x="590" y="373"/>
                  </a:cubicBezTo>
                  <a:cubicBezTo>
                    <a:pt x="599" y="381"/>
                    <a:pt x="612" y="382"/>
                    <a:pt x="623" y="377"/>
                  </a:cubicBezTo>
                  <a:cubicBezTo>
                    <a:pt x="648" y="364"/>
                    <a:pt x="675" y="353"/>
                    <a:pt x="702" y="344"/>
                  </a:cubicBezTo>
                  <a:cubicBezTo>
                    <a:pt x="713" y="340"/>
                    <a:pt x="721" y="330"/>
                    <a:pt x="722" y="318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40" y="81"/>
                    <a:pt x="763" y="60"/>
                    <a:pt x="790" y="60"/>
                  </a:cubicBezTo>
                  <a:cubicBezTo>
                    <a:pt x="961" y="60"/>
                    <a:pt x="961" y="60"/>
                    <a:pt x="961" y="60"/>
                  </a:cubicBezTo>
                  <a:cubicBezTo>
                    <a:pt x="989" y="60"/>
                    <a:pt x="1012" y="81"/>
                    <a:pt x="1014" y="109"/>
                  </a:cubicBezTo>
                  <a:cubicBezTo>
                    <a:pt x="1029" y="318"/>
                    <a:pt x="1029" y="318"/>
                    <a:pt x="1029" y="318"/>
                  </a:cubicBezTo>
                  <a:cubicBezTo>
                    <a:pt x="1030" y="330"/>
                    <a:pt x="1038" y="340"/>
                    <a:pt x="1050" y="344"/>
                  </a:cubicBezTo>
                  <a:cubicBezTo>
                    <a:pt x="1077" y="353"/>
                    <a:pt x="1104" y="364"/>
                    <a:pt x="1129" y="377"/>
                  </a:cubicBezTo>
                  <a:cubicBezTo>
                    <a:pt x="1140" y="382"/>
                    <a:pt x="1153" y="381"/>
                    <a:pt x="1162" y="373"/>
                  </a:cubicBezTo>
                  <a:cubicBezTo>
                    <a:pt x="1321" y="236"/>
                    <a:pt x="1321" y="236"/>
                    <a:pt x="1321" y="236"/>
                  </a:cubicBezTo>
                  <a:cubicBezTo>
                    <a:pt x="1342" y="218"/>
                    <a:pt x="1373" y="219"/>
                    <a:pt x="1392" y="238"/>
                  </a:cubicBezTo>
                  <a:cubicBezTo>
                    <a:pt x="1513" y="359"/>
                    <a:pt x="1513" y="359"/>
                    <a:pt x="1513" y="359"/>
                  </a:cubicBezTo>
                  <a:cubicBezTo>
                    <a:pt x="1533" y="379"/>
                    <a:pt x="1534" y="410"/>
                    <a:pt x="1516" y="431"/>
                  </a:cubicBezTo>
                  <a:cubicBezTo>
                    <a:pt x="1379" y="590"/>
                    <a:pt x="1379" y="590"/>
                    <a:pt x="1379" y="590"/>
                  </a:cubicBezTo>
                  <a:cubicBezTo>
                    <a:pt x="1371" y="599"/>
                    <a:pt x="1370" y="612"/>
                    <a:pt x="1375" y="623"/>
                  </a:cubicBezTo>
                  <a:cubicBezTo>
                    <a:pt x="1388" y="648"/>
                    <a:pt x="1399" y="675"/>
                    <a:pt x="1408" y="702"/>
                  </a:cubicBezTo>
                  <a:cubicBezTo>
                    <a:pt x="1411" y="713"/>
                    <a:pt x="1422" y="721"/>
                    <a:pt x="1434" y="722"/>
                  </a:cubicBezTo>
                  <a:cubicBezTo>
                    <a:pt x="1643" y="738"/>
                    <a:pt x="1643" y="738"/>
                    <a:pt x="1643" y="738"/>
                  </a:cubicBezTo>
                  <a:cubicBezTo>
                    <a:pt x="1670" y="740"/>
                    <a:pt x="1692" y="763"/>
                    <a:pt x="1692" y="790"/>
                  </a:cubicBezTo>
                  <a:cubicBezTo>
                    <a:pt x="1692" y="954"/>
                    <a:pt x="1692" y="954"/>
                    <a:pt x="1692" y="954"/>
                  </a:cubicBezTo>
                  <a:cubicBezTo>
                    <a:pt x="1626" y="928"/>
                    <a:pt x="1555" y="913"/>
                    <a:pt x="1481" y="913"/>
                  </a:cubicBezTo>
                  <a:cubicBezTo>
                    <a:pt x="1389" y="913"/>
                    <a:pt x="1302" y="935"/>
                    <a:pt x="1226" y="974"/>
                  </a:cubicBezTo>
                  <a:cubicBezTo>
                    <a:pt x="1234" y="942"/>
                    <a:pt x="1239" y="909"/>
                    <a:pt x="1239" y="876"/>
                  </a:cubicBezTo>
                  <a:cubicBezTo>
                    <a:pt x="1239" y="676"/>
                    <a:pt x="1076" y="513"/>
                    <a:pt x="876" y="513"/>
                  </a:cubicBezTo>
                  <a:cubicBezTo>
                    <a:pt x="676" y="513"/>
                    <a:pt x="513" y="676"/>
                    <a:pt x="513" y="876"/>
                  </a:cubicBezTo>
                  <a:cubicBezTo>
                    <a:pt x="513" y="1076"/>
                    <a:pt x="676" y="1239"/>
                    <a:pt x="876" y="1239"/>
                  </a:cubicBezTo>
                  <a:cubicBezTo>
                    <a:pt x="909" y="1239"/>
                    <a:pt x="942" y="1234"/>
                    <a:pt x="974" y="1226"/>
                  </a:cubicBezTo>
                  <a:cubicBezTo>
                    <a:pt x="935" y="1302"/>
                    <a:pt x="913" y="1389"/>
                    <a:pt x="913" y="1481"/>
                  </a:cubicBezTo>
                  <a:cubicBezTo>
                    <a:pt x="913" y="1555"/>
                    <a:pt x="928" y="1626"/>
                    <a:pt x="954" y="1692"/>
                  </a:cubicBezTo>
                  <a:cubicBezTo>
                    <a:pt x="790" y="1692"/>
                    <a:pt x="790" y="1692"/>
                    <a:pt x="790" y="1692"/>
                  </a:cubicBezTo>
                  <a:cubicBezTo>
                    <a:pt x="763" y="1692"/>
                    <a:pt x="740" y="1670"/>
                    <a:pt x="738" y="1643"/>
                  </a:cubicBezTo>
                  <a:cubicBezTo>
                    <a:pt x="722" y="1434"/>
                    <a:pt x="722" y="1434"/>
                    <a:pt x="722" y="1434"/>
                  </a:cubicBezTo>
                  <a:cubicBezTo>
                    <a:pt x="721" y="1422"/>
                    <a:pt x="713" y="1411"/>
                    <a:pt x="702" y="1408"/>
                  </a:cubicBezTo>
                  <a:cubicBezTo>
                    <a:pt x="675" y="1399"/>
                    <a:pt x="648" y="1388"/>
                    <a:pt x="623" y="1375"/>
                  </a:cubicBezTo>
                  <a:cubicBezTo>
                    <a:pt x="612" y="1370"/>
                    <a:pt x="599" y="1371"/>
                    <a:pt x="590" y="1379"/>
                  </a:cubicBezTo>
                  <a:cubicBezTo>
                    <a:pt x="431" y="1516"/>
                    <a:pt x="431" y="1516"/>
                    <a:pt x="431" y="1516"/>
                  </a:cubicBezTo>
                  <a:cubicBezTo>
                    <a:pt x="410" y="1534"/>
                    <a:pt x="379" y="1533"/>
                    <a:pt x="359" y="1513"/>
                  </a:cubicBezTo>
                  <a:cubicBezTo>
                    <a:pt x="238" y="1392"/>
                    <a:pt x="238" y="1392"/>
                    <a:pt x="238" y="1392"/>
                  </a:cubicBezTo>
                  <a:cubicBezTo>
                    <a:pt x="219" y="1373"/>
                    <a:pt x="218" y="1342"/>
                    <a:pt x="236" y="1321"/>
                  </a:cubicBezTo>
                  <a:cubicBezTo>
                    <a:pt x="373" y="1162"/>
                    <a:pt x="373" y="1162"/>
                    <a:pt x="373" y="1162"/>
                  </a:cubicBezTo>
                  <a:cubicBezTo>
                    <a:pt x="381" y="1153"/>
                    <a:pt x="382" y="1140"/>
                    <a:pt x="377" y="1129"/>
                  </a:cubicBezTo>
                  <a:cubicBezTo>
                    <a:pt x="364" y="1103"/>
                    <a:pt x="353" y="1077"/>
                    <a:pt x="344" y="1050"/>
                  </a:cubicBezTo>
                  <a:cubicBezTo>
                    <a:pt x="340" y="1038"/>
                    <a:pt x="330" y="1030"/>
                    <a:pt x="318" y="1029"/>
                  </a:cubicBezTo>
                  <a:cubicBezTo>
                    <a:pt x="109" y="1014"/>
                    <a:pt x="109" y="1014"/>
                    <a:pt x="109" y="1014"/>
                  </a:cubicBezTo>
                  <a:cubicBezTo>
                    <a:pt x="81" y="1012"/>
                    <a:pt x="60" y="989"/>
                    <a:pt x="60" y="961"/>
                  </a:cubicBezTo>
                  <a:cubicBezTo>
                    <a:pt x="60" y="790"/>
                    <a:pt x="60" y="790"/>
                    <a:pt x="60" y="790"/>
                  </a:cubicBezTo>
                  <a:cubicBezTo>
                    <a:pt x="60" y="763"/>
                    <a:pt x="81" y="740"/>
                    <a:pt x="109" y="738"/>
                  </a:cubicBezTo>
                  <a:cubicBezTo>
                    <a:pt x="318" y="722"/>
                    <a:pt x="318" y="722"/>
                    <a:pt x="318" y="722"/>
                  </a:cubicBezTo>
                  <a:cubicBezTo>
                    <a:pt x="330" y="721"/>
                    <a:pt x="340" y="713"/>
                    <a:pt x="344" y="702"/>
                  </a:cubicBezTo>
                  <a:cubicBezTo>
                    <a:pt x="353" y="675"/>
                    <a:pt x="364" y="648"/>
                    <a:pt x="377" y="623"/>
                  </a:cubicBezTo>
                  <a:cubicBezTo>
                    <a:pt x="382" y="612"/>
                    <a:pt x="381" y="599"/>
                    <a:pt x="373" y="590"/>
                  </a:cubicBezTo>
                  <a:cubicBezTo>
                    <a:pt x="285" y="488"/>
                    <a:pt x="285" y="488"/>
                    <a:pt x="285" y="488"/>
                  </a:cubicBezTo>
                  <a:cubicBezTo>
                    <a:pt x="274" y="475"/>
                    <a:pt x="255" y="474"/>
                    <a:pt x="242" y="485"/>
                  </a:cubicBezTo>
                  <a:cubicBezTo>
                    <a:pt x="230" y="495"/>
                    <a:pt x="228" y="514"/>
                    <a:pt x="239" y="527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307" y="630"/>
                    <a:pt x="300" y="647"/>
                    <a:pt x="294" y="664"/>
                  </a:cubicBezTo>
                  <a:cubicBezTo>
                    <a:pt x="104" y="678"/>
                    <a:pt x="104" y="678"/>
                    <a:pt x="104" y="678"/>
                  </a:cubicBezTo>
                  <a:cubicBezTo>
                    <a:pt x="46" y="682"/>
                    <a:pt x="0" y="732"/>
                    <a:pt x="0" y="790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1020"/>
                    <a:pt x="46" y="1069"/>
                    <a:pt x="104" y="1074"/>
                  </a:cubicBezTo>
                  <a:cubicBezTo>
                    <a:pt x="294" y="1088"/>
                    <a:pt x="294" y="1088"/>
                    <a:pt x="294" y="1088"/>
                  </a:cubicBezTo>
                  <a:cubicBezTo>
                    <a:pt x="300" y="1105"/>
                    <a:pt x="307" y="1121"/>
                    <a:pt x="314" y="1138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52" y="1326"/>
                    <a:pt x="155" y="1393"/>
                    <a:pt x="196" y="1435"/>
                  </a:cubicBezTo>
                  <a:cubicBezTo>
                    <a:pt x="317" y="1556"/>
                    <a:pt x="317" y="1556"/>
                    <a:pt x="317" y="1556"/>
                  </a:cubicBezTo>
                  <a:cubicBezTo>
                    <a:pt x="358" y="1597"/>
                    <a:pt x="426" y="1600"/>
                    <a:pt x="470" y="1561"/>
                  </a:cubicBezTo>
                  <a:cubicBezTo>
                    <a:pt x="614" y="1437"/>
                    <a:pt x="614" y="1437"/>
                    <a:pt x="614" y="1437"/>
                  </a:cubicBezTo>
                  <a:cubicBezTo>
                    <a:pt x="630" y="1445"/>
                    <a:pt x="647" y="1452"/>
                    <a:pt x="664" y="1458"/>
                  </a:cubicBezTo>
                  <a:cubicBezTo>
                    <a:pt x="678" y="1647"/>
                    <a:pt x="678" y="1647"/>
                    <a:pt x="678" y="1647"/>
                  </a:cubicBezTo>
                  <a:cubicBezTo>
                    <a:pt x="682" y="1706"/>
                    <a:pt x="732" y="1752"/>
                    <a:pt x="790" y="1752"/>
                  </a:cubicBezTo>
                  <a:cubicBezTo>
                    <a:pt x="961" y="1752"/>
                    <a:pt x="961" y="1752"/>
                    <a:pt x="961" y="1752"/>
                  </a:cubicBezTo>
                  <a:cubicBezTo>
                    <a:pt x="968" y="1752"/>
                    <a:pt x="975" y="1751"/>
                    <a:pt x="981" y="1750"/>
                  </a:cubicBezTo>
                  <a:cubicBezTo>
                    <a:pt x="1077" y="1927"/>
                    <a:pt x="1265" y="2048"/>
                    <a:pt x="1481" y="2048"/>
                  </a:cubicBezTo>
                  <a:cubicBezTo>
                    <a:pt x="1615" y="2048"/>
                    <a:pt x="1745" y="2000"/>
                    <a:pt x="1847" y="1914"/>
                  </a:cubicBezTo>
                  <a:cubicBezTo>
                    <a:pt x="1860" y="1903"/>
                    <a:pt x="1861" y="1884"/>
                    <a:pt x="1851" y="1872"/>
                  </a:cubicBezTo>
                  <a:cubicBezTo>
                    <a:pt x="1840" y="1859"/>
                    <a:pt x="1821" y="1857"/>
                    <a:pt x="1808" y="1868"/>
                  </a:cubicBezTo>
                  <a:cubicBezTo>
                    <a:pt x="1717" y="1945"/>
                    <a:pt x="1601" y="1988"/>
                    <a:pt x="1481" y="1988"/>
                  </a:cubicBezTo>
                  <a:cubicBezTo>
                    <a:pt x="1201" y="1988"/>
                    <a:pt x="973" y="1760"/>
                    <a:pt x="973" y="1481"/>
                  </a:cubicBezTo>
                  <a:cubicBezTo>
                    <a:pt x="973" y="1201"/>
                    <a:pt x="1201" y="973"/>
                    <a:pt x="1481" y="973"/>
                  </a:cubicBezTo>
                  <a:cubicBezTo>
                    <a:pt x="1760" y="973"/>
                    <a:pt x="1988" y="1201"/>
                    <a:pt x="1988" y="1481"/>
                  </a:cubicBezTo>
                  <a:cubicBezTo>
                    <a:pt x="1988" y="1584"/>
                    <a:pt x="1957" y="1683"/>
                    <a:pt x="1899" y="1768"/>
                  </a:cubicBezTo>
                  <a:cubicBezTo>
                    <a:pt x="1889" y="1782"/>
                    <a:pt x="1893" y="1801"/>
                    <a:pt x="1906" y="1810"/>
                  </a:cubicBezTo>
                  <a:cubicBezTo>
                    <a:pt x="1920" y="1819"/>
                    <a:pt x="1939" y="1816"/>
                    <a:pt x="1948" y="1802"/>
                  </a:cubicBezTo>
                  <a:cubicBezTo>
                    <a:pt x="2013" y="1707"/>
                    <a:pt x="2048" y="1596"/>
                    <a:pt x="2048" y="1481"/>
                  </a:cubicBezTo>
                  <a:cubicBezTo>
                    <a:pt x="2048" y="1265"/>
                    <a:pt x="1927" y="1077"/>
                    <a:pt x="1750" y="981"/>
                  </a:cubicBezTo>
                  <a:close/>
                  <a:moveTo>
                    <a:pt x="1137" y="1029"/>
                  </a:moveTo>
                  <a:cubicBezTo>
                    <a:pt x="1097" y="1060"/>
                    <a:pt x="1060" y="1097"/>
                    <a:pt x="1029" y="1137"/>
                  </a:cubicBezTo>
                  <a:cubicBezTo>
                    <a:pt x="983" y="1165"/>
                    <a:pt x="930" y="1179"/>
                    <a:pt x="876" y="1179"/>
                  </a:cubicBezTo>
                  <a:cubicBezTo>
                    <a:pt x="709" y="1179"/>
                    <a:pt x="573" y="1043"/>
                    <a:pt x="573" y="876"/>
                  </a:cubicBezTo>
                  <a:cubicBezTo>
                    <a:pt x="573" y="709"/>
                    <a:pt x="709" y="573"/>
                    <a:pt x="876" y="573"/>
                  </a:cubicBezTo>
                  <a:cubicBezTo>
                    <a:pt x="1043" y="573"/>
                    <a:pt x="1179" y="709"/>
                    <a:pt x="1179" y="876"/>
                  </a:cubicBezTo>
                  <a:cubicBezTo>
                    <a:pt x="1179" y="930"/>
                    <a:pt x="1165" y="983"/>
                    <a:pt x="1137" y="1029"/>
                  </a:cubicBezTo>
                  <a:close/>
                  <a:moveTo>
                    <a:pt x="1500" y="1865"/>
                  </a:moveTo>
                  <a:cubicBezTo>
                    <a:pt x="1520" y="1865"/>
                    <a:pt x="1537" y="1848"/>
                    <a:pt x="1537" y="1828"/>
                  </a:cubicBezTo>
                  <a:cubicBezTo>
                    <a:pt x="1537" y="1750"/>
                    <a:pt x="1537" y="1750"/>
                    <a:pt x="1537" y="1750"/>
                  </a:cubicBezTo>
                  <a:cubicBezTo>
                    <a:pt x="1561" y="1750"/>
                    <a:pt x="1561" y="1750"/>
                    <a:pt x="1561" y="1750"/>
                  </a:cubicBezTo>
                  <a:cubicBezTo>
                    <a:pt x="1643" y="1750"/>
                    <a:pt x="1710" y="1684"/>
                    <a:pt x="1710" y="1602"/>
                  </a:cubicBezTo>
                  <a:cubicBezTo>
                    <a:pt x="1710" y="1520"/>
                    <a:pt x="1643" y="1453"/>
                    <a:pt x="1561" y="1453"/>
                  </a:cubicBezTo>
                  <a:cubicBezTo>
                    <a:pt x="1438" y="1453"/>
                    <a:pt x="1438" y="1453"/>
                    <a:pt x="1438" y="1453"/>
                  </a:cubicBezTo>
                  <a:cubicBezTo>
                    <a:pt x="1397" y="1453"/>
                    <a:pt x="1364" y="1420"/>
                    <a:pt x="1364" y="1379"/>
                  </a:cubicBezTo>
                  <a:cubicBezTo>
                    <a:pt x="1364" y="1338"/>
                    <a:pt x="1397" y="1305"/>
                    <a:pt x="1438" y="1305"/>
                  </a:cubicBezTo>
                  <a:cubicBezTo>
                    <a:pt x="1655" y="1305"/>
                    <a:pt x="1655" y="1305"/>
                    <a:pt x="1655" y="1305"/>
                  </a:cubicBezTo>
                  <a:cubicBezTo>
                    <a:pt x="1675" y="1305"/>
                    <a:pt x="1692" y="1288"/>
                    <a:pt x="1692" y="1268"/>
                  </a:cubicBezTo>
                  <a:cubicBezTo>
                    <a:pt x="1692" y="1247"/>
                    <a:pt x="1675" y="1231"/>
                    <a:pt x="1655" y="1231"/>
                  </a:cubicBezTo>
                  <a:cubicBezTo>
                    <a:pt x="1537" y="1231"/>
                    <a:pt x="1537" y="1231"/>
                    <a:pt x="1537" y="1231"/>
                  </a:cubicBezTo>
                  <a:cubicBezTo>
                    <a:pt x="1537" y="1153"/>
                    <a:pt x="1537" y="1153"/>
                    <a:pt x="1537" y="1153"/>
                  </a:cubicBezTo>
                  <a:cubicBezTo>
                    <a:pt x="1537" y="1133"/>
                    <a:pt x="1520" y="1116"/>
                    <a:pt x="1500" y="1116"/>
                  </a:cubicBezTo>
                  <a:cubicBezTo>
                    <a:pt x="1479" y="1116"/>
                    <a:pt x="1463" y="1133"/>
                    <a:pt x="1463" y="1153"/>
                  </a:cubicBezTo>
                  <a:cubicBezTo>
                    <a:pt x="1463" y="1231"/>
                    <a:pt x="1463" y="1231"/>
                    <a:pt x="1463" y="1231"/>
                  </a:cubicBezTo>
                  <a:cubicBezTo>
                    <a:pt x="1438" y="1231"/>
                    <a:pt x="1438" y="1231"/>
                    <a:pt x="1438" y="1231"/>
                  </a:cubicBezTo>
                  <a:cubicBezTo>
                    <a:pt x="1356" y="1231"/>
                    <a:pt x="1290" y="1297"/>
                    <a:pt x="1290" y="1379"/>
                  </a:cubicBezTo>
                  <a:cubicBezTo>
                    <a:pt x="1290" y="1461"/>
                    <a:pt x="1356" y="1527"/>
                    <a:pt x="1438" y="1527"/>
                  </a:cubicBezTo>
                  <a:cubicBezTo>
                    <a:pt x="1561" y="1527"/>
                    <a:pt x="1561" y="1527"/>
                    <a:pt x="1561" y="1527"/>
                  </a:cubicBezTo>
                  <a:cubicBezTo>
                    <a:pt x="1602" y="1527"/>
                    <a:pt x="1636" y="1561"/>
                    <a:pt x="1636" y="1602"/>
                  </a:cubicBezTo>
                  <a:cubicBezTo>
                    <a:pt x="1636" y="1643"/>
                    <a:pt x="1602" y="1676"/>
                    <a:pt x="1561" y="1676"/>
                  </a:cubicBezTo>
                  <a:cubicBezTo>
                    <a:pt x="1344" y="1676"/>
                    <a:pt x="1344" y="1676"/>
                    <a:pt x="1344" y="1676"/>
                  </a:cubicBezTo>
                  <a:cubicBezTo>
                    <a:pt x="1324" y="1676"/>
                    <a:pt x="1307" y="1693"/>
                    <a:pt x="1307" y="1713"/>
                  </a:cubicBezTo>
                  <a:cubicBezTo>
                    <a:pt x="1307" y="1734"/>
                    <a:pt x="1324" y="1750"/>
                    <a:pt x="1344" y="1750"/>
                  </a:cubicBezTo>
                  <a:cubicBezTo>
                    <a:pt x="1463" y="1750"/>
                    <a:pt x="1463" y="1750"/>
                    <a:pt x="1463" y="1750"/>
                  </a:cubicBezTo>
                  <a:cubicBezTo>
                    <a:pt x="1463" y="1828"/>
                    <a:pt x="1463" y="1828"/>
                    <a:pt x="1463" y="1828"/>
                  </a:cubicBezTo>
                  <a:cubicBezTo>
                    <a:pt x="1463" y="1848"/>
                    <a:pt x="1479" y="1865"/>
                    <a:pt x="1500" y="1865"/>
                  </a:cubicBezTo>
                  <a:close/>
                </a:path>
              </a:pathLst>
            </a:custGeom>
            <a:solidFill>
              <a:srgbClr val="255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4F7ECD-F34A-425D-A339-A714D34A2AD0}"/>
              </a:ext>
            </a:extLst>
          </p:cNvPr>
          <p:cNvGrpSpPr/>
          <p:nvPr/>
        </p:nvGrpSpPr>
        <p:grpSpPr>
          <a:xfrm>
            <a:off x="8576763" y="3326482"/>
            <a:ext cx="2315539" cy="2315539"/>
            <a:chOff x="8576763" y="3326482"/>
            <a:chExt cx="2315539" cy="23155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D549797-DB12-467A-810F-8842F0780ECB}"/>
                </a:ext>
              </a:extLst>
            </p:cNvPr>
            <p:cNvSpPr/>
            <p:nvPr/>
          </p:nvSpPr>
          <p:spPr>
            <a:xfrm>
              <a:off x="8576763" y="3326482"/>
              <a:ext cx="2315539" cy="2315539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710483" y="4522351"/>
              <a:ext cx="2048098" cy="876838"/>
            </a:xfrm>
            <a:prstGeom prst="rect">
              <a:avLst/>
            </a:prstGeom>
          </p:spPr>
          <p:txBody>
            <a:bodyPr vert="horz" wrap="square" lIns="0" tIns="21141" rIns="0" bIns="0" rtlCol="0">
              <a:spAutoFit/>
            </a:bodyPr>
            <a:lstStyle/>
            <a:p>
              <a:pPr marR="0" lvl="0" indent="0" algn="ctr" defTabSz="1217706" rtl="0" eaLnBrk="1" fontAlgn="auto" latinLnBrk="0" hangingPunct="1">
                <a:lnSpc>
                  <a:spcPct val="90000"/>
                </a:lnSpc>
                <a:spcBef>
                  <a:spcPts val="16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96" b="1" i="0" u="none" strike="noStrike" kern="120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/>
                </a:rPr>
                <a:t>Marginal</a:t>
              </a:r>
              <a:endParaRPr kumimoji="0" lang="en-US" sz="2996" b="0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endParaRPr>
            </a:p>
            <a:p>
              <a:pPr marR="0" lvl="0" indent="0" algn="ctr" defTabSz="1217706" rtl="0" eaLnBrk="1" fontAlgn="auto" latinLnBrk="0" hangingPunct="1">
                <a:lnSpc>
                  <a:spcPct val="90000"/>
                </a:lnSpc>
                <a:spcBef>
                  <a:spcPts val="16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996" b="1" i="0" u="none" strike="noStrike" kern="120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/>
                </a:rPr>
                <a:t>Cash Flow</a:t>
              </a:r>
              <a:endParaRPr kumimoji="0" sz="2996" b="0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endParaRPr>
            </a:p>
          </p:txBody>
        </p:sp>
        <p:grpSp>
          <p:nvGrpSpPr>
            <p:cNvPr id="85" name="Group 24">
              <a:extLst>
                <a:ext uri="{FF2B5EF4-FFF2-40B4-BE49-F238E27FC236}">
                  <a16:creationId xmlns:a16="http://schemas.microsoft.com/office/drawing/2014/main" id="{39656660-D26A-4A1C-8E3F-6131DE4A84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137040" y="3701719"/>
              <a:ext cx="1194985" cy="687740"/>
              <a:chOff x="1397" y="749"/>
              <a:chExt cx="4886" cy="2812"/>
            </a:xfrm>
            <a:solidFill>
              <a:srgbClr val="255083"/>
            </a:solidFill>
          </p:grpSpPr>
          <p:sp>
            <p:nvSpPr>
              <p:cNvPr id="87" name="Freeform 25">
                <a:extLst>
                  <a:ext uri="{FF2B5EF4-FFF2-40B4-BE49-F238E27FC236}">
                    <a16:creationId xmlns:a16="http://schemas.microsoft.com/office/drawing/2014/main" id="{B757A251-D458-4903-8AB8-D088434826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1139"/>
                <a:ext cx="2018" cy="2023"/>
              </a:xfrm>
              <a:custGeom>
                <a:avLst/>
                <a:gdLst>
                  <a:gd name="T0" fmla="*/ 425 w 850"/>
                  <a:gd name="T1" fmla="*/ 0 h 851"/>
                  <a:gd name="T2" fmla="*/ 0 w 850"/>
                  <a:gd name="T3" fmla="*/ 425 h 851"/>
                  <a:gd name="T4" fmla="*/ 425 w 850"/>
                  <a:gd name="T5" fmla="*/ 851 h 851"/>
                  <a:gd name="T6" fmla="*/ 850 w 850"/>
                  <a:gd name="T7" fmla="*/ 425 h 851"/>
                  <a:gd name="T8" fmla="*/ 425 w 850"/>
                  <a:gd name="T9" fmla="*/ 0 h 851"/>
                  <a:gd name="T10" fmla="*/ 425 w 850"/>
                  <a:gd name="T11" fmla="*/ 782 h 851"/>
                  <a:gd name="T12" fmla="*/ 69 w 850"/>
                  <a:gd name="T13" fmla="*/ 425 h 851"/>
                  <a:gd name="T14" fmla="*/ 425 w 850"/>
                  <a:gd name="T15" fmla="*/ 69 h 851"/>
                  <a:gd name="T16" fmla="*/ 781 w 850"/>
                  <a:gd name="T17" fmla="*/ 425 h 851"/>
                  <a:gd name="T18" fmla="*/ 425 w 850"/>
                  <a:gd name="T19" fmla="*/ 782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0" h="851">
                    <a:moveTo>
                      <a:pt x="425" y="0"/>
                    </a:moveTo>
                    <a:cubicBezTo>
                      <a:pt x="191" y="0"/>
                      <a:pt x="0" y="191"/>
                      <a:pt x="0" y="425"/>
                    </a:cubicBezTo>
                    <a:cubicBezTo>
                      <a:pt x="0" y="660"/>
                      <a:pt x="191" y="851"/>
                      <a:pt x="425" y="851"/>
                    </a:cubicBezTo>
                    <a:cubicBezTo>
                      <a:pt x="659" y="851"/>
                      <a:pt x="850" y="660"/>
                      <a:pt x="850" y="425"/>
                    </a:cubicBezTo>
                    <a:cubicBezTo>
                      <a:pt x="850" y="191"/>
                      <a:pt x="659" y="0"/>
                      <a:pt x="425" y="0"/>
                    </a:cubicBezTo>
                    <a:close/>
                    <a:moveTo>
                      <a:pt x="425" y="782"/>
                    </a:moveTo>
                    <a:cubicBezTo>
                      <a:pt x="229" y="782"/>
                      <a:pt x="69" y="622"/>
                      <a:pt x="69" y="425"/>
                    </a:cubicBezTo>
                    <a:cubicBezTo>
                      <a:pt x="69" y="229"/>
                      <a:pt x="229" y="69"/>
                      <a:pt x="425" y="69"/>
                    </a:cubicBezTo>
                    <a:cubicBezTo>
                      <a:pt x="622" y="69"/>
                      <a:pt x="781" y="229"/>
                      <a:pt x="781" y="425"/>
                    </a:cubicBezTo>
                    <a:cubicBezTo>
                      <a:pt x="781" y="622"/>
                      <a:pt x="622" y="782"/>
                      <a:pt x="425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88" name="Freeform 26">
                <a:extLst>
                  <a:ext uri="{FF2B5EF4-FFF2-40B4-BE49-F238E27FC236}">
                    <a16:creationId xmlns:a16="http://schemas.microsoft.com/office/drawing/2014/main" id="{FF7C0243-2894-45B9-9040-CFA22B4B5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484"/>
                <a:ext cx="760" cy="1333"/>
              </a:xfrm>
              <a:custGeom>
                <a:avLst/>
                <a:gdLst>
                  <a:gd name="T0" fmla="*/ 205 w 320"/>
                  <a:gd name="T1" fmla="*/ 246 h 561"/>
                  <a:gd name="T2" fmla="*/ 115 w 320"/>
                  <a:gd name="T3" fmla="*/ 246 h 561"/>
                  <a:gd name="T4" fmla="*/ 68 w 320"/>
                  <a:gd name="T5" fmla="*/ 199 h 561"/>
                  <a:gd name="T6" fmla="*/ 115 w 320"/>
                  <a:gd name="T7" fmla="*/ 152 h 561"/>
                  <a:gd name="T8" fmla="*/ 273 w 320"/>
                  <a:gd name="T9" fmla="*/ 152 h 561"/>
                  <a:gd name="T10" fmla="*/ 308 w 320"/>
                  <a:gd name="T11" fmla="*/ 118 h 561"/>
                  <a:gd name="T12" fmla="*/ 273 w 320"/>
                  <a:gd name="T13" fmla="*/ 84 h 561"/>
                  <a:gd name="T14" fmla="*/ 194 w 320"/>
                  <a:gd name="T15" fmla="*/ 84 h 561"/>
                  <a:gd name="T16" fmla="*/ 194 w 320"/>
                  <a:gd name="T17" fmla="*/ 35 h 561"/>
                  <a:gd name="T18" fmla="*/ 160 w 320"/>
                  <a:gd name="T19" fmla="*/ 0 h 561"/>
                  <a:gd name="T20" fmla="*/ 126 w 320"/>
                  <a:gd name="T21" fmla="*/ 35 h 561"/>
                  <a:gd name="T22" fmla="*/ 126 w 320"/>
                  <a:gd name="T23" fmla="*/ 84 h 561"/>
                  <a:gd name="T24" fmla="*/ 115 w 320"/>
                  <a:gd name="T25" fmla="*/ 84 h 561"/>
                  <a:gd name="T26" fmla="*/ 0 w 320"/>
                  <a:gd name="T27" fmla="*/ 199 h 561"/>
                  <a:gd name="T28" fmla="*/ 115 w 320"/>
                  <a:gd name="T29" fmla="*/ 315 h 561"/>
                  <a:gd name="T30" fmla="*/ 205 w 320"/>
                  <a:gd name="T31" fmla="*/ 315 h 561"/>
                  <a:gd name="T32" fmla="*/ 252 w 320"/>
                  <a:gd name="T33" fmla="*/ 362 h 561"/>
                  <a:gd name="T34" fmla="*/ 205 w 320"/>
                  <a:gd name="T35" fmla="*/ 409 h 561"/>
                  <a:gd name="T36" fmla="*/ 47 w 320"/>
                  <a:gd name="T37" fmla="*/ 409 h 561"/>
                  <a:gd name="T38" fmla="*/ 13 w 320"/>
                  <a:gd name="T39" fmla="*/ 443 h 561"/>
                  <a:gd name="T40" fmla="*/ 47 w 320"/>
                  <a:gd name="T41" fmla="*/ 477 h 561"/>
                  <a:gd name="T42" fmla="*/ 126 w 320"/>
                  <a:gd name="T43" fmla="*/ 477 h 561"/>
                  <a:gd name="T44" fmla="*/ 126 w 320"/>
                  <a:gd name="T45" fmla="*/ 526 h 561"/>
                  <a:gd name="T46" fmla="*/ 160 w 320"/>
                  <a:gd name="T47" fmla="*/ 561 h 561"/>
                  <a:gd name="T48" fmla="*/ 194 w 320"/>
                  <a:gd name="T49" fmla="*/ 526 h 561"/>
                  <a:gd name="T50" fmla="*/ 194 w 320"/>
                  <a:gd name="T51" fmla="*/ 477 h 561"/>
                  <a:gd name="T52" fmla="*/ 205 w 320"/>
                  <a:gd name="T53" fmla="*/ 477 h 561"/>
                  <a:gd name="T54" fmla="*/ 320 w 320"/>
                  <a:gd name="T55" fmla="*/ 362 h 561"/>
                  <a:gd name="T56" fmla="*/ 205 w 320"/>
                  <a:gd name="T57" fmla="*/ 246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0" h="561">
                    <a:moveTo>
                      <a:pt x="205" y="246"/>
                    </a:moveTo>
                    <a:cubicBezTo>
                      <a:pt x="115" y="246"/>
                      <a:pt x="115" y="246"/>
                      <a:pt x="115" y="246"/>
                    </a:cubicBezTo>
                    <a:cubicBezTo>
                      <a:pt x="89" y="246"/>
                      <a:pt x="68" y="225"/>
                      <a:pt x="68" y="199"/>
                    </a:cubicBezTo>
                    <a:cubicBezTo>
                      <a:pt x="68" y="173"/>
                      <a:pt x="89" y="152"/>
                      <a:pt x="115" y="152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92" y="152"/>
                      <a:pt x="308" y="137"/>
                      <a:pt x="308" y="118"/>
                    </a:cubicBezTo>
                    <a:cubicBezTo>
                      <a:pt x="308" y="99"/>
                      <a:pt x="292" y="84"/>
                      <a:pt x="273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16"/>
                      <a:pt x="179" y="0"/>
                      <a:pt x="160" y="0"/>
                    </a:cubicBezTo>
                    <a:cubicBezTo>
                      <a:pt x="141" y="0"/>
                      <a:pt x="126" y="16"/>
                      <a:pt x="126" y="35"/>
                    </a:cubicBezTo>
                    <a:cubicBezTo>
                      <a:pt x="126" y="84"/>
                      <a:pt x="126" y="84"/>
                      <a:pt x="126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52" y="84"/>
                      <a:pt x="0" y="136"/>
                      <a:pt x="0" y="199"/>
                    </a:cubicBezTo>
                    <a:cubicBezTo>
                      <a:pt x="0" y="263"/>
                      <a:pt x="52" y="315"/>
                      <a:pt x="115" y="315"/>
                    </a:cubicBezTo>
                    <a:cubicBezTo>
                      <a:pt x="205" y="315"/>
                      <a:pt x="205" y="315"/>
                      <a:pt x="205" y="315"/>
                    </a:cubicBezTo>
                    <a:cubicBezTo>
                      <a:pt x="231" y="315"/>
                      <a:pt x="252" y="336"/>
                      <a:pt x="252" y="362"/>
                    </a:cubicBezTo>
                    <a:cubicBezTo>
                      <a:pt x="252" y="388"/>
                      <a:pt x="231" y="409"/>
                      <a:pt x="205" y="409"/>
                    </a:cubicBezTo>
                    <a:cubicBezTo>
                      <a:pt x="47" y="409"/>
                      <a:pt x="47" y="409"/>
                      <a:pt x="47" y="409"/>
                    </a:cubicBezTo>
                    <a:cubicBezTo>
                      <a:pt x="28" y="409"/>
                      <a:pt x="13" y="424"/>
                      <a:pt x="13" y="443"/>
                    </a:cubicBezTo>
                    <a:cubicBezTo>
                      <a:pt x="13" y="462"/>
                      <a:pt x="28" y="477"/>
                      <a:pt x="47" y="477"/>
                    </a:cubicBezTo>
                    <a:cubicBezTo>
                      <a:pt x="126" y="477"/>
                      <a:pt x="126" y="477"/>
                      <a:pt x="126" y="477"/>
                    </a:cubicBezTo>
                    <a:cubicBezTo>
                      <a:pt x="126" y="526"/>
                      <a:pt x="126" y="526"/>
                      <a:pt x="126" y="526"/>
                    </a:cubicBezTo>
                    <a:cubicBezTo>
                      <a:pt x="126" y="545"/>
                      <a:pt x="141" y="561"/>
                      <a:pt x="160" y="561"/>
                    </a:cubicBezTo>
                    <a:cubicBezTo>
                      <a:pt x="179" y="561"/>
                      <a:pt x="194" y="545"/>
                      <a:pt x="194" y="526"/>
                    </a:cubicBezTo>
                    <a:cubicBezTo>
                      <a:pt x="194" y="477"/>
                      <a:pt x="194" y="477"/>
                      <a:pt x="194" y="477"/>
                    </a:cubicBezTo>
                    <a:cubicBezTo>
                      <a:pt x="205" y="477"/>
                      <a:pt x="205" y="477"/>
                      <a:pt x="205" y="477"/>
                    </a:cubicBezTo>
                    <a:cubicBezTo>
                      <a:pt x="269" y="477"/>
                      <a:pt x="320" y="425"/>
                      <a:pt x="320" y="362"/>
                    </a:cubicBezTo>
                    <a:cubicBezTo>
                      <a:pt x="320" y="298"/>
                      <a:pt x="269" y="246"/>
                      <a:pt x="20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89" name="Freeform 27">
                <a:extLst>
                  <a:ext uri="{FF2B5EF4-FFF2-40B4-BE49-F238E27FC236}">
                    <a16:creationId xmlns:a16="http://schemas.microsoft.com/office/drawing/2014/main" id="{9F2CE8B0-3ABF-4B31-A237-461F33762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1008"/>
                <a:ext cx="142" cy="2239"/>
              </a:xfrm>
              <a:custGeom>
                <a:avLst/>
                <a:gdLst>
                  <a:gd name="T0" fmla="*/ 60 w 60"/>
                  <a:gd name="T1" fmla="*/ 424 h 942"/>
                  <a:gd name="T2" fmla="*/ 60 w 60"/>
                  <a:gd name="T3" fmla="*/ 30 h 942"/>
                  <a:gd name="T4" fmla="*/ 30 w 60"/>
                  <a:gd name="T5" fmla="*/ 0 h 942"/>
                  <a:gd name="T6" fmla="*/ 0 w 60"/>
                  <a:gd name="T7" fmla="*/ 30 h 942"/>
                  <a:gd name="T8" fmla="*/ 0 w 60"/>
                  <a:gd name="T9" fmla="*/ 484 h 942"/>
                  <a:gd name="T10" fmla="*/ 0 w 60"/>
                  <a:gd name="T11" fmla="*/ 484 h 942"/>
                  <a:gd name="T12" fmla="*/ 0 w 60"/>
                  <a:gd name="T13" fmla="*/ 512 h 942"/>
                  <a:gd name="T14" fmla="*/ 0 w 60"/>
                  <a:gd name="T15" fmla="*/ 518 h 942"/>
                  <a:gd name="T16" fmla="*/ 0 w 60"/>
                  <a:gd name="T17" fmla="*/ 518 h 942"/>
                  <a:gd name="T18" fmla="*/ 0 w 60"/>
                  <a:gd name="T19" fmla="*/ 912 h 942"/>
                  <a:gd name="T20" fmla="*/ 30 w 60"/>
                  <a:gd name="T21" fmla="*/ 942 h 942"/>
                  <a:gd name="T22" fmla="*/ 60 w 60"/>
                  <a:gd name="T23" fmla="*/ 912 h 942"/>
                  <a:gd name="T24" fmla="*/ 60 w 60"/>
                  <a:gd name="T25" fmla="*/ 458 h 942"/>
                  <a:gd name="T26" fmla="*/ 60 w 60"/>
                  <a:gd name="T27" fmla="*/ 458 h 942"/>
                  <a:gd name="T28" fmla="*/ 60 w 60"/>
                  <a:gd name="T29" fmla="*/ 430 h 942"/>
                  <a:gd name="T30" fmla="*/ 60 w 60"/>
                  <a:gd name="T31" fmla="*/ 424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942">
                    <a:moveTo>
                      <a:pt x="60" y="424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90" name="Freeform 28">
                <a:extLst>
                  <a:ext uri="{FF2B5EF4-FFF2-40B4-BE49-F238E27FC236}">
                    <a16:creationId xmlns:a16="http://schemas.microsoft.com/office/drawing/2014/main" id="{2AE94F78-F942-48B6-96C4-BEAFF08C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" y="1008"/>
                <a:ext cx="142" cy="2239"/>
              </a:xfrm>
              <a:custGeom>
                <a:avLst/>
                <a:gdLst>
                  <a:gd name="T0" fmla="*/ 60 w 60"/>
                  <a:gd name="T1" fmla="*/ 30 h 942"/>
                  <a:gd name="T2" fmla="*/ 30 w 60"/>
                  <a:gd name="T3" fmla="*/ 0 h 942"/>
                  <a:gd name="T4" fmla="*/ 0 w 60"/>
                  <a:gd name="T5" fmla="*/ 30 h 942"/>
                  <a:gd name="T6" fmla="*/ 0 w 60"/>
                  <a:gd name="T7" fmla="*/ 484 h 942"/>
                  <a:gd name="T8" fmla="*/ 0 w 60"/>
                  <a:gd name="T9" fmla="*/ 484 h 942"/>
                  <a:gd name="T10" fmla="*/ 0 w 60"/>
                  <a:gd name="T11" fmla="*/ 512 h 942"/>
                  <a:gd name="T12" fmla="*/ 0 w 60"/>
                  <a:gd name="T13" fmla="*/ 518 h 942"/>
                  <a:gd name="T14" fmla="*/ 0 w 60"/>
                  <a:gd name="T15" fmla="*/ 518 h 942"/>
                  <a:gd name="T16" fmla="*/ 0 w 60"/>
                  <a:gd name="T17" fmla="*/ 912 h 942"/>
                  <a:gd name="T18" fmla="*/ 30 w 60"/>
                  <a:gd name="T19" fmla="*/ 942 h 942"/>
                  <a:gd name="T20" fmla="*/ 60 w 60"/>
                  <a:gd name="T21" fmla="*/ 912 h 942"/>
                  <a:gd name="T22" fmla="*/ 60 w 60"/>
                  <a:gd name="T23" fmla="*/ 458 h 942"/>
                  <a:gd name="T24" fmla="*/ 60 w 60"/>
                  <a:gd name="T25" fmla="*/ 458 h 942"/>
                  <a:gd name="T26" fmla="*/ 60 w 60"/>
                  <a:gd name="T27" fmla="*/ 430 h 942"/>
                  <a:gd name="T28" fmla="*/ 60 w 60"/>
                  <a:gd name="T29" fmla="*/ 424 h 942"/>
                  <a:gd name="T30" fmla="*/ 60 w 60"/>
                  <a:gd name="T31" fmla="*/ 424 h 942"/>
                  <a:gd name="T32" fmla="*/ 60 w 60"/>
                  <a:gd name="T33" fmla="*/ 3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42">
                    <a:moveTo>
                      <a:pt x="60" y="30"/>
                    </a:move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ubicBezTo>
                      <a:pt x="60" y="424"/>
                      <a:pt x="60" y="424"/>
                      <a:pt x="60" y="424"/>
                    </a:cubicBezTo>
                    <a:lnTo>
                      <a:pt x="6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91" name="Freeform 29">
                <a:extLst>
                  <a:ext uri="{FF2B5EF4-FFF2-40B4-BE49-F238E27FC236}">
                    <a16:creationId xmlns:a16="http://schemas.microsoft.com/office/drawing/2014/main" id="{5371234B-6AB2-49A3-92AF-4D78D9E25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749"/>
                <a:ext cx="1510" cy="2812"/>
              </a:xfrm>
              <a:custGeom>
                <a:avLst/>
                <a:gdLst>
                  <a:gd name="T0" fmla="*/ 115 w 636"/>
                  <a:gd name="T1" fmla="*/ 623 h 1183"/>
                  <a:gd name="T2" fmla="*/ 478 w 636"/>
                  <a:gd name="T3" fmla="*/ 623 h 1183"/>
                  <a:gd name="T4" fmla="*/ 478 w 636"/>
                  <a:gd name="T5" fmla="*/ 563 h 1183"/>
                  <a:gd name="T6" fmla="*/ 115 w 636"/>
                  <a:gd name="T7" fmla="*/ 563 h 1183"/>
                  <a:gd name="T8" fmla="*/ 624 w 636"/>
                  <a:gd name="T9" fmla="*/ 54 h 1183"/>
                  <a:gd name="T10" fmla="*/ 624 w 636"/>
                  <a:gd name="T11" fmla="*/ 12 h 1183"/>
                  <a:gd name="T12" fmla="*/ 581 w 636"/>
                  <a:gd name="T13" fmla="*/ 12 h 1183"/>
                  <a:gd name="T14" fmla="*/ 21 w 636"/>
                  <a:gd name="T15" fmla="*/ 571 h 1183"/>
                  <a:gd name="T16" fmla="*/ 21 w 636"/>
                  <a:gd name="T17" fmla="*/ 571 h 1183"/>
                  <a:gd name="T18" fmla="*/ 0 w 636"/>
                  <a:gd name="T19" fmla="*/ 593 h 1183"/>
                  <a:gd name="T20" fmla="*/ 21 w 636"/>
                  <a:gd name="T21" fmla="*/ 614 h 1183"/>
                  <a:gd name="T22" fmla="*/ 21 w 636"/>
                  <a:gd name="T23" fmla="*/ 614 h 1183"/>
                  <a:gd name="T24" fmla="*/ 581 w 636"/>
                  <a:gd name="T25" fmla="*/ 1174 h 1183"/>
                  <a:gd name="T26" fmla="*/ 602 w 636"/>
                  <a:gd name="T27" fmla="*/ 1183 h 1183"/>
                  <a:gd name="T28" fmla="*/ 624 w 636"/>
                  <a:gd name="T29" fmla="*/ 1174 h 1183"/>
                  <a:gd name="T30" fmla="*/ 624 w 636"/>
                  <a:gd name="T31" fmla="*/ 1131 h 1183"/>
                  <a:gd name="T32" fmla="*/ 115 w 636"/>
                  <a:gd name="T33" fmla="*/ 623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6" h="1183">
                    <a:moveTo>
                      <a:pt x="115" y="623"/>
                    </a:moveTo>
                    <a:cubicBezTo>
                      <a:pt x="478" y="623"/>
                      <a:pt x="478" y="623"/>
                      <a:pt x="478" y="623"/>
                    </a:cubicBezTo>
                    <a:cubicBezTo>
                      <a:pt x="478" y="563"/>
                      <a:pt x="478" y="563"/>
                      <a:pt x="478" y="563"/>
                    </a:cubicBezTo>
                    <a:cubicBezTo>
                      <a:pt x="115" y="563"/>
                      <a:pt x="115" y="563"/>
                      <a:pt x="115" y="563"/>
                    </a:cubicBezTo>
                    <a:cubicBezTo>
                      <a:pt x="624" y="54"/>
                      <a:pt x="624" y="54"/>
                      <a:pt x="624" y="54"/>
                    </a:cubicBezTo>
                    <a:cubicBezTo>
                      <a:pt x="636" y="43"/>
                      <a:pt x="636" y="24"/>
                      <a:pt x="624" y="12"/>
                    </a:cubicBezTo>
                    <a:cubicBezTo>
                      <a:pt x="612" y="0"/>
                      <a:pt x="593" y="0"/>
                      <a:pt x="581" y="12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0" y="593"/>
                      <a:pt x="0" y="593"/>
                      <a:pt x="0" y="59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581" y="1174"/>
                      <a:pt x="581" y="1174"/>
                      <a:pt x="581" y="1174"/>
                    </a:cubicBezTo>
                    <a:cubicBezTo>
                      <a:pt x="587" y="1180"/>
                      <a:pt x="595" y="1183"/>
                      <a:pt x="602" y="1183"/>
                    </a:cubicBezTo>
                    <a:cubicBezTo>
                      <a:pt x="610" y="1183"/>
                      <a:pt x="618" y="1180"/>
                      <a:pt x="624" y="1174"/>
                    </a:cubicBezTo>
                    <a:cubicBezTo>
                      <a:pt x="636" y="1162"/>
                      <a:pt x="636" y="1143"/>
                      <a:pt x="624" y="1131"/>
                    </a:cubicBezTo>
                    <a:lnTo>
                      <a:pt x="115" y="6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92" name="Freeform 30">
                <a:extLst>
                  <a:ext uri="{FF2B5EF4-FFF2-40B4-BE49-F238E27FC236}">
                    <a16:creationId xmlns:a16="http://schemas.microsoft.com/office/drawing/2014/main" id="{665ABF4B-C907-4037-AE49-6DD18B3ED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749"/>
                <a:ext cx="1510" cy="2812"/>
              </a:xfrm>
              <a:custGeom>
                <a:avLst/>
                <a:gdLst>
                  <a:gd name="T0" fmla="*/ 55 w 636"/>
                  <a:gd name="T1" fmla="*/ 12 h 1183"/>
                  <a:gd name="T2" fmla="*/ 12 w 636"/>
                  <a:gd name="T3" fmla="*/ 12 h 1183"/>
                  <a:gd name="T4" fmla="*/ 12 w 636"/>
                  <a:gd name="T5" fmla="*/ 54 h 1183"/>
                  <a:gd name="T6" fmla="*/ 520 w 636"/>
                  <a:gd name="T7" fmla="*/ 563 h 1183"/>
                  <a:gd name="T8" fmla="*/ 190 w 636"/>
                  <a:gd name="T9" fmla="*/ 563 h 1183"/>
                  <a:gd name="T10" fmla="*/ 190 w 636"/>
                  <a:gd name="T11" fmla="*/ 623 h 1183"/>
                  <a:gd name="T12" fmla="*/ 520 w 636"/>
                  <a:gd name="T13" fmla="*/ 623 h 1183"/>
                  <a:gd name="T14" fmla="*/ 12 w 636"/>
                  <a:gd name="T15" fmla="*/ 1131 h 1183"/>
                  <a:gd name="T16" fmla="*/ 12 w 636"/>
                  <a:gd name="T17" fmla="*/ 1174 h 1183"/>
                  <a:gd name="T18" fmla="*/ 33 w 636"/>
                  <a:gd name="T19" fmla="*/ 1183 h 1183"/>
                  <a:gd name="T20" fmla="*/ 55 w 636"/>
                  <a:gd name="T21" fmla="*/ 1174 h 1183"/>
                  <a:gd name="T22" fmla="*/ 636 w 636"/>
                  <a:gd name="T23" fmla="*/ 593 h 1183"/>
                  <a:gd name="T24" fmla="*/ 55 w 636"/>
                  <a:gd name="T25" fmla="*/ 12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1183">
                    <a:moveTo>
                      <a:pt x="55" y="12"/>
                    </a:moveTo>
                    <a:cubicBezTo>
                      <a:pt x="43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4"/>
                    </a:cubicBezTo>
                    <a:cubicBezTo>
                      <a:pt x="520" y="563"/>
                      <a:pt x="520" y="563"/>
                      <a:pt x="520" y="563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520" y="623"/>
                      <a:pt x="520" y="623"/>
                      <a:pt x="520" y="623"/>
                    </a:cubicBezTo>
                    <a:cubicBezTo>
                      <a:pt x="12" y="1131"/>
                      <a:pt x="12" y="1131"/>
                      <a:pt x="12" y="1131"/>
                    </a:cubicBezTo>
                    <a:cubicBezTo>
                      <a:pt x="0" y="1143"/>
                      <a:pt x="0" y="1162"/>
                      <a:pt x="12" y="1174"/>
                    </a:cubicBezTo>
                    <a:cubicBezTo>
                      <a:pt x="18" y="1180"/>
                      <a:pt x="26" y="1183"/>
                      <a:pt x="33" y="1183"/>
                    </a:cubicBezTo>
                    <a:cubicBezTo>
                      <a:pt x="41" y="1183"/>
                      <a:pt x="49" y="1180"/>
                      <a:pt x="55" y="1174"/>
                    </a:cubicBezTo>
                    <a:cubicBezTo>
                      <a:pt x="636" y="593"/>
                      <a:pt x="636" y="593"/>
                      <a:pt x="636" y="593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8F465991-1AE9-4682-A353-8DDAB26159EF}"/>
              </a:ext>
            </a:extLst>
          </p:cNvPr>
          <p:cNvGrpSpPr/>
          <p:nvPr/>
        </p:nvGrpSpPr>
        <p:grpSpPr>
          <a:xfrm>
            <a:off x="4430030" y="429461"/>
            <a:ext cx="6838711" cy="867449"/>
            <a:chOff x="5016408" y="429461"/>
            <a:chExt cx="6838711" cy="867449"/>
          </a:xfrm>
        </p:grpSpPr>
        <p:sp>
          <p:nvSpPr>
            <p:cNvPr id="71" name="object 3">
              <a:extLst>
                <a:ext uri="{FF2B5EF4-FFF2-40B4-BE49-F238E27FC236}">
                  <a16:creationId xmlns:a16="http://schemas.microsoft.com/office/drawing/2014/main" id="{0BD4F54F-DC43-4FE3-8C10-5D88BA31B533}"/>
                </a:ext>
              </a:extLst>
            </p:cNvPr>
            <p:cNvSpPr/>
            <p:nvPr/>
          </p:nvSpPr>
          <p:spPr>
            <a:xfrm>
              <a:off x="5019674" y="429461"/>
              <a:ext cx="6835445" cy="867449"/>
            </a:xfrm>
            <a:custGeom>
              <a:avLst/>
              <a:gdLst/>
              <a:ahLst/>
              <a:cxnLst/>
              <a:rect l="l" t="t" r="r" b="b"/>
              <a:pathLst>
                <a:path w="4316730" h="708025">
                  <a:moveTo>
                    <a:pt x="4316552" y="0"/>
                  </a:moveTo>
                  <a:lnTo>
                    <a:pt x="0" y="0"/>
                  </a:lnTo>
                  <a:lnTo>
                    <a:pt x="0" y="707999"/>
                  </a:lnTo>
                  <a:lnTo>
                    <a:pt x="4316552" y="707999"/>
                  </a:lnTo>
                  <a:lnTo>
                    <a:pt x="4316552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marL="0" marR="0" lvl="0" indent="0" defTabSz="121770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2B127BA-D868-47AA-9037-43F1B0CA9EE8}"/>
                </a:ext>
              </a:extLst>
            </p:cNvPr>
            <p:cNvSpPr/>
            <p:nvPr/>
          </p:nvSpPr>
          <p:spPr>
            <a:xfrm>
              <a:off x="5016408" y="429461"/>
              <a:ext cx="2353875" cy="867449"/>
            </a:xfrm>
            <a:prstGeom prst="rect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grpSp>
          <p:nvGrpSpPr>
            <p:cNvPr id="73" name="Graphic 65">
              <a:extLst>
                <a:ext uri="{FF2B5EF4-FFF2-40B4-BE49-F238E27FC236}">
                  <a16:creationId xmlns:a16="http://schemas.microsoft.com/office/drawing/2014/main" id="{1B7CD3DF-9AA5-4E2F-B387-390FD500B8D5}"/>
                </a:ext>
              </a:extLst>
            </p:cNvPr>
            <p:cNvGrpSpPr/>
            <p:nvPr/>
          </p:nvGrpSpPr>
          <p:grpSpPr>
            <a:xfrm>
              <a:off x="5289083" y="531253"/>
              <a:ext cx="773873" cy="611862"/>
              <a:chOff x="3657599" y="1501082"/>
              <a:chExt cx="4876809" cy="3855843"/>
            </a:xfrm>
            <a:solidFill>
              <a:srgbClr val="061C33"/>
            </a:solidFill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0CC66E7-239F-4CDF-884B-4A743F9B1D74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B68B979-36E0-46E0-ACD2-5A810E4959CD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0E46420F-4521-44AE-90D4-4A82B9FDDC23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1010447-B007-42BB-893E-65627E0F9009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C4555D5-8BA7-4C6D-8321-6B238CB2A102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3FA8910-3DF2-467E-94C9-A2073136741D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6D7D94D-C751-4213-B959-5C943436015B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</p:grpSp>
        <p:grpSp>
          <p:nvGrpSpPr>
            <p:cNvPr id="74" name="Group 24">
              <a:extLst>
                <a:ext uri="{FF2B5EF4-FFF2-40B4-BE49-F238E27FC236}">
                  <a16:creationId xmlns:a16="http://schemas.microsoft.com/office/drawing/2014/main" id="{1C2B10E1-9C53-48E0-9CED-E933589377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744670" y="659751"/>
              <a:ext cx="678473" cy="390475"/>
              <a:chOff x="1397" y="749"/>
              <a:chExt cx="4886" cy="2812"/>
            </a:xfrm>
            <a:solidFill>
              <a:srgbClr val="255083"/>
            </a:solidFill>
          </p:grpSpPr>
          <p:sp>
            <p:nvSpPr>
              <p:cNvPr id="79" name="Freeform 25">
                <a:extLst>
                  <a:ext uri="{FF2B5EF4-FFF2-40B4-BE49-F238E27FC236}">
                    <a16:creationId xmlns:a16="http://schemas.microsoft.com/office/drawing/2014/main" id="{41768D14-43D8-49AF-878E-C173853793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1139"/>
                <a:ext cx="2018" cy="2023"/>
              </a:xfrm>
              <a:custGeom>
                <a:avLst/>
                <a:gdLst>
                  <a:gd name="T0" fmla="*/ 425 w 850"/>
                  <a:gd name="T1" fmla="*/ 0 h 851"/>
                  <a:gd name="T2" fmla="*/ 0 w 850"/>
                  <a:gd name="T3" fmla="*/ 425 h 851"/>
                  <a:gd name="T4" fmla="*/ 425 w 850"/>
                  <a:gd name="T5" fmla="*/ 851 h 851"/>
                  <a:gd name="T6" fmla="*/ 850 w 850"/>
                  <a:gd name="T7" fmla="*/ 425 h 851"/>
                  <a:gd name="T8" fmla="*/ 425 w 850"/>
                  <a:gd name="T9" fmla="*/ 0 h 851"/>
                  <a:gd name="T10" fmla="*/ 425 w 850"/>
                  <a:gd name="T11" fmla="*/ 782 h 851"/>
                  <a:gd name="T12" fmla="*/ 69 w 850"/>
                  <a:gd name="T13" fmla="*/ 425 h 851"/>
                  <a:gd name="T14" fmla="*/ 425 w 850"/>
                  <a:gd name="T15" fmla="*/ 69 h 851"/>
                  <a:gd name="T16" fmla="*/ 781 w 850"/>
                  <a:gd name="T17" fmla="*/ 425 h 851"/>
                  <a:gd name="T18" fmla="*/ 425 w 850"/>
                  <a:gd name="T19" fmla="*/ 782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0" h="851">
                    <a:moveTo>
                      <a:pt x="425" y="0"/>
                    </a:moveTo>
                    <a:cubicBezTo>
                      <a:pt x="191" y="0"/>
                      <a:pt x="0" y="191"/>
                      <a:pt x="0" y="425"/>
                    </a:cubicBezTo>
                    <a:cubicBezTo>
                      <a:pt x="0" y="660"/>
                      <a:pt x="191" y="851"/>
                      <a:pt x="425" y="851"/>
                    </a:cubicBezTo>
                    <a:cubicBezTo>
                      <a:pt x="659" y="851"/>
                      <a:pt x="850" y="660"/>
                      <a:pt x="850" y="425"/>
                    </a:cubicBezTo>
                    <a:cubicBezTo>
                      <a:pt x="850" y="191"/>
                      <a:pt x="659" y="0"/>
                      <a:pt x="425" y="0"/>
                    </a:cubicBezTo>
                    <a:close/>
                    <a:moveTo>
                      <a:pt x="425" y="782"/>
                    </a:moveTo>
                    <a:cubicBezTo>
                      <a:pt x="229" y="782"/>
                      <a:pt x="69" y="622"/>
                      <a:pt x="69" y="425"/>
                    </a:cubicBezTo>
                    <a:cubicBezTo>
                      <a:pt x="69" y="229"/>
                      <a:pt x="229" y="69"/>
                      <a:pt x="425" y="69"/>
                    </a:cubicBezTo>
                    <a:cubicBezTo>
                      <a:pt x="622" y="69"/>
                      <a:pt x="781" y="229"/>
                      <a:pt x="781" y="425"/>
                    </a:cubicBezTo>
                    <a:cubicBezTo>
                      <a:pt x="781" y="622"/>
                      <a:pt x="622" y="782"/>
                      <a:pt x="425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0" name="Freeform 26">
                <a:extLst>
                  <a:ext uri="{FF2B5EF4-FFF2-40B4-BE49-F238E27FC236}">
                    <a16:creationId xmlns:a16="http://schemas.microsoft.com/office/drawing/2014/main" id="{DCA444C1-97D2-4177-A9EF-618971CCD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484"/>
                <a:ext cx="760" cy="1333"/>
              </a:xfrm>
              <a:custGeom>
                <a:avLst/>
                <a:gdLst>
                  <a:gd name="T0" fmla="*/ 205 w 320"/>
                  <a:gd name="T1" fmla="*/ 246 h 561"/>
                  <a:gd name="T2" fmla="*/ 115 w 320"/>
                  <a:gd name="T3" fmla="*/ 246 h 561"/>
                  <a:gd name="T4" fmla="*/ 68 w 320"/>
                  <a:gd name="T5" fmla="*/ 199 h 561"/>
                  <a:gd name="T6" fmla="*/ 115 w 320"/>
                  <a:gd name="T7" fmla="*/ 152 h 561"/>
                  <a:gd name="T8" fmla="*/ 273 w 320"/>
                  <a:gd name="T9" fmla="*/ 152 h 561"/>
                  <a:gd name="T10" fmla="*/ 308 w 320"/>
                  <a:gd name="T11" fmla="*/ 118 h 561"/>
                  <a:gd name="T12" fmla="*/ 273 w 320"/>
                  <a:gd name="T13" fmla="*/ 84 h 561"/>
                  <a:gd name="T14" fmla="*/ 194 w 320"/>
                  <a:gd name="T15" fmla="*/ 84 h 561"/>
                  <a:gd name="T16" fmla="*/ 194 w 320"/>
                  <a:gd name="T17" fmla="*/ 35 h 561"/>
                  <a:gd name="T18" fmla="*/ 160 w 320"/>
                  <a:gd name="T19" fmla="*/ 0 h 561"/>
                  <a:gd name="T20" fmla="*/ 126 w 320"/>
                  <a:gd name="T21" fmla="*/ 35 h 561"/>
                  <a:gd name="T22" fmla="*/ 126 w 320"/>
                  <a:gd name="T23" fmla="*/ 84 h 561"/>
                  <a:gd name="T24" fmla="*/ 115 w 320"/>
                  <a:gd name="T25" fmla="*/ 84 h 561"/>
                  <a:gd name="T26" fmla="*/ 0 w 320"/>
                  <a:gd name="T27" fmla="*/ 199 h 561"/>
                  <a:gd name="T28" fmla="*/ 115 w 320"/>
                  <a:gd name="T29" fmla="*/ 315 h 561"/>
                  <a:gd name="T30" fmla="*/ 205 w 320"/>
                  <a:gd name="T31" fmla="*/ 315 h 561"/>
                  <a:gd name="T32" fmla="*/ 252 w 320"/>
                  <a:gd name="T33" fmla="*/ 362 h 561"/>
                  <a:gd name="T34" fmla="*/ 205 w 320"/>
                  <a:gd name="T35" fmla="*/ 409 h 561"/>
                  <a:gd name="T36" fmla="*/ 47 w 320"/>
                  <a:gd name="T37" fmla="*/ 409 h 561"/>
                  <a:gd name="T38" fmla="*/ 13 w 320"/>
                  <a:gd name="T39" fmla="*/ 443 h 561"/>
                  <a:gd name="T40" fmla="*/ 47 w 320"/>
                  <a:gd name="T41" fmla="*/ 477 h 561"/>
                  <a:gd name="T42" fmla="*/ 126 w 320"/>
                  <a:gd name="T43" fmla="*/ 477 h 561"/>
                  <a:gd name="T44" fmla="*/ 126 w 320"/>
                  <a:gd name="T45" fmla="*/ 526 h 561"/>
                  <a:gd name="T46" fmla="*/ 160 w 320"/>
                  <a:gd name="T47" fmla="*/ 561 h 561"/>
                  <a:gd name="T48" fmla="*/ 194 w 320"/>
                  <a:gd name="T49" fmla="*/ 526 h 561"/>
                  <a:gd name="T50" fmla="*/ 194 w 320"/>
                  <a:gd name="T51" fmla="*/ 477 h 561"/>
                  <a:gd name="T52" fmla="*/ 205 w 320"/>
                  <a:gd name="T53" fmla="*/ 477 h 561"/>
                  <a:gd name="T54" fmla="*/ 320 w 320"/>
                  <a:gd name="T55" fmla="*/ 362 h 561"/>
                  <a:gd name="T56" fmla="*/ 205 w 320"/>
                  <a:gd name="T57" fmla="*/ 246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0" h="561">
                    <a:moveTo>
                      <a:pt x="205" y="246"/>
                    </a:moveTo>
                    <a:cubicBezTo>
                      <a:pt x="115" y="246"/>
                      <a:pt x="115" y="246"/>
                      <a:pt x="115" y="246"/>
                    </a:cubicBezTo>
                    <a:cubicBezTo>
                      <a:pt x="89" y="246"/>
                      <a:pt x="68" y="225"/>
                      <a:pt x="68" y="199"/>
                    </a:cubicBezTo>
                    <a:cubicBezTo>
                      <a:pt x="68" y="173"/>
                      <a:pt x="89" y="152"/>
                      <a:pt x="115" y="152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92" y="152"/>
                      <a:pt x="308" y="137"/>
                      <a:pt x="308" y="118"/>
                    </a:cubicBezTo>
                    <a:cubicBezTo>
                      <a:pt x="308" y="99"/>
                      <a:pt x="292" y="84"/>
                      <a:pt x="273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16"/>
                      <a:pt x="179" y="0"/>
                      <a:pt x="160" y="0"/>
                    </a:cubicBezTo>
                    <a:cubicBezTo>
                      <a:pt x="141" y="0"/>
                      <a:pt x="126" y="16"/>
                      <a:pt x="126" y="35"/>
                    </a:cubicBezTo>
                    <a:cubicBezTo>
                      <a:pt x="126" y="84"/>
                      <a:pt x="126" y="84"/>
                      <a:pt x="126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52" y="84"/>
                      <a:pt x="0" y="136"/>
                      <a:pt x="0" y="199"/>
                    </a:cubicBezTo>
                    <a:cubicBezTo>
                      <a:pt x="0" y="263"/>
                      <a:pt x="52" y="315"/>
                      <a:pt x="115" y="315"/>
                    </a:cubicBezTo>
                    <a:cubicBezTo>
                      <a:pt x="205" y="315"/>
                      <a:pt x="205" y="315"/>
                      <a:pt x="205" y="315"/>
                    </a:cubicBezTo>
                    <a:cubicBezTo>
                      <a:pt x="231" y="315"/>
                      <a:pt x="252" y="336"/>
                      <a:pt x="252" y="362"/>
                    </a:cubicBezTo>
                    <a:cubicBezTo>
                      <a:pt x="252" y="388"/>
                      <a:pt x="231" y="409"/>
                      <a:pt x="205" y="409"/>
                    </a:cubicBezTo>
                    <a:cubicBezTo>
                      <a:pt x="47" y="409"/>
                      <a:pt x="47" y="409"/>
                      <a:pt x="47" y="409"/>
                    </a:cubicBezTo>
                    <a:cubicBezTo>
                      <a:pt x="28" y="409"/>
                      <a:pt x="13" y="424"/>
                      <a:pt x="13" y="443"/>
                    </a:cubicBezTo>
                    <a:cubicBezTo>
                      <a:pt x="13" y="462"/>
                      <a:pt x="28" y="477"/>
                      <a:pt x="47" y="477"/>
                    </a:cubicBezTo>
                    <a:cubicBezTo>
                      <a:pt x="126" y="477"/>
                      <a:pt x="126" y="477"/>
                      <a:pt x="126" y="477"/>
                    </a:cubicBezTo>
                    <a:cubicBezTo>
                      <a:pt x="126" y="526"/>
                      <a:pt x="126" y="526"/>
                      <a:pt x="126" y="526"/>
                    </a:cubicBezTo>
                    <a:cubicBezTo>
                      <a:pt x="126" y="545"/>
                      <a:pt x="141" y="561"/>
                      <a:pt x="160" y="561"/>
                    </a:cubicBezTo>
                    <a:cubicBezTo>
                      <a:pt x="179" y="561"/>
                      <a:pt x="194" y="545"/>
                      <a:pt x="194" y="526"/>
                    </a:cubicBezTo>
                    <a:cubicBezTo>
                      <a:pt x="194" y="477"/>
                      <a:pt x="194" y="477"/>
                      <a:pt x="194" y="477"/>
                    </a:cubicBezTo>
                    <a:cubicBezTo>
                      <a:pt x="205" y="477"/>
                      <a:pt x="205" y="477"/>
                      <a:pt x="205" y="477"/>
                    </a:cubicBezTo>
                    <a:cubicBezTo>
                      <a:pt x="269" y="477"/>
                      <a:pt x="320" y="425"/>
                      <a:pt x="320" y="362"/>
                    </a:cubicBezTo>
                    <a:cubicBezTo>
                      <a:pt x="320" y="298"/>
                      <a:pt x="269" y="246"/>
                      <a:pt x="20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1E7E0203-D6D1-47BF-9B80-5B320E3CA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1008"/>
                <a:ext cx="142" cy="2239"/>
              </a:xfrm>
              <a:custGeom>
                <a:avLst/>
                <a:gdLst>
                  <a:gd name="T0" fmla="*/ 60 w 60"/>
                  <a:gd name="T1" fmla="*/ 424 h 942"/>
                  <a:gd name="T2" fmla="*/ 60 w 60"/>
                  <a:gd name="T3" fmla="*/ 30 h 942"/>
                  <a:gd name="T4" fmla="*/ 30 w 60"/>
                  <a:gd name="T5" fmla="*/ 0 h 942"/>
                  <a:gd name="T6" fmla="*/ 0 w 60"/>
                  <a:gd name="T7" fmla="*/ 30 h 942"/>
                  <a:gd name="T8" fmla="*/ 0 w 60"/>
                  <a:gd name="T9" fmla="*/ 484 h 942"/>
                  <a:gd name="T10" fmla="*/ 0 w 60"/>
                  <a:gd name="T11" fmla="*/ 484 h 942"/>
                  <a:gd name="T12" fmla="*/ 0 w 60"/>
                  <a:gd name="T13" fmla="*/ 512 h 942"/>
                  <a:gd name="T14" fmla="*/ 0 w 60"/>
                  <a:gd name="T15" fmla="*/ 518 h 942"/>
                  <a:gd name="T16" fmla="*/ 0 w 60"/>
                  <a:gd name="T17" fmla="*/ 518 h 942"/>
                  <a:gd name="T18" fmla="*/ 0 w 60"/>
                  <a:gd name="T19" fmla="*/ 912 h 942"/>
                  <a:gd name="T20" fmla="*/ 30 w 60"/>
                  <a:gd name="T21" fmla="*/ 942 h 942"/>
                  <a:gd name="T22" fmla="*/ 60 w 60"/>
                  <a:gd name="T23" fmla="*/ 912 h 942"/>
                  <a:gd name="T24" fmla="*/ 60 w 60"/>
                  <a:gd name="T25" fmla="*/ 458 h 942"/>
                  <a:gd name="T26" fmla="*/ 60 w 60"/>
                  <a:gd name="T27" fmla="*/ 458 h 942"/>
                  <a:gd name="T28" fmla="*/ 60 w 60"/>
                  <a:gd name="T29" fmla="*/ 430 h 942"/>
                  <a:gd name="T30" fmla="*/ 60 w 60"/>
                  <a:gd name="T31" fmla="*/ 424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942">
                    <a:moveTo>
                      <a:pt x="60" y="424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2" name="Freeform 28">
                <a:extLst>
                  <a:ext uri="{FF2B5EF4-FFF2-40B4-BE49-F238E27FC236}">
                    <a16:creationId xmlns:a16="http://schemas.microsoft.com/office/drawing/2014/main" id="{5B65A6AD-F8E6-427B-B240-764F11036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" y="1008"/>
                <a:ext cx="142" cy="2239"/>
              </a:xfrm>
              <a:custGeom>
                <a:avLst/>
                <a:gdLst>
                  <a:gd name="T0" fmla="*/ 60 w 60"/>
                  <a:gd name="T1" fmla="*/ 30 h 942"/>
                  <a:gd name="T2" fmla="*/ 30 w 60"/>
                  <a:gd name="T3" fmla="*/ 0 h 942"/>
                  <a:gd name="T4" fmla="*/ 0 w 60"/>
                  <a:gd name="T5" fmla="*/ 30 h 942"/>
                  <a:gd name="T6" fmla="*/ 0 w 60"/>
                  <a:gd name="T7" fmla="*/ 484 h 942"/>
                  <a:gd name="T8" fmla="*/ 0 w 60"/>
                  <a:gd name="T9" fmla="*/ 484 h 942"/>
                  <a:gd name="T10" fmla="*/ 0 w 60"/>
                  <a:gd name="T11" fmla="*/ 512 h 942"/>
                  <a:gd name="T12" fmla="*/ 0 w 60"/>
                  <a:gd name="T13" fmla="*/ 518 h 942"/>
                  <a:gd name="T14" fmla="*/ 0 w 60"/>
                  <a:gd name="T15" fmla="*/ 518 h 942"/>
                  <a:gd name="T16" fmla="*/ 0 w 60"/>
                  <a:gd name="T17" fmla="*/ 912 h 942"/>
                  <a:gd name="T18" fmla="*/ 30 w 60"/>
                  <a:gd name="T19" fmla="*/ 942 h 942"/>
                  <a:gd name="T20" fmla="*/ 60 w 60"/>
                  <a:gd name="T21" fmla="*/ 912 h 942"/>
                  <a:gd name="T22" fmla="*/ 60 w 60"/>
                  <a:gd name="T23" fmla="*/ 458 h 942"/>
                  <a:gd name="T24" fmla="*/ 60 w 60"/>
                  <a:gd name="T25" fmla="*/ 458 h 942"/>
                  <a:gd name="T26" fmla="*/ 60 w 60"/>
                  <a:gd name="T27" fmla="*/ 430 h 942"/>
                  <a:gd name="T28" fmla="*/ 60 w 60"/>
                  <a:gd name="T29" fmla="*/ 424 h 942"/>
                  <a:gd name="T30" fmla="*/ 60 w 60"/>
                  <a:gd name="T31" fmla="*/ 424 h 942"/>
                  <a:gd name="T32" fmla="*/ 60 w 60"/>
                  <a:gd name="T33" fmla="*/ 3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42">
                    <a:moveTo>
                      <a:pt x="60" y="30"/>
                    </a:move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ubicBezTo>
                      <a:pt x="60" y="424"/>
                      <a:pt x="60" y="424"/>
                      <a:pt x="60" y="424"/>
                    </a:cubicBezTo>
                    <a:lnTo>
                      <a:pt x="6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3" name="Freeform 29">
                <a:extLst>
                  <a:ext uri="{FF2B5EF4-FFF2-40B4-BE49-F238E27FC236}">
                    <a16:creationId xmlns:a16="http://schemas.microsoft.com/office/drawing/2014/main" id="{F201A788-F6B6-4A4D-BCC0-519EA1FB9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749"/>
                <a:ext cx="1510" cy="2812"/>
              </a:xfrm>
              <a:custGeom>
                <a:avLst/>
                <a:gdLst>
                  <a:gd name="T0" fmla="*/ 115 w 636"/>
                  <a:gd name="T1" fmla="*/ 623 h 1183"/>
                  <a:gd name="T2" fmla="*/ 478 w 636"/>
                  <a:gd name="T3" fmla="*/ 623 h 1183"/>
                  <a:gd name="T4" fmla="*/ 478 w 636"/>
                  <a:gd name="T5" fmla="*/ 563 h 1183"/>
                  <a:gd name="T6" fmla="*/ 115 w 636"/>
                  <a:gd name="T7" fmla="*/ 563 h 1183"/>
                  <a:gd name="T8" fmla="*/ 624 w 636"/>
                  <a:gd name="T9" fmla="*/ 54 h 1183"/>
                  <a:gd name="T10" fmla="*/ 624 w 636"/>
                  <a:gd name="T11" fmla="*/ 12 h 1183"/>
                  <a:gd name="T12" fmla="*/ 581 w 636"/>
                  <a:gd name="T13" fmla="*/ 12 h 1183"/>
                  <a:gd name="T14" fmla="*/ 21 w 636"/>
                  <a:gd name="T15" fmla="*/ 571 h 1183"/>
                  <a:gd name="T16" fmla="*/ 21 w 636"/>
                  <a:gd name="T17" fmla="*/ 571 h 1183"/>
                  <a:gd name="T18" fmla="*/ 0 w 636"/>
                  <a:gd name="T19" fmla="*/ 593 h 1183"/>
                  <a:gd name="T20" fmla="*/ 21 w 636"/>
                  <a:gd name="T21" fmla="*/ 614 h 1183"/>
                  <a:gd name="T22" fmla="*/ 21 w 636"/>
                  <a:gd name="T23" fmla="*/ 614 h 1183"/>
                  <a:gd name="T24" fmla="*/ 581 w 636"/>
                  <a:gd name="T25" fmla="*/ 1174 h 1183"/>
                  <a:gd name="T26" fmla="*/ 602 w 636"/>
                  <a:gd name="T27" fmla="*/ 1183 h 1183"/>
                  <a:gd name="T28" fmla="*/ 624 w 636"/>
                  <a:gd name="T29" fmla="*/ 1174 h 1183"/>
                  <a:gd name="T30" fmla="*/ 624 w 636"/>
                  <a:gd name="T31" fmla="*/ 1131 h 1183"/>
                  <a:gd name="T32" fmla="*/ 115 w 636"/>
                  <a:gd name="T33" fmla="*/ 623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6" h="1183">
                    <a:moveTo>
                      <a:pt x="115" y="623"/>
                    </a:moveTo>
                    <a:cubicBezTo>
                      <a:pt x="478" y="623"/>
                      <a:pt x="478" y="623"/>
                      <a:pt x="478" y="623"/>
                    </a:cubicBezTo>
                    <a:cubicBezTo>
                      <a:pt x="478" y="563"/>
                      <a:pt x="478" y="563"/>
                      <a:pt x="478" y="563"/>
                    </a:cubicBezTo>
                    <a:cubicBezTo>
                      <a:pt x="115" y="563"/>
                      <a:pt x="115" y="563"/>
                      <a:pt x="115" y="563"/>
                    </a:cubicBezTo>
                    <a:cubicBezTo>
                      <a:pt x="624" y="54"/>
                      <a:pt x="624" y="54"/>
                      <a:pt x="624" y="54"/>
                    </a:cubicBezTo>
                    <a:cubicBezTo>
                      <a:pt x="636" y="43"/>
                      <a:pt x="636" y="24"/>
                      <a:pt x="624" y="12"/>
                    </a:cubicBezTo>
                    <a:cubicBezTo>
                      <a:pt x="612" y="0"/>
                      <a:pt x="593" y="0"/>
                      <a:pt x="581" y="12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0" y="593"/>
                      <a:pt x="0" y="593"/>
                      <a:pt x="0" y="59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581" y="1174"/>
                      <a:pt x="581" y="1174"/>
                      <a:pt x="581" y="1174"/>
                    </a:cubicBezTo>
                    <a:cubicBezTo>
                      <a:pt x="587" y="1180"/>
                      <a:pt x="595" y="1183"/>
                      <a:pt x="602" y="1183"/>
                    </a:cubicBezTo>
                    <a:cubicBezTo>
                      <a:pt x="610" y="1183"/>
                      <a:pt x="618" y="1180"/>
                      <a:pt x="624" y="1174"/>
                    </a:cubicBezTo>
                    <a:cubicBezTo>
                      <a:pt x="636" y="1162"/>
                      <a:pt x="636" y="1143"/>
                      <a:pt x="624" y="1131"/>
                    </a:cubicBezTo>
                    <a:lnTo>
                      <a:pt x="115" y="6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84" name="Freeform 30">
                <a:extLst>
                  <a:ext uri="{FF2B5EF4-FFF2-40B4-BE49-F238E27FC236}">
                    <a16:creationId xmlns:a16="http://schemas.microsoft.com/office/drawing/2014/main" id="{EFC3744C-1EC0-40D8-A4E1-FA32DE36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749"/>
                <a:ext cx="1510" cy="2812"/>
              </a:xfrm>
              <a:custGeom>
                <a:avLst/>
                <a:gdLst>
                  <a:gd name="T0" fmla="*/ 55 w 636"/>
                  <a:gd name="T1" fmla="*/ 12 h 1183"/>
                  <a:gd name="T2" fmla="*/ 12 w 636"/>
                  <a:gd name="T3" fmla="*/ 12 h 1183"/>
                  <a:gd name="T4" fmla="*/ 12 w 636"/>
                  <a:gd name="T5" fmla="*/ 54 h 1183"/>
                  <a:gd name="T6" fmla="*/ 520 w 636"/>
                  <a:gd name="T7" fmla="*/ 563 h 1183"/>
                  <a:gd name="T8" fmla="*/ 190 w 636"/>
                  <a:gd name="T9" fmla="*/ 563 h 1183"/>
                  <a:gd name="T10" fmla="*/ 190 w 636"/>
                  <a:gd name="T11" fmla="*/ 623 h 1183"/>
                  <a:gd name="T12" fmla="*/ 520 w 636"/>
                  <a:gd name="T13" fmla="*/ 623 h 1183"/>
                  <a:gd name="T14" fmla="*/ 12 w 636"/>
                  <a:gd name="T15" fmla="*/ 1131 h 1183"/>
                  <a:gd name="T16" fmla="*/ 12 w 636"/>
                  <a:gd name="T17" fmla="*/ 1174 h 1183"/>
                  <a:gd name="T18" fmla="*/ 33 w 636"/>
                  <a:gd name="T19" fmla="*/ 1183 h 1183"/>
                  <a:gd name="T20" fmla="*/ 55 w 636"/>
                  <a:gd name="T21" fmla="*/ 1174 h 1183"/>
                  <a:gd name="T22" fmla="*/ 636 w 636"/>
                  <a:gd name="T23" fmla="*/ 593 h 1183"/>
                  <a:gd name="T24" fmla="*/ 55 w 636"/>
                  <a:gd name="T25" fmla="*/ 12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1183">
                    <a:moveTo>
                      <a:pt x="55" y="12"/>
                    </a:moveTo>
                    <a:cubicBezTo>
                      <a:pt x="43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4"/>
                    </a:cubicBezTo>
                    <a:cubicBezTo>
                      <a:pt x="520" y="563"/>
                      <a:pt x="520" y="563"/>
                      <a:pt x="520" y="563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520" y="623"/>
                      <a:pt x="520" y="623"/>
                      <a:pt x="520" y="623"/>
                    </a:cubicBezTo>
                    <a:cubicBezTo>
                      <a:pt x="12" y="1131"/>
                      <a:pt x="12" y="1131"/>
                      <a:pt x="12" y="1131"/>
                    </a:cubicBezTo>
                    <a:cubicBezTo>
                      <a:pt x="0" y="1143"/>
                      <a:pt x="0" y="1162"/>
                      <a:pt x="12" y="1174"/>
                    </a:cubicBezTo>
                    <a:cubicBezTo>
                      <a:pt x="18" y="1180"/>
                      <a:pt x="26" y="1183"/>
                      <a:pt x="33" y="1183"/>
                    </a:cubicBezTo>
                    <a:cubicBezTo>
                      <a:pt x="41" y="1183"/>
                      <a:pt x="49" y="1180"/>
                      <a:pt x="55" y="1174"/>
                    </a:cubicBezTo>
                    <a:cubicBezTo>
                      <a:pt x="636" y="593"/>
                      <a:pt x="636" y="593"/>
                      <a:pt x="636" y="593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91494C-FD18-46D3-B264-A2EBE0183700}"/>
                </a:ext>
              </a:extLst>
            </p:cNvPr>
            <p:cNvSpPr txBox="1"/>
            <p:nvPr/>
          </p:nvSpPr>
          <p:spPr>
            <a:xfrm>
              <a:off x="6050148" y="482685"/>
              <a:ext cx="1314443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</a:rPr>
                <a:t>Measure 1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</a:rPr>
                <a:t>Net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</a:rPr>
                <a:t>Cash Flow</a:t>
              </a:r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DC8FA116-6F33-44AE-9493-552CC65FCD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8344" y="528286"/>
              <a:ext cx="665732" cy="665732"/>
            </a:xfrm>
            <a:custGeom>
              <a:avLst/>
              <a:gdLst>
                <a:gd name="T0" fmla="*/ 1348 w 2048"/>
                <a:gd name="T1" fmla="*/ 753 h 2048"/>
                <a:gd name="T2" fmla="*/ 1302 w 2048"/>
                <a:gd name="T3" fmla="*/ 407 h 2048"/>
                <a:gd name="T4" fmla="*/ 1394 w 2048"/>
                <a:gd name="T5" fmla="*/ 400 h 2048"/>
                <a:gd name="T6" fmla="*/ 876 w 2048"/>
                <a:gd name="T7" fmla="*/ 144 h 2048"/>
                <a:gd name="T8" fmla="*/ 906 w 2048"/>
                <a:gd name="T9" fmla="*/ 243 h 2048"/>
                <a:gd name="T10" fmla="*/ 1578 w 2048"/>
                <a:gd name="T11" fmla="*/ 846 h 2048"/>
                <a:gd name="T12" fmla="*/ 876 w 2048"/>
                <a:gd name="T13" fmla="*/ 647 h 2048"/>
                <a:gd name="T14" fmla="*/ 876 w 2048"/>
                <a:gd name="T15" fmla="*/ 647 h 2048"/>
                <a:gd name="T16" fmla="*/ 1044 w 2048"/>
                <a:gd name="T17" fmla="*/ 876 h 2048"/>
                <a:gd name="T18" fmla="*/ 1074 w 2048"/>
                <a:gd name="T19" fmla="*/ 459 h 2048"/>
                <a:gd name="T20" fmla="*/ 906 w 2048"/>
                <a:gd name="T21" fmla="*/ 1508 h 2048"/>
                <a:gd name="T22" fmla="*/ 876 w 2048"/>
                <a:gd name="T23" fmla="*/ 1608 h 2048"/>
                <a:gd name="T24" fmla="*/ 358 w 2048"/>
                <a:gd name="T25" fmla="*/ 358 h 2048"/>
                <a:gd name="T26" fmla="*/ 450 w 2048"/>
                <a:gd name="T27" fmla="*/ 450 h 2048"/>
                <a:gd name="T28" fmla="*/ 174 w 2048"/>
                <a:gd name="T29" fmla="*/ 906 h 2048"/>
                <a:gd name="T30" fmla="*/ 174 w 2048"/>
                <a:gd name="T31" fmla="*/ 846 h 2048"/>
                <a:gd name="T32" fmla="*/ 379 w 2048"/>
                <a:gd name="T33" fmla="*/ 1402 h 2048"/>
                <a:gd name="T34" fmla="*/ 407 w 2048"/>
                <a:gd name="T35" fmla="*/ 1302 h 2048"/>
                <a:gd name="T36" fmla="*/ 459 w 2048"/>
                <a:gd name="T37" fmla="*/ 1009 h 2048"/>
                <a:gd name="T38" fmla="*/ 1752 w 2048"/>
                <a:gd name="T39" fmla="*/ 790 h 2048"/>
                <a:gd name="T40" fmla="*/ 1561 w 2048"/>
                <a:gd name="T41" fmla="*/ 470 h 2048"/>
                <a:gd name="T42" fmla="*/ 1138 w 2048"/>
                <a:gd name="T43" fmla="*/ 314 h 2048"/>
                <a:gd name="T44" fmla="*/ 790 w 2048"/>
                <a:gd name="T45" fmla="*/ 0 h 2048"/>
                <a:gd name="T46" fmla="*/ 470 w 2048"/>
                <a:gd name="T47" fmla="*/ 190 h 2048"/>
                <a:gd name="T48" fmla="*/ 191 w 2048"/>
                <a:gd name="T49" fmla="*/ 421 h 2048"/>
                <a:gd name="T50" fmla="*/ 431 w 2048"/>
                <a:gd name="T51" fmla="*/ 236 h 2048"/>
                <a:gd name="T52" fmla="*/ 722 w 2048"/>
                <a:gd name="T53" fmla="*/ 318 h 2048"/>
                <a:gd name="T54" fmla="*/ 1014 w 2048"/>
                <a:gd name="T55" fmla="*/ 109 h 2048"/>
                <a:gd name="T56" fmla="*/ 1162 w 2048"/>
                <a:gd name="T57" fmla="*/ 373 h 2048"/>
                <a:gd name="T58" fmla="*/ 1516 w 2048"/>
                <a:gd name="T59" fmla="*/ 431 h 2048"/>
                <a:gd name="T60" fmla="*/ 1434 w 2048"/>
                <a:gd name="T61" fmla="*/ 722 h 2048"/>
                <a:gd name="T62" fmla="*/ 1481 w 2048"/>
                <a:gd name="T63" fmla="*/ 913 h 2048"/>
                <a:gd name="T64" fmla="*/ 513 w 2048"/>
                <a:gd name="T65" fmla="*/ 876 h 2048"/>
                <a:gd name="T66" fmla="*/ 954 w 2048"/>
                <a:gd name="T67" fmla="*/ 1692 h 2048"/>
                <a:gd name="T68" fmla="*/ 702 w 2048"/>
                <a:gd name="T69" fmla="*/ 1408 h 2048"/>
                <a:gd name="T70" fmla="*/ 359 w 2048"/>
                <a:gd name="T71" fmla="*/ 1513 h 2048"/>
                <a:gd name="T72" fmla="*/ 377 w 2048"/>
                <a:gd name="T73" fmla="*/ 1129 h 2048"/>
                <a:gd name="T74" fmla="*/ 60 w 2048"/>
                <a:gd name="T75" fmla="*/ 961 h 2048"/>
                <a:gd name="T76" fmla="*/ 344 w 2048"/>
                <a:gd name="T77" fmla="*/ 702 h 2048"/>
                <a:gd name="T78" fmla="*/ 242 w 2048"/>
                <a:gd name="T79" fmla="*/ 485 h 2048"/>
                <a:gd name="T80" fmla="*/ 104 w 2048"/>
                <a:gd name="T81" fmla="*/ 678 h 2048"/>
                <a:gd name="T82" fmla="*/ 294 w 2048"/>
                <a:gd name="T83" fmla="*/ 1088 h 2048"/>
                <a:gd name="T84" fmla="*/ 317 w 2048"/>
                <a:gd name="T85" fmla="*/ 1556 h 2048"/>
                <a:gd name="T86" fmla="*/ 678 w 2048"/>
                <a:gd name="T87" fmla="*/ 1647 h 2048"/>
                <a:gd name="T88" fmla="*/ 1481 w 2048"/>
                <a:gd name="T89" fmla="*/ 2048 h 2048"/>
                <a:gd name="T90" fmla="*/ 1481 w 2048"/>
                <a:gd name="T91" fmla="*/ 1988 h 2048"/>
                <a:gd name="T92" fmla="*/ 1899 w 2048"/>
                <a:gd name="T93" fmla="*/ 1768 h 2048"/>
                <a:gd name="T94" fmla="*/ 1750 w 2048"/>
                <a:gd name="T95" fmla="*/ 981 h 2048"/>
                <a:gd name="T96" fmla="*/ 573 w 2048"/>
                <a:gd name="T97" fmla="*/ 876 h 2048"/>
                <a:gd name="T98" fmla="*/ 1500 w 2048"/>
                <a:gd name="T99" fmla="*/ 1865 h 2048"/>
                <a:gd name="T100" fmla="*/ 1710 w 2048"/>
                <a:gd name="T101" fmla="*/ 1602 h 2048"/>
                <a:gd name="T102" fmla="*/ 1438 w 2048"/>
                <a:gd name="T103" fmla="*/ 1305 h 2048"/>
                <a:gd name="T104" fmla="*/ 1537 w 2048"/>
                <a:gd name="T105" fmla="*/ 1231 h 2048"/>
                <a:gd name="T106" fmla="*/ 1463 w 2048"/>
                <a:gd name="T107" fmla="*/ 1231 h 2048"/>
                <a:gd name="T108" fmla="*/ 1561 w 2048"/>
                <a:gd name="T109" fmla="*/ 1527 h 2048"/>
                <a:gd name="T110" fmla="*/ 1307 w 2048"/>
                <a:gd name="T111" fmla="*/ 1713 h 2048"/>
                <a:gd name="T112" fmla="*/ 1500 w 2048"/>
                <a:gd name="T113" fmla="*/ 1865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8" h="2048">
                  <a:moveTo>
                    <a:pt x="1320" y="781"/>
                  </a:moveTo>
                  <a:cubicBezTo>
                    <a:pt x="1320" y="796"/>
                    <a:pt x="1333" y="808"/>
                    <a:pt x="1348" y="808"/>
                  </a:cubicBezTo>
                  <a:cubicBezTo>
                    <a:pt x="1363" y="808"/>
                    <a:pt x="1375" y="796"/>
                    <a:pt x="1375" y="781"/>
                  </a:cubicBezTo>
                  <a:cubicBezTo>
                    <a:pt x="1375" y="766"/>
                    <a:pt x="1363" y="753"/>
                    <a:pt x="1348" y="753"/>
                  </a:cubicBezTo>
                  <a:cubicBezTo>
                    <a:pt x="1333" y="753"/>
                    <a:pt x="1320" y="766"/>
                    <a:pt x="1320" y="781"/>
                  </a:cubicBezTo>
                  <a:close/>
                  <a:moveTo>
                    <a:pt x="1394" y="358"/>
                  </a:moveTo>
                  <a:cubicBezTo>
                    <a:pt x="1382" y="346"/>
                    <a:pt x="1363" y="346"/>
                    <a:pt x="1351" y="358"/>
                  </a:cubicBezTo>
                  <a:cubicBezTo>
                    <a:pt x="1302" y="407"/>
                    <a:pt x="1302" y="407"/>
                    <a:pt x="1302" y="407"/>
                  </a:cubicBezTo>
                  <a:cubicBezTo>
                    <a:pt x="1290" y="419"/>
                    <a:pt x="1290" y="438"/>
                    <a:pt x="1302" y="450"/>
                  </a:cubicBezTo>
                  <a:cubicBezTo>
                    <a:pt x="1308" y="456"/>
                    <a:pt x="1315" y="459"/>
                    <a:pt x="1323" y="459"/>
                  </a:cubicBezTo>
                  <a:cubicBezTo>
                    <a:pt x="1331" y="459"/>
                    <a:pt x="1338" y="456"/>
                    <a:pt x="1344" y="450"/>
                  </a:cubicBezTo>
                  <a:cubicBezTo>
                    <a:pt x="1394" y="400"/>
                    <a:pt x="1394" y="400"/>
                    <a:pt x="1394" y="400"/>
                  </a:cubicBezTo>
                  <a:cubicBezTo>
                    <a:pt x="1405" y="389"/>
                    <a:pt x="1405" y="370"/>
                    <a:pt x="1394" y="358"/>
                  </a:cubicBezTo>
                  <a:close/>
                  <a:moveTo>
                    <a:pt x="906" y="243"/>
                  </a:moveTo>
                  <a:cubicBezTo>
                    <a:pt x="906" y="174"/>
                    <a:pt x="906" y="174"/>
                    <a:pt x="906" y="174"/>
                  </a:cubicBezTo>
                  <a:cubicBezTo>
                    <a:pt x="906" y="157"/>
                    <a:pt x="892" y="144"/>
                    <a:pt x="876" y="144"/>
                  </a:cubicBezTo>
                  <a:cubicBezTo>
                    <a:pt x="859" y="144"/>
                    <a:pt x="846" y="157"/>
                    <a:pt x="846" y="174"/>
                  </a:cubicBezTo>
                  <a:cubicBezTo>
                    <a:pt x="846" y="243"/>
                    <a:pt x="846" y="243"/>
                    <a:pt x="846" y="243"/>
                  </a:cubicBezTo>
                  <a:cubicBezTo>
                    <a:pt x="846" y="260"/>
                    <a:pt x="859" y="273"/>
                    <a:pt x="876" y="273"/>
                  </a:cubicBezTo>
                  <a:cubicBezTo>
                    <a:pt x="892" y="273"/>
                    <a:pt x="906" y="260"/>
                    <a:pt x="906" y="243"/>
                  </a:cubicBezTo>
                  <a:close/>
                  <a:moveTo>
                    <a:pt x="1508" y="906"/>
                  </a:moveTo>
                  <a:cubicBezTo>
                    <a:pt x="1578" y="906"/>
                    <a:pt x="1578" y="906"/>
                    <a:pt x="1578" y="906"/>
                  </a:cubicBezTo>
                  <a:cubicBezTo>
                    <a:pt x="1595" y="906"/>
                    <a:pt x="1608" y="892"/>
                    <a:pt x="1608" y="876"/>
                  </a:cubicBezTo>
                  <a:cubicBezTo>
                    <a:pt x="1608" y="859"/>
                    <a:pt x="1595" y="846"/>
                    <a:pt x="1578" y="846"/>
                  </a:cubicBezTo>
                  <a:cubicBezTo>
                    <a:pt x="1508" y="846"/>
                    <a:pt x="1508" y="846"/>
                    <a:pt x="1508" y="846"/>
                  </a:cubicBezTo>
                  <a:cubicBezTo>
                    <a:pt x="1492" y="846"/>
                    <a:pt x="1478" y="859"/>
                    <a:pt x="1478" y="876"/>
                  </a:cubicBezTo>
                  <a:cubicBezTo>
                    <a:pt x="1478" y="892"/>
                    <a:pt x="1492" y="906"/>
                    <a:pt x="1508" y="906"/>
                  </a:cubicBezTo>
                  <a:close/>
                  <a:moveTo>
                    <a:pt x="876" y="647"/>
                  </a:moveTo>
                  <a:cubicBezTo>
                    <a:pt x="750" y="647"/>
                    <a:pt x="647" y="750"/>
                    <a:pt x="647" y="876"/>
                  </a:cubicBezTo>
                  <a:cubicBezTo>
                    <a:pt x="647" y="1002"/>
                    <a:pt x="750" y="1104"/>
                    <a:pt x="876" y="1104"/>
                  </a:cubicBezTo>
                  <a:cubicBezTo>
                    <a:pt x="1002" y="1104"/>
                    <a:pt x="1104" y="1002"/>
                    <a:pt x="1104" y="876"/>
                  </a:cubicBezTo>
                  <a:cubicBezTo>
                    <a:pt x="1104" y="750"/>
                    <a:pt x="1002" y="647"/>
                    <a:pt x="876" y="647"/>
                  </a:cubicBezTo>
                  <a:close/>
                  <a:moveTo>
                    <a:pt x="876" y="1044"/>
                  </a:moveTo>
                  <a:cubicBezTo>
                    <a:pt x="783" y="1044"/>
                    <a:pt x="707" y="969"/>
                    <a:pt x="707" y="876"/>
                  </a:cubicBezTo>
                  <a:cubicBezTo>
                    <a:pt x="707" y="783"/>
                    <a:pt x="783" y="707"/>
                    <a:pt x="876" y="707"/>
                  </a:cubicBezTo>
                  <a:cubicBezTo>
                    <a:pt x="969" y="707"/>
                    <a:pt x="1044" y="783"/>
                    <a:pt x="1044" y="876"/>
                  </a:cubicBezTo>
                  <a:cubicBezTo>
                    <a:pt x="1044" y="969"/>
                    <a:pt x="969" y="1044"/>
                    <a:pt x="876" y="1044"/>
                  </a:cubicBezTo>
                  <a:close/>
                  <a:moveTo>
                    <a:pt x="1129" y="459"/>
                  </a:moveTo>
                  <a:cubicBezTo>
                    <a:pt x="1129" y="444"/>
                    <a:pt x="1117" y="432"/>
                    <a:pt x="1102" y="432"/>
                  </a:cubicBezTo>
                  <a:cubicBezTo>
                    <a:pt x="1086" y="432"/>
                    <a:pt x="1074" y="444"/>
                    <a:pt x="1074" y="459"/>
                  </a:cubicBezTo>
                  <a:cubicBezTo>
                    <a:pt x="1074" y="474"/>
                    <a:pt x="1086" y="487"/>
                    <a:pt x="1102" y="487"/>
                  </a:cubicBezTo>
                  <a:cubicBezTo>
                    <a:pt x="1117" y="487"/>
                    <a:pt x="1129" y="474"/>
                    <a:pt x="1129" y="459"/>
                  </a:cubicBezTo>
                  <a:close/>
                  <a:moveTo>
                    <a:pt x="906" y="1578"/>
                  </a:moveTo>
                  <a:cubicBezTo>
                    <a:pt x="906" y="1508"/>
                    <a:pt x="906" y="1508"/>
                    <a:pt x="906" y="1508"/>
                  </a:cubicBezTo>
                  <a:cubicBezTo>
                    <a:pt x="906" y="1492"/>
                    <a:pt x="892" y="1478"/>
                    <a:pt x="876" y="1478"/>
                  </a:cubicBezTo>
                  <a:cubicBezTo>
                    <a:pt x="859" y="1478"/>
                    <a:pt x="846" y="1492"/>
                    <a:pt x="846" y="1508"/>
                  </a:cubicBezTo>
                  <a:cubicBezTo>
                    <a:pt x="846" y="1578"/>
                    <a:pt x="846" y="1578"/>
                    <a:pt x="846" y="1578"/>
                  </a:cubicBezTo>
                  <a:cubicBezTo>
                    <a:pt x="846" y="1595"/>
                    <a:pt x="859" y="1608"/>
                    <a:pt x="876" y="1608"/>
                  </a:cubicBezTo>
                  <a:cubicBezTo>
                    <a:pt x="892" y="1608"/>
                    <a:pt x="906" y="1595"/>
                    <a:pt x="906" y="1578"/>
                  </a:cubicBezTo>
                  <a:close/>
                  <a:moveTo>
                    <a:pt x="450" y="407"/>
                  </a:moveTo>
                  <a:cubicBezTo>
                    <a:pt x="400" y="358"/>
                    <a:pt x="400" y="358"/>
                    <a:pt x="400" y="358"/>
                  </a:cubicBezTo>
                  <a:cubicBezTo>
                    <a:pt x="389" y="346"/>
                    <a:pt x="370" y="346"/>
                    <a:pt x="358" y="358"/>
                  </a:cubicBezTo>
                  <a:cubicBezTo>
                    <a:pt x="346" y="370"/>
                    <a:pt x="346" y="389"/>
                    <a:pt x="358" y="400"/>
                  </a:cubicBezTo>
                  <a:cubicBezTo>
                    <a:pt x="407" y="450"/>
                    <a:pt x="407" y="450"/>
                    <a:pt x="407" y="450"/>
                  </a:cubicBezTo>
                  <a:cubicBezTo>
                    <a:pt x="413" y="456"/>
                    <a:pt x="421" y="459"/>
                    <a:pt x="429" y="459"/>
                  </a:cubicBezTo>
                  <a:cubicBezTo>
                    <a:pt x="436" y="459"/>
                    <a:pt x="444" y="456"/>
                    <a:pt x="450" y="450"/>
                  </a:cubicBezTo>
                  <a:cubicBezTo>
                    <a:pt x="462" y="438"/>
                    <a:pt x="462" y="419"/>
                    <a:pt x="450" y="407"/>
                  </a:cubicBezTo>
                  <a:close/>
                  <a:moveTo>
                    <a:pt x="174" y="846"/>
                  </a:moveTo>
                  <a:cubicBezTo>
                    <a:pt x="157" y="846"/>
                    <a:pt x="144" y="859"/>
                    <a:pt x="144" y="876"/>
                  </a:cubicBezTo>
                  <a:cubicBezTo>
                    <a:pt x="144" y="892"/>
                    <a:pt x="157" y="906"/>
                    <a:pt x="174" y="906"/>
                  </a:cubicBezTo>
                  <a:cubicBezTo>
                    <a:pt x="243" y="906"/>
                    <a:pt x="243" y="906"/>
                    <a:pt x="243" y="906"/>
                  </a:cubicBezTo>
                  <a:cubicBezTo>
                    <a:pt x="260" y="906"/>
                    <a:pt x="273" y="892"/>
                    <a:pt x="273" y="876"/>
                  </a:cubicBezTo>
                  <a:cubicBezTo>
                    <a:pt x="273" y="859"/>
                    <a:pt x="260" y="846"/>
                    <a:pt x="243" y="846"/>
                  </a:cubicBezTo>
                  <a:lnTo>
                    <a:pt x="174" y="846"/>
                  </a:lnTo>
                  <a:close/>
                  <a:moveTo>
                    <a:pt x="407" y="1302"/>
                  </a:moveTo>
                  <a:cubicBezTo>
                    <a:pt x="358" y="1351"/>
                    <a:pt x="358" y="1351"/>
                    <a:pt x="358" y="1351"/>
                  </a:cubicBezTo>
                  <a:cubicBezTo>
                    <a:pt x="346" y="1363"/>
                    <a:pt x="346" y="1382"/>
                    <a:pt x="358" y="1394"/>
                  </a:cubicBezTo>
                  <a:cubicBezTo>
                    <a:pt x="364" y="1399"/>
                    <a:pt x="372" y="1402"/>
                    <a:pt x="379" y="1402"/>
                  </a:cubicBezTo>
                  <a:cubicBezTo>
                    <a:pt x="387" y="1402"/>
                    <a:pt x="395" y="1399"/>
                    <a:pt x="400" y="1394"/>
                  </a:cubicBezTo>
                  <a:cubicBezTo>
                    <a:pt x="450" y="1344"/>
                    <a:pt x="450" y="1344"/>
                    <a:pt x="450" y="1344"/>
                  </a:cubicBezTo>
                  <a:cubicBezTo>
                    <a:pt x="462" y="1332"/>
                    <a:pt x="462" y="1314"/>
                    <a:pt x="450" y="1302"/>
                  </a:cubicBezTo>
                  <a:cubicBezTo>
                    <a:pt x="438" y="1290"/>
                    <a:pt x="419" y="1290"/>
                    <a:pt x="407" y="1302"/>
                  </a:cubicBezTo>
                  <a:close/>
                  <a:moveTo>
                    <a:pt x="431" y="982"/>
                  </a:moveTo>
                  <a:cubicBezTo>
                    <a:pt x="416" y="982"/>
                    <a:pt x="404" y="994"/>
                    <a:pt x="404" y="1009"/>
                  </a:cubicBezTo>
                  <a:cubicBezTo>
                    <a:pt x="404" y="1024"/>
                    <a:pt x="416" y="1037"/>
                    <a:pt x="431" y="1037"/>
                  </a:cubicBezTo>
                  <a:cubicBezTo>
                    <a:pt x="446" y="1037"/>
                    <a:pt x="459" y="1024"/>
                    <a:pt x="459" y="1009"/>
                  </a:cubicBezTo>
                  <a:cubicBezTo>
                    <a:pt x="459" y="994"/>
                    <a:pt x="446" y="982"/>
                    <a:pt x="431" y="982"/>
                  </a:cubicBezTo>
                  <a:close/>
                  <a:moveTo>
                    <a:pt x="1750" y="981"/>
                  </a:moveTo>
                  <a:cubicBezTo>
                    <a:pt x="1751" y="975"/>
                    <a:pt x="1752" y="968"/>
                    <a:pt x="1752" y="961"/>
                  </a:cubicBezTo>
                  <a:cubicBezTo>
                    <a:pt x="1752" y="790"/>
                    <a:pt x="1752" y="790"/>
                    <a:pt x="1752" y="790"/>
                  </a:cubicBezTo>
                  <a:cubicBezTo>
                    <a:pt x="1752" y="732"/>
                    <a:pt x="1706" y="682"/>
                    <a:pt x="1647" y="678"/>
                  </a:cubicBezTo>
                  <a:cubicBezTo>
                    <a:pt x="1458" y="664"/>
                    <a:pt x="1458" y="664"/>
                    <a:pt x="1458" y="664"/>
                  </a:cubicBezTo>
                  <a:cubicBezTo>
                    <a:pt x="1452" y="647"/>
                    <a:pt x="1445" y="630"/>
                    <a:pt x="1437" y="614"/>
                  </a:cubicBezTo>
                  <a:cubicBezTo>
                    <a:pt x="1561" y="470"/>
                    <a:pt x="1561" y="470"/>
                    <a:pt x="1561" y="470"/>
                  </a:cubicBezTo>
                  <a:cubicBezTo>
                    <a:pt x="1600" y="426"/>
                    <a:pt x="1597" y="358"/>
                    <a:pt x="1556" y="317"/>
                  </a:cubicBezTo>
                  <a:cubicBezTo>
                    <a:pt x="1435" y="196"/>
                    <a:pt x="1435" y="196"/>
                    <a:pt x="1435" y="196"/>
                  </a:cubicBezTo>
                  <a:cubicBezTo>
                    <a:pt x="1393" y="155"/>
                    <a:pt x="1326" y="152"/>
                    <a:pt x="1282" y="190"/>
                  </a:cubicBezTo>
                  <a:cubicBezTo>
                    <a:pt x="1138" y="314"/>
                    <a:pt x="1138" y="314"/>
                    <a:pt x="1138" y="314"/>
                  </a:cubicBezTo>
                  <a:cubicBezTo>
                    <a:pt x="1121" y="307"/>
                    <a:pt x="1105" y="300"/>
                    <a:pt x="1088" y="294"/>
                  </a:cubicBezTo>
                  <a:cubicBezTo>
                    <a:pt x="1074" y="104"/>
                    <a:pt x="1074" y="104"/>
                    <a:pt x="1074" y="104"/>
                  </a:cubicBezTo>
                  <a:cubicBezTo>
                    <a:pt x="1069" y="46"/>
                    <a:pt x="1020" y="0"/>
                    <a:pt x="961" y="0"/>
                  </a:cubicBezTo>
                  <a:cubicBezTo>
                    <a:pt x="790" y="0"/>
                    <a:pt x="790" y="0"/>
                    <a:pt x="790" y="0"/>
                  </a:cubicBezTo>
                  <a:cubicBezTo>
                    <a:pt x="732" y="0"/>
                    <a:pt x="682" y="46"/>
                    <a:pt x="678" y="104"/>
                  </a:cubicBezTo>
                  <a:cubicBezTo>
                    <a:pt x="664" y="294"/>
                    <a:pt x="664" y="294"/>
                    <a:pt x="664" y="294"/>
                  </a:cubicBezTo>
                  <a:cubicBezTo>
                    <a:pt x="647" y="300"/>
                    <a:pt x="630" y="307"/>
                    <a:pt x="614" y="314"/>
                  </a:cubicBezTo>
                  <a:cubicBezTo>
                    <a:pt x="470" y="190"/>
                    <a:pt x="470" y="190"/>
                    <a:pt x="470" y="190"/>
                  </a:cubicBezTo>
                  <a:cubicBezTo>
                    <a:pt x="426" y="152"/>
                    <a:pt x="358" y="155"/>
                    <a:pt x="317" y="196"/>
                  </a:cubicBezTo>
                  <a:cubicBezTo>
                    <a:pt x="196" y="317"/>
                    <a:pt x="196" y="317"/>
                    <a:pt x="196" y="317"/>
                  </a:cubicBezTo>
                  <a:cubicBezTo>
                    <a:pt x="177" y="336"/>
                    <a:pt x="165" y="362"/>
                    <a:pt x="163" y="389"/>
                  </a:cubicBezTo>
                  <a:cubicBezTo>
                    <a:pt x="162" y="406"/>
                    <a:pt x="175" y="420"/>
                    <a:pt x="191" y="421"/>
                  </a:cubicBezTo>
                  <a:cubicBezTo>
                    <a:pt x="208" y="422"/>
                    <a:pt x="222" y="410"/>
                    <a:pt x="223" y="393"/>
                  </a:cubicBezTo>
                  <a:cubicBezTo>
                    <a:pt x="224" y="380"/>
                    <a:pt x="229" y="368"/>
                    <a:pt x="238" y="359"/>
                  </a:cubicBezTo>
                  <a:cubicBezTo>
                    <a:pt x="359" y="238"/>
                    <a:pt x="359" y="238"/>
                    <a:pt x="359" y="238"/>
                  </a:cubicBezTo>
                  <a:cubicBezTo>
                    <a:pt x="379" y="219"/>
                    <a:pt x="410" y="218"/>
                    <a:pt x="431" y="236"/>
                  </a:cubicBezTo>
                  <a:cubicBezTo>
                    <a:pt x="590" y="373"/>
                    <a:pt x="590" y="373"/>
                    <a:pt x="590" y="373"/>
                  </a:cubicBezTo>
                  <a:cubicBezTo>
                    <a:pt x="599" y="381"/>
                    <a:pt x="612" y="382"/>
                    <a:pt x="623" y="377"/>
                  </a:cubicBezTo>
                  <a:cubicBezTo>
                    <a:pt x="648" y="364"/>
                    <a:pt x="675" y="353"/>
                    <a:pt x="702" y="344"/>
                  </a:cubicBezTo>
                  <a:cubicBezTo>
                    <a:pt x="713" y="340"/>
                    <a:pt x="721" y="330"/>
                    <a:pt x="722" y="318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40" y="81"/>
                    <a:pt x="763" y="60"/>
                    <a:pt x="790" y="60"/>
                  </a:cubicBezTo>
                  <a:cubicBezTo>
                    <a:pt x="961" y="60"/>
                    <a:pt x="961" y="60"/>
                    <a:pt x="961" y="60"/>
                  </a:cubicBezTo>
                  <a:cubicBezTo>
                    <a:pt x="989" y="60"/>
                    <a:pt x="1012" y="81"/>
                    <a:pt x="1014" y="109"/>
                  </a:cubicBezTo>
                  <a:cubicBezTo>
                    <a:pt x="1029" y="318"/>
                    <a:pt x="1029" y="318"/>
                    <a:pt x="1029" y="318"/>
                  </a:cubicBezTo>
                  <a:cubicBezTo>
                    <a:pt x="1030" y="330"/>
                    <a:pt x="1038" y="340"/>
                    <a:pt x="1050" y="344"/>
                  </a:cubicBezTo>
                  <a:cubicBezTo>
                    <a:pt x="1077" y="353"/>
                    <a:pt x="1104" y="364"/>
                    <a:pt x="1129" y="377"/>
                  </a:cubicBezTo>
                  <a:cubicBezTo>
                    <a:pt x="1140" y="382"/>
                    <a:pt x="1153" y="381"/>
                    <a:pt x="1162" y="373"/>
                  </a:cubicBezTo>
                  <a:cubicBezTo>
                    <a:pt x="1321" y="236"/>
                    <a:pt x="1321" y="236"/>
                    <a:pt x="1321" y="236"/>
                  </a:cubicBezTo>
                  <a:cubicBezTo>
                    <a:pt x="1342" y="218"/>
                    <a:pt x="1373" y="219"/>
                    <a:pt x="1392" y="238"/>
                  </a:cubicBezTo>
                  <a:cubicBezTo>
                    <a:pt x="1513" y="359"/>
                    <a:pt x="1513" y="359"/>
                    <a:pt x="1513" y="359"/>
                  </a:cubicBezTo>
                  <a:cubicBezTo>
                    <a:pt x="1533" y="379"/>
                    <a:pt x="1534" y="410"/>
                    <a:pt x="1516" y="431"/>
                  </a:cubicBezTo>
                  <a:cubicBezTo>
                    <a:pt x="1379" y="590"/>
                    <a:pt x="1379" y="590"/>
                    <a:pt x="1379" y="590"/>
                  </a:cubicBezTo>
                  <a:cubicBezTo>
                    <a:pt x="1371" y="599"/>
                    <a:pt x="1370" y="612"/>
                    <a:pt x="1375" y="623"/>
                  </a:cubicBezTo>
                  <a:cubicBezTo>
                    <a:pt x="1388" y="648"/>
                    <a:pt x="1399" y="675"/>
                    <a:pt x="1408" y="702"/>
                  </a:cubicBezTo>
                  <a:cubicBezTo>
                    <a:pt x="1411" y="713"/>
                    <a:pt x="1422" y="721"/>
                    <a:pt x="1434" y="722"/>
                  </a:cubicBezTo>
                  <a:cubicBezTo>
                    <a:pt x="1643" y="738"/>
                    <a:pt x="1643" y="738"/>
                    <a:pt x="1643" y="738"/>
                  </a:cubicBezTo>
                  <a:cubicBezTo>
                    <a:pt x="1670" y="740"/>
                    <a:pt x="1692" y="763"/>
                    <a:pt x="1692" y="790"/>
                  </a:cubicBezTo>
                  <a:cubicBezTo>
                    <a:pt x="1692" y="954"/>
                    <a:pt x="1692" y="954"/>
                    <a:pt x="1692" y="954"/>
                  </a:cubicBezTo>
                  <a:cubicBezTo>
                    <a:pt x="1626" y="928"/>
                    <a:pt x="1555" y="913"/>
                    <a:pt x="1481" y="913"/>
                  </a:cubicBezTo>
                  <a:cubicBezTo>
                    <a:pt x="1389" y="913"/>
                    <a:pt x="1302" y="935"/>
                    <a:pt x="1226" y="974"/>
                  </a:cubicBezTo>
                  <a:cubicBezTo>
                    <a:pt x="1234" y="942"/>
                    <a:pt x="1239" y="909"/>
                    <a:pt x="1239" y="876"/>
                  </a:cubicBezTo>
                  <a:cubicBezTo>
                    <a:pt x="1239" y="676"/>
                    <a:pt x="1076" y="513"/>
                    <a:pt x="876" y="513"/>
                  </a:cubicBezTo>
                  <a:cubicBezTo>
                    <a:pt x="676" y="513"/>
                    <a:pt x="513" y="676"/>
                    <a:pt x="513" y="876"/>
                  </a:cubicBezTo>
                  <a:cubicBezTo>
                    <a:pt x="513" y="1076"/>
                    <a:pt x="676" y="1239"/>
                    <a:pt x="876" y="1239"/>
                  </a:cubicBezTo>
                  <a:cubicBezTo>
                    <a:pt x="909" y="1239"/>
                    <a:pt x="942" y="1234"/>
                    <a:pt x="974" y="1226"/>
                  </a:cubicBezTo>
                  <a:cubicBezTo>
                    <a:pt x="935" y="1302"/>
                    <a:pt x="913" y="1389"/>
                    <a:pt x="913" y="1481"/>
                  </a:cubicBezTo>
                  <a:cubicBezTo>
                    <a:pt x="913" y="1555"/>
                    <a:pt x="928" y="1626"/>
                    <a:pt x="954" y="1692"/>
                  </a:cubicBezTo>
                  <a:cubicBezTo>
                    <a:pt x="790" y="1692"/>
                    <a:pt x="790" y="1692"/>
                    <a:pt x="790" y="1692"/>
                  </a:cubicBezTo>
                  <a:cubicBezTo>
                    <a:pt x="763" y="1692"/>
                    <a:pt x="740" y="1670"/>
                    <a:pt x="738" y="1643"/>
                  </a:cubicBezTo>
                  <a:cubicBezTo>
                    <a:pt x="722" y="1434"/>
                    <a:pt x="722" y="1434"/>
                    <a:pt x="722" y="1434"/>
                  </a:cubicBezTo>
                  <a:cubicBezTo>
                    <a:pt x="721" y="1422"/>
                    <a:pt x="713" y="1411"/>
                    <a:pt x="702" y="1408"/>
                  </a:cubicBezTo>
                  <a:cubicBezTo>
                    <a:pt x="675" y="1399"/>
                    <a:pt x="648" y="1388"/>
                    <a:pt x="623" y="1375"/>
                  </a:cubicBezTo>
                  <a:cubicBezTo>
                    <a:pt x="612" y="1370"/>
                    <a:pt x="599" y="1371"/>
                    <a:pt x="590" y="1379"/>
                  </a:cubicBezTo>
                  <a:cubicBezTo>
                    <a:pt x="431" y="1516"/>
                    <a:pt x="431" y="1516"/>
                    <a:pt x="431" y="1516"/>
                  </a:cubicBezTo>
                  <a:cubicBezTo>
                    <a:pt x="410" y="1534"/>
                    <a:pt x="379" y="1533"/>
                    <a:pt x="359" y="1513"/>
                  </a:cubicBezTo>
                  <a:cubicBezTo>
                    <a:pt x="238" y="1392"/>
                    <a:pt x="238" y="1392"/>
                    <a:pt x="238" y="1392"/>
                  </a:cubicBezTo>
                  <a:cubicBezTo>
                    <a:pt x="219" y="1373"/>
                    <a:pt x="218" y="1342"/>
                    <a:pt x="236" y="1321"/>
                  </a:cubicBezTo>
                  <a:cubicBezTo>
                    <a:pt x="373" y="1162"/>
                    <a:pt x="373" y="1162"/>
                    <a:pt x="373" y="1162"/>
                  </a:cubicBezTo>
                  <a:cubicBezTo>
                    <a:pt x="381" y="1153"/>
                    <a:pt x="382" y="1140"/>
                    <a:pt x="377" y="1129"/>
                  </a:cubicBezTo>
                  <a:cubicBezTo>
                    <a:pt x="364" y="1103"/>
                    <a:pt x="353" y="1077"/>
                    <a:pt x="344" y="1050"/>
                  </a:cubicBezTo>
                  <a:cubicBezTo>
                    <a:pt x="340" y="1038"/>
                    <a:pt x="330" y="1030"/>
                    <a:pt x="318" y="1029"/>
                  </a:cubicBezTo>
                  <a:cubicBezTo>
                    <a:pt x="109" y="1014"/>
                    <a:pt x="109" y="1014"/>
                    <a:pt x="109" y="1014"/>
                  </a:cubicBezTo>
                  <a:cubicBezTo>
                    <a:pt x="81" y="1012"/>
                    <a:pt x="60" y="989"/>
                    <a:pt x="60" y="961"/>
                  </a:cubicBezTo>
                  <a:cubicBezTo>
                    <a:pt x="60" y="790"/>
                    <a:pt x="60" y="790"/>
                    <a:pt x="60" y="790"/>
                  </a:cubicBezTo>
                  <a:cubicBezTo>
                    <a:pt x="60" y="763"/>
                    <a:pt x="81" y="740"/>
                    <a:pt x="109" y="738"/>
                  </a:cubicBezTo>
                  <a:cubicBezTo>
                    <a:pt x="318" y="722"/>
                    <a:pt x="318" y="722"/>
                    <a:pt x="318" y="722"/>
                  </a:cubicBezTo>
                  <a:cubicBezTo>
                    <a:pt x="330" y="721"/>
                    <a:pt x="340" y="713"/>
                    <a:pt x="344" y="702"/>
                  </a:cubicBezTo>
                  <a:cubicBezTo>
                    <a:pt x="353" y="675"/>
                    <a:pt x="364" y="648"/>
                    <a:pt x="377" y="623"/>
                  </a:cubicBezTo>
                  <a:cubicBezTo>
                    <a:pt x="382" y="612"/>
                    <a:pt x="381" y="599"/>
                    <a:pt x="373" y="590"/>
                  </a:cubicBezTo>
                  <a:cubicBezTo>
                    <a:pt x="285" y="488"/>
                    <a:pt x="285" y="488"/>
                    <a:pt x="285" y="488"/>
                  </a:cubicBezTo>
                  <a:cubicBezTo>
                    <a:pt x="274" y="475"/>
                    <a:pt x="255" y="474"/>
                    <a:pt x="242" y="485"/>
                  </a:cubicBezTo>
                  <a:cubicBezTo>
                    <a:pt x="230" y="495"/>
                    <a:pt x="228" y="514"/>
                    <a:pt x="239" y="527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307" y="630"/>
                    <a:pt x="300" y="647"/>
                    <a:pt x="294" y="664"/>
                  </a:cubicBezTo>
                  <a:cubicBezTo>
                    <a:pt x="104" y="678"/>
                    <a:pt x="104" y="678"/>
                    <a:pt x="104" y="678"/>
                  </a:cubicBezTo>
                  <a:cubicBezTo>
                    <a:pt x="46" y="682"/>
                    <a:pt x="0" y="732"/>
                    <a:pt x="0" y="790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1020"/>
                    <a:pt x="46" y="1069"/>
                    <a:pt x="104" y="1074"/>
                  </a:cubicBezTo>
                  <a:cubicBezTo>
                    <a:pt x="294" y="1088"/>
                    <a:pt x="294" y="1088"/>
                    <a:pt x="294" y="1088"/>
                  </a:cubicBezTo>
                  <a:cubicBezTo>
                    <a:pt x="300" y="1105"/>
                    <a:pt x="307" y="1121"/>
                    <a:pt x="314" y="1138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52" y="1326"/>
                    <a:pt x="155" y="1393"/>
                    <a:pt x="196" y="1435"/>
                  </a:cubicBezTo>
                  <a:cubicBezTo>
                    <a:pt x="317" y="1556"/>
                    <a:pt x="317" y="1556"/>
                    <a:pt x="317" y="1556"/>
                  </a:cubicBezTo>
                  <a:cubicBezTo>
                    <a:pt x="358" y="1597"/>
                    <a:pt x="426" y="1600"/>
                    <a:pt x="470" y="1561"/>
                  </a:cubicBezTo>
                  <a:cubicBezTo>
                    <a:pt x="614" y="1437"/>
                    <a:pt x="614" y="1437"/>
                    <a:pt x="614" y="1437"/>
                  </a:cubicBezTo>
                  <a:cubicBezTo>
                    <a:pt x="630" y="1445"/>
                    <a:pt x="647" y="1452"/>
                    <a:pt x="664" y="1458"/>
                  </a:cubicBezTo>
                  <a:cubicBezTo>
                    <a:pt x="678" y="1647"/>
                    <a:pt x="678" y="1647"/>
                    <a:pt x="678" y="1647"/>
                  </a:cubicBezTo>
                  <a:cubicBezTo>
                    <a:pt x="682" y="1706"/>
                    <a:pt x="732" y="1752"/>
                    <a:pt x="790" y="1752"/>
                  </a:cubicBezTo>
                  <a:cubicBezTo>
                    <a:pt x="961" y="1752"/>
                    <a:pt x="961" y="1752"/>
                    <a:pt x="961" y="1752"/>
                  </a:cubicBezTo>
                  <a:cubicBezTo>
                    <a:pt x="968" y="1752"/>
                    <a:pt x="975" y="1751"/>
                    <a:pt x="981" y="1750"/>
                  </a:cubicBezTo>
                  <a:cubicBezTo>
                    <a:pt x="1077" y="1927"/>
                    <a:pt x="1265" y="2048"/>
                    <a:pt x="1481" y="2048"/>
                  </a:cubicBezTo>
                  <a:cubicBezTo>
                    <a:pt x="1615" y="2048"/>
                    <a:pt x="1745" y="2000"/>
                    <a:pt x="1847" y="1914"/>
                  </a:cubicBezTo>
                  <a:cubicBezTo>
                    <a:pt x="1860" y="1903"/>
                    <a:pt x="1861" y="1884"/>
                    <a:pt x="1851" y="1872"/>
                  </a:cubicBezTo>
                  <a:cubicBezTo>
                    <a:pt x="1840" y="1859"/>
                    <a:pt x="1821" y="1857"/>
                    <a:pt x="1808" y="1868"/>
                  </a:cubicBezTo>
                  <a:cubicBezTo>
                    <a:pt x="1717" y="1945"/>
                    <a:pt x="1601" y="1988"/>
                    <a:pt x="1481" y="1988"/>
                  </a:cubicBezTo>
                  <a:cubicBezTo>
                    <a:pt x="1201" y="1988"/>
                    <a:pt x="973" y="1760"/>
                    <a:pt x="973" y="1481"/>
                  </a:cubicBezTo>
                  <a:cubicBezTo>
                    <a:pt x="973" y="1201"/>
                    <a:pt x="1201" y="973"/>
                    <a:pt x="1481" y="973"/>
                  </a:cubicBezTo>
                  <a:cubicBezTo>
                    <a:pt x="1760" y="973"/>
                    <a:pt x="1988" y="1201"/>
                    <a:pt x="1988" y="1481"/>
                  </a:cubicBezTo>
                  <a:cubicBezTo>
                    <a:pt x="1988" y="1584"/>
                    <a:pt x="1957" y="1683"/>
                    <a:pt x="1899" y="1768"/>
                  </a:cubicBezTo>
                  <a:cubicBezTo>
                    <a:pt x="1889" y="1782"/>
                    <a:pt x="1893" y="1801"/>
                    <a:pt x="1906" y="1810"/>
                  </a:cubicBezTo>
                  <a:cubicBezTo>
                    <a:pt x="1920" y="1819"/>
                    <a:pt x="1939" y="1816"/>
                    <a:pt x="1948" y="1802"/>
                  </a:cubicBezTo>
                  <a:cubicBezTo>
                    <a:pt x="2013" y="1707"/>
                    <a:pt x="2048" y="1596"/>
                    <a:pt x="2048" y="1481"/>
                  </a:cubicBezTo>
                  <a:cubicBezTo>
                    <a:pt x="2048" y="1265"/>
                    <a:pt x="1927" y="1077"/>
                    <a:pt x="1750" y="981"/>
                  </a:cubicBezTo>
                  <a:close/>
                  <a:moveTo>
                    <a:pt x="1137" y="1029"/>
                  </a:moveTo>
                  <a:cubicBezTo>
                    <a:pt x="1097" y="1060"/>
                    <a:pt x="1060" y="1097"/>
                    <a:pt x="1029" y="1137"/>
                  </a:cubicBezTo>
                  <a:cubicBezTo>
                    <a:pt x="983" y="1165"/>
                    <a:pt x="930" y="1179"/>
                    <a:pt x="876" y="1179"/>
                  </a:cubicBezTo>
                  <a:cubicBezTo>
                    <a:pt x="709" y="1179"/>
                    <a:pt x="573" y="1043"/>
                    <a:pt x="573" y="876"/>
                  </a:cubicBezTo>
                  <a:cubicBezTo>
                    <a:pt x="573" y="709"/>
                    <a:pt x="709" y="573"/>
                    <a:pt x="876" y="573"/>
                  </a:cubicBezTo>
                  <a:cubicBezTo>
                    <a:pt x="1043" y="573"/>
                    <a:pt x="1179" y="709"/>
                    <a:pt x="1179" y="876"/>
                  </a:cubicBezTo>
                  <a:cubicBezTo>
                    <a:pt x="1179" y="930"/>
                    <a:pt x="1165" y="983"/>
                    <a:pt x="1137" y="1029"/>
                  </a:cubicBezTo>
                  <a:close/>
                  <a:moveTo>
                    <a:pt x="1500" y="1865"/>
                  </a:moveTo>
                  <a:cubicBezTo>
                    <a:pt x="1520" y="1865"/>
                    <a:pt x="1537" y="1848"/>
                    <a:pt x="1537" y="1828"/>
                  </a:cubicBezTo>
                  <a:cubicBezTo>
                    <a:pt x="1537" y="1750"/>
                    <a:pt x="1537" y="1750"/>
                    <a:pt x="1537" y="1750"/>
                  </a:cubicBezTo>
                  <a:cubicBezTo>
                    <a:pt x="1561" y="1750"/>
                    <a:pt x="1561" y="1750"/>
                    <a:pt x="1561" y="1750"/>
                  </a:cubicBezTo>
                  <a:cubicBezTo>
                    <a:pt x="1643" y="1750"/>
                    <a:pt x="1710" y="1684"/>
                    <a:pt x="1710" y="1602"/>
                  </a:cubicBezTo>
                  <a:cubicBezTo>
                    <a:pt x="1710" y="1520"/>
                    <a:pt x="1643" y="1453"/>
                    <a:pt x="1561" y="1453"/>
                  </a:cubicBezTo>
                  <a:cubicBezTo>
                    <a:pt x="1438" y="1453"/>
                    <a:pt x="1438" y="1453"/>
                    <a:pt x="1438" y="1453"/>
                  </a:cubicBezTo>
                  <a:cubicBezTo>
                    <a:pt x="1397" y="1453"/>
                    <a:pt x="1364" y="1420"/>
                    <a:pt x="1364" y="1379"/>
                  </a:cubicBezTo>
                  <a:cubicBezTo>
                    <a:pt x="1364" y="1338"/>
                    <a:pt x="1397" y="1305"/>
                    <a:pt x="1438" y="1305"/>
                  </a:cubicBezTo>
                  <a:cubicBezTo>
                    <a:pt x="1655" y="1305"/>
                    <a:pt x="1655" y="1305"/>
                    <a:pt x="1655" y="1305"/>
                  </a:cubicBezTo>
                  <a:cubicBezTo>
                    <a:pt x="1675" y="1305"/>
                    <a:pt x="1692" y="1288"/>
                    <a:pt x="1692" y="1268"/>
                  </a:cubicBezTo>
                  <a:cubicBezTo>
                    <a:pt x="1692" y="1247"/>
                    <a:pt x="1675" y="1231"/>
                    <a:pt x="1655" y="1231"/>
                  </a:cubicBezTo>
                  <a:cubicBezTo>
                    <a:pt x="1537" y="1231"/>
                    <a:pt x="1537" y="1231"/>
                    <a:pt x="1537" y="1231"/>
                  </a:cubicBezTo>
                  <a:cubicBezTo>
                    <a:pt x="1537" y="1153"/>
                    <a:pt x="1537" y="1153"/>
                    <a:pt x="1537" y="1153"/>
                  </a:cubicBezTo>
                  <a:cubicBezTo>
                    <a:pt x="1537" y="1133"/>
                    <a:pt x="1520" y="1116"/>
                    <a:pt x="1500" y="1116"/>
                  </a:cubicBezTo>
                  <a:cubicBezTo>
                    <a:pt x="1479" y="1116"/>
                    <a:pt x="1463" y="1133"/>
                    <a:pt x="1463" y="1153"/>
                  </a:cubicBezTo>
                  <a:cubicBezTo>
                    <a:pt x="1463" y="1231"/>
                    <a:pt x="1463" y="1231"/>
                    <a:pt x="1463" y="1231"/>
                  </a:cubicBezTo>
                  <a:cubicBezTo>
                    <a:pt x="1438" y="1231"/>
                    <a:pt x="1438" y="1231"/>
                    <a:pt x="1438" y="1231"/>
                  </a:cubicBezTo>
                  <a:cubicBezTo>
                    <a:pt x="1356" y="1231"/>
                    <a:pt x="1290" y="1297"/>
                    <a:pt x="1290" y="1379"/>
                  </a:cubicBezTo>
                  <a:cubicBezTo>
                    <a:pt x="1290" y="1461"/>
                    <a:pt x="1356" y="1527"/>
                    <a:pt x="1438" y="1527"/>
                  </a:cubicBezTo>
                  <a:cubicBezTo>
                    <a:pt x="1561" y="1527"/>
                    <a:pt x="1561" y="1527"/>
                    <a:pt x="1561" y="1527"/>
                  </a:cubicBezTo>
                  <a:cubicBezTo>
                    <a:pt x="1602" y="1527"/>
                    <a:pt x="1636" y="1561"/>
                    <a:pt x="1636" y="1602"/>
                  </a:cubicBezTo>
                  <a:cubicBezTo>
                    <a:pt x="1636" y="1643"/>
                    <a:pt x="1602" y="1676"/>
                    <a:pt x="1561" y="1676"/>
                  </a:cubicBezTo>
                  <a:cubicBezTo>
                    <a:pt x="1344" y="1676"/>
                    <a:pt x="1344" y="1676"/>
                    <a:pt x="1344" y="1676"/>
                  </a:cubicBezTo>
                  <a:cubicBezTo>
                    <a:pt x="1324" y="1676"/>
                    <a:pt x="1307" y="1693"/>
                    <a:pt x="1307" y="1713"/>
                  </a:cubicBezTo>
                  <a:cubicBezTo>
                    <a:pt x="1307" y="1734"/>
                    <a:pt x="1324" y="1750"/>
                    <a:pt x="1344" y="1750"/>
                  </a:cubicBezTo>
                  <a:cubicBezTo>
                    <a:pt x="1463" y="1750"/>
                    <a:pt x="1463" y="1750"/>
                    <a:pt x="1463" y="1750"/>
                  </a:cubicBezTo>
                  <a:cubicBezTo>
                    <a:pt x="1463" y="1828"/>
                    <a:pt x="1463" y="1828"/>
                    <a:pt x="1463" y="1828"/>
                  </a:cubicBezTo>
                  <a:cubicBezTo>
                    <a:pt x="1463" y="1848"/>
                    <a:pt x="1479" y="1865"/>
                    <a:pt x="1500" y="1865"/>
                  </a:cubicBezTo>
                  <a:close/>
                </a:path>
              </a:pathLst>
            </a:custGeom>
            <a:solidFill>
              <a:srgbClr val="2550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31B933-D624-4BF8-8B51-E3052ACCBBF4}"/>
                </a:ext>
              </a:extLst>
            </p:cNvPr>
            <p:cNvSpPr txBox="1"/>
            <p:nvPr/>
          </p:nvSpPr>
          <p:spPr>
            <a:xfrm>
              <a:off x="8205892" y="482685"/>
              <a:ext cx="1314443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 Lt"/>
                </a:rPr>
                <a:t>Measure 2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 Lt"/>
                </a:rPr>
                <a:t>Operating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 Lt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"/>
                </a:rPr>
                <a:t>Cash Flow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0B8661-CD5C-4529-B3D8-C7DD05CD0B52}"/>
                </a:ext>
              </a:extLst>
            </p:cNvPr>
            <p:cNvSpPr txBox="1"/>
            <p:nvPr/>
          </p:nvSpPr>
          <p:spPr>
            <a:xfrm>
              <a:off x="10458392" y="482685"/>
              <a:ext cx="1314443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 Lt"/>
                </a:rPr>
                <a:t>Measure 3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 Lt"/>
                </a:rPr>
                <a:t>Marginal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55083"/>
                  </a:solidFill>
                  <a:effectLst/>
                  <a:uLnTx/>
                  <a:uFillTx/>
                  <a:latin typeface="Roboto"/>
                </a:rPr>
                <a:t>Cash Flow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32CC98C-535A-4B5C-A308-6FA67AAECFA8}"/>
              </a:ext>
            </a:extLst>
          </p:cNvPr>
          <p:cNvGrpSpPr/>
          <p:nvPr/>
        </p:nvGrpSpPr>
        <p:grpSpPr>
          <a:xfrm>
            <a:off x="4356180" y="4022372"/>
            <a:ext cx="7032598" cy="2175877"/>
            <a:chOff x="4356180" y="4022372"/>
            <a:chExt cx="7032598" cy="2175877"/>
          </a:xfrm>
        </p:grpSpPr>
        <p:sp>
          <p:nvSpPr>
            <p:cNvPr id="16" name="object 16"/>
            <p:cNvSpPr txBox="1"/>
            <p:nvPr/>
          </p:nvSpPr>
          <p:spPr>
            <a:xfrm>
              <a:off x="4356181" y="4826192"/>
              <a:ext cx="7032597" cy="508046"/>
            </a:xfrm>
            <a:prstGeom prst="homePlate">
              <a:avLst/>
            </a:prstGeom>
            <a:solidFill>
              <a:srgbClr val="3D7CC9"/>
            </a:solidFill>
          </p:spPr>
          <p:txBody>
            <a:bodyPr vert="horz" wrap="square" lIns="0" tIns="16912" rIns="0" bIns="0" rtlCol="0" anchor="ctr">
              <a:noAutofit/>
            </a:bodyPr>
            <a:lstStyle/>
            <a:p>
              <a:pPr marR="177582" algn="ctr" defTabSz="1217706">
                <a:spcBef>
                  <a:spcPts val="133"/>
                </a:spcBef>
              </a:pPr>
              <a:r>
                <a:rPr sz="2264" dirty="0">
                  <a:solidFill>
                    <a:schemeClr val="bg1"/>
                  </a:solidFill>
                  <a:cs typeface="Arial"/>
                </a:rPr>
                <a:t>My Net Cash Flow is </a:t>
              </a:r>
              <a:r>
                <a:rPr sz="2264" b="1" dirty="0">
                  <a:solidFill>
                    <a:schemeClr val="bg1"/>
                  </a:solidFill>
                  <a:latin typeface="+mj-lt"/>
                  <a:cs typeface="Arial"/>
                </a:rPr>
                <a:t>9,000</a:t>
              </a:r>
              <a:endParaRPr sz="3729" dirty="0">
                <a:solidFill>
                  <a:schemeClr val="bg1"/>
                </a:solidFill>
                <a:latin typeface="+mj-lt"/>
                <a:cs typeface="Arial"/>
              </a:endParaRPr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AAC29A80-EF80-4FE1-AB9E-44D43509C14B}"/>
                </a:ext>
              </a:extLst>
            </p:cNvPr>
            <p:cNvSpPr txBox="1"/>
            <p:nvPr/>
          </p:nvSpPr>
          <p:spPr>
            <a:xfrm>
              <a:off x="4356180" y="5565619"/>
              <a:ext cx="7032598" cy="63263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R="6765" algn="ctr" defTabSz="1217706"/>
              <a:r>
                <a:rPr lang="en-US" sz="2000" dirty="0">
                  <a:solidFill>
                    <a:schemeClr val="bg1"/>
                  </a:solidFill>
                  <a:cs typeface="Arial"/>
                </a:rPr>
                <a:t>Why can’t we apply this logic to our company even if it has multiple bank accounts?</a:t>
              </a:r>
            </a:p>
          </p:txBody>
        </p:sp>
        <p:sp>
          <p:nvSpPr>
            <p:cNvPr id="114" name="Right Brace 113">
              <a:extLst>
                <a:ext uri="{FF2B5EF4-FFF2-40B4-BE49-F238E27FC236}">
                  <a16:creationId xmlns:a16="http://schemas.microsoft.com/office/drawing/2014/main" id="{439A87E0-2750-4A32-AF20-2D501EACFE44}"/>
                </a:ext>
              </a:extLst>
            </p:cNvPr>
            <p:cNvSpPr/>
            <p:nvPr/>
          </p:nvSpPr>
          <p:spPr>
            <a:xfrm rot="5400000">
              <a:off x="7480079" y="1924744"/>
              <a:ext cx="784801" cy="4980058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036490-EADB-4B40-9E79-CEF6D00B2C84}"/>
              </a:ext>
            </a:extLst>
          </p:cNvPr>
          <p:cNvGrpSpPr/>
          <p:nvPr/>
        </p:nvGrpSpPr>
        <p:grpSpPr>
          <a:xfrm>
            <a:off x="9242871" y="1934561"/>
            <a:ext cx="2239275" cy="2239200"/>
            <a:chOff x="9242871" y="1934561"/>
            <a:chExt cx="2239275" cy="223920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07178A8-F5BF-445D-9EA0-3897709961A3}"/>
                </a:ext>
              </a:extLst>
            </p:cNvPr>
            <p:cNvSpPr/>
            <p:nvPr/>
          </p:nvSpPr>
          <p:spPr>
            <a:xfrm>
              <a:off x="9242871" y="1934561"/>
              <a:ext cx="2239275" cy="223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9437609" y="2988447"/>
              <a:ext cx="1846840" cy="998411"/>
            </a:xfrm>
            <a:prstGeom prst="rect">
              <a:avLst/>
            </a:prstGeom>
          </p:spPr>
          <p:txBody>
            <a:bodyPr vert="horz" wrap="square" lIns="0" tIns="157286" rIns="0" bIns="0" rtlCol="0">
              <a:spAutoFit/>
            </a:bodyPr>
            <a:lstStyle/>
            <a:p>
              <a:pPr algn="ctr" defTabSz="1217706">
                <a:lnSpc>
                  <a:spcPct val="90000"/>
                </a:lnSpc>
                <a:spcBef>
                  <a:spcPts val="1238"/>
                </a:spcBef>
              </a:pPr>
              <a:r>
                <a:rPr sz="2131" dirty="0">
                  <a:solidFill>
                    <a:srgbClr val="061C33"/>
                  </a:solidFill>
                  <a:cs typeface="Arial"/>
                </a:rPr>
                <a:t>31</a:t>
              </a:r>
              <a:r>
                <a:rPr sz="1798" baseline="33950" dirty="0">
                  <a:solidFill>
                    <a:srgbClr val="061C33"/>
                  </a:solidFill>
                  <a:cs typeface="Arial"/>
                </a:rPr>
                <a:t>st </a:t>
              </a:r>
              <a:r>
                <a:rPr sz="2131" dirty="0">
                  <a:solidFill>
                    <a:srgbClr val="061C33"/>
                  </a:solidFill>
                  <a:cs typeface="Arial"/>
                </a:rPr>
                <a:t>Dec </a:t>
              </a:r>
              <a:r>
                <a:rPr lang="en-AU" sz="2131" dirty="0">
                  <a:solidFill>
                    <a:srgbClr val="061C33"/>
                  </a:solidFill>
                  <a:cs typeface="Arial"/>
                </a:rPr>
                <a:t>2021</a:t>
              </a:r>
              <a:br>
                <a:rPr lang="en-US" sz="2131" dirty="0">
                  <a:solidFill>
                    <a:srgbClr val="061C33"/>
                  </a:solidFill>
                  <a:cs typeface="Arial"/>
                </a:rPr>
              </a:b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Bank balance:</a:t>
              </a:r>
              <a:br>
                <a:rPr lang="en-US" sz="2131" dirty="0">
                  <a:solidFill>
                    <a:srgbClr val="061C33"/>
                  </a:solidFill>
                  <a:latin typeface="+mj-lt"/>
                  <a:cs typeface="Arial"/>
                </a:rPr>
              </a:br>
              <a:r>
                <a:rPr sz="2131" b="1" dirty="0">
                  <a:solidFill>
                    <a:srgbClr val="3D7CC9"/>
                  </a:solidFill>
                  <a:latin typeface="+mj-lt"/>
                  <a:cs typeface="Arial"/>
                </a:rPr>
                <a:t>1,000</a:t>
              </a:r>
              <a:endParaRPr sz="2131" dirty="0">
                <a:solidFill>
                  <a:srgbClr val="3D7CC9"/>
                </a:solidFill>
                <a:latin typeface="+mj-lt"/>
                <a:cs typeface="Arial"/>
              </a:endParaRPr>
            </a:p>
          </p:txBody>
        </p:sp>
        <p:grpSp>
          <p:nvGrpSpPr>
            <p:cNvPr id="107" name="Graphic 105">
              <a:extLst>
                <a:ext uri="{FF2B5EF4-FFF2-40B4-BE49-F238E27FC236}">
                  <a16:creationId xmlns:a16="http://schemas.microsoft.com/office/drawing/2014/main" id="{31C65001-AB26-4EE1-9C16-F5025D58F91C}"/>
                </a:ext>
              </a:extLst>
            </p:cNvPr>
            <p:cNvGrpSpPr/>
            <p:nvPr/>
          </p:nvGrpSpPr>
          <p:grpSpPr>
            <a:xfrm>
              <a:off x="9977350" y="2182613"/>
              <a:ext cx="891585" cy="891585"/>
              <a:chOff x="3657600" y="990600"/>
              <a:chExt cx="4876800" cy="4876800"/>
            </a:xfrm>
            <a:solidFill>
              <a:srgbClr val="061C33"/>
            </a:solidFill>
          </p:grpSpPr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FFB7C66-9A4A-4341-A2EC-EF102E6E7B55}"/>
                  </a:ext>
                </a:extLst>
              </p:cNvPr>
              <p:cNvSpPr/>
              <p:nvPr/>
            </p:nvSpPr>
            <p:spPr>
              <a:xfrm>
                <a:off x="6514661" y="3430914"/>
                <a:ext cx="800100" cy="1556709"/>
              </a:xfrm>
              <a:custGeom>
                <a:avLst/>
                <a:gdLst>
                  <a:gd name="connsiteX0" fmla="*/ 400050 w 800100"/>
                  <a:gd name="connsiteY0" fmla="*/ 687296 h 1556709"/>
                  <a:gd name="connsiteX1" fmla="*/ 190500 w 800100"/>
                  <a:gd name="connsiteY1" fmla="*/ 505930 h 1556709"/>
                  <a:gd name="connsiteX2" fmla="*/ 400050 w 800100"/>
                  <a:gd name="connsiteY2" fmla="*/ 324555 h 1556709"/>
                  <a:gd name="connsiteX3" fmla="*/ 609600 w 800100"/>
                  <a:gd name="connsiteY3" fmla="*/ 505930 h 1556709"/>
                  <a:gd name="connsiteX4" fmla="*/ 704850 w 800100"/>
                  <a:gd name="connsiteY4" fmla="*/ 601180 h 1556709"/>
                  <a:gd name="connsiteX5" fmla="*/ 800100 w 800100"/>
                  <a:gd name="connsiteY5" fmla="*/ 505930 h 1556709"/>
                  <a:gd name="connsiteX6" fmla="*/ 495300 w 800100"/>
                  <a:gd name="connsiteY6" fmla="*/ 144790 h 1556709"/>
                  <a:gd name="connsiteX7" fmla="*/ 495300 w 800100"/>
                  <a:gd name="connsiteY7" fmla="*/ 95250 h 1556709"/>
                  <a:gd name="connsiteX8" fmla="*/ 400050 w 800100"/>
                  <a:gd name="connsiteY8" fmla="*/ 0 h 1556709"/>
                  <a:gd name="connsiteX9" fmla="*/ 304800 w 800100"/>
                  <a:gd name="connsiteY9" fmla="*/ 95250 h 1556709"/>
                  <a:gd name="connsiteX10" fmla="*/ 304800 w 800100"/>
                  <a:gd name="connsiteY10" fmla="*/ 144790 h 1556709"/>
                  <a:gd name="connsiteX11" fmla="*/ 0 w 800100"/>
                  <a:gd name="connsiteY11" fmla="*/ 505930 h 1556709"/>
                  <a:gd name="connsiteX12" fmla="*/ 400050 w 800100"/>
                  <a:gd name="connsiteY12" fmla="*/ 877796 h 1556709"/>
                  <a:gd name="connsiteX13" fmla="*/ 609600 w 800100"/>
                  <a:gd name="connsiteY13" fmla="*/ 1059171 h 1556709"/>
                  <a:gd name="connsiteX14" fmla="*/ 400050 w 800100"/>
                  <a:gd name="connsiteY14" fmla="*/ 1240546 h 1556709"/>
                  <a:gd name="connsiteX15" fmla="*/ 190500 w 800100"/>
                  <a:gd name="connsiteY15" fmla="*/ 1059171 h 1556709"/>
                  <a:gd name="connsiteX16" fmla="*/ 95250 w 800100"/>
                  <a:gd name="connsiteY16" fmla="*/ 963921 h 1556709"/>
                  <a:gd name="connsiteX17" fmla="*/ 0 w 800100"/>
                  <a:gd name="connsiteY17" fmla="*/ 1059171 h 1556709"/>
                  <a:gd name="connsiteX18" fmla="*/ 304800 w 800100"/>
                  <a:gd name="connsiteY18" fmla="*/ 1420311 h 1556709"/>
                  <a:gd name="connsiteX19" fmla="*/ 304800 w 800100"/>
                  <a:gd name="connsiteY19" fmla="*/ 1461459 h 1556709"/>
                  <a:gd name="connsiteX20" fmla="*/ 400050 w 800100"/>
                  <a:gd name="connsiteY20" fmla="*/ 1556709 h 1556709"/>
                  <a:gd name="connsiteX21" fmla="*/ 495300 w 800100"/>
                  <a:gd name="connsiteY21" fmla="*/ 1461459 h 1556709"/>
                  <a:gd name="connsiteX22" fmla="*/ 495300 w 800100"/>
                  <a:gd name="connsiteY22" fmla="*/ 1420311 h 1556709"/>
                  <a:gd name="connsiteX23" fmla="*/ 800100 w 800100"/>
                  <a:gd name="connsiteY23" fmla="*/ 1059171 h 1556709"/>
                  <a:gd name="connsiteX24" fmla="*/ 400050 w 800100"/>
                  <a:gd name="connsiteY24" fmla="*/ 687296 h 15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00100" h="1556709">
                    <a:moveTo>
                      <a:pt x="400050" y="687296"/>
                    </a:moveTo>
                    <a:cubicBezTo>
                      <a:pt x="284502" y="687296"/>
                      <a:pt x="190500" y="605933"/>
                      <a:pt x="190500" y="505930"/>
                    </a:cubicBezTo>
                    <a:cubicBezTo>
                      <a:pt x="190500" y="405917"/>
                      <a:pt x="284502" y="324555"/>
                      <a:pt x="400050" y="324555"/>
                    </a:cubicBezTo>
                    <a:cubicBezTo>
                      <a:pt x="515598" y="324555"/>
                      <a:pt x="609600" y="405917"/>
                      <a:pt x="609600" y="505930"/>
                    </a:cubicBezTo>
                    <a:cubicBezTo>
                      <a:pt x="609600" y="558527"/>
                      <a:pt x="652253" y="601180"/>
                      <a:pt x="704850" y="601180"/>
                    </a:cubicBezTo>
                    <a:cubicBezTo>
                      <a:pt x="757447" y="601180"/>
                      <a:pt x="800100" y="558527"/>
                      <a:pt x="800100" y="505930"/>
                    </a:cubicBezTo>
                    <a:cubicBezTo>
                      <a:pt x="800100" y="331384"/>
                      <a:pt x="670045" y="184623"/>
                      <a:pt x="495300" y="144790"/>
                    </a:cubicBezTo>
                    <a:lnTo>
                      <a:pt x="495300" y="95250"/>
                    </a:lnTo>
                    <a:cubicBezTo>
                      <a:pt x="495300" y="42653"/>
                      <a:pt x="452647" y="0"/>
                      <a:pt x="400050" y="0"/>
                    </a:cubicBezTo>
                    <a:cubicBezTo>
                      <a:pt x="347453" y="0"/>
                      <a:pt x="304800" y="42653"/>
                      <a:pt x="304800" y="95250"/>
                    </a:cubicBezTo>
                    <a:lnTo>
                      <a:pt x="304800" y="144790"/>
                    </a:lnTo>
                    <a:cubicBezTo>
                      <a:pt x="130054" y="184623"/>
                      <a:pt x="0" y="331384"/>
                      <a:pt x="0" y="505930"/>
                    </a:cubicBezTo>
                    <a:cubicBezTo>
                      <a:pt x="0" y="710975"/>
                      <a:pt x="179461" y="877796"/>
                      <a:pt x="400050" y="877796"/>
                    </a:cubicBezTo>
                    <a:cubicBezTo>
                      <a:pt x="515598" y="877796"/>
                      <a:pt x="609600" y="959158"/>
                      <a:pt x="609600" y="1059171"/>
                    </a:cubicBezTo>
                    <a:cubicBezTo>
                      <a:pt x="609600" y="1159183"/>
                      <a:pt x="515598" y="1240546"/>
                      <a:pt x="400050" y="1240546"/>
                    </a:cubicBezTo>
                    <a:cubicBezTo>
                      <a:pt x="284502" y="1240546"/>
                      <a:pt x="190500" y="1159183"/>
                      <a:pt x="190500" y="1059171"/>
                    </a:cubicBezTo>
                    <a:cubicBezTo>
                      <a:pt x="190500" y="1006573"/>
                      <a:pt x="147847" y="963921"/>
                      <a:pt x="95250" y="963921"/>
                    </a:cubicBezTo>
                    <a:cubicBezTo>
                      <a:pt x="42653" y="963921"/>
                      <a:pt x="0" y="1006573"/>
                      <a:pt x="0" y="1059171"/>
                    </a:cubicBezTo>
                    <a:cubicBezTo>
                      <a:pt x="0" y="1233716"/>
                      <a:pt x="130054" y="1380477"/>
                      <a:pt x="304800" y="1420311"/>
                    </a:cubicBezTo>
                    <a:lnTo>
                      <a:pt x="304800" y="1461459"/>
                    </a:lnTo>
                    <a:cubicBezTo>
                      <a:pt x="304800" y="1514056"/>
                      <a:pt x="347453" y="1556709"/>
                      <a:pt x="400050" y="1556709"/>
                    </a:cubicBezTo>
                    <a:cubicBezTo>
                      <a:pt x="452647" y="1556709"/>
                      <a:pt x="495300" y="1514056"/>
                      <a:pt x="495300" y="1461459"/>
                    </a:cubicBezTo>
                    <a:lnTo>
                      <a:pt x="495300" y="1420311"/>
                    </a:lnTo>
                    <a:cubicBezTo>
                      <a:pt x="670045" y="1380477"/>
                      <a:pt x="800100" y="1233716"/>
                      <a:pt x="800100" y="1059171"/>
                    </a:cubicBezTo>
                    <a:cubicBezTo>
                      <a:pt x="800100" y="854117"/>
                      <a:pt x="620639" y="687296"/>
                      <a:pt x="400050" y="6872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35C574FA-757E-44A1-BEF6-3BB4734AA332}"/>
                  </a:ext>
                </a:extLst>
              </p:cNvPr>
              <p:cNvSpPr/>
              <p:nvPr/>
            </p:nvSpPr>
            <p:spPr>
              <a:xfrm>
                <a:off x="7314478" y="3093575"/>
                <a:ext cx="838921" cy="1757421"/>
              </a:xfrm>
              <a:custGeom>
                <a:avLst/>
                <a:gdLst>
                  <a:gd name="connsiteX0" fmla="*/ 643488 w 838921"/>
                  <a:gd name="connsiteY0" fmla="*/ 458069 h 1757421"/>
                  <a:gd name="connsiteX1" fmla="*/ 136548 w 838921"/>
                  <a:gd name="connsiteY1" fmla="*/ 9432 h 1757421"/>
                  <a:gd name="connsiteX2" fmla="*/ 9428 w 838921"/>
                  <a:gd name="connsiteY2" fmla="*/ 54009 h 1757421"/>
                  <a:gd name="connsiteX3" fmla="*/ 54005 w 838921"/>
                  <a:gd name="connsiteY3" fmla="*/ 181120 h 1757421"/>
                  <a:gd name="connsiteX4" fmla="*/ 648422 w 838921"/>
                  <a:gd name="connsiteY4" fmla="*/ 1126010 h 1757421"/>
                  <a:gd name="connsiteX5" fmla="*/ 526302 w 838921"/>
                  <a:gd name="connsiteY5" fmla="*/ 1617414 h 1757421"/>
                  <a:gd name="connsiteX6" fmla="*/ 565650 w 838921"/>
                  <a:gd name="connsiteY6" fmla="*/ 1746239 h 1757421"/>
                  <a:gd name="connsiteX7" fmla="*/ 610303 w 838921"/>
                  <a:gd name="connsiteY7" fmla="*/ 1757422 h 1757421"/>
                  <a:gd name="connsiteX8" fmla="*/ 694475 w 838921"/>
                  <a:gd name="connsiteY8" fmla="*/ 1706892 h 1757421"/>
                  <a:gd name="connsiteX9" fmla="*/ 838922 w 838921"/>
                  <a:gd name="connsiteY9" fmla="*/ 1126010 h 1757421"/>
                  <a:gd name="connsiteX10" fmla="*/ 643488 w 838921"/>
                  <a:gd name="connsiteY10" fmla="*/ 458069 h 175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8921" h="1757421">
                    <a:moveTo>
                      <a:pt x="643488" y="458069"/>
                    </a:moveTo>
                    <a:cubicBezTo>
                      <a:pt x="519063" y="264187"/>
                      <a:pt x="343765" y="109044"/>
                      <a:pt x="136548" y="9432"/>
                    </a:cubicBezTo>
                    <a:cubicBezTo>
                      <a:pt x="89123" y="-13371"/>
                      <a:pt x="32211" y="6593"/>
                      <a:pt x="9428" y="54009"/>
                    </a:cubicBezTo>
                    <a:cubicBezTo>
                      <a:pt x="-13366" y="101424"/>
                      <a:pt x="6589" y="158327"/>
                      <a:pt x="54005" y="181120"/>
                    </a:cubicBezTo>
                    <a:cubicBezTo>
                      <a:pt x="415107" y="354703"/>
                      <a:pt x="648422" y="725598"/>
                      <a:pt x="648422" y="1126010"/>
                    </a:cubicBezTo>
                    <a:cubicBezTo>
                      <a:pt x="648422" y="1297345"/>
                      <a:pt x="606188" y="1467262"/>
                      <a:pt x="526302" y="1617414"/>
                    </a:cubicBezTo>
                    <a:cubicBezTo>
                      <a:pt x="501594" y="1663848"/>
                      <a:pt x="519206" y="1721532"/>
                      <a:pt x="565650" y="1746239"/>
                    </a:cubicBezTo>
                    <a:cubicBezTo>
                      <a:pt x="579899" y="1753821"/>
                      <a:pt x="595215" y="1757422"/>
                      <a:pt x="610303" y="1757422"/>
                    </a:cubicBezTo>
                    <a:cubicBezTo>
                      <a:pt x="644383" y="1757422"/>
                      <a:pt x="677349" y="1739077"/>
                      <a:pt x="694475" y="1706892"/>
                    </a:cubicBezTo>
                    <a:cubicBezTo>
                      <a:pt x="788973" y="1529308"/>
                      <a:pt x="838922" y="1328435"/>
                      <a:pt x="838922" y="1126010"/>
                    </a:cubicBezTo>
                    <a:cubicBezTo>
                      <a:pt x="838922" y="888265"/>
                      <a:pt x="771342" y="657294"/>
                      <a:pt x="643488" y="4580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BBFCFB1-AD55-460E-9002-A64CAEB7F2C6}"/>
                  </a:ext>
                </a:extLst>
              </p:cNvPr>
              <p:cNvSpPr/>
              <p:nvPr/>
            </p:nvSpPr>
            <p:spPr>
              <a:xfrm>
                <a:off x="6962775" y="2981334"/>
                <a:ext cx="196463" cy="190509"/>
              </a:xfrm>
              <a:custGeom>
                <a:avLst/>
                <a:gdLst>
                  <a:gd name="connsiteX0" fmla="*/ 101660 w 196463"/>
                  <a:gd name="connsiteY0" fmla="*/ 9 h 190509"/>
                  <a:gd name="connsiteX1" fmla="*/ 95250 w 196463"/>
                  <a:gd name="connsiteY1" fmla="*/ 0 h 190509"/>
                  <a:gd name="connsiteX2" fmla="*/ 0 w 196463"/>
                  <a:gd name="connsiteY2" fmla="*/ 95250 h 190509"/>
                  <a:gd name="connsiteX3" fmla="*/ 95250 w 196463"/>
                  <a:gd name="connsiteY3" fmla="*/ 190500 h 190509"/>
                  <a:gd name="connsiteX4" fmla="*/ 100765 w 196463"/>
                  <a:gd name="connsiteY4" fmla="*/ 190509 h 190509"/>
                  <a:gd name="connsiteX5" fmla="*/ 101222 w 196463"/>
                  <a:gd name="connsiteY5" fmla="*/ 190509 h 190509"/>
                  <a:gd name="connsiteX6" fmla="*/ 196463 w 196463"/>
                  <a:gd name="connsiteY6" fmla="*/ 95707 h 190509"/>
                  <a:gd name="connsiteX7" fmla="*/ 101660 w 196463"/>
                  <a:gd name="connsiteY7" fmla="*/ 9 h 190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6463" h="190509">
                    <a:moveTo>
                      <a:pt x="101660" y="9"/>
                    </a:moveTo>
                    <a:lnTo>
                      <a:pt x="95250" y="0"/>
                    </a:lnTo>
                    <a:cubicBezTo>
                      <a:pt x="42653" y="0"/>
                      <a:pt x="0" y="42643"/>
                      <a:pt x="0" y="95250"/>
                    </a:cubicBezTo>
                    <a:cubicBezTo>
                      <a:pt x="0" y="147857"/>
                      <a:pt x="42653" y="190500"/>
                      <a:pt x="95250" y="190500"/>
                    </a:cubicBezTo>
                    <a:lnTo>
                      <a:pt x="100765" y="190509"/>
                    </a:lnTo>
                    <a:cubicBezTo>
                      <a:pt x="100917" y="190509"/>
                      <a:pt x="101060" y="190509"/>
                      <a:pt x="101222" y="190509"/>
                    </a:cubicBezTo>
                    <a:cubicBezTo>
                      <a:pt x="153619" y="190509"/>
                      <a:pt x="196215" y="148161"/>
                      <a:pt x="196463" y="95707"/>
                    </a:cubicBezTo>
                    <a:cubicBezTo>
                      <a:pt x="196701" y="43101"/>
                      <a:pt x="154257" y="257"/>
                      <a:pt x="101660" y="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B11713AC-6357-4A1A-A1B9-743C3C68FC4A}"/>
                  </a:ext>
                </a:extLst>
              </p:cNvPr>
              <p:cNvSpPr/>
              <p:nvPr/>
            </p:nvSpPr>
            <p:spPr>
              <a:xfrm>
                <a:off x="5676919" y="3588174"/>
                <a:ext cx="838911" cy="1757417"/>
              </a:xfrm>
              <a:custGeom>
                <a:avLst/>
                <a:gdLst>
                  <a:gd name="connsiteX0" fmla="*/ 784908 w 838911"/>
                  <a:gd name="connsiteY0" fmla="*/ 1576300 h 1757417"/>
                  <a:gd name="connsiteX1" fmla="*/ 190500 w 838911"/>
                  <a:gd name="connsiteY1" fmla="*/ 631410 h 1757417"/>
                  <a:gd name="connsiteX2" fmla="*/ 312620 w 838911"/>
                  <a:gd name="connsiteY2" fmla="*/ 140006 h 1757417"/>
                  <a:gd name="connsiteX3" fmla="*/ 273272 w 838911"/>
                  <a:gd name="connsiteY3" fmla="*/ 11181 h 1757417"/>
                  <a:gd name="connsiteX4" fmla="*/ 144447 w 838911"/>
                  <a:gd name="connsiteY4" fmla="*/ 50528 h 1757417"/>
                  <a:gd name="connsiteX5" fmla="*/ 0 w 838911"/>
                  <a:gd name="connsiteY5" fmla="*/ 631410 h 1757417"/>
                  <a:gd name="connsiteX6" fmla="*/ 195434 w 838911"/>
                  <a:gd name="connsiteY6" fmla="*/ 1299351 h 1757417"/>
                  <a:gd name="connsiteX7" fmla="*/ 702374 w 838911"/>
                  <a:gd name="connsiteY7" fmla="*/ 1747998 h 1757417"/>
                  <a:gd name="connsiteX8" fmla="*/ 743579 w 838911"/>
                  <a:gd name="connsiteY8" fmla="*/ 1757418 h 1757417"/>
                  <a:gd name="connsiteX9" fmla="*/ 829494 w 838911"/>
                  <a:gd name="connsiteY9" fmla="*/ 1703421 h 1757417"/>
                  <a:gd name="connsiteX10" fmla="*/ 784908 w 838911"/>
                  <a:gd name="connsiteY10" fmla="*/ 1576300 h 175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8911" h="1757417">
                    <a:moveTo>
                      <a:pt x="784908" y="1576300"/>
                    </a:moveTo>
                    <a:cubicBezTo>
                      <a:pt x="423815" y="1402707"/>
                      <a:pt x="190500" y="1031813"/>
                      <a:pt x="190500" y="631410"/>
                    </a:cubicBezTo>
                    <a:cubicBezTo>
                      <a:pt x="190500" y="460075"/>
                      <a:pt x="232734" y="290158"/>
                      <a:pt x="312620" y="140006"/>
                    </a:cubicBezTo>
                    <a:cubicBezTo>
                      <a:pt x="337328" y="93572"/>
                      <a:pt x="319716" y="35888"/>
                      <a:pt x="273272" y="11181"/>
                    </a:cubicBezTo>
                    <a:cubicBezTo>
                      <a:pt x="226847" y="-13528"/>
                      <a:pt x="169145" y="4084"/>
                      <a:pt x="144447" y="50528"/>
                    </a:cubicBezTo>
                    <a:cubicBezTo>
                      <a:pt x="49949" y="228122"/>
                      <a:pt x="0" y="428985"/>
                      <a:pt x="0" y="631410"/>
                    </a:cubicBezTo>
                    <a:cubicBezTo>
                      <a:pt x="0" y="869154"/>
                      <a:pt x="67580" y="1100117"/>
                      <a:pt x="195434" y="1299351"/>
                    </a:cubicBezTo>
                    <a:cubicBezTo>
                      <a:pt x="319859" y="1493232"/>
                      <a:pt x="495157" y="1648376"/>
                      <a:pt x="702374" y="1747998"/>
                    </a:cubicBezTo>
                    <a:cubicBezTo>
                      <a:pt x="715680" y="1754398"/>
                      <a:pt x="729739" y="1757418"/>
                      <a:pt x="743579" y="1757418"/>
                    </a:cubicBezTo>
                    <a:cubicBezTo>
                      <a:pt x="779050" y="1757418"/>
                      <a:pt x="813092" y="1737520"/>
                      <a:pt x="829494" y="1703421"/>
                    </a:cubicBezTo>
                    <a:cubicBezTo>
                      <a:pt x="852269" y="1656005"/>
                      <a:pt x="832323" y="1599093"/>
                      <a:pt x="784908" y="1576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48E3405-8E72-4DAA-965B-350345C953DD}"/>
                  </a:ext>
                </a:extLst>
              </p:cNvPr>
              <p:cNvSpPr/>
              <p:nvPr/>
            </p:nvSpPr>
            <p:spPr>
              <a:xfrm>
                <a:off x="6671099" y="5267315"/>
                <a:ext cx="196444" cy="190519"/>
              </a:xfrm>
              <a:custGeom>
                <a:avLst/>
                <a:gdLst>
                  <a:gd name="connsiteX0" fmla="*/ 101195 w 196444"/>
                  <a:gd name="connsiteY0" fmla="*/ 19 h 190519"/>
                  <a:gd name="connsiteX1" fmla="*/ 95680 w 196444"/>
                  <a:gd name="connsiteY1" fmla="*/ 0 h 190519"/>
                  <a:gd name="connsiteX2" fmla="*/ 1 w 196444"/>
                  <a:gd name="connsiteY2" fmla="*/ 94803 h 190519"/>
                  <a:gd name="connsiteX3" fmla="*/ 94813 w 196444"/>
                  <a:gd name="connsiteY3" fmla="*/ 190500 h 190519"/>
                  <a:gd name="connsiteX4" fmla="*/ 101195 w 196444"/>
                  <a:gd name="connsiteY4" fmla="*/ 190519 h 190519"/>
                  <a:gd name="connsiteX5" fmla="*/ 196445 w 196444"/>
                  <a:gd name="connsiteY5" fmla="*/ 95269 h 190519"/>
                  <a:gd name="connsiteX6" fmla="*/ 101195 w 196444"/>
                  <a:gd name="connsiteY6" fmla="*/ 19 h 19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444" h="190519">
                    <a:moveTo>
                      <a:pt x="101195" y="19"/>
                    </a:moveTo>
                    <a:lnTo>
                      <a:pt x="95680" y="0"/>
                    </a:lnTo>
                    <a:cubicBezTo>
                      <a:pt x="42835" y="-95"/>
                      <a:pt x="239" y="42187"/>
                      <a:pt x="1" y="94803"/>
                    </a:cubicBezTo>
                    <a:cubicBezTo>
                      <a:pt x="-247" y="147409"/>
                      <a:pt x="42216" y="190253"/>
                      <a:pt x="94813" y="190500"/>
                    </a:cubicBezTo>
                    <a:lnTo>
                      <a:pt x="101195" y="190519"/>
                    </a:lnTo>
                    <a:cubicBezTo>
                      <a:pt x="153792" y="190519"/>
                      <a:pt x="196445" y="147866"/>
                      <a:pt x="196445" y="95269"/>
                    </a:cubicBezTo>
                    <a:cubicBezTo>
                      <a:pt x="196445" y="42672"/>
                      <a:pt x="153792" y="19"/>
                      <a:pt x="101195" y="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54EEDF9B-0CCF-42B4-83D5-9FD7D32136E1}"/>
                  </a:ext>
                </a:extLst>
              </p:cNvPr>
              <p:cNvSpPr/>
              <p:nvPr/>
            </p:nvSpPr>
            <p:spPr>
              <a:xfrm>
                <a:off x="3657600" y="1019175"/>
                <a:ext cx="4876809" cy="4819659"/>
              </a:xfrm>
              <a:custGeom>
                <a:avLst/>
                <a:gdLst>
                  <a:gd name="connsiteX0" fmla="*/ 3690071 w 4876809"/>
                  <a:gd name="connsiteY0" fmla="*/ 1639900 h 4819659"/>
                  <a:gd name="connsiteX1" fmla="*/ 3647751 w 4876809"/>
                  <a:gd name="connsiteY1" fmla="*/ 1562100 h 4819659"/>
                  <a:gd name="connsiteX2" fmla="*/ 3895725 w 4876809"/>
                  <a:gd name="connsiteY2" fmla="*/ 1562100 h 4819659"/>
                  <a:gd name="connsiteX3" fmla="*/ 4333875 w 4876809"/>
                  <a:gd name="connsiteY3" fmla="*/ 1123950 h 4819659"/>
                  <a:gd name="connsiteX4" fmla="*/ 3895725 w 4876809"/>
                  <a:gd name="connsiteY4" fmla="*/ 685800 h 4819659"/>
                  <a:gd name="connsiteX5" fmla="*/ 3132963 w 4876809"/>
                  <a:gd name="connsiteY5" fmla="*/ 685800 h 4819659"/>
                  <a:gd name="connsiteX6" fmla="*/ 3209925 w 4876809"/>
                  <a:gd name="connsiteY6" fmla="*/ 438150 h 4819659"/>
                  <a:gd name="connsiteX7" fmla="*/ 2771775 w 4876809"/>
                  <a:gd name="connsiteY7" fmla="*/ 0 h 4819659"/>
                  <a:gd name="connsiteX8" fmla="*/ 438150 w 4876809"/>
                  <a:gd name="connsiteY8" fmla="*/ 0 h 4819659"/>
                  <a:gd name="connsiteX9" fmla="*/ 0 w 4876809"/>
                  <a:gd name="connsiteY9" fmla="*/ 438150 h 4819659"/>
                  <a:gd name="connsiteX10" fmla="*/ 438150 w 4876809"/>
                  <a:gd name="connsiteY10" fmla="*/ 876300 h 4819659"/>
                  <a:gd name="connsiteX11" fmla="*/ 1200912 w 4876809"/>
                  <a:gd name="connsiteY11" fmla="*/ 876300 h 4819659"/>
                  <a:gd name="connsiteX12" fmla="*/ 1123950 w 4876809"/>
                  <a:gd name="connsiteY12" fmla="*/ 1123950 h 4819659"/>
                  <a:gd name="connsiteX13" fmla="*/ 1200912 w 4876809"/>
                  <a:gd name="connsiteY13" fmla="*/ 1371600 h 4819659"/>
                  <a:gd name="connsiteX14" fmla="*/ 952500 w 4876809"/>
                  <a:gd name="connsiteY14" fmla="*/ 1371600 h 4819659"/>
                  <a:gd name="connsiteX15" fmla="*/ 514350 w 4876809"/>
                  <a:gd name="connsiteY15" fmla="*/ 1809750 h 4819659"/>
                  <a:gd name="connsiteX16" fmla="*/ 680228 w 4876809"/>
                  <a:gd name="connsiteY16" fmla="*/ 2152650 h 4819659"/>
                  <a:gd name="connsiteX17" fmla="*/ 514350 w 4876809"/>
                  <a:gd name="connsiteY17" fmla="*/ 2495550 h 4819659"/>
                  <a:gd name="connsiteX18" fmla="*/ 680228 w 4876809"/>
                  <a:gd name="connsiteY18" fmla="*/ 2838450 h 4819659"/>
                  <a:gd name="connsiteX19" fmla="*/ 514350 w 4876809"/>
                  <a:gd name="connsiteY19" fmla="*/ 3181350 h 4819659"/>
                  <a:gd name="connsiteX20" fmla="*/ 680228 w 4876809"/>
                  <a:gd name="connsiteY20" fmla="*/ 3524250 h 4819659"/>
                  <a:gd name="connsiteX21" fmla="*/ 514350 w 4876809"/>
                  <a:gd name="connsiteY21" fmla="*/ 3867150 h 4819659"/>
                  <a:gd name="connsiteX22" fmla="*/ 952500 w 4876809"/>
                  <a:gd name="connsiteY22" fmla="*/ 4305300 h 4819659"/>
                  <a:gd name="connsiteX23" fmla="*/ 2075021 w 4876809"/>
                  <a:gd name="connsiteY23" fmla="*/ 4305300 h 4819659"/>
                  <a:gd name="connsiteX24" fmla="*/ 3257560 w 4876809"/>
                  <a:gd name="connsiteY24" fmla="*/ 4819660 h 4819659"/>
                  <a:gd name="connsiteX25" fmla="*/ 4876810 w 4876809"/>
                  <a:gd name="connsiteY25" fmla="*/ 3200410 h 4819659"/>
                  <a:gd name="connsiteX26" fmla="*/ 3690071 w 4876809"/>
                  <a:gd name="connsiteY26" fmla="*/ 1639900 h 4819659"/>
                  <a:gd name="connsiteX27" fmla="*/ 3895725 w 4876809"/>
                  <a:gd name="connsiteY27" fmla="*/ 876300 h 4819659"/>
                  <a:gd name="connsiteX28" fmla="*/ 4143375 w 4876809"/>
                  <a:gd name="connsiteY28" fmla="*/ 1123950 h 4819659"/>
                  <a:gd name="connsiteX29" fmla="*/ 3895725 w 4876809"/>
                  <a:gd name="connsiteY29" fmla="*/ 1371600 h 4819659"/>
                  <a:gd name="connsiteX30" fmla="*/ 3286125 w 4876809"/>
                  <a:gd name="connsiteY30" fmla="*/ 1371600 h 4819659"/>
                  <a:gd name="connsiteX31" fmla="*/ 1562100 w 4876809"/>
                  <a:gd name="connsiteY31" fmla="*/ 1371600 h 4819659"/>
                  <a:gd name="connsiteX32" fmla="*/ 1314450 w 4876809"/>
                  <a:gd name="connsiteY32" fmla="*/ 1123950 h 4819659"/>
                  <a:gd name="connsiteX33" fmla="*/ 1562100 w 4876809"/>
                  <a:gd name="connsiteY33" fmla="*/ 876300 h 4819659"/>
                  <a:gd name="connsiteX34" fmla="*/ 3895725 w 4876809"/>
                  <a:gd name="connsiteY34" fmla="*/ 876300 h 4819659"/>
                  <a:gd name="connsiteX35" fmla="*/ 438150 w 4876809"/>
                  <a:gd name="connsiteY35" fmla="*/ 685800 h 4819659"/>
                  <a:gd name="connsiteX36" fmla="*/ 190500 w 4876809"/>
                  <a:gd name="connsiteY36" fmla="*/ 438150 h 4819659"/>
                  <a:gd name="connsiteX37" fmla="*/ 438150 w 4876809"/>
                  <a:gd name="connsiteY37" fmla="*/ 190500 h 4819659"/>
                  <a:gd name="connsiteX38" fmla="*/ 2771775 w 4876809"/>
                  <a:gd name="connsiteY38" fmla="*/ 190500 h 4819659"/>
                  <a:gd name="connsiteX39" fmla="*/ 3019425 w 4876809"/>
                  <a:gd name="connsiteY39" fmla="*/ 438150 h 4819659"/>
                  <a:gd name="connsiteX40" fmla="*/ 2771775 w 4876809"/>
                  <a:gd name="connsiteY40" fmla="*/ 685800 h 4819659"/>
                  <a:gd name="connsiteX41" fmla="*/ 438150 w 4876809"/>
                  <a:gd name="connsiteY41" fmla="*/ 685800 h 4819659"/>
                  <a:gd name="connsiteX42" fmla="*/ 952500 w 4876809"/>
                  <a:gd name="connsiteY42" fmla="*/ 1562100 h 4819659"/>
                  <a:gd name="connsiteX43" fmla="*/ 3286125 w 4876809"/>
                  <a:gd name="connsiteY43" fmla="*/ 1562100 h 4819659"/>
                  <a:gd name="connsiteX44" fmla="*/ 3394186 w 4876809"/>
                  <a:gd name="connsiteY44" fmla="*/ 1586979 h 4819659"/>
                  <a:gd name="connsiteX45" fmla="*/ 3257560 w 4876809"/>
                  <a:gd name="connsiteY45" fmla="*/ 1581160 h 4819659"/>
                  <a:gd name="connsiteX46" fmla="*/ 2111712 w 4876809"/>
                  <a:gd name="connsiteY46" fmla="*/ 2057400 h 4819659"/>
                  <a:gd name="connsiteX47" fmla="*/ 952500 w 4876809"/>
                  <a:gd name="connsiteY47" fmla="*/ 2057400 h 4819659"/>
                  <a:gd name="connsiteX48" fmla="*/ 704850 w 4876809"/>
                  <a:gd name="connsiteY48" fmla="*/ 1809750 h 4819659"/>
                  <a:gd name="connsiteX49" fmla="*/ 952500 w 4876809"/>
                  <a:gd name="connsiteY49" fmla="*/ 1562100 h 4819659"/>
                  <a:gd name="connsiteX50" fmla="*/ 952500 w 4876809"/>
                  <a:gd name="connsiteY50" fmla="*/ 2247900 h 4819659"/>
                  <a:gd name="connsiteX51" fmla="*/ 1948958 w 4876809"/>
                  <a:gd name="connsiteY51" fmla="*/ 2247900 h 4819659"/>
                  <a:gd name="connsiteX52" fmla="*/ 1704137 w 4876809"/>
                  <a:gd name="connsiteY52" fmla="*/ 2743200 h 4819659"/>
                  <a:gd name="connsiteX53" fmla="*/ 952500 w 4876809"/>
                  <a:gd name="connsiteY53" fmla="*/ 2743200 h 4819659"/>
                  <a:gd name="connsiteX54" fmla="*/ 704850 w 4876809"/>
                  <a:gd name="connsiteY54" fmla="*/ 2495550 h 4819659"/>
                  <a:gd name="connsiteX55" fmla="*/ 952500 w 4876809"/>
                  <a:gd name="connsiteY55" fmla="*/ 2247900 h 4819659"/>
                  <a:gd name="connsiteX56" fmla="*/ 952500 w 4876809"/>
                  <a:gd name="connsiteY56" fmla="*/ 2933700 h 4819659"/>
                  <a:gd name="connsiteX57" fmla="*/ 1660398 w 4876809"/>
                  <a:gd name="connsiteY57" fmla="*/ 2933700 h 4819659"/>
                  <a:gd name="connsiteX58" fmla="*/ 1638310 w 4876809"/>
                  <a:gd name="connsiteY58" fmla="*/ 3200410 h 4819659"/>
                  <a:gd name="connsiteX59" fmla="*/ 1654521 w 4876809"/>
                  <a:gd name="connsiteY59" fmla="*/ 3429000 h 4819659"/>
                  <a:gd name="connsiteX60" fmla="*/ 952500 w 4876809"/>
                  <a:gd name="connsiteY60" fmla="*/ 3429000 h 4819659"/>
                  <a:gd name="connsiteX61" fmla="*/ 704850 w 4876809"/>
                  <a:gd name="connsiteY61" fmla="*/ 3181350 h 4819659"/>
                  <a:gd name="connsiteX62" fmla="*/ 952500 w 4876809"/>
                  <a:gd name="connsiteY62" fmla="*/ 2933700 h 4819659"/>
                  <a:gd name="connsiteX63" fmla="*/ 952500 w 4876809"/>
                  <a:gd name="connsiteY63" fmla="*/ 4114800 h 4819659"/>
                  <a:gd name="connsiteX64" fmla="*/ 704850 w 4876809"/>
                  <a:gd name="connsiteY64" fmla="*/ 3867150 h 4819659"/>
                  <a:gd name="connsiteX65" fmla="*/ 952500 w 4876809"/>
                  <a:gd name="connsiteY65" fmla="*/ 3619500 h 4819659"/>
                  <a:gd name="connsiteX66" fmla="*/ 1693412 w 4876809"/>
                  <a:gd name="connsiteY66" fmla="*/ 3619500 h 4819659"/>
                  <a:gd name="connsiteX67" fmla="*/ 1921945 w 4876809"/>
                  <a:gd name="connsiteY67" fmla="*/ 4114800 h 4819659"/>
                  <a:gd name="connsiteX68" fmla="*/ 952500 w 4876809"/>
                  <a:gd name="connsiteY68" fmla="*/ 4114800 h 4819659"/>
                  <a:gd name="connsiteX69" fmla="*/ 3257560 w 4876809"/>
                  <a:gd name="connsiteY69" fmla="*/ 4629160 h 4819659"/>
                  <a:gd name="connsiteX70" fmla="*/ 1828810 w 4876809"/>
                  <a:gd name="connsiteY70" fmla="*/ 3200410 h 4819659"/>
                  <a:gd name="connsiteX71" fmla="*/ 3257560 w 4876809"/>
                  <a:gd name="connsiteY71" fmla="*/ 1771660 h 4819659"/>
                  <a:gd name="connsiteX72" fmla="*/ 4686310 w 4876809"/>
                  <a:gd name="connsiteY72" fmla="*/ 3200410 h 4819659"/>
                  <a:gd name="connsiteX73" fmla="*/ 3257560 w 4876809"/>
                  <a:gd name="connsiteY73" fmla="*/ 4629160 h 481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4876809" h="4819659">
                    <a:moveTo>
                      <a:pt x="3690071" y="1639900"/>
                    </a:moveTo>
                    <a:cubicBezTo>
                      <a:pt x="3678479" y="1612278"/>
                      <a:pt x="3664277" y="1586246"/>
                      <a:pt x="3647751" y="1562100"/>
                    </a:cubicBezTo>
                    <a:lnTo>
                      <a:pt x="3895725" y="1562100"/>
                    </a:lnTo>
                    <a:cubicBezTo>
                      <a:pt x="4137317" y="1562100"/>
                      <a:pt x="4333875" y="1365542"/>
                      <a:pt x="4333875" y="1123950"/>
                    </a:cubicBezTo>
                    <a:cubicBezTo>
                      <a:pt x="4333875" y="882358"/>
                      <a:pt x="4137317" y="685800"/>
                      <a:pt x="3895725" y="685800"/>
                    </a:cubicBezTo>
                    <a:lnTo>
                      <a:pt x="3132963" y="685800"/>
                    </a:lnTo>
                    <a:cubicBezTo>
                      <a:pt x="3181455" y="615296"/>
                      <a:pt x="3209925" y="530000"/>
                      <a:pt x="3209925" y="438150"/>
                    </a:cubicBezTo>
                    <a:cubicBezTo>
                      <a:pt x="3209925" y="196558"/>
                      <a:pt x="3013367" y="0"/>
                      <a:pt x="2771775" y="0"/>
                    </a:cubicBezTo>
                    <a:lnTo>
                      <a:pt x="438150" y="0"/>
                    </a:lnTo>
                    <a:cubicBezTo>
                      <a:pt x="196558" y="0"/>
                      <a:pt x="0" y="196558"/>
                      <a:pt x="0" y="438150"/>
                    </a:cubicBezTo>
                    <a:cubicBezTo>
                      <a:pt x="0" y="679742"/>
                      <a:pt x="196558" y="876300"/>
                      <a:pt x="438150" y="876300"/>
                    </a:cubicBezTo>
                    <a:lnTo>
                      <a:pt x="1200912" y="876300"/>
                    </a:lnTo>
                    <a:cubicBezTo>
                      <a:pt x="1152420" y="946804"/>
                      <a:pt x="1123950" y="1032100"/>
                      <a:pt x="1123950" y="1123950"/>
                    </a:cubicBezTo>
                    <a:cubicBezTo>
                      <a:pt x="1123950" y="1215800"/>
                      <a:pt x="1152411" y="1301096"/>
                      <a:pt x="1200912" y="1371600"/>
                    </a:cubicBezTo>
                    <a:lnTo>
                      <a:pt x="952500" y="1371600"/>
                    </a:lnTo>
                    <a:cubicBezTo>
                      <a:pt x="710908" y="1371600"/>
                      <a:pt x="514350" y="1568158"/>
                      <a:pt x="514350" y="1809750"/>
                    </a:cubicBezTo>
                    <a:cubicBezTo>
                      <a:pt x="514350" y="1948501"/>
                      <a:pt x="579253" y="2072316"/>
                      <a:pt x="680228" y="2152650"/>
                    </a:cubicBezTo>
                    <a:cubicBezTo>
                      <a:pt x="579253" y="2232984"/>
                      <a:pt x="514350" y="2356799"/>
                      <a:pt x="514350" y="2495550"/>
                    </a:cubicBezTo>
                    <a:cubicBezTo>
                      <a:pt x="514350" y="2634301"/>
                      <a:pt x="579253" y="2758116"/>
                      <a:pt x="680228" y="2838450"/>
                    </a:cubicBezTo>
                    <a:cubicBezTo>
                      <a:pt x="579253" y="2918784"/>
                      <a:pt x="514350" y="3042600"/>
                      <a:pt x="514350" y="3181350"/>
                    </a:cubicBezTo>
                    <a:cubicBezTo>
                      <a:pt x="514350" y="3320101"/>
                      <a:pt x="579253" y="3443916"/>
                      <a:pt x="680228" y="3524250"/>
                    </a:cubicBezTo>
                    <a:cubicBezTo>
                      <a:pt x="579253" y="3604584"/>
                      <a:pt x="514350" y="3728400"/>
                      <a:pt x="514350" y="3867150"/>
                    </a:cubicBezTo>
                    <a:cubicBezTo>
                      <a:pt x="514350" y="4108742"/>
                      <a:pt x="710908" y="4305300"/>
                      <a:pt x="952500" y="4305300"/>
                    </a:cubicBezTo>
                    <a:lnTo>
                      <a:pt x="2075021" y="4305300"/>
                    </a:lnTo>
                    <a:cubicBezTo>
                      <a:pt x="2370734" y="4621597"/>
                      <a:pt x="2791416" y="4819660"/>
                      <a:pt x="3257560" y="4819660"/>
                    </a:cubicBezTo>
                    <a:cubicBezTo>
                      <a:pt x="4150414" y="4819660"/>
                      <a:pt x="4876810" y="4093264"/>
                      <a:pt x="4876810" y="3200410"/>
                    </a:cubicBezTo>
                    <a:cubicBezTo>
                      <a:pt x="4876810" y="2457298"/>
                      <a:pt x="4373604" y="1829591"/>
                      <a:pt x="3690071" y="1639900"/>
                    </a:cubicBezTo>
                    <a:close/>
                    <a:moveTo>
                      <a:pt x="3895725" y="876300"/>
                    </a:moveTo>
                    <a:cubicBezTo>
                      <a:pt x="4032285" y="876300"/>
                      <a:pt x="4143375" y="987400"/>
                      <a:pt x="4143375" y="1123950"/>
                    </a:cubicBezTo>
                    <a:cubicBezTo>
                      <a:pt x="4143375" y="1260500"/>
                      <a:pt x="4032285" y="1371600"/>
                      <a:pt x="3895725" y="1371600"/>
                    </a:cubicBezTo>
                    <a:lnTo>
                      <a:pt x="3286125" y="1371600"/>
                    </a:lnTo>
                    <a:lnTo>
                      <a:pt x="1562100" y="1371600"/>
                    </a:lnTo>
                    <a:cubicBezTo>
                      <a:pt x="1425540" y="1371600"/>
                      <a:pt x="1314450" y="1260500"/>
                      <a:pt x="1314450" y="1123950"/>
                    </a:cubicBezTo>
                    <a:cubicBezTo>
                      <a:pt x="1314450" y="987400"/>
                      <a:pt x="1425540" y="876300"/>
                      <a:pt x="1562100" y="876300"/>
                    </a:cubicBezTo>
                    <a:lnTo>
                      <a:pt x="3895725" y="876300"/>
                    </a:lnTo>
                    <a:close/>
                    <a:moveTo>
                      <a:pt x="438150" y="685800"/>
                    </a:moveTo>
                    <a:cubicBezTo>
                      <a:pt x="301590" y="685800"/>
                      <a:pt x="190500" y="574700"/>
                      <a:pt x="190500" y="438150"/>
                    </a:cubicBezTo>
                    <a:cubicBezTo>
                      <a:pt x="190500" y="301600"/>
                      <a:pt x="301590" y="190500"/>
                      <a:pt x="438150" y="190500"/>
                    </a:cubicBezTo>
                    <a:lnTo>
                      <a:pt x="2771775" y="190500"/>
                    </a:lnTo>
                    <a:cubicBezTo>
                      <a:pt x="2908335" y="190500"/>
                      <a:pt x="3019425" y="301600"/>
                      <a:pt x="3019425" y="438150"/>
                    </a:cubicBezTo>
                    <a:cubicBezTo>
                      <a:pt x="3019425" y="574700"/>
                      <a:pt x="2908335" y="685800"/>
                      <a:pt x="2771775" y="685800"/>
                    </a:cubicBezTo>
                    <a:lnTo>
                      <a:pt x="438150" y="685800"/>
                    </a:lnTo>
                    <a:close/>
                    <a:moveTo>
                      <a:pt x="952500" y="1562100"/>
                    </a:moveTo>
                    <a:lnTo>
                      <a:pt x="3286125" y="1562100"/>
                    </a:lnTo>
                    <a:cubicBezTo>
                      <a:pt x="3324492" y="1562100"/>
                      <a:pt x="3361230" y="1571016"/>
                      <a:pt x="3394186" y="1586979"/>
                    </a:cubicBezTo>
                    <a:cubicBezTo>
                      <a:pt x="3349133" y="1583198"/>
                      <a:pt x="3303585" y="1581160"/>
                      <a:pt x="3257560" y="1581160"/>
                    </a:cubicBezTo>
                    <a:cubicBezTo>
                      <a:pt x="2810409" y="1581160"/>
                      <a:pt x="2405025" y="1763363"/>
                      <a:pt x="2111712" y="2057400"/>
                    </a:cubicBezTo>
                    <a:lnTo>
                      <a:pt x="952500" y="2057400"/>
                    </a:lnTo>
                    <a:cubicBezTo>
                      <a:pt x="815950" y="2057400"/>
                      <a:pt x="704850" y="1946300"/>
                      <a:pt x="704850" y="1809750"/>
                    </a:cubicBezTo>
                    <a:cubicBezTo>
                      <a:pt x="704850" y="1673200"/>
                      <a:pt x="815950" y="1562100"/>
                      <a:pt x="952500" y="1562100"/>
                    </a:cubicBezTo>
                    <a:close/>
                    <a:moveTo>
                      <a:pt x="952500" y="2247900"/>
                    </a:moveTo>
                    <a:lnTo>
                      <a:pt x="1948958" y="2247900"/>
                    </a:lnTo>
                    <a:cubicBezTo>
                      <a:pt x="1840830" y="2396042"/>
                      <a:pt x="1757229" y="2563130"/>
                      <a:pt x="1704137" y="2743200"/>
                    </a:cubicBezTo>
                    <a:lnTo>
                      <a:pt x="952500" y="2743200"/>
                    </a:lnTo>
                    <a:cubicBezTo>
                      <a:pt x="815940" y="2743200"/>
                      <a:pt x="704850" y="2632110"/>
                      <a:pt x="704850" y="2495550"/>
                    </a:cubicBezTo>
                    <a:cubicBezTo>
                      <a:pt x="704850" y="2359000"/>
                      <a:pt x="815940" y="2247900"/>
                      <a:pt x="952500" y="2247900"/>
                    </a:cubicBezTo>
                    <a:close/>
                    <a:moveTo>
                      <a:pt x="952500" y="2933700"/>
                    </a:moveTo>
                    <a:lnTo>
                      <a:pt x="1660398" y="2933700"/>
                    </a:lnTo>
                    <a:cubicBezTo>
                      <a:pt x="1645949" y="3020502"/>
                      <a:pt x="1638310" y="3109570"/>
                      <a:pt x="1638310" y="3200410"/>
                    </a:cubicBezTo>
                    <a:cubicBezTo>
                      <a:pt x="1638310" y="3278000"/>
                      <a:pt x="1643920" y="3354296"/>
                      <a:pt x="1654521" y="3429000"/>
                    </a:cubicBezTo>
                    <a:lnTo>
                      <a:pt x="952500" y="3429000"/>
                    </a:lnTo>
                    <a:cubicBezTo>
                      <a:pt x="815940" y="3429000"/>
                      <a:pt x="704850" y="3317910"/>
                      <a:pt x="704850" y="3181350"/>
                    </a:cubicBezTo>
                    <a:cubicBezTo>
                      <a:pt x="704850" y="3044790"/>
                      <a:pt x="815940" y="2933700"/>
                      <a:pt x="952500" y="2933700"/>
                    </a:cubicBezTo>
                    <a:close/>
                    <a:moveTo>
                      <a:pt x="952500" y="4114800"/>
                    </a:moveTo>
                    <a:cubicBezTo>
                      <a:pt x="815940" y="4114800"/>
                      <a:pt x="704850" y="4003710"/>
                      <a:pt x="704850" y="3867150"/>
                    </a:cubicBezTo>
                    <a:cubicBezTo>
                      <a:pt x="704850" y="3730590"/>
                      <a:pt x="815940" y="3619500"/>
                      <a:pt x="952500" y="3619500"/>
                    </a:cubicBezTo>
                    <a:lnTo>
                      <a:pt x="1693412" y="3619500"/>
                    </a:lnTo>
                    <a:cubicBezTo>
                      <a:pt x="1741475" y="3798694"/>
                      <a:pt x="1819551" y="3965696"/>
                      <a:pt x="1921945" y="4114800"/>
                    </a:cubicBezTo>
                    <a:lnTo>
                      <a:pt x="952500" y="4114800"/>
                    </a:lnTo>
                    <a:close/>
                    <a:moveTo>
                      <a:pt x="3257560" y="4629160"/>
                    </a:moveTo>
                    <a:cubicBezTo>
                      <a:pt x="2469747" y="4629160"/>
                      <a:pt x="1828810" y="3988222"/>
                      <a:pt x="1828810" y="3200410"/>
                    </a:cubicBezTo>
                    <a:cubicBezTo>
                      <a:pt x="1828810" y="2412597"/>
                      <a:pt x="2469747" y="1771660"/>
                      <a:pt x="3257560" y="1771660"/>
                    </a:cubicBezTo>
                    <a:cubicBezTo>
                      <a:pt x="4045372" y="1771660"/>
                      <a:pt x="4686310" y="2412597"/>
                      <a:pt x="4686310" y="3200410"/>
                    </a:cubicBezTo>
                    <a:cubicBezTo>
                      <a:pt x="4686310" y="3988222"/>
                      <a:pt x="4045372" y="4629160"/>
                      <a:pt x="3257560" y="46291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410C2E5-FBB8-4BCA-B4BA-5670287707EA}"/>
              </a:ext>
            </a:extLst>
          </p:cNvPr>
          <p:cNvGrpSpPr/>
          <p:nvPr/>
        </p:nvGrpSpPr>
        <p:grpSpPr>
          <a:xfrm>
            <a:off x="4251653" y="1934561"/>
            <a:ext cx="2239275" cy="2239200"/>
            <a:chOff x="4251653" y="1934561"/>
            <a:chExt cx="2239275" cy="22392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D5AD963-41C8-4E55-BF4A-551F3AD8BB29}"/>
                </a:ext>
              </a:extLst>
            </p:cNvPr>
            <p:cNvSpPr/>
            <p:nvPr/>
          </p:nvSpPr>
          <p:spPr>
            <a:xfrm>
              <a:off x="4251653" y="1934561"/>
              <a:ext cx="2239275" cy="2239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1" name="object 15">
              <a:extLst>
                <a:ext uri="{FF2B5EF4-FFF2-40B4-BE49-F238E27FC236}">
                  <a16:creationId xmlns:a16="http://schemas.microsoft.com/office/drawing/2014/main" id="{8BD2530B-668E-465B-8BB8-10CD5F128585}"/>
                </a:ext>
              </a:extLst>
            </p:cNvPr>
            <p:cNvSpPr txBox="1"/>
            <p:nvPr/>
          </p:nvSpPr>
          <p:spPr>
            <a:xfrm>
              <a:off x="4466400" y="2982863"/>
              <a:ext cx="1846840" cy="998411"/>
            </a:xfrm>
            <a:prstGeom prst="rect">
              <a:avLst/>
            </a:prstGeom>
          </p:spPr>
          <p:txBody>
            <a:bodyPr vert="horz" wrap="square" lIns="0" tIns="157286" rIns="0" bIns="0" rtlCol="0">
              <a:spAutoFit/>
            </a:bodyPr>
            <a:lstStyle/>
            <a:p>
              <a:pPr algn="ctr" defTabSz="1217706">
                <a:lnSpc>
                  <a:spcPct val="90000"/>
                </a:lnSpc>
                <a:spcBef>
                  <a:spcPts val="1238"/>
                </a:spcBef>
              </a:pPr>
              <a:r>
                <a:rPr sz="2131" dirty="0">
                  <a:solidFill>
                    <a:srgbClr val="061C33"/>
                  </a:solidFill>
                  <a:cs typeface="Arial"/>
                </a:rPr>
                <a:t>1</a:t>
              </a:r>
              <a:r>
                <a:rPr sz="1798" baseline="33950" dirty="0">
                  <a:solidFill>
                    <a:srgbClr val="061C33"/>
                  </a:solidFill>
                  <a:cs typeface="Arial"/>
                </a:rPr>
                <a:t>st </a:t>
              </a:r>
              <a:r>
                <a:rPr lang="en-ZA" sz="2131" dirty="0">
                  <a:solidFill>
                    <a:srgbClr val="061C33"/>
                  </a:solidFill>
                  <a:cs typeface="Arial"/>
                </a:rPr>
                <a:t>Jan</a:t>
              </a:r>
              <a:r>
                <a:rPr sz="2131" dirty="0">
                  <a:solidFill>
                    <a:srgbClr val="061C33"/>
                  </a:solidFill>
                  <a:cs typeface="Arial"/>
                </a:rPr>
                <a:t> </a:t>
              </a:r>
              <a:r>
                <a:rPr lang="en-AU" sz="2131" dirty="0">
                  <a:solidFill>
                    <a:srgbClr val="061C33"/>
                  </a:solidFill>
                  <a:cs typeface="Arial"/>
                </a:rPr>
                <a:t>2021</a:t>
              </a:r>
              <a:br>
                <a:rPr lang="en-US" sz="2131" dirty="0">
                  <a:solidFill>
                    <a:srgbClr val="061C33"/>
                  </a:solidFill>
                  <a:latin typeface="+mj-lt"/>
                  <a:cs typeface="Arial"/>
                </a:rPr>
              </a:br>
              <a:r>
                <a:rPr lang="en-US" b="1" dirty="0">
                  <a:solidFill>
                    <a:srgbClr val="061C33"/>
                  </a:solidFill>
                  <a:latin typeface="+mj-lt"/>
                  <a:cs typeface="Arial"/>
                </a:rPr>
                <a:t>Bank balance:</a:t>
              </a:r>
              <a:br>
                <a:rPr lang="en-US" sz="2131" b="1" dirty="0">
                  <a:solidFill>
                    <a:srgbClr val="061C33"/>
                  </a:solidFill>
                  <a:latin typeface="+mj-lt"/>
                  <a:cs typeface="Arial"/>
                </a:rPr>
              </a:br>
              <a:r>
                <a:rPr sz="2131" b="1" dirty="0">
                  <a:solidFill>
                    <a:srgbClr val="3D7CC9"/>
                  </a:solidFill>
                  <a:latin typeface="+mj-lt"/>
                  <a:cs typeface="Arial"/>
                </a:rPr>
                <a:t>1</a:t>
              </a:r>
              <a:r>
                <a:rPr lang="en-US" sz="2131" b="1" dirty="0">
                  <a:solidFill>
                    <a:srgbClr val="3D7CC9"/>
                  </a:solidFill>
                  <a:latin typeface="+mj-lt"/>
                  <a:cs typeface="Arial"/>
                </a:rPr>
                <a:t>0</a:t>
              </a:r>
              <a:r>
                <a:rPr sz="2131" b="1" dirty="0">
                  <a:solidFill>
                    <a:srgbClr val="3D7CC9"/>
                  </a:solidFill>
                  <a:latin typeface="+mj-lt"/>
                  <a:cs typeface="Arial"/>
                </a:rPr>
                <a:t>,000</a:t>
              </a:r>
              <a:endParaRPr sz="2131" dirty="0">
                <a:solidFill>
                  <a:srgbClr val="3D7CC9"/>
                </a:solidFill>
                <a:latin typeface="+mj-lt"/>
                <a:cs typeface="Arial"/>
              </a:endParaRPr>
            </a:p>
          </p:txBody>
        </p:sp>
        <p:grpSp>
          <p:nvGrpSpPr>
            <p:cNvPr id="96" name="Graphic 94">
              <a:extLst>
                <a:ext uri="{FF2B5EF4-FFF2-40B4-BE49-F238E27FC236}">
                  <a16:creationId xmlns:a16="http://schemas.microsoft.com/office/drawing/2014/main" id="{E6B1F76D-AFA6-4843-8454-1F7EFABFBD91}"/>
                </a:ext>
              </a:extLst>
            </p:cNvPr>
            <p:cNvGrpSpPr/>
            <p:nvPr/>
          </p:nvGrpSpPr>
          <p:grpSpPr>
            <a:xfrm>
              <a:off x="4935402" y="2187837"/>
              <a:ext cx="881138" cy="881138"/>
              <a:chOff x="3733800" y="1066800"/>
              <a:chExt cx="4724400" cy="4724400"/>
            </a:xfrm>
            <a:solidFill>
              <a:srgbClr val="061C33"/>
            </a:solidFill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991E875-9EB9-4F96-AF6C-E506565EB598}"/>
                  </a:ext>
                </a:extLst>
              </p:cNvPr>
              <p:cNvSpPr/>
              <p:nvPr/>
            </p:nvSpPr>
            <p:spPr>
              <a:xfrm>
                <a:off x="4343400" y="1371600"/>
                <a:ext cx="457200" cy="1066800"/>
              </a:xfrm>
              <a:custGeom>
                <a:avLst/>
                <a:gdLst>
                  <a:gd name="connsiteX0" fmla="*/ 152400 w 457200"/>
                  <a:gd name="connsiteY0" fmla="*/ 903351 h 1066800"/>
                  <a:gd name="connsiteX1" fmla="*/ 152400 w 457200"/>
                  <a:gd name="connsiteY1" fmla="*/ 1066800 h 1066800"/>
                  <a:gd name="connsiteX2" fmla="*/ 304800 w 457200"/>
                  <a:gd name="connsiteY2" fmla="*/ 1066800 h 1066800"/>
                  <a:gd name="connsiteX3" fmla="*/ 304800 w 457200"/>
                  <a:gd name="connsiteY3" fmla="*/ 903351 h 1066800"/>
                  <a:gd name="connsiteX4" fmla="*/ 457200 w 457200"/>
                  <a:gd name="connsiteY4" fmla="*/ 696925 h 1066800"/>
                  <a:gd name="connsiteX5" fmla="*/ 336956 w 457200"/>
                  <a:gd name="connsiteY5" fmla="*/ 502387 h 1066800"/>
                  <a:gd name="connsiteX6" fmla="*/ 188443 w 457200"/>
                  <a:gd name="connsiteY6" fmla="*/ 428092 h 1066800"/>
                  <a:gd name="connsiteX7" fmla="*/ 152400 w 457200"/>
                  <a:gd name="connsiteY7" fmla="*/ 369875 h 1066800"/>
                  <a:gd name="connsiteX8" fmla="*/ 217475 w 457200"/>
                  <a:gd name="connsiteY8" fmla="*/ 304800 h 1066800"/>
                  <a:gd name="connsiteX9" fmla="*/ 239649 w 457200"/>
                  <a:gd name="connsiteY9" fmla="*/ 304800 h 1066800"/>
                  <a:gd name="connsiteX10" fmla="*/ 304800 w 457200"/>
                  <a:gd name="connsiteY10" fmla="*/ 369875 h 1066800"/>
                  <a:gd name="connsiteX11" fmla="*/ 304800 w 457200"/>
                  <a:gd name="connsiteY11" fmla="*/ 457200 h 1066800"/>
                  <a:gd name="connsiteX12" fmla="*/ 457200 w 457200"/>
                  <a:gd name="connsiteY12" fmla="*/ 457200 h 1066800"/>
                  <a:gd name="connsiteX13" fmla="*/ 457200 w 457200"/>
                  <a:gd name="connsiteY13" fmla="*/ 369875 h 1066800"/>
                  <a:gd name="connsiteX14" fmla="*/ 304800 w 457200"/>
                  <a:gd name="connsiteY14" fmla="*/ 163449 h 1066800"/>
                  <a:gd name="connsiteX15" fmla="*/ 304800 w 457200"/>
                  <a:gd name="connsiteY15" fmla="*/ 0 h 1066800"/>
                  <a:gd name="connsiteX16" fmla="*/ 152400 w 457200"/>
                  <a:gd name="connsiteY16" fmla="*/ 0 h 1066800"/>
                  <a:gd name="connsiteX17" fmla="*/ 152400 w 457200"/>
                  <a:gd name="connsiteY17" fmla="*/ 163449 h 1066800"/>
                  <a:gd name="connsiteX18" fmla="*/ 0 w 457200"/>
                  <a:gd name="connsiteY18" fmla="*/ 369875 h 1066800"/>
                  <a:gd name="connsiteX19" fmla="*/ 120244 w 457200"/>
                  <a:gd name="connsiteY19" fmla="*/ 564413 h 1066800"/>
                  <a:gd name="connsiteX20" fmla="*/ 268757 w 457200"/>
                  <a:gd name="connsiteY20" fmla="*/ 638708 h 1066800"/>
                  <a:gd name="connsiteX21" fmla="*/ 304800 w 457200"/>
                  <a:gd name="connsiteY21" fmla="*/ 696925 h 1066800"/>
                  <a:gd name="connsiteX22" fmla="*/ 239725 w 457200"/>
                  <a:gd name="connsiteY22" fmla="*/ 762000 h 1066800"/>
                  <a:gd name="connsiteX23" fmla="*/ 217551 w 457200"/>
                  <a:gd name="connsiteY23" fmla="*/ 762000 h 1066800"/>
                  <a:gd name="connsiteX24" fmla="*/ 152400 w 457200"/>
                  <a:gd name="connsiteY24" fmla="*/ 696925 h 1066800"/>
                  <a:gd name="connsiteX25" fmla="*/ 152400 w 457200"/>
                  <a:gd name="connsiteY25" fmla="*/ 609600 h 1066800"/>
                  <a:gd name="connsiteX26" fmla="*/ 0 w 457200"/>
                  <a:gd name="connsiteY26" fmla="*/ 609600 h 1066800"/>
                  <a:gd name="connsiteX27" fmla="*/ 0 w 457200"/>
                  <a:gd name="connsiteY27" fmla="*/ 696925 h 1066800"/>
                  <a:gd name="connsiteX28" fmla="*/ 152400 w 457200"/>
                  <a:gd name="connsiteY28" fmla="*/ 903351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7200" h="1066800">
                    <a:moveTo>
                      <a:pt x="152400" y="903351"/>
                    </a:moveTo>
                    <a:lnTo>
                      <a:pt x="152400" y="1066800"/>
                    </a:lnTo>
                    <a:lnTo>
                      <a:pt x="304800" y="1066800"/>
                    </a:lnTo>
                    <a:lnTo>
                      <a:pt x="304800" y="903351"/>
                    </a:lnTo>
                    <a:cubicBezTo>
                      <a:pt x="392811" y="875462"/>
                      <a:pt x="457200" y="794004"/>
                      <a:pt x="457200" y="696925"/>
                    </a:cubicBezTo>
                    <a:cubicBezTo>
                      <a:pt x="457200" y="614020"/>
                      <a:pt x="411175" y="539496"/>
                      <a:pt x="336956" y="502387"/>
                    </a:cubicBezTo>
                    <a:lnTo>
                      <a:pt x="188443" y="428092"/>
                    </a:lnTo>
                    <a:cubicBezTo>
                      <a:pt x="166192" y="417043"/>
                      <a:pt x="152400" y="394716"/>
                      <a:pt x="152400" y="369875"/>
                    </a:cubicBezTo>
                    <a:cubicBezTo>
                      <a:pt x="152400" y="333985"/>
                      <a:pt x="181661" y="304800"/>
                      <a:pt x="217475" y="304800"/>
                    </a:cubicBezTo>
                    <a:lnTo>
                      <a:pt x="239649" y="304800"/>
                    </a:lnTo>
                    <a:cubicBezTo>
                      <a:pt x="275539" y="304800"/>
                      <a:pt x="304800" y="333985"/>
                      <a:pt x="304800" y="369875"/>
                    </a:cubicBezTo>
                    <a:lnTo>
                      <a:pt x="304800" y="457200"/>
                    </a:lnTo>
                    <a:lnTo>
                      <a:pt x="457200" y="457200"/>
                    </a:lnTo>
                    <a:lnTo>
                      <a:pt x="457200" y="369875"/>
                    </a:lnTo>
                    <a:cubicBezTo>
                      <a:pt x="457200" y="272796"/>
                      <a:pt x="392811" y="191338"/>
                      <a:pt x="304800" y="163449"/>
                    </a:cubicBezTo>
                    <a:lnTo>
                      <a:pt x="304800" y="0"/>
                    </a:lnTo>
                    <a:lnTo>
                      <a:pt x="152400" y="0"/>
                    </a:lnTo>
                    <a:lnTo>
                      <a:pt x="152400" y="163449"/>
                    </a:lnTo>
                    <a:cubicBezTo>
                      <a:pt x="64389" y="191338"/>
                      <a:pt x="0" y="272796"/>
                      <a:pt x="0" y="369875"/>
                    </a:cubicBezTo>
                    <a:cubicBezTo>
                      <a:pt x="0" y="452780"/>
                      <a:pt x="46025" y="527304"/>
                      <a:pt x="120244" y="564413"/>
                    </a:cubicBezTo>
                    <a:lnTo>
                      <a:pt x="268757" y="638708"/>
                    </a:lnTo>
                    <a:cubicBezTo>
                      <a:pt x="291008" y="649757"/>
                      <a:pt x="304800" y="672084"/>
                      <a:pt x="304800" y="696925"/>
                    </a:cubicBezTo>
                    <a:cubicBezTo>
                      <a:pt x="304800" y="732815"/>
                      <a:pt x="275539" y="762000"/>
                      <a:pt x="239725" y="762000"/>
                    </a:cubicBezTo>
                    <a:lnTo>
                      <a:pt x="217551" y="762000"/>
                    </a:lnTo>
                    <a:cubicBezTo>
                      <a:pt x="181661" y="762000"/>
                      <a:pt x="152400" y="732815"/>
                      <a:pt x="152400" y="696925"/>
                    </a:cubicBezTo>
                    <a:lnTo>
                      <a:pt x="152400" y="609600"/>
                    </a:lnTo>
                    <a:lnTo>
                      <a:pt x="0" y="609600"/>
                    </a:lnTo>
                    <a:lnTo>
                      <a:pt x="0" y="696925"/>
                    </a:lnTo>
                    <a:cubicBezTo>
                      <a:pt x="0" y="794004"/>
                      <a:pt x="64389" y="875462"/>
                      <a:pt x="152400" y="903351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B40CB68D-BF2A-44BE-8591-F6827ED8F8E7}"/>
                  </a:ext>
                </a:extLst>
              </p:cNvPr>
              <p:cNvSpPr/>
              <p:nvPr/>
            </p:nvSpPr>
            <p:spPr>
              <a:xfrm>
                <a:off x="3733800" y="1066800"/>
                <a:ext cx="4724400" cy="4724400"/>
              </a:xfrm>
              <a:custGeom>
                <a:avLst/>
                <a:gdLst>
                  <a:gd name="connsiteX0" fmla="*/ 4724400 w 4724400"/>
                  <a:gd name="connsiteY0" fmla="*/ 3610890 h 4724400"/>
                  <a:gd name="connsiteX1" fmla="*/ 4724400 w 4724400"/>
                  <a:gd name="connsiteY1" fmla="*/ 2332711 h 4724400"/>
                  <a:gd name="connsiteX2" fmla="*/ 4196868 w 4724400"/>
                  <a:gd name="connsiteY2" fmla="*/ 2508580 h 4724400"/>
                  <a:gd name="connsiteX3" fmla="*/ 3947465 w 4724400"/>
                  <a:gd name="connsiteY3" fmla="*/ 2383917 h 4724400"/>
                  <a:gd name="connsiteX4" fmla="*/ 4234815 w 4724400"/>
                  <a:gd name="connsiteY4" fmla="*/ 2115693 h 4724400"/>
                  <a:gd name="connsiteX5" fmla="*/ 4343400 w 4724400"/>
                  <a:gd name="connsiteY5" fmla="*/ 1865757 h 4724400"/>
                  <a:gd name="connsiteX6" fmla="*/ 4114800 w 4724400"/>
                  <a:gd name="connsiteY6" fmla="*/ 1544726 h 4724400"/>
                  <a:gd name="connsiteX7" fmla="*/ 4114800 w 4724400"/>
                  <a:gd name="connsiteY7" fmla="*/ 228600 h 4724400"/>
                  <a:gd name="connsiteX8" fmla="*/ 3886200 w 4724400"/>
                  <a:gd name="connsiteY8" fmla="*/ 0 h 4724400"/>
                  <a:gd name="connsiteX9" fmla="*/ 838200 w 4724400"/>
                  <a:gd name="connsiteY9" fmla="*/ 0 h 4724400"/>
                  <a:gd name="connsiteX10" fmla="*/ 0 w 4724400"/>
                  <a:gd name="connsiteY10" fmla="*/ 838200 h 4724400"/>
                  <a:gd name="connsiteX11" fmla="*/ 304800 w 4724400"/>
                  <a:gd name="connsiteY11" fmla="*/ 1484300 h 4724400"/>
                  <a:gd name="connsiteX12" fmla="*/ 304800 w 4724400"/>
                  <a:gd name="connsiteY12" fmla="*/ 4495800 h 4724400"/>
                  <a:gd name="connsiteX13" fmla="*/ 533400 w 4724400"/>
                  <a:gd name="connsiteY13" fmla="*/ 4724400 h 4724400"/>
                  <a:gd name="connsiteX14" fmla="*/ 3886200 w 4724400"/>
                  <a:gd name="connsiteY14" fmla="*/ 4724400 h 4724400"/>
                  <a:gd name="connsiteX15" fmla="*/ 4114800 w 4724400"/>
                  <a:gd name="connsiteY15" fmla="*/ 4495800 h 4724400"/>
                  <a:gd name="connsiteX16" fmla="*/ 4114800 w 4724400"/>
                  <a:gd name="connsiteY16" fmla="*/ 3453841 h 4724400"/>
                  <a:gd name="connsiteX17" fmla="*/ 4189248 w 4724400"/>
                  <a:gd name="connsiteY17" fmla="*/ 3432582 h 4724400"/>
                  <a:gd name="connsiteX18" fmla="*/ 4267200 w 4724400"/>
                  <a:gd name="connsiteY18" fmla="*/ 2645740 h 4724400"/>
                  <a:gd name="connsiteX19" fmla="*/ 4572000 w 4724400"/>
                  <a:gd name="connsiteY19" fmla="*/ 2544166 h 4724400"/>
                  <a:gd name="connsiteX20" fmla="*/ 4572000 w 4724400"/>
                  <a:gd name="connsiteY20" fmla="*/ 3399587 h 4724400"/>
                  <a:gd name="connsiteX21" fmla="*/ 4267200 w 4724400"/>
                  <a:gd name="connsiteY21" fmla="*/ 3298012 h 4724400"/>
                  <a:gd name="connsiteX22" fmla="*/ 4114800 w 4724400"/>
                  <a:gd name="connsiteY22" fmla="*/ 2637892 h 4724400"/>
                  <a:gd name="connsiteX23" fmla="*/ 4114800 w 4724400"/>
                  <a:gd name="connsiteY23" fmla="*/ 3295345 h 4724400"/>
                  <a:gd name="connsiteX24" fmla="*/ 3698139 w 4724400"/>
                  <a:gd name="connsiteY24" fmla="*/ 3414370 h 4724400"/>
                  <a:gd name="connsiteX25" fmla="*/ 3593592 w 4724400"/>
                  <a:gd name="connsiteY25" fmla="*/ 3429000 h 4724400"/>
                  <a:gd name="connsiteX26" fmla="*/ 2286000 w 4724400"/>
                  <a:gd name="connsiteY26" fmla="*/ 3429000 h 4724400"/>
                  <a:gd name="connsiteX27" fmla="*/ 2209800 w 4724400"/>
                  <a:gd name="connsiteY27" fmla="*/ 3352800 h 4724400"/>
                  <a:gd name="connsiteX28" fmla="*/ 2438400 w 4724400"/>
                  <a:gd name="connsiteY28" fmla="*/ 3124200 h 4724400"/>
                  <a:gd name="connsiteX29" fmla="*/ 3092653 w 4724400"/>
                  <a:gd name="connsiteY29" fmla="*/ 3124200 h 4724400"/>
                  <a:gd name="connsiteX30" fmla="*/ 3298927 w 4724400"/>
                  <a:gd name="connsiteY30" fmla="*/ 3330474 h 4724400"/>
                  <a:gd name="connsiteX31" fmla="*/ 3406674 w 4724400"/>
                  <a:gd name="connsiteY31" fmla="*/ 3222727 h 4724400"/>
                  <a:gd name="connsiteX32" fmla="*/ 3233852 w 4724400"/>
                  <a:gd name="connsiteY32" fmla="*/ 3049905 h 4724400"/>
                  <a:gd name="connsiteX33" fmla="*/ 3828593 w 4724400"/>
                  <a:gd name="connsiteY33" fmla="*/ 2494788 h 4724400"/>
                  <a:gd name="connsiteX34" fmla="*/ 3613252 w 4724400"/>
                  <a:gd name="connsiteY34" fmla="*/ 1968399 h 4724400"/>
                  <a:gd name="connsiteX35" fmla="*/ 3881628 w 4724400"/>
                  <a:gd name="connsiteY35" fmla="*/ 2236775 h 4724400"/>
                  <a:gd name="connsiteX36" fmla="*/ 3094177 w 4724400"/>
                  <a:gd name="connsiteY36" fmla="*/ 2971800 h 4724400"/>
                  <a:gd name="connsiteX37" fmla="*/ 2570150 w 4724400"/>
                  <a:gd name="connsiteY37" fmla="*/ 2971800 h 4724400"/>
                  <a:gd name="connsiteX38" fmla="*/ 2332863 w 4724400"/>
                  <a:gd name="connsiteY38" fmla="*/ 2988564 h 4724400"/>
                  <a:gd name="connsiteX39" fmla="*/ 2144649 w 4724400"/>
                  <a:gd name="connsiteY39" fmla="*/ 3113227 h 4724400"/>
                  <a:gd name="connsiteX40" fmla="*/ 2057400 w 4724400"/>
                  <a:gd name="connsiteY40" fmla="*/ 2984830 h 4724400"/>
                  <a:gd name="connsiteX41" fmla="*/ 2098548 w 4724400"/>
                  <a:gd name="connsiteY41" fmla="*/ 2893238 h 4724400"/>
                  <a:gd name="connsiteX42" fmla="*/ 2587676 w 4724400"/>
                  <a:gd name="connsiteY42" fmla="*/ 2458441 h 4724400"/>
                  <a:gd name="connsiteX43" fmla="*/ 2840812 w 4724400"/>
                  <a:gd name="connsiteY43" fmla="*/ 2362200 h 4724400"/>
                  <a:gd name="connsiteX44" fmla="*/ 2983992 w 4724400"/>
                  <a:gd name="connsiteY44" fmla="*/ 2362200 h 4724400"/>
                  <a:gd name="connsiteX45" fmla="*/ 2291563 w 4724400"/>
                  <a:gd name="connsiteY45" fmla="*/ 3784016 h 4724400"/>
                  <a:gd name="connsiteX46" fmla="*/ 2013737 w 4724400"/>
                  <a:gd name="connsiteY46" fmla="*/ 3506191 h 4724400"/>
                  <a:gd name="connsiteX47" fmla="*/ 2077212 w 4724400"/>
                  <a:gd name="connsiteY47" fmla="*/ 3445002 h 4724400"/>
                  <a:gd name="connsiteX48" fmla="*/ 2286000 w 4724400"/>
                  <a:gd name="connsiteY48" fmla="*/ 3581400 h 4724400"/>
                  <a:gd name="connsiteX49" fmla="*/ 2543709 w 4724400"/>
                  <a:gd name="connsiteY49" fmla="*/ 3581400 h 4724400"/>
                  <a:gd name="connsiteX50" fmla="*/ 1899437 w 4724400"/>
                  <a:gd name="connsiteY50" fmla="*/ 3958742 h 4724400"/>
                  <a:gd name="connsiteX51" fmla="*/ 1828800 w 4724400"/>
                  <a:gd name="connsiteY51" fmla="*/ 3910813 h 4724400"/>
                  <a:gd name="connsiteX52" fmla="*/ 1832534 w 4724400"/>
                  <a:gd name="connsiteY52" fmla="*/ 3891686 h 4724400"/>
                  <a:gd name="connsiteX53" fmla="*/ 1932889 w 4724400"/>
                  <a:gd name="connsiteY53" fmla="*/ 3640836 h 4724400"/>
                  <a:gd name="connsiteX54" fmla="*/ 2150440 w 4724400"/>
                  <a:gd name="connsiteY54" fmla="*/ 3858387 h 4724400"/>
                  <a:gd name="connsiteX55" fmla="*/ 2037969 w 4724400"/>
                  <a:gd name="connsiteY55" fmla="*/ 2743200 h 4724400"/>
                  <a:gd name="connsiteX56" fmla="*/ 1981200 w 4724400"/>
                  <a:gd name="connsiteY56" fmla="*/ 2743200 h 4724400"/>
                  <a:gd name="connsiteX57" fmla="*/ 1981200 w 4724400"/>
                  <a:gd name="connsiteY57" fmla="*/ 2438400 h 4724400"/>
                  <a:gd name="connsiteX58" fmla="*/ 2380869 w 4724400"/>
                  <a:gd name="connsiteY58" fmla="*/ 2438400 h 4724400"/>
                  <a:gd name="connsiteX59" fmla="*/ 1828800 w 4724400"/>
                  <a:gd name="connsiteY59" fmla="*/ 2743200 h 4724400"/>
                  <a:gd name="connsiteX60" fmla="*/ 1371600 w 4724400"/>
                  <a:gd name="connsiteY60" fmla="*/ 2743200 h 4724400"/>
                  <a:gd name="connsiteX61" fmla="*/ 1371600 w 4724400"/>
                  <a:gd name="connsiteY61" fmla="*/ 2438400 h 4724400"/>
                  <a:gd name="connsiteX62" fmla="*/ 1828800 w 4724400"/>
                  <a:gd name="connsiteY62" fmla="*/ 2438400 h 4724400"/>
                  <a:gd name="connsiteX63" fmla="*/ 1219200 w 4724400"/>
                  <a:gd name="connsiteY63" fmla="*/ 2743200 h 4724400"/>
                  <a:gd name="connsiteX64" fmla="*/ 762000 w 4724400"/>
                  <a:gd name="connsiteY64" fmla="*/ 2743200 h 4724400"/>
                  <a:gd name="connsiteX65" fmla="*/ 762000 w 4724400"/>
                  <a:gd name="connsiteY65" fmla="*/ 2438400 h 4724400"/>
                  <a:gd name="connsiteX66" fmla="*/ 1219200 w 4724400"/>
                  <a:gd name="connsiteY66" fmla="*/ 2438400 h 4724400"/>
                  <a:gd name="connsiteX67" fmla="*/ 762000 w 4724400"/>
                  <a:gd name="connsiteY67" fmla="*/ 2895600 h 4724400"/>
                  <a:gd name="connsiteX68" fmla="*/ 1219200 w 4724400"/>
                  <a:gd name="connsiteY68" fmla="*/ 2895600 h 4724400"/>
                  <a:gd name="connsiteX69" fmla="*/ 1219200 w 4724400"/>
                  <a:gd name="connsiteY69" fmla="*/ 4267200 h 4724400"/>
                  <a:gd name="connsiteX70" fmla="*/ 762000 w 4724400"/>
                  <a:gd name="connsiteY70" fmla="*/ 4267200 h 4724400"/>
                  <a:gd name="connsiteX71" fmla="*/ 1371600 w 4724400"/>
                  <a:gd name="connsiteY71" fmla="*/ 2895600 h 4724400"/>
                  <a:gd name="connsiteX72" fmla="*/ 1921459 w 4724400"/>
                  <a:gd name="connsiteY72" fmla="*/ 2895600 h 4724400"/>
                  <a:gd name="connsiteX73" fmla="*/ 1905000 w 4724400"/>
                  <a:gd name="connsiteY73" fmla="*/ 2984830 h 4724400"/>
                  <a:gd name="connsiteX74" fmla="*/ 2065401 w 4724400"/>
                  <a:gd name="connsiteY74" fmla="*/ 3244672 h 4724400"/>
                  <a:gd name="connsiteX75" fmla="*/ 1840382 w 4724400"/>
                  <a:gd name="connsiteY75" fmla="*/ 3461690 h 4724400"/>
                  <a:gd name="connsiteX76" fmla="*/ 1691030 w 4724400"/>
                  <a:gd name="connsiteY76" fmla="*/ 3835070 h 4724400"/>
                  <a:gd name="connsiteX77" fmla="*/ 1676400 w 4724400"/>
                  <a:gd name="connsiteY77" fmla="*/ 3910813 h 4724400"/>
                  <a:gd name="connsiteX78" fmla="*/ 1828800 w 4724400"/>
                  <a:gd name="connsiteY78" fmla="*/ 4107409 h 4724400"/>
                  <a:gd name="connsiteX79" fmla="*/ 1828800 w 4724400"/>
                  <a:gd name="connsiteY79" fmla="*/ 4267200 h 4724400"/>
                  <a:gd name="connsiteX80" fmla="*/ 1371600 w 4724400"/>
                  <a:gd name="connsiteY80" fmla="*/ 4267200 h 4724400"/>
                  <a:gd name="connsiteX81" fmla="*/ 1981200 w 4724400"/>
                  <a:gd name="connsiteY81" fmla="*/ 4090187 h 4724400"/>
                  <a:gd name="connsiteX82" fmla="*/ 2314270 w 4724400"/>
                  <a:gd name="connsiteY82" fmla="*/ 3956990 h 4724400"/>
                  <a:gd name="connsiteX83" fmla="*/ 2438400 w 4724400"/>
                  <a:gd name="connsiteY83" fmla="*/ 3858311 h 4724400"/>
                  <a:gd name="connsiteX84" fmla="*/ 2438400 w 4724400"/>
                  <a:gd name="connsiteY84" fmla="*/ 4267200 h 4724400"/>
                  <a:gd name="connsiteX85" fmla="*/ 1981200 w 4724400"/>
                  <a:gd name="connsiteY85" fmla="*/ 4267200 h 4724400"/>
                  <a:gd name="connsiteX86" fmla="*/ 2590800 w 4724400"/>
                  <a:gd name="connsiteY86" fmla="*/ 3737153 h 4724400"/>
                  <a:gd name="connsiteX87" fmla="*/ 2786710 w 4724400"/>
                  <a:gd name="connsiteY87" fmla="*/ 3581400 h 4724400"/>
                  <a:gd name="connsiteX88" fmla="*/ 3048000 w 4724400"/>
                  <a:gd name="connsiteY88" fmla="*/ 3581400 h 4724400"/>
                  <a:gd name="connsiteX89" fmla="*/ 3048000 w 4724400"/>
                  <a:gd name="connsiteY89" fmla="*/ 4267200 h 4724400"/>
                  <a:gd name="connsiteX90" fmla="*/ 2590800 w 4724400"/>
                  <a:gd name="connsiteY90" fmla="*/ 4267200 h 4724400"/>
                  <a:gd name="connsiteX91" fmla="*/ 3200400 w 4724400"/>
                  <a:gd name="connsiteY91" fmla="*/ 3581400 h 4724400"/>
                  <a:gd name="connsiteX92" fmla="*/ 3593592 w 4724400"/>
                  <a:gd name="connsiteY92" fmla="*/ 3581400 h 4724400"/>
                  <a:gd name="connsiteX93" fmla="*/ 3657600 w 4724400"/>
                  <a:gd name="connsiteY93" fmla="*/ 3576904 h 4724400"/>
                  <a:gd name="connsiteX94" fmla="*/ 3657600 w 4724400"/>
                  <a:gd name="connsiteY94" fmla="*/ 4267200 h 4724400"/>
                  <a:gd name="connsiteX95" fmla="*/ 3200400 w 4724400"/>
                  <a:gd name="connsiteY95" fmla="*/ 4267200 h 4724400"/>
                  <a:gd name="connsiteX96" fmla="*/ 4191000 w 4724400"/>
                  <a:gd name="connsiteY96" fmla="*/ 1865757 h 4724400"/>
                  <a:gd name="connsiteX97" fmla="*/ 4130802 w 4724400"/>
                  <a:gd name="connsiteY97" fmla="*/ 2004212 h 4724400"/>
                  <a:gd name="connsiteX98" fmla="*/ 3993109 w 4724400"/>
                  <a:gd name="connsiteY98" fmla="*/ 2132762 h 4724400"/>
                  <a:gd name="connsiteX99" fmla="*/ 3723132 w 4724400"/>
                  <a:gd name="connsiteY99" fmla="*/ 1862709 h 4724400"/>
                  <a:gd name="connsiteX100" fmla="*/ 3861892 w 4724400"/>
                  <a:gd name="connsiteY100" fmla="*/ 1729207 h 4724400"/>
                  <a:gd name="connsiteX101" fmla="*/ 3993109 w 4724400"/>
                  <a:gd name="connsiteY101" fmla="*/ 1676400 h 4724400"/>
                  <a:gd name="connsiteX102" fmla="*/ 4001567 w 4724400"/>
                  <a:gd name="connsiteY102" fmla="*/ 1676400 h 4724400"/>
                  <a:gd name="connsiteX103" fmla="*/ 4191000 w 4724400"/>
                  <a:gd name="connsiteY103" fmla="*/ 1865757 h 4724400"/>
                  <a:gd name="connsiteX104" fmla="*/ 152400 w 4724400"/>
                  <a:gd name="connsiteY104" fmla="*/ 838200 h 4724400"/>
                  <a:gd name="connsiteX105" fmla="*/ 838200 w 4724400"/>
                  <a:gd name="connsiteY105" fmla="*/ 152400 h 4724400"/>
                  <a:gd name="connsiteX106" fmla="*/ 1524000 w 4724400"/>
                  <a:gd name="connsiteY106" fmla="*/ 838200 h 4724400"/>
                  <a:gd name="connsiteX107" fmla="*/ 838200 w 4724400"/>
                  <a:gd name="connsiteY107" fmla="*/ 1524000 h 4724400"/>
                  <a:gd name="connsiteX108" fmla="*/ 152400 w 4724400"/>
                  <a:gd name="connsiteY108" fmla="*/ 838200 h 4724400"/>
                  <a:gd name="connsiteX109" fmla="*/ 3962400 w 4724400"/>
                  <a:gd name="connsiteY109" fmla="*/ 4495800 h 4724400"/>
                  <a:gd name="connsiteX110" fmla="*/ 3886200 w 4724400"/>
                  <a:gd name="connsiteY110" fmla="*/ 4572000 h 4724400"/>
                  <a:gd name="connsiteX111" fmla="*/ 533400 w 4724400"/>
                  <a:gd name="connsiteY111" fmla="*/ 4572000 h 4724400"/>
                  <a:gd name="connsiteX112" fmla="*/ 457200 w 4724400"/>
                  <a:gd name="connsiteY112" fmla="*/ 4495800 h 4724400"/>
                  <a:gd name="connsiteX113" fmla="*/ 457200 w 4724400"/>
                  <a:gd name="connsiteY113" fmla="*/ 1583893 h 4724400"/>
                  <a:gd name="connsiteX114" fmla="*/ 838200 w 4724400"/>
                  <a:gd name="connsiteY114" fmla="*/ 1676400 h 4724400"/>
                  <a:gd name="connsiteX115" fmla="*/ 1676400 w 4724400"/>
                  <a:gd name="connsiteY115" fmla="*/ 838200 h 4724400"/>
                  <a:gd name="connsiteX116" fmla="*/ 1318641 w 4724400"/>
                  <a:gd name="connsiteY116" fmla="*/ 152400 h 4724400"/>
                  <a:gd name="connsiteX117" fmla="*/ 3886200 w 4724400"/>
                  <a:gd name="connsiteY117" fmla="*/ 152400 h 4724400"/>
                  <a:gd name="connsiteX118" fmla="*/ 3962400 w 4724400"/>
                  <a:gd name="connsiteY118" fmla="*/ 228600 h 4724400"/>
                  <a:gd name="connsiteX119" fmla="*/ 3962400 w 4724400"/>
                  <a:gd name="connsiteY119" fmla="*/ 1526972 h 4724400"/>
                  <a:gd name="connsiteX120" fmla="*/ 3756279 w 4724400"/>
                  <a:gd name="connsiteY120" fmla="*/ 1619403 h 4724400"/>
                  <a:gd name="connsiteX121" fmla="*/ 3142412 w 4724400"/>
                  <a:gd name="connsiteY121" fmla="*/ 2209800 h 4724400"/>
                  <a:gd name="connsiteX122" fmla="*/ 2840812 w 4724400"/>
                  <a:gd name="connsiteY122" fmla="*/ 2209800 h 4724400"/>
                  <a:gd name="connsiteX123" fmla="*/ 2566187 w 4724400"/>
                  <a:gd name="connsiteY123" fmla="*/ 2286000 h 4724400"/>
                  <a:gd name="connsiteX124" fmla="*/ 609600 w 4724400"/>
                  <a:gd name="connsiteY124" fmla="*/ 2286000 h 4724400"/>
                  <a:gd name="connsiteX125" fmla="*/ 609600 w 4724400"/>
                  <a:gd name="connsiteY125" fmla="*/ 4419600 h 4724400"/>
                  <a:gd name="connsiteX126" fmla="*/ 3048000 w 4724400"/>
                  <a:gd name="connsiteY126" fmla="*/ 4419600 h 4724400"/>
                  <a:gd name="connsiteX127" fmla="*/ 3200400 w 4724400"/>
                  <a:gd name="connsiteY127" fmla="*/ 4419600 h 4724400"/>
                  <a:gd name="connsiteX128" fmla="*/ 3810000 w 4724400"/>
                  <a:gd name="connsiteY128" fmla="*/ 4419600 h 4724400"/>
                  <a:gd name="connsiteX129" fmla="*/ 3810000 w 4724400"/>
                  <a:gd name="connsiteY129" fmla="*/ 3540862 h 4724400"/>
                  <a:gd name="connsiteX130" fmla="*/ 3962400 w 4724400"/>
                  <a:gd name="connsiteY130" fmla="*/ 3497351 h 47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4724400" h="4724400">
                    <a:moveTo>
                      <a:pt x="4724400" y="3610890"/>
                    </a:moveTo>
                    <a:lnTo>
                      <a:pt x="4724400" y="2332711"/>
                    </a:lnTo>
                    <a:lnTo>
                      <a:pt x="4196868" y="2508580"/>
                    </a:lnTo>
                    <a:lnTo>
                      <a:pt x="3947465" y="2383917"/>
                    </a:lnTo>
                    <a:lnTo>
                      <a:pt x="4234815" y="2115693"/>
                    </a:lnTo>
                    <a:cubicBezTo>
                      <a:pt x="4303776" y="2051152"/>
                      <a:pt x="4343400" y="1960169"/>
                      <a:pt x="4343400" y="1865757"/>
                    </a:cubicBezTo>
                    <a:cubicBezTo>
                      <a:pt x="4343400" y="1717167"/>
                      <a:pt x="4247541" y="1591742"/>
                      <a:pt x="4114800" y="1544726"/>
                    </a:cubicBezTo>
                    <a:lnTo>
                      <a:pt x="4114800" y="228600"/>
                    </a:lnTo>
                    <a:cubicBezTo>
                      <a:pt x="4114800" y="102565"/>
                      <a:pt x="4012235" y="0"/>
                      <a:pt x="3886200" y="0"/>
                    </a:cubicBezTo>
                    <a:lnTo>
                      <a:pt x="838200" y="0"/>
                    </a:lnTo>
                    <a:cubicBezTo>
                      <a:pt x="376047" y="0"/>
                      <a:pt x="0" y="376047"/>
                      <a:pt x="0" y="838200"/>
                    </a:cubicBezTo>
                    <a:cubicBezTo>
                      <a:pt x="0" y="1097890"/>
                      <a:pt x="118796" y="1330376"/>
                      <a:pt x="304800" y="1484300"/>
                    </a:cubicBezTo>
                    <a:lnTo>
                      <a:pt x="304800" y="4495800"/>
                    </a:lnTo>
                    <a:cubicBezTo>
                      <a:pt x="304800" y="4621835"/>
                      <a:pt x="407365" y="4724400"/>
                      <a:pt x="533400" y="4724400"/>
                    </a:cubicBezTo>
                    <a:lnTo>
                      <a:pt x="3886200" y="4724400"/>
                    </a:lnTo>
                    <a:cubicBezTo>
                      <a:pt x="4012235" y="4724400"/>
                      <a:pt x="4114800" y="4621835"/>
                      <a:pt x="4114800" y="4495800"/>
                    </a:cubicBezTo>
                    <a:lnTo>
                      <a:pt x="4114800" y="3453841"/>
                    </a:lnTo>
                    <a:lnTo>
                      <a:pt x="4189248" y="3432582"/>
                    </a:lnTo>
                    <a:close/>
                    <a:moveTo>
                      <a:pt x="4267200" y="2645740"/>
                    </a:moveTo>
                    <a:lnTo>
                      <a:pt x="4572000" y="2544166"/>
                    </a:lnTo>
                    <a:lnTo>
                      <a:pt x="4572000" y="3399587"/>
                    </a:lnTo>
                    <a:lnTo>
                      <a:pt x="4267200" y="3298012"/>
                    </a:lnTo>
                    <a:close/>
                    <a:moveTo>
                      <a:pt x="4114800" y="2637892"/>
                    </a:moveTo>
                    <a:lnTo>
                      <a:pt x="4114800" y="3295345"/>
                    </a:lnTo>
                    <a:lnTo>
                      <a:pt x="3698139" y="3414370"/>
                    </a:lnTo>
                    <a:cubicBezTo>
                      <a:pt x="3664153" y="3424047"/>
                      <a:pt x="3628949" y="3429000"/>
                      <a:pt x="3593592" y="3429000"/>
                    </a:cubicBezTo>
                    <a:lnTo>
                      <a:pt x="2286000" y="3429000"/>
                    </a:lnTo>
                    <a:cubicBezTo>
                      <a:pt x="2243938" y="3429000"/>
                      <a:pt x="2209800" y="3394786"/>
                      <a:pt x="2209800" y="3352800"/>
                    </a:cubicBezTo>
                    <a:cubicBezTo>
                      <a:pt x="2209800" y="3226765"/>
                      <a:pt x="2312365" y="3124200"/>
                      <a:pt x="2438400" y="3124200"/>
                    </a:cubicBezTo>
                    <a:lnTo>
                      <a:pt x="3092653" y="3124200"/>
                    </a:lnTo>
                    <a:lnTo>
                      <a:pt x="3298927" y="3330474"/>
                    </a:lnTo>
                    <a:lnTo>
                      <a:pt x="3406674" y="3222727"/>
                    </a:lnTo>
                    <a:lnTo>
                      <a:pt x="3233852" y="3049905"/>
                    </a:lnTo>
                    <a:lnTo>
                      <a:pt x="3828593" y="2494788"/>
                    </a:lnTo>
                    <a:close/>
                    <a:moveTo>
                      <a:pt x="3613252" y="1968399"/>
                    </a:moveTo>
                    <a:lnTo>
                      <a:pt x="3881628" y="2236775"/>
                    </a:lnTo>
                    <a:lnTo>
                      <a:pt x="3094177" y="2971800"/>
                    </a:lnTo>
                    <a:lnTo>
                      <a:pt x="2570150" y="2971800"/>
                    </a:lnTo>
                    <a:close/>
                    <a:moveTo>
                      <a:pt x="2332863" y="2988564"/>
                    </a:moveTo>
                    <a:cubicBezTo>
                      <a:pt x="2257806" y="3010357"/>
                      <a:pt x="2192884" y="3054172"/>
                      <a:pt x="2144649" y="3113227"/>
                    </a:cubicBezTo>
                    <a:cubicBezTo>
                      <a:pt x="2092833" y="3092120"/>
                      <a:pt x="2057400" y="3041904"/>
                      <a:pt x="2057400" y="2984830"/>
                    </a:cubicBezTo>
                    <a:cubicBezTo>
                      <a:pt x="2057400" y="2949855"/>
                      <a:pt x="2072412" y="2916479"/>
                      <a:pt x="2098548" y="2893238"/>
                    </a:cubicBezTo>
                    <a:lnTo>
                      <a:pt x="2587676" y="2458441"/>
                    </a:lnTo>
                    <a:cubicBezTo>
                      <a:pt x="2657551" y="2396414"/>
                      <a:pt x="2747467" y="2362200"/>
                      <a:pt x="2840812" y="2362200"/>
                    </a:cubicBezTo>
                    <a:lnTo>
                      <a:pt x="2983992" y="2362200"/>
                    </a:lnTo>
                    <a:close/>
                    <a:moveTo>
                      <a:pt x="2291563" y="3784016"/>
                    </a:moveTo>
                    <a:lnTo>
                      <a:pt x="2013737" y="3506191"/>
                    </a:lnTo>
                    <a:lnTo>
                      <a:pt x="2077212" y="3445002"/>
                    </a:lnTo>
                    <a:cubicBezTo>
                      <a:pt x="2112797" y="3525165"/>
                      <a:pt x="2192808" y="3581400"/>
                      <a:pt x="2286000" y="3581400"/>
                    </a:cubicBezTo>
                    <a:lnTo>
                      <a:pt x="2543709" y="3581400"/>
                    </a:lnTo>
                    <a:close/>
                    <a:moveTo>
                      <a:pt x="1899437" y="3958742"/>
                    </a:moveTo>
                    <a:cubicBezTo>
                      <a:pt x="1867510" y="3971697"/>
                      <a:pt x="1828800" y="3945865"/>
                      <a:pt x="1828800" y="3910813"/>
                    </a:cubicBezTo>
                    <a:cubicBezTo>
                      <a:pt x="1828800" y="3904259"/>
                      <a:pt x="1830095" y="3897859"/>
                      <a:pt x="1832534" y="3891686"/>
                    </a:cubicBezTo>
                    <a:lnTo>
                      <a:pt x="1932889" y="3640836"/>
                    </a:lnTo>
                    <a:lnTo>
                      <a:pt x="2150440" y="3858387"/>
                    </a:lnTo>
                    <a:close/>
                    <a:moveTo>
                      <a:pt x="2037969" y="2743200"/>
                    </a:moveTo>
                    <a:lnTo>
                      <a:pt x="1981200" y="2743200"/>
                    </a:lnTo>
                    <a:lnTo>
                      <a:pt x="1981200" y="2438400"/>
                    </a:lnTo>
                    <a:lnTo>
                      <a:pt x="2380869" y="2438400"/>
                    </a:lnTo>
                    <a:close/>
                    <a:moveTo>
                      <a:pt x="1828800" y="2743200"/>
                    </a:moveTo>
                    <a:lnTo>
                      <a:pt x="1371600" y="2743200"/>
                    </a:lnTo>
                    <a:lnTo>
                      <a:pt x="1371600" y="2438400"/>
                    </a:lnTo>
                    <a:lnTo>
                      <a:pt x="1828800" y="2438400"/>
                    </a:lnTo>
                    <a:close/>
                    <a:moveTo>
                      <a:pt x="1219200" y="2743200"/>
                    </a:moveTo>
                    <a:lnTo>
                      <a:pt x="762000" y="2743200"/>
                    </a:lnTo>
                    <a:lnTo>
                      <a:pt x="762000" y="2438400"/>
                    </a:lnTo>
                    <a:lnTo>
                      <a:pt x="1219200" y="2438400"/>
                    </a:lnTo>
                    <a:close/>
                    <a:moveTo>
                      <a:pt x="762000" y="2895600"/>
                    </a:moveTo>
                    <a:lnTo>
                      <a:pt x="1219200" y="2895600"/>
                    </a:lnTo>
                    <a:lnTo>
                      <a:pt x="1219200" y="4267200"/>
                    </a:lnTo>
                    <a:lnTo>
                      <a:pt x="762000" y="4267200"/>
                    </a:lnTo>
                    <a:close/>
                    <a:moveTo>
                      <a:pt x="1371600" y="2895600"/>
                    </a:moveTo>
                    <a:lnTo>
                      <a:pt x="1921459" y="2895600"/>
                    </a:lnTo>
                    <a:cubicBezTo>
                      <a:pt x="1911629" y="2924175"/>
                      <a:pt x="1905000" y="2953969"/>
                      <a:pt x="1905000" y="2984830"/>
                    </a:cubicBezTo>
                    <a:cubicBezTo>
                      <a:pt x="1905000" y="3096006"/>
                      <a:pt x="1968932" y="3195752"/>
                      <a:pt x="2065401" y="3244672"/>
                    </a:cubicBezTo>
                    <a:lnTo>
                      <a:pt x="1840382" y="3461690"/>
                    </a:lnTo>
                    <a:lnTo>
                      <a:pt x="1691030" y="3835070"/>
                    </a:lnTo>
                    <a:cubicBezTo>
                      <a:pt x="1681277" y="3859378"/>
                      <a:pt x="1676400" y="3884828"/>
                      <a:pt x="1676400" y="3910813"/>
                    </a:cubicBezTo>
                    <a:cubicBezTo>
                      <a:pt x="1676400" y="4005377"/>
                      <a:pt x="1741399" y="4084396"/>
                      <a:pt x="1828800" y="4107409"/>
                    </a:cubicBezTo>
                    <a:lnTo>
                      <a:pt x="1828800" y="4267200"/>
                    </a:lnTo>
                    <a:lnTo>
                      <a:pt x="1371600" y="4267200"/>
                    </a:lnTo>
                    <a:close/>
                    <a:moveTo>
                      <a:pt x="1981200" y="4090187"/>
                    </a:moveTo>
                    <a:lnTo>
                      <a:pt x="2314270" y="3956990"/>
                    </a:lnTo>
                    <a:lnTo>
                      <a:pt x="2438400" y="3858311"/>
                    </a:lnTo>
                    <a:lnTo>
                      <a:pt x="2438400" y="4267200"/>
                    </a:lnTo>
                    <a:lnTo>
                      <a:pt x="1981200" y="4267200"/>
                    </a:lnTo>
                    <a:close/>
                    <a:moveTo>
                      <a:pt x="2590800" y="3737153"/>
                    </a:moveTo>
                    <a:lnTo>
                      <a:pt x="2786710" y="3581400"/>
                    </a:lnTo>
                    <a:lnTo>
                      <a:pt x="3048000" y="3581400"/>
                    </a:lnTo>
                    <a:lnTo>
                      <a:pt x="3048000" y="4267200"/>
                    </a:lnTo>
                    <a:lnTo>
                      <a:pt x="2590800" y="4267200"/>
                    </a:lnTo>
                    <a:close/>
                    <a:moveTo>
                      <a:pt x="3200400" y="3581400"/>
                    </a:moveTo>
                    <a:lnTo>
                      <a:pt x="3593592" y="3581400"/>
                    </a:lnTo>
                    <a:cubicBezTo>
                      <a:pt x="3615004" y="3581400"/>
                      <a:pt x="3636340" y="3579495"/>
                      <a:pt x="3657600" y="3576904"/>
                    </a:cubicBezTo>
                    <a:lnTo>
                      <a:pt x="3657600" y="4267200"/>
                    </a:lnTo>
                    <a:lnTo>
                      <a:pt x="3200400" y="4267200"/>
                    </a:lnTo>
                    <a:close/>
                    <a:moveTo>
                      <a:pt x="4191000" y="1865757"/>
                    </a:moveTo>
                    <a:cubicBezTo>
                      <a:pt x="4191000" y="1918030"/>
                      <a:pt x="4169055" y="1968475"/>
                      <a:pt x="4130802" y="2004212"/>
                    </a:cubicBezTo>
                    <a:lnTo>
                      <a:pt x="3993109" y="2132762"/>
                    </a:lnTo>
                    <a:lnTo>
                      <a:pt x="3723132" y="1862709"/>
                    </a:lnTo>
                    <a:lnTo>
                      <a:pt x="3861892" y="1729207"/>
                    </a:lnTo>
                    <a:cubicBezTo>
                      <a:pt x="3897325" y="1695145"/>
                      <a:pt x="3943960" y="1676400"/>
                      <a:pt x="3993109" y="1676400"/>
                    </a:cubicBezTo>
                    <a:lnTo>
                      <a:pt x="4001567" y="1676400"/>
                    </a:lnTo>
                    <a:cubicBezTo>
                      <a:pt x="4106037" y="1676400"/>
                      <a:pt x="4191000" y="1761363"/>
                      <a:pt x="4191000" y="1865757"/>
                    </a:cubicBezTo>
                    <a:close/>
                    <a:moveTo>
                      <a:pt x="152400" y="838200"/>
                    </a:moveTo>
                    <a:cubicBezTo>
                      <a:pt x="152400" y="460096"/>
                      <a:pt x="460019" y="152400"/>
                      <a:pt x="838200" y="152400"/>
                    </a:cubicBezTo>
                    <a:cubicBezTo>
                      <a:pt x="1216381" y="152400"/>
                      <a:pt x="1524000" y="460096"/>
                      <a:pt x="1524000" y="838200"/>
                    </a:cubicBezTo>
                    <a:cubicBezTo>
                      <a:pt x="1524000" y="1216304"/>
                      <a:pt x="1216381" y="1524000"/>
                      <a:pt x="838200" y="1524000"/>
                    </a:cubicBezTo>
                    <a:cubicBezTo>
                      <a:pt x="460019" y="1524000"/>
                      <a:pt x="152400" y="1216304"/>
                      <a:pt x="152400" y="838200"/>
                    </a:cubicBezTo>
                    <a:close/>
                    <a:moveTo>
                      <a:pt x="3962400" y="4495800"/>
                    </a:moveTo>
                    <a:cubicBezTo>
                      <a:pt x="3962400" y="4537786"/>
                      <a:pt x="3928262" y="4572000"/>
                      <a:pt x="3886200" y="4572000"/>
                    </a:cubicBezTo>
                    <a:lnTo>
                      <a:pt x="533400" y="4572000"/>
                    </a:lnTo>
                    <a:cubicBezTo>
                      <a:pt x="491338" y="4572000"/>
                      <a:pt x="457200" y="4537786"/>
                      <a:pt x="457200" y="4495800"/>
                    </a:cubicBezTo>
                    <a:lnTo>
                      <a:pt x="457200" y="1583893"/>
                    </a:lnTo>
                    <a:cubicBezTo>
                      <a:pt x="571652" y="1642567"/>
                      <a:pt x="700964" y="1676400"/>
                      <a:pt x="838200" y="1676400"/>
                    </a:cubicBezTo>
                    <a:cubicBezTo>
                      <a:pt x="1300353" y="1676400"/>
                      <a:pt x="1676400" y="1300353"/>
                      <a:pt x="1676400" y="838200"/>
                    </a:cubicBezTo>
                    <a:cubicBezTo>
                      <a:pt x="1676400" y="554736"/>
                      <a:pt x="1534592" y="304190"/>
                      <a:pt x="1318641" y="152400"/>
                    </a:cubicBezTo>
                    <a:lnTo>
                      <a:pt x="3886200" y="152400"/>
                    </a:lnTo>
                    <a:cubicBezTo>
                      <a:pt x="3928262" y="152400"/>
                      <a:pt x="3962400" y="186614"/>
                      <a:pt x="3962400" y="228600"/>
                    </a:cubicBezTo>
                    <a:lnTo>
                      <a:pt x="3962400" y="1526972"/>
                    </a:lnTo>
                    <a:cubicBezTo>
                      <a:pt x="3885209" y="1533906"/>
                      <a:pt x="3812743" y="1565148"/>
                      <a:pt x="3756279" y="1619403"/>
                    </a:cubicBezTo>
                    <a:lnTo>
                      <a:pt x="3142412" y="2209800"/>
                    </a:lnTo>
                    <a:lnTo>
                      <a:pt x="2840812" y="2209800"/>
                    </a:lnTo>
                    <a:cubicBezTo>
                      <a:pt x="2743352" y="2209800"/>
                      <a:pt x="2648560" y="2236470"/>
                      <a:pt x="2566187" y="2286000"/>
                    </a:cubicBezTo>
                    <a:lnTo>
                      <a:pt x="609600" y="2286000"/>
                    </a:lnTo>
                    <a:lnTo>
                      <a:pt x="609600" y="4419600"/>
                    </a:lnTo>
                    <a:lnTo>
                      <a:pt x="3048000" y="4419600"/>
                    </a:lnTo>
                    <a:lnTo>
                      <a:pt x="3200400" y="4419600"/>
                    </a:lnTo>
                    <a:lnTo>
                      <a:pt x="3810000" y="4419600"/>
                    </a:lnTo>
                    <a:lnTo>
                      <a:pt x="3810000" y="3540862"/>
                    </a:lnTo>
                    <a:lnTo>
                      <a:pt x="3962400" y="3497351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C5AA851-C2B6-45BD-93F1-C92C061B2404}"/>
                  </a:ext>
                </a:extLst>
              </p:cNvPr>
              <p:cNvSpPr/>
              <p:nvPr/>
            </p:nvSpPr>
            <p:spPr>
              <a:xfrm>
                <a:off x="5562600" y="1371600"/>
                <a:ext cx="1981200" cy="609600"/>
              </a:xfrm>
              <a:custGeom>
                <a:avLst/>
                <a:gdLst>
                  <a:gd name="connsiteX0" fmla="*/ 1981200 w 1981200"/>
                  <a:gd name="connsiteY0" fmla="*/ 0 h 609600"/>
                  <a:gd name="connsiteX1" fmla="*/ 0 w 1981200"/>
                  <a:gd name="connsiteY1" fmla="*/ 0 h 609600"/>
                  <a:gd name="connsiteX2" fmla="*/ 0 w 1981200"/>
                  <a:gd name="connsiteY2" fmla="*/ 609600 h 609600"/>
                  <a:gd name="connsiteX3" fmla="*/ 1981200 w 1981200"/>
                  <a:gd name="connsiteY3" fmla="*/ 609600 h 609600"/>
                  <a:gd name="connsiteX4" fmla="*/ 1828800 w 1981200"/>
                  <a:gd name="connsiteY4" fmla="*/ 457200 h 609600"/>
                  <a:gd name="connsiteX5" fmla="*/ 152400 w 1981200"/>
                  <a:gd name="connsiteY5" fmla="*/ 457200 h 609600"/>
                  <a:gd name="connsiteX6" fmla="*/ 152400 w 1981200"/>
                  <a:gd name="connsiteY6" fmla="*/ 152400 h 609600"/>
                  <a:gd name="connsiteX7" fmla="*/ 1828800 w 1981200"/>
                  <a:gd name="connsiteY7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1200" h="609600">
                    <a:moveTo>
                      <a:pt x="1981200" y="0"/>
                    </a:moveTo>
                    <a:lnTo>
                      <a:pt x="0" y="0"/>
                    </a:lnTo>
                    <a:lnTo>
                      <a:pt x="0" y="609600"/>
                    </a:lnTo>
                    <a:lnTo>
                      <a:pt x="1981200" y="609600"/>
                    </a:lnTo>
                    <a:close/>
                    <a:moveTo>
                      <a:pt x="18288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182880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E350492-8AD3-4B22-9AB9-7B67C7CC0DF2}"/>
                  </a:ext>
                </a:extLst>
              </p:cNvPr>
              <p:cNvSpPr/>
              <p:nvPr/>
            </p:nvSpPr>
            <p:spPr>
              <a:xfrm>
                <a:off x="5562600" y="2133600"/>
                <a:ext cx="1981200" cy="152400"/>
              </a:xfrm>
              <a:custGeom>
                <a:avLst/>
                <a:gdLst>
                  <a:gd name="connsiteX0" fmla="*/ 0 w 1981200"/>
                  <a:gd name="connsiteY0" fmla="*/ 0 h 152400"/>
                  <a:gd name="connsiteX1" fmla="*/ 1981200 w 1981200"/>
                  <a:gd name="connsiteY1" fmla="*/ 0 h 152400"/>
                  <a:gd name="connsiteX2" fmla="*/ 1981200 w 1981200"/>
                  <a:gd name="connsiteY2" fmla="*/ 152400 h 152400"/>
                  <a:gd name="connsiteX3" fmla="*/ 0 w 1981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200" h="152400">
                    <a:moveTo>
                      <a:pt x="0" y="0"/>
                    </a:moveTo>
                    <a:lnTo>
                      <a:pt x="1981200" y="0"/>
                    </a:lnTo>
                    <a:lnTo>
                      <a:pt x="1981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CA97193-6AB1-4241-823C-94B61C37FF44}"/>
                  </a:ext>
                </a:extLst>
              </p:cNvPr>
              <p:cNvSpPr/>
              <p:nvPr/>
            </p:nvSpPr>
            <p:spPr>
              <a:xfrm>
                <a:off x="5562600" y="2438400"/>
                <a:ext cx="1676400" cy="152400"/>
              </a:xfrm>
              <a:custGeom>
                <a:avLst/>
                <a:gdLst>
                  <a:gd name="connsiteX0" fmla="*/ 0 w 1676400"/>
                  <a:gd name="connsiteY0" fmla="*/ 0 h 152400"/>
                  <a:gd name="connsiteX1" fmla="*/ 1676400 w 1676400"/>
                  <a:gd name="connsiteY1" fmla="*/ 0 h 152400"/>
                  <a:gd name="connsiteX2" fmla="*/ 1676400 w 1676400"/>
                  <a:gd name="connsiteY2" fmla="*/ 152400 h 152400"/>
                  <a:gd name="connsiteX3" fmla="*/ 0 w 1676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152400">
                    <a:moveTo>
                      <a:pt x="0" y="0"/>
                    </a:moveTo>
                    <a:lnTo>
                      <a:pt x="1676400" y="0"/>
                    </a:lnTo>
                    <a:lnTo>
                      <a:pt x="1676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9180903-4CD9-40EB-A4B5-335BB055AE46}"/>
                  </a:ext>
                </a:extLst>
              </p:cNvPr>
              <p:cNvSpPr/>
              <p:nvPr/>
            </p:nvSpPr>
            <p:spPr>
              <a:xfrm>
                <a:off x="7391400" y="2438400"/>
                <a:ext cx="152400" cy="152400"/>
              </a:xfrm>
              <a:custGeom>
                <a:avLst/>
                <a:gdLst>
                  <a:gd name="connsiteX0" fmla="*/ 0 w 152400"/>
                  <a:gd name="connsiteY0" fmla="*/ 0 h 152400"/>
                  <a:gd name="connsiteX1" fmla="*/ 152400 w 152400"/>
                  <a:gd name="connsiteY1" fmla="*/ 0 h 152400"/>
                  <a:gd name="connsiteX2" fmla="*/ 152400 w 152400"/>
                  <a:gd name="connsiteY2" fmla="*/ 152400 h 152400"/>
                  <a:gd name="connsiteX3" fmla="*/ 0 w 152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C88D84CA-0375-4813-9A81-FCF7C9F03AF3}"/>
                  </a:ext>
                </a:extLst>
              </p:cNvPr>
              <p:cNvSpPr/>
              <p:nvPr/>
            </p:nvSpPr>
            <p:spPr>
              <a:xfrm>
                <a:off x="5562600" y="2743200"/>
                <a:ext cx="1219200" cy="152400"/>
              </a:xfrm>
              <a:custGeom>
                <a:avLst/>
                <a:gdLst>
                  <a:gd name="connsiteX0" fmla="*/ 0 w 1219200"/>
                  <a:gd name="connsiteY0" fmla="*/ 0 h 152400"/>
                  <a:gd name="connsiteX1" fmla="*/ 1219200 w 1219200"/>
                  <a:gd name="connsiteY1" fmla="*/ 0 h 152400"/>
                  <a:gd name="connsiteX2" fmla="*/ 1219200 w 1219200"/>
                  <a:gd name="connsiteY2" fmla="*/ 152400 h 152400"/>
                  <a:gd name="connsiteX3" fmla="*/ 0 w 1219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1524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EF92DFE-3285-48E3-AA93-9838E74495A6}"/>
                  </a:ext>
                </a:extLst>
              </p:cNvPr>
              <p:cNvSpPr/>
              <p:nvPr/>
            </p:nvSpPr>
            <p:spPr>
              <a:xfrm>
                <a:off x="5562600" y="3048000"/>
                <a:ext cx="1219200" cy="152400"/>
              </a:xfrm>
              <a:custGeom>
                <a:avLst/>
                <a:gdLst>
                  <a:gd name="connsiteX0" fmla="*/ 0 w 1219200"/>
                  <a:gd name="connsiteY0" fmla="*/ 0 h 152400"/>
                  <a:gd name="connsiteX1" fmla="*/ 1219200 w 1219200"/>
                  <a:gd name="connsiteY1" fmla="*/ 0 h 152400"/>
                  <a:gd name="connsiteX2" fmla="*/ 1219200 w 1219200"/>
                  <a:gd name="connsiteY2" fmla="*/ 152400 h 152400"/>
                  <a:gd name="connsiteX3" fmla="*/ 0 w 1219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1524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36F681-4BE0-4DFF-8AC8-0FB9BA96C9F2}"/>
              </a:ext>
            </a:extLst>
          </p:cNvPr>
          <p:cNvGrpSpPr/>
          <p:nvPr/>
        </p:nvGrpSpPr>
        <p:grpSpPr>
          <a:xfrm>
            <a:off x="6707369" y="2888378"/>
            <a:ext cx="2281416" cy="388001"/>
            <a:chOff x="6707369" y="2888378"/>
            <a:chExt cx="2281416" cy="388001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FFCBECE-F040-4A96-8662-701C1525119B}"/>
                </a:ext>
              </a:extLst>
            </p:cNvPr>
            <p:cNvCxnSpPr/>
            <p:nvPr/>
          </p:nvCxnSpPr>
          <p:spPr>
            <a:xfrm>
              <a:off x="6707369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FFB3CE3-4340-4D6E-AA1F-EE279AA800F3}"/>
                </a:ext>
              </a:extLst>
            </p:cNvPr>
            <p:cNvCxnSpPr/>
            <p:nvPr/>
          </p:nvCxnSpPr>
          <p:spPr>
            <a:xfrm>
              <a:off x="6935511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021138E-499D-48C9-A5F4-2B51611A1F21}"/>
                </a:ext>
              </a:extLst>
            </p:cNvPr>
            <p:cNvCxnSpPr/>
            <p:nvPr/>
          </p:nvCxnSpPr>
          <p:spPr>
            <a:xfrm>
              <a:off x="7163653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085E1A5-85E3-4A4E-A665-B53D0B5774C2}"/>
                </a:ext>
              </a:extLst>
            </p:cNvPr>
            <p:cNvCxnSpPr/>
            <p:nvPr/>
          </p:nvCxnSpPr>
          <p:spPr>
            <a:xfrm>
              <a:off x="7391795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9B02851-9710-4FB1-9081-C39CC9E6D1D2}"/>
                </a:ext>
              </a:extLst>
            </p:cNvPr>
            <p:cNvCxnSpPr/>
            <p:nvPr/>
          </p:nvCxnSpPr>
          <p:spPr>
            <a:xfrm>
              <a:off x="7619937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30F5A49-89E1-44A6-A860-BA727111C592}"/>
                </a:ext>
              </a:extLst>
            </p:cNvPr>
            <p:cNvCxnSpPr/>
            <p:nvPr/>
          </p:nvCxnSpPr>
          <p:spPr>
            <a:xfrm>
              <a:off x="7848079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3D8C016-9F4A-42EC-8151-7DD8D2749D73}"/>
                </a:ext>
              </a:extLst>
            </p:cNvPr>
            <p:cNvCxnSpPr/>
            <p:nvPr/>
          </p:nvCxnSpPr>
          <p:spPr>
            <a:xfrm>
              <a:off x="8076221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D811FA6-DF54-4526-9907-941CF1F00B83}"/>
                </a:ext>
              </a:extLst>
            </p:cNvPr>
            <p:cNvCxnSpPr/>
            <p:nvPr/>
          </p:nvCxnSpPr>
          <p:spPr>
            <a:xfrm>
              <a:off x="8304363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9F4D219-D760-4463-985E-0DB54DF4F708}"/>
                </a:ext>
              </a:extLst>
            </p:cNvPr>
            <p:cNvCxnSpPr/>
            <p:nvPr/>
          </p:nvCxnSpPr>
          <p:spPr>
            <a:xfrm>
              <a:off x="8532505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A370B0-DE97-4517-88B7-CC0E119C97D6}"/>
                </a:ext>
              </a:extLst>
            </p:cNvPr>
            <p:cNvCxnSpPr/>
            <p:nvPr/>
          </p:nvCxnSpPr>
          <p:spPr>
            <a:xfrm>
              <a:off x="8760647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CB33DFA-E599-4F39-93F4-FBD7FE7C8CB9}"/>
                </a:ext>
              </a:extLst>
            </p:cNvPr>
            <p:cNvCxnSpPr/>
            <p:nvPr/>
          </p:nvCxnSpPr>
          <p:spPr>
            <a:xfrm>
              <a:off x="8988785" y="2888378"/>
              <a:ext cx="0" cy="38800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432099" y="696752"/>
            <a:ext cx="4752975" cy="1246476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  <a:tabLst>
                <a:tab pos="1809647" algn="l"/>
                <a:tab pos="3762206" algn="l"/>
                <a:tab pos="4913107" algn="l"/>
                <a:tab pos="6457227" algn="l"/>
              </a:tabLst>
            </a:pPr>
            <a:r>
              <a:rPr lang="en-US" sz="4000" dirty="0">
                <a:solidFill>
                  <a:srgbClr val="061C33"/>
                </a:solidFill>
                <a:latin typeface="+mn-lt"/>
              </a:rPr>
              <a:t>MILOK Group</a:t>
            </a:r>
            <a:br>
              <a:rPr lang="en-US" sz="4000" b="1" dirty="0">
                <a:solidFill>
                  <a:srgbClr val="485B6E"/>
                </a:solidFill>
              </a:rPr>
            </a:br>
            <a:r>
              <a:rPr lang="en-US" sz="4000" b="1" dirty="0">
                <a:solidFill>
                  <a:srgbClr val="5089CE"/>
                </a:solidFill>
              </a:rPr>
              <a:t>Net </a:t>
            </a:r>
            <a:r>
              <a:rPr lang="en-US" sz="4000" b="1" dirty="0">
                <a:solidFill>
                  <a:srgbClr val="061C33"/>
                </a:solidFill>
              </a:rPr>
              <a:t>Cash Flow 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15652"/>
              </p:ext>
            </p:extLst>
          </p:nvPr>
        </p:nvGraphicFramePr>
        <p:xfrm>
          <a:off x="798544" y="2208732"/>
          <a:ext cx="6630955" cy="39201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4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379">
                <a:tc gridSpan="2"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1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Opening </a:t>
                      </a:r>
                      <a:r>
                        <a:rPr sz="1500" b="1" spc="3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Net</a:t>
                      </a:r>
                      <a:r>
                        <a:rPr sz="1500" b="1" spc="9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4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Debt</a:t>
                      </a:r>
                      <a:endParaRPr sz="1500" b="1" dirty="0"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solidFill>
                      <a:srgbClr val="3D7C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Short </a:t>
                      </a:r>
                      <a:r>
                        <a:rPr sz="1500" b="0" spc="-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Term</a:t>
                      </a:r>
                      <a:r>
                        <a:rPr sz="1500" b="0" spc="8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Debt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noFill/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3,100,000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Long </a:t>
                      </a:r>
                      <a:r>
                        <a:rPr sz="1500" b="0" spc="-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Term</a:t>
                      </a:r>
                      <a:r>
                        <a:rPr sz="1500" b="0" spc="9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Debt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Less</a:t>
                      </a:r>
                      <a:r>
                        <a:rPr sz="1500" b="0" spc="5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Cash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noFill/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-100,000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379">
                <a:tc gridSpan="2"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4,000,000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379">
                <a:tc gridSpan="2"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1" spc="1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Closing </a:t>
                      </a:r>
                      <a:r>
                        <a:rPr sz="1500" b="1" spc="3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Net</a:t>
                      </a:r>
                      <a:r>
                        <a:rPr sz="1500" b="1" spc="9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4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Debt</a:t>
                      </a:r>
                      <a:endParaRPr sz="1500" b="1" dirty="0">
                        <a:latin typeface="+mj-lt"/>
                        <a:cs typeface="Arial"/>
                      </a:endParaRPr>
                    </a:p>
                  </a:txBody>
                  <a:tcPr marL="0" marR="0" marT="63422" marB="0">
                    <a:solidFill>
                      <a:srgbClr val="061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1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Short </a:t>
                      </a:r>
                      <a:r>
                        <a:rPr sz="1500" b="0" spc="-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Term</a:t>
                      </a:r>
                      <a:r>
                        <a:rPr sz="1500" b="0" spc="8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40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Debt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noFill/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2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2,800,000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Long </a:t>
                      </a:r>
                      <a:r>
                        <a:rPr sz="1500" b="0" spc="-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Term</a:t>
                      </a:r>
                      <a:r>
                        <a:rPr sz="1500" b="0" spc="9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40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Debt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2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1,000,000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Less</a:t>
                      </a:r>
                      <a:r>
                        <a:rPr sz="1500" b="0" spc="50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20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Cash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noFill/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2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-100,000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379">
                <a:tc gridSpan="2"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0" spc="25" dirty="0">
                          <a:solidFill>
                            <a:srgbClr val="485B6E"/>
                          </a:solidFill>
                          <a:latin typeface="+mn-lt"/>
                          <a:cs typeface="Arial"/>
                        </a:rPr>
                        <a:t>3,700,000</a:t>
                      </a:r>
                      <a:endParaRPr sz="1500" b="0" dirty="0">
                        <a:latin typeface="+mn-lt"/>
                        <a:cs typeface="Arial"/>
                      </a:endParaRPr>
                    </a:p>
                  </a:txBody>
                  <a:tcPr marL="0" marR="0" marT="63422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37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1" spc="3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Net </a:t>
                      </a:r>
                      <a:r>
                        <a:rPr sz="1500" b="1" spc="1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Cash</a:t>
                      </a:r>
                      <a:r>
                        <a:rPr sz="1500" b="1" spc="6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2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Flow</a:t>
                      </a:r>
                      <a:endParaRPr sz="1500" b="1" dirty="0">
                        <a:latin typeface="+mj-lt"/>
                        <a:cs typeface="Arial"/>
                      </a:endParaRPr>
                    </a:p>
                  </a:txBody>
                  <a:tcPr marL="0" marR="0" marT="63422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500" b="1" spc="2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+300,000</a:t>
                      </a:r>
                      <a:endParaRPr sz="1500" b="1" dirty="0">
                        <a:latin typeface="+mj-lt"/>
                        <a:cs typeface="Arial"/>
                      </a:endParaRPr>
                    </a:p>
                  </a:txBody>
                  <a:tcPr marL="0" marR="0" marT="63422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F6FBF45-CECC-4EC1-8EE8-2BA16C4E175B}"/>
              </a:ext>
            </a:extLst>
          </p:cNvPr>
          <p:cNvGrpSpPr/>
          <p:nvPr/>
        </p:nvGrpSpPr>
        <p:grpSpPr>
          <a:xfrm>
            <a:off x="798544" y="638175"/>
            <a:ext cx="1363631" cy="1363631"/>
            <a:chOff x="798544" y="638175"/>
            <a:chExt cx="1363631" cy="136363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C04DDD-4D5D-4EE3-894A-29DDB4155586}"/>
                </a:ext>
              </a:extLst>
            </p:cNvPr>
            <p:cNvSpPr/>
            <p:nvPr/>
          </p:nvSpPr>
          <p:spPr>
            <a:xfrm>
              <a:off x="798544" y="638175"/>
              <a:ext cx="1363631" cy="1363631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13" name="Graphic 65">
              <a:extLst>
                <a:ext uri="{FF2B5EF4-FFF2-40B4-BE49-F238E27FC236}">
                  <a16:creationId xmlns:a16="http://schemas.microsoft.com/office/drawing/2014/main" id="{300C60DB-0CE0-41B5-A68F-F984B01F8318}"/>
                </a:ext>
              </a:extLst>
            </p:cNvPr>
            <p:cNvGrpSpPr/>
            <p:nvPr/>
          </p:nvGrpSpPr>
          <p:grpSpPr>
            <a:xfrm>
              <a:off x="997744" y="951049"/>
              <a:ext cx="945751" cy="747757"/>
              <a:chOff x="3657599" y="1501082"/>
              <a:chExt cx="4876809" cy="3855843"/>
            </a:xfrm>
            <a:solidFill>
              <a:schemeClr val="bg1"/>
            </a:solidFill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AFC18D-B58A-4548-8E1D-9D8DE0AAFAD7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EFB6519-D711-43CD-85D4-0718B7C0EAB9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4214AF4-997D-4B54-8E25-D1722C4907CF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870B4F3-6EB4-4CDC-B106-4773D8B32FC4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44F06C-7843-40E0-A9FB-EF0315CFAF94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8467553-B1BC-4005-8CA6-9ED74C12D0D7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B29EDEC-6284-4895-9C23-6504419C85F5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010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84925AF-F856-4FB2-B3F7-1DAD0EC87512}"/>
              </a:ext>
            </a:extLst>
          </p:cNvPr>
          <p:cNvSpPr/>
          <p:nvPr/>
        </p:nvSpPr>
        <p:spPr>
          <a:xfrm rot="10800000">
            <a:off x="5747656" y="0"/>
            <a:ext cx="6444344" cy="6858000"/>
          </a:xfrm>
          <a:prstGeom prst="rect">
            <a:avLst/>
          </a:prstGeom>
          <a:gradFill flip="none" rotWithShape="1">
            <a:gsLst>
              <a:gs pos="593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36846" y="579438"/>
            <a:ext cx="7994650" cy="1085850"/>
          </a:xfrm>
          <a:prstGeom prst="rect">
            <a:avLst/>
          </a:prstGeom>
        </p:spPr>
        <p:txBody>
          <a:bodyPr vert="horz" wrap="square" lIns="0" tIns="33825" rIns="0" bIns="0" rtlCol="0">
            <a:noAutofit/>
          </a:bodyPr>
          <a:lstStyle/>
          <a:p>
            <a:pPr marL="16913" marR="6765" algn="ctr">
              <a:lnSpc>
                <a:spcPct val="90000"/>
              </a:lnSpc>
              <a:spcBef>
                <a:spcPts val="266"/>
              </a:spcBef>
              <a:tabLst>
                <a:tab pos="2202018" algn="l"/>
                <a:tab pos="3434101" algn="l"/>
                <a:tab pos="3785883" algn="l"/>
              </a:tabLst>
            </a:pPr>
            <a:r>
              <a:rPr lang="en-US" sz="4800" dirty="0">
                <a:solidFill>
                  <a:srgbClr val="061C33"/>
                </a:solidFill>
                <a:latin typeface="Roboto Lt" pitchFamily="2" charset="0"/>
                <a:ea typeface="Roboto Lt" pitchFamily="2" charset="0"/>
              </a:rPr>
              <a:t>Making your</a:t>
            </a:r>
            <a:br>
              <a:rPr lang="en-US" sz="4800" b="1" dirty="0">
                <a:solidFill>
                  <a:srgbClr val="061C33"/>
                </a:solidFill>
                <a:latin typeface="Roboto" pitchFamily="2" charset="0"/>
                <a:ea typeface="Roboto" pitchFamily="2" charset="0"/>
              </a:rPr>
            </a:br>
            <a:r>
              <a:rPr lang="en-US" sz="4800" b="1" dirty="0">
                <a:solidFill>
                  <a:srgbClr val="061C33"/>
                </a:solidFill>
                <a:latin typeface="Roboto" pitchFamily="2" charset="0"/>
                <a:ea typeface="Roboto" pitchFamily="2" charset="0"/>
              </a:rPr>
              <a:t>Financial Statements </a:t>
            </a:r>
            <a:r>
              <a:rPr lang="en-US" sz="48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</a:rPr>
              <a:t>simple</a:t>
            </a:r>
            <a:r>
              <a:rPr lang="en-US" sz="4800" b="1" dirty="0">
                <a:solidFill>
                  <a:srgbClr val="061C33"/>
                </a:solidFill>
                <a:latin typeface="Roboto" pitchFamily="2" charset="0"/>
                <a:ea typeface="Roboto" pitchFamily="2" charset="0"/>
              </a:rPr>
              <a:t> 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8319" y="4720948"/>
            <a:ext cx="2760742" cy="1163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 algn="ctr" defTabSz="1217706">
              <a:lnSpc>
                <a:spcPct val="90000"/>
              </a:lnSpc>
              <a:spcBef>
                <a:spcPts val="678"/>
              </a:spcBef>
            </a:pPr>
            <a:r>
              <a:rPr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Your </a:t>
            </a:r>
            <a:r>
              <a:rPr lang="en-US"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B</a:t>
            </a:r>
            <a:r>
              <a:rPr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alance</a:t>
            </a:r>
            <a:r>
              <a:rPr lang="ru-RU"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lang="en-US"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S</a:t>
            </a:r>
            <a:r>
              <a:rPr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heet can be</a:t>
            </a:r>
            <a:r>
              <a:rPr lang="ru-RU"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sz="28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  <a:cs typeface="Arial"/>
              </a:rPr>
              <a:t>made simple</a:t>
            </a:r>
            <a:endParaRPr sz="2800" dirty="0">
              <a:solidFill>
                <a:prstClr val="black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A06F229-719B-4542-BD15-152E58C58F67}"/>
              </a:ext>
            </a:extLst>
          </p:cNvPr>
          <p:cNvSpPr txBox="1"/>
          <p:nvPr/>
        </p:nvSpPr>
        <p:spPr>
          <a:xfrm>
            <a:off x="3752575" y="4408427"/>
            <a:ext cx="2004126" cy="1470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 algn="ctr" defTabSz="1217706">
              <a:spcBef>
                <a:spcPts val="678"/>
              </a:spcBef>
            </a:pPr>
            <a:r>
              <a:rPr lang="en-US" sz="1864" dirty="0">
                <a:solidFill>
                  <a:srgbClr val="485B6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Companies focus on their Income Statement because its easy to understand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7DEC82FE-A42A-4A9D-9ECD-A2E68A3C3355}"/>
              </a:ext>
            </a:extLst>
          </p:cNvPr>
          <p:cNvSpPr txBox="1"/>
          <p:nvPr/>
        </p:nvSpPr>
        <p:spPr>
          <a:xfrm>
            <a:off x="652235" y="4408426"/>
            <a:ext cx="2054983" cy="11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13" marR="6765" algn="ctr" defTabSz="1217706">
              <a:spcBef>
                <a:spcPts val="678"/>
              </a:spcBef>
            </a:pPr>
            <a:r>
              <a:rPr lang="en-US" sz="1864" dirty="0">
                <a:solidFill>
                  <a:srgbClr val="485B6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/>
              </a:rPr>
              <a:t>Your Income Statement and Balance Sheet are equally Important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57D8A9-5E4D-4FE4-8CFC-CFA98602D37D}"/>
              </a:ext>
            </a:extLst>
          </p:cNvPr>
          <p:cNvGrpSpPr/>
          <p:nvPr/>
        </p:nvGrpSpPr>
        <p:grpSpPr>
          <a:xfrm>
            <a:off x="457047" y="2517071"/>
            <a:ext cx="1991030" cy="1839683"/>
            <a:chOff x="457047" y="2517071"/>
            <a:chExt cx="1991030" cy="18396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A48531-CDD7-4EEE-BEED-49C77C68F9C2}"/>
                </a:ext>
              </a:extLst>
            </p:cNvPr>
            <p:cNvSpPr/>
            <p:nvPr/>
          </p:nvSpPr>
          <p:spPr>
            <a:xfrm>
              <a:off x="911377" y="2820054"/>
              <a:ext cx="1536700" cy="15367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14" name="Graphic 94">
              <a:extLst>
                <a:ext uri="{FF2B5EF4-FFF2-40B4-BE49-F238E27FC236}">
                  <a16:creationId xmlns:a16="http://schemas.microsoft.com/office/drawing/2014/main" id="{BF5A8A67-2CAC-48C5-B3B1-20A454794C6C}"/>
                </a:ext>
              </a:extLst>
            </p:cNvPr>
            <p:cNvGrpSpPr/>
            <p:nvPr/>
          </p:nvGrpSpPr>
          <p:grpSpPr>
            <a:xfrm>
              <a:off x="1239157" y="3135135"/>
              <a:ext cx="881138" cy="881138"/>
              <a:chOff x="3733800" y="1066800"/>
              <a:chExt cx="4724400" cy="4724400"/>
            </a:xfrm>
            <a:solidFill>
              <a:schemeClr val="bg1"/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5499F43-9291-4ACA-875A-5C8A8118EC4D}"/>
                  </a:ext>
                </a:extLst>
              </p:cNvPr>
              <p:cNvSpPr/>
              <p:nvPr/>
            </p:nvSpPr>
            <p:spPr>
              <a:xfrm>
                <a:off x="4343400" y="1371600"/>
                <a:ext cx="457200" cy="1066800"/>
              </a:xfrm>
              <a:custGeom>
                <a:avLst/>
                <a:gdLst>
                  <a:gd name="connsiteX0" fmla="*/ 152400 w 457200"/>
                  <a:gd name="connsiteY0" fmla="*/ 903351 h 1066800"/>
                  <a:gd name="connsiteX1" fmla="*/ 152400 w 457200"/>
                  <a:gd name="connsiteY1" fmla="*/ 1066800 h 1066800"/>
                  <a:gd name="connsiteX2" fmla="*/ 304800 w 457200"/>
                  <a:gd name="connsiteY2" fmla="*/ 1066800 h 1066800"/>
                  <a:gd name="connsiteX3" fmla="*/ 304800 w 457200"/>
                  <a:gd name="connsiteY3" fmla="*/ 903351 h 1066800"/>
                  <a:gd name="connsiteX4" fmla="*/ 457200 w 457200"/>
                  <a:gd name="connsiteY4" fmla="*/ 696925 h 1066800"/>
                  <a:gd name="connsiteX5" fmla="*/ 336956 w 457200"/>
                  <a:gd name="connsiteY5" fmla="*/ 502387 h 1066800"/>
                  <a:gd name="connsiteX6" fmla="*/ 188443 w 457200"/>
                  <a:gd name="connsiteY6" fmla="*/ 428092 h 1066800"/>
                  <a:gd name="connsiteX7" fmla="*/ 152400 w 457200"/>
                  <a:gd name="connsiteY7" fmla="*/ 369875 h 1066800"/>
                  <a:gd name="connsiteX8" fmla="*/ 217475 w 457200"/>
                  <a:gd name="connsiteY8" fmla="*/ 304800 h 1066800"/>
                  <a:gd name="connsiteX9" fmla="*/ 239649 w 457200"/>
                  <a:gd name="connsiteY9" fmla="*/ 304800 h 1066800"/>
                  <a:gd name="connsiteX10" fmla="*/ 304800 w 457200"/>
                  <a:gd name="connsiteY10" fmla="*/ 369875 h 1066800"/>
                  <a:gd name="connsiteX11" fmla="*/ 304800 w 457200"/>
                  <a:gd name="connsiteY11" fmla="*/ 457200 h 1066800"/>
                  <a:gd name="connsiteX12" fmla="*/ 457200 w 457200"/>
                  <a:gd name="connsiteY12" fmla="*/ 457200 h 1066800"/>
                  <a:gd name="connsiteX13" fmla="*/ 457200 w 457200"/>
                  <a:gd name="connsiteY13" fmla="*/ 369875 h 1066800"/>
                  <a:gd name="connsiteX14" fmla="*/ 304800 w 457200"/>
                  <a:gd name="connsiteY14" fmla="*/ 163449 h 1066800"/>
                  <a:gd name="connsiteX15" fmla="*/ 304800 w 457200"/>
                  <a:gd name="connsiteY15" fmla="*/ 0 h 1066800"/>
                  <a:gd name="connsiteX16" fmla="*/ 152400 w 457200"/>
                  <a:gd name="connsiteY16" fmla="*/ 0 h 1066800"/>
                  <a:gd name="connsiteX17" fmla="*/ 152400 w 457200"/>
                  <a:gd name="connsiteY17" fmla="*/ 163449 h 1066800"/>
                  <a:gd name="connsiteX18" fmla="*/ 0 w 457200"/>
                  <a:gd name="connsiteY18" fmla="*/ 369875 h 1066800"/>
                  <a:gd name="connsiteX19" fmla="*/ 120244 w 457200"/>
                  <a:gd name="connsiteY19" fmla="*/ 564413 h 1066800"/>
                  <a:gd name="connsiteX20" fmla="*/ 268757 w 457200"/>
                  <a:gd name="connsiteY20" fmla="*/ 638708 h 1066800"/>
                  <a:gd name="connsiteX21" fmla="*/ 304800 w 457200"/>
                  <a:gd name="connsiteY21" fmla="*/ 696925 h 1066800"/>
                  <a:gd name="connsiteX22" fmla="*/ 239725 w 457200"/>
                  <a:gd name="connsiteY22" fmla="*/ 762000 h 1066800"/>
                  <a:gd name="connsiteX23" fmla="*/ 217551 w 457200"/>
                  <a:gd name="connsiteY23" fmla="*/ 762000 h 1066800"/>
                  <a:gd name="connsiteX24" fmla="*/ 152400 w 457200"/>
                  <a:gd name="connsiteY24" fmla="*/ 696925 h 1066800"/>
                  <a:gd name="connsiteX25" fmla="*/ 152400 w 457200"/>
                  <a:gd name="connsiteY25" fmla="*/ 609600 h 1066800"/>
                  <a:gd name="connsiteX26" fmla="*/ 0 w 457200"/>
                  <a:gd name="connsiteY26" fmla="*/ 609600 h 1066800"/>
                  <a:gd name="connsiteX27" fmla="*/ 0 w 457200"/>
                  <a:gd name="connsiteY27" fmla="*/ 696925 h 1066800"/>
                  <a:gd name="connsiteX28" fmla="*/ 152400 w 457200"/>
                  <a:gd name="connsiteY28" fmla="*/ 903351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57200" h="1066800">
                    <a:moveTo>
                      <a:pt x="152400" y="903351"/>
                    </a:moveTo>
                    <a:lnTo>
                      <a:pt x="152400" y="1066800"/>
                    </a:lnTo>
                    <a:lnTo>
                      <a:pt x="304800" y="1066800"/>
                    </a:lnTo>
                    <a:lnTo>
                      <a:pt x="304800" y="903351"/>
                    </a:lnTo>
                    <a:cubicBezTo>
                      <a:pt x="392811" y="875462"/>
                      <a:pt x="457200" y="794004"/>
                      <a:pt x="457200" y="696925"/>
                    </a:cubicBezTo>
                    <a:cubicBezTo>
                      <a:pt x="457200" y="614020"/>
                      <a:pt x="411175" y="539496"/>
                      <a:pt x="336956" y="502387"/>
                    </a:cubicBezTo>
                    <a:lnTo>
                      <a:pt x="188443" y="428092"/>
                    </a:lnTo>
                    <a:cubicBezTo>
                      <a:pt x="166192" y="417043"/>
                      <a:pt x="152400" y="394716"/>
                      <a:pt x="152400" y="369875"/>
                    </a:cubicBezTo>
                    <a:cubicBezTo>
                      <a:pt x="152400" y="333985"/>
                      <a:pt x="181661" y="304800"/>
                      <a:pt x="217475" y="304800"/>
                    </a:cubicBezTo>
                    <a:lnTo>
                      <a:pt x="239649" y="304800"/>
                    </a:lnTo>
                    <a:cubicBezTo>
                      <a:pt x="275539" y="304800"/>
                      <a:pt x="304800" y="333985"/>
                      <a:pt x="304800" y="369875"/>
                    </a:cubicBezTo>
                    <a:lnTo>
                      <a:pt x="304800" y="457200"/>
                    </a:lnTo>
                    <a:lnTo>
                      <a:pt x="457200" y="457200"/>
                    </a:lnTo>
                    <a:lnTo>
                      <a:pt x="457200" y="369875"/>
                    </a:lnTo>
                    <a:cubicBezTo>
                      <a:pt x="457200" y="272796"/>
                      <a:pt x="392811" y="191338"/>
                      <a:pt x="304800" y="163449"/>
                    </a:cubicBezTo>
                    <a:lnTo>
                      <a:pt x="304800" y="0"/>
                    </a:lnTo>
                    <a:lnTo>
                      <a:pt x="152400" y="0"/>
                    </a:lnTo>
                    <a:lnTo>
                      <a:pt x="152400" y="163449"/>
                    </a:lnTo>
                    <a:cubicBezTo>
                      <a:pt x="64389" y="191338"/>
                      <a:pt x="0" y="272796"/>
                      <a:pt x="0" y="369875"/>
                    </a:cubicBezTo>
                    <a:cubicBezTo>
                      <a:pt x="0" y="452780"/>
                      <a:pt x="46025" y="527304"/>
                      <a:pt x="120244" y="564413"/>
                    </a:cubicBezTo>
                    <a:lnTo>
                      <a:pt x="268757" y="638708"/>
                    </a:lnTo>
                    <a:cubicBezTo>
                      <a:pt x="291008" y="649757"/>
                      <a:pt x="304800" y="672084"/>
                      <a:pt x="304800" y="696925"/>
                    </a:cubicBezTo>
                    <a:cubicBezTo>
                      <a:pt x="304800" y="732815"/>
                      <a:pt x="275539" y="762000"/>
                      <a:pt x="239725" y="762000"/>
                    </a:cubicBezTo>
                    <a:lnTo>
                      <a:pt x="217551" y="762000"/>
                    </a:lnTo>
                    <a:cubicBezTo>
                      <a:pt x="181661" y="762000"/>
                      <a:pt x="152400" y="732815"/>
                      <a:pt x="152400" y="696925"/>
                    </a:cubicBezTo>
                    <a:lnTo>
                      <a:pt x="152400" y="609600"/>
                    </a:lnTo>
                    <a:lnTo>
                      <a:pt x="0" y="609600"/>
                    </a:lnTo>
                    <a:lnTo>
                      <a:pt x="0" y="696925"/>
                    </a:lnTo>
                    <a:cubicBezTo>
                      <a:pt x="0" y="794004"/>
                      <a:pt x="64389" y="875462"/>
                      <a:pt x="152400" y="903351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B38D2AD-F519-47FF-AD7A-A32B2CE4E311}"/>
                  </a:ext>
                </a:extLst>
              </p:cNvPr>
              <p:cNvSpPr/>
              <p:nvPr/>
            </p:nvSpPr>
            <p:spPr>
              <a:xfrm>
                <a:off x="3733800" y="1066800"/>
                <a:ext cx="4724400" cy="4724400"/>
              </a:xfrm>
              <a:custGeom>
                <a:avLst/>
                <a:gdLst>
                  <a:gd name="connsiteX0" fmla="*/ 4724400 w 4724400"/>
                  <a:gd name="connsiteY0" fmla="*/ 3610890 h 4724400"/>
                  <a:gd name="connsiteX1" fmla="*/ 4724400 w 4724400"/>
                  <a:gd name="connsiteY1" fmla="*/ 2332711 h 4724400"/>
                  <a:gd name="connsiteX2" fmla="*/ 4196868 w 4724400"/>
                  <a:gd name="connsiteY2" fmla="*/ 2508580 h 4724400"/>
                  <a:gd name="connsiteX3" fmla="*/ 3947465 w 4724400"/>
                  <a:gd name="connsiteY3" fmla="*/ 2383917 h 4724400"/>
                  <a:gd name="connsiteX4" fmla="*/ 4234815 w 4724400"/>
                  <a:gd name="connsiteY4" fmla="*/ 2115693 h 4724400"/>
                  <a:gd name="connsiteX5" fmla="*/ 4343400 w 4724400"/>
                  <a:gd name="connsiteY5" fmla="*/ 1865757 h 4724400"/>
                  <a:gd name="connsiteX6" fmla="*/ 4114800 w 4724400"/>
                  <a:gd name="connsiteY6" fmla="*/ 1544726 h 4724400"/>
                  <a:gd name="connsiteX7" fmla="*/ 4114800 w 4724400"/>
                  <a:gd name="connsiteY7" fmla="*/ 228600 h 4724400"/>
                  <a:gd name="connsiteX8" fmla="*/ 3886200 w 4724400"/>
                  <a:gd name="connsiteY8" fmla="*/ 0 h 4724400"/>
                  <a:gd name="connsiteX9" fmla="*/ 838200 w 4724400"/>
                  <a:gd name="connsiteY9" fmla="*/ 0 h 4724400"/>
                  <a:gd name="connsiteX10" fmla="*/ 0 w 4724400"/>
                  <a:gd name="connsiteY10" fmla="*/ 838200 h 4724400"/>
                  <a:gd name="connsiteX11" fmla="*/ 304800 w 4724400"/>
                  <a:gd name="connsiteY11" fmla="*/ 1484300 h 4724400"/>
                  <a:gd name="connsiteX12" fmla="*/ 304800 w 4724400"/>
                  <a:gd name="connsiteY12" fmla="*/ 4495800 h 4724400"/>
                  <a:gd name="connsiteX13" fmla="*/ 533400 w 4724400"/>
                  <a:gd name="connsiteY13" fmla="*/ 4724400 h 4724400"/>
                  <a:gd name="connsiteX14" fmla="*/ 3886200 w 4724400"/>
                  <a:gd name="connsiteY14" fmla="*/ 4724400 h 4724400"/>
                  <a:gd name="connsiteX15" fmla="*/ 4114800 w 4724400"/>
                  <a:gd name="connsiteY15" fmla="*/ 4495800 h 4724400"/>
                  <a:gd name="connsiteX16" fmla="*/ 4114800 w 4724400"/>
                  <a:gd name="connsiteY16" fmla="*/ 3453841 h 4724400"/>
                  <a:gd name="connsiteX17" fmla="*/ 4189248 w 4724400"/>
                  <a:gd name="connsiteY17" fmla="*/ 3432582 h 4724400"/>
                  <a:gd name="connsiteX18" fmla="*/ 4267200 w 4724400"/>
                  <a:gd name="connsiteY18" fmla="*/ 2645740 h 4724400"/>
                  <a:gd name="connsiteX19" fmla="*/ 4572000 w 4724400"/>
                  <a:gd name="connsiteY19" fmla="*/ 2544166 h 4724400"/>
                  <a:gd name="connsiteX20" fmla="*/ 4572000 w 4724400"/>
                  <a:gd name="connsiteY20" fmla="*/ 3399587 h 4724400"/>
                  <a:gd name="connsiteX21" fmla="*/ 4267200 w 4724400"/>
                  <a:gd name="connsiteY21" fmla="*/ 3298012 h 4724400"/>
                  <a:gd name="connsiteX22" fmla="*/ 4114800 w 4724400"/>
                  <a:gd name="connsiteY22" fmla="*/ 2637892 h 4724400"/>
                  <a:gd name="connsiteX23" fmla="*/ 4114800 w 4724400"/>
                  <a:gd name="connsiteY23" fmla="*/ 3295345 h 4724400"/>
                  <a:gd name="connsiteX24" fmla="*/ 3698139 w 4724400"/>
                  <a:gd name="connsiteY24" fmla="*/ 3414370 h 4724400"/>
                  <a:gd name="connsiteX25" fmla="*/ 3593592 w 4724400"/>
                  <a:gd name="connsiteY25" fmla="*/ 3429000 h 4724400"/>
                  <a:gd name="connsiteX26" fmla="*/ 2286000 w 4724400"/>
                  <a:gd name="connsiteY26" fmla="*/ 3429000 h 4724400"/>
                  <a:gd name="connsiteX27" fmla="*/ 2209800 w 4724400"/>
                  <a:gd name="connsiteY27" fmla="*/ 3352800 h 4724400"/>
                  <a:gd name="connsiteX28" fmla="*/ 2438400 w 4724400"/>
                  <a:gd name="connsiteY28" fmla="*/ 3124200 h 4724400"/>
                  <a:gd name="connsiteX29" fmla="*/ 3092653 w 4724400"/>
                  <a:gd name="connsiteY29" fmla="*/ 3124200 h 4724400"/>
                  <a:gd name="connsiteX30" fmla="*/ 3298927 w 4724400"/>
                  <a:gd name="connsiteY30" fmla="*/ 3330474 h 4724400"/>
                  <a:gd name="connsiteX31" fmla="*/ 3406674 w 4724400"/>
                  <a:gd name="connsiteY31" fmla="*/ 3222727 h 4724400"/>
                  <a:gd name="connsiteX32" fmla="*/ 3233852 w 4724400"/>
                  <a:gd name="connsiteY32" fmla="*/ 3049905 h 4724400"/>
                  <a:gd name="connsiteX33" fmla="*/ 3828593 w 4724400"/>
                  <a:gd name="connsiteY33" fmla="*/ 2494788 h 4724400"/>
                  <a:gd name="connsiteX34" fmla="*/ 3613252 w 4724400"/>
                  <a:gd name="connsiteY34" fmla="*/ 1968399 h 4724400"/>
                  <a:gd name="connsiteX35" fmla="*/ 3881628 w 4724400"/>
                  <a:gd name="connsiteY35" fmla="*/ 2236775 h 4724400"/>
                  <a:gd name="connsiteX36" fmla="*/ 3094177 w 4724400"/>
                  <a:gd name="connsiteY36" fmla="*/ 2971800 h 4724400"/>
                  <a:gd name="connsiteX37" fmla="*/ 2570150 w 4724400"/>
                  <a:gd name="connsiteY37" fmla="*/ 2971800 h 4724400"/>
                  <a:gd name="connsiteX38" fmla="*/ 2332863 w 4724400"/>
                  <a:gd name="connsiteY38" fmla="*/ 2988564 h 4724400"/>
                  <a:gd name="connsiteX39" fmla="*/ 2144649 w 4724400"/>
                  <a:gd name="connsiteY39" fmla="*/ 3113227 h 4724400"/>
                  <a:gd name="connsiteX40" fmla="*/ 2057400 w 4724400"/>
                  <a:gd name="connsiteY40" fmla="*/ 2984830 h 4724400"/>
                  <a:gd name="connsiteX41" fmla="*/ 2098548 w 4724400"/>
                  <a:gd name="connsiteY41" fmla="*/ 2893238 h 4724400"/>
                  <a:gd name="connsiteX42" fmla="*/ 2587676 w 4724400"/>
                  <a:gd name="connsiteY42" fmla="*/ 2458441 h 4724400"/>
                  <a:gd name="connsiteX43" fmla="*/ 2840812 w 4724400"/>
                  <a:gd name="connsiteY43" fmla="*/ 2362200 h 4724400"/>
                  <a:gd name="connsiteX44" fmla="*/ 2983992 w 4724400"/>
                  <a:gd name="connsiteY44" fmla="*/ 2362200 h 4724400"/>
                  <a:gd name="connsiteX45" fmla="*/ 2291563 w 4724400"/>
                  <a:gd name="connsiteY45" fmla="*/ 3784016 h 4724400"/>
                  <a:gd name="connsiteX46" fmla="*/ 2013737 w 4724400"/>
                  <a:gd name="connsiteY46" fmla="*/ 3506191 h 4724400"/>
                  <a:gd name="connsiteX47" fmla="*/ 2077212 w 4724400"/>
                  <a:gd name="connsiteY47" fmla="*/ 3445002 h 4724400"/>
                  <a:gd name="connsiteX48" fmla="*/ 2286000 w 4724400"/>
                  <a:gd name="connsiteY48" fmla="*/ 3581400 h 4724400"/>
                  <a:gd name="connsiteX49" fmla="*/ 2543709 w 4724400"/>
                  <a:gd name="connsiteY49" fmla="*/ 3581400 h 4724400"/>
                  <a:gd name="connsiteX50" fmla="*/ 1899437 w 4724400"/>
                  <a:gd name="connsiteY50" fmla="*/ 3958742 h 4724400"/>
                  <a:gd name="connsiteX51" fmla="*/ 1828800 w 4724400"/>
                  <a:gd name="connsiteY51" fmla="*/ 3910813 h 4724400"/>
                  <a:gd name="connsiteX52" fmla="*/ 1832534 w 4724400"/>
                  <a:gd name="connsiteY52" fmla="*/ 3891686 h 4724400"/>
                  <a:gd name="connsiteX53" fmla="*/ 1932889 w 4724400"/>
                  <a:gd name="connsiteY53" fmla="*/ 3640836 h 4724400"/>
                  <a:gd name="connsiteX54" fmla="*/ 2150440 w 4724400"/>
                  <a:gd name="connsiteY54" fmla="*/ 3858387 h 4724400"/>
                  <a:gd name="connsiteX55" fmla="*/ 2037969 w 4724400"/>
                  <a:gd name="connsiteY55" fmla="*/ 2743200 h 4724400"/>
                  <a:gd name="connsiteX56" fmla="*/ 1981200 w 4724400"/>
                  <a:gd name="connsiteY56" fmla="*/ 2743200 h 4724400"/>
                  <a:gd name="connsiteX57" fmla="*/ 1981200 w 4724400"/>
                  <a:gd name="connsiteY57" fmla="*/ 2438400 h 4724400"/>
                  <a:gd name="connsiteX58" fmla="*/ 2380869 w 4724400"/>
                  <a:gd name="connsiteY58" fmla="*/ 2438400 h 4724400"/>
                  <a:gd name="connsiteX59" fmla="*/ 1828800 w 4724400"/>
                  <a:gd name="connsiteY59" fmla="*/ 2743200 h 4724400"/>
                  <a:gd name="connsiteX60" fmla="*/ 1371600 w 4724400"/>
                  <a:gd name="connsiteY60" fmla="*/ 2743200 h 4724400"/>
                  <a:gd name="connsiteX61" fmla="*/ 1371600 w 4724400"/>
                  <a:gd name="connsiteY61" fmla="*/ 2438400 h 4724400"/>
                  <a:gd name="connsiteX62" fmla="*/ 1828800 w 4724400"/>
                  <a:gd name="connsiteY62" fmla="*/ 2438400 h 4724400"/>
                  <a:gd name="connsiteX63" fmla="*/ 1219200 w 4724400"/>
                  <a:gd name="connsiteY63" fmla="*/ 2743200 h 4724400"/>
                  <a:gd name="connsiteX64" fmla="*/ 762000 w 4724400"/>
                  <a:gd name="connsiteY64" fmla="*/ 2743200 h 4724400"/>
                  <a:gd name="connsiteX65" fmla="*/ 762000 w 4724400"/>
                  <a:gd name="connsiteY65" fmla="*/ 2438400 h 4724400"/>
                  <a:gd name="connsiteX66" fmla="*/ 1219200 w 4724400"/>
                  <a:gd name="connsiteY66" fmla="*/ 2438400 h 4724400"/>
                  <a:gd name="connsiteX67" fmla="*/ 762000 w 4724400"/>
                  <a:gd name="connsiteY67" fmla="*/ 2895600 h 4724400"/>
                  <a:gd name="connsiteX68" fmla="*/ 1219200 w 4724400"/>
                  <a:gd name="connsiteY68" fmla="*/ 2895600 h 4724400"/>
                  <a:gd name="connsiteX69" fmla="*/ 1219200 w 4724400"/>
                  <a:gd name="connsiteY69" fmla="*/ 4267200 h 4724400"/>
                  <a:gd name="connsiteX70" fmla="*/ 762000 w 4724400"/>
                  <a:gd name="connsiteY70" fmla="*/ 4267200 h 4724400"/>
                  <a:gd name="connsiteX71" fmla="*/ 1371600 w 4724400"/>
                  <a:gd name="connsiteY71" fmla="*/ 2895600 h 4724400"/>
                  <a:gd name="connsiteX72" fmla="*/ 1921459 w 4724400"/>
                  <a:gd name="connsiteY72" fmla="*/ 2895600 h 4724400"/>
                  <a:gd name="connsiteX73" fmla="*/ 1905000 w 4724400"/>
                  <a:gd name="connsiteY73" fmla="*/ 2984830 h 4724400"/>
                  <a:gd name="connsiteX74" fmla="*/ 2065401 w 4724400"/>
                  <a:gd name="connsiteY74" fmla="*/ 3244672 h 4724400"/>
                  <a:gd name="connsiteX75" fmla="*/ 1840382 w 4724400"/>
                  <a:gd name="connsiteY75" fmla="*/ 3461690 h 4724400"/>
                  <a:gd name="connsiteX76" fmla="*/ 1691030 w 4724400"/>
                  <a:gd name="connsiteY76" fmla="*/ 3835070 h 4724400"/>
                  <a:gd name="connsiteX77" fmla="*/ 1676400 w 4724400"/>
                  <a:gd name="connsiteY77" fmla="*/ 3910813 h 4724400"/>
                  <a:gd name="connsiteX78" fmla="*/ 1828800 w 4724400"/>
                  <a:gd name="connsiteY78" fmla="*/ 4107409 h 4724400"/>
                  <a:gd name="connsiteX79" fmla="*/ 1828800 w 4724400"/>
                  <a:gd name="connsiteY79" fmla="*/ 4267200 h 4724400"/>
                  <a:gd name="connsiteX80" fmla="*/ 1371600 w 4724400"/>
                  <a:gd name="connsiteY80" fmla="*/ 4267200 h 4724400"/>
                  <a:gd name="connsiteX81" fmla="*/ 1981200 w 4724400"/>
                  <a:gd name="connsiteY81" fmla="*/ 4090187 h 4724400"/>
                  <a:gd name="connsiteX82" fmla="*/ 2314270 w 4724400"/>
                  <a:gd name="connsiteY82" fmla="*/ 3956990 h 4724400"/>
                  <a:gd name="connsiteX83" fmla="*/ 2438400 w 4724400"/>
                  <a:gd name="connsiteY83" fmla="*/ 3858311 h 4724400"/>
                  <a:gd name="connsiteX84" fmla="*/ 2438400 w 4724400"/>
                  <a:gd name="connsiteY84" fmla="*/ 4267200 h 4724400"/>
                  <a:gd name="connsiteX85" fmla="*/ 1981200 w 4724400"/>
                  <a:gd name="connsiteY85" fmla="*/ 4267200 h 4724400"/>
                  <a:gd name="connsiteX86" fmla="*/ 2590800 w 4724400"/>
                  <a:gd name="connsiteY86" fmla="*/ 3737153 h 4724400"/>
                  <a:gd name="connsiteX87" fmla="*/ 2786710 w 4724400"/>
                  <a:gd name="connsiteY87" fmla="*/ 3581400 h 4724400"/>
                  <a:gd name="connsiteX88" fmla="*/ 3048000 w 4724400"/>
                  <a:gd name="connsiteY88" fmla="*/ 3581400 h 4724400"/>
                  <a:gd name="connsiteX89" fmla="*/ 3048000 w 4724400"/>
                  <a:gd name="connsiteY89" fmla="*/ 4267200 h 4724400"/>
                  <a:gd name="connsiteX90" fmla="*/ 2590800 w 4724400"/>
                  <a:gd name="connsiteY90" fmla="*/ 4267200 h 4724400"/>
                  <a:gd name="connsiteX91" fmla="*/ 3200400 w 4724400"/>
                  <a:gd name="connsiteY91" fmla="*/ 3581400 h 4724400"/>
                  <a:gd name="connsiteX92" fmla="*/ 3593592 w 4724400"/>
                  <a:gd name="connsiteY92" fmla="*/ 3581400 h 4724400"/>
                  <a:gd name="connsiteX93" fmla="*/ 3657600 w 4724400"/>
                  <a:gd name="connsiteY93" fmla="*/ 3576904 h 4724400"/>
                  <a:gd name="connsiteX94" fmla="*/ 3657600 w 4724400"/>
                  <a:gd name="connsiteY94" fmla="*/ 4267200 h 4724400"/>
                  <a:gd name="connsiteX95" fmla="*/ 3200400 w 4724400"/>
                  <a:gd name="connsiteY95" fmla="*/ 4267200 h 4724400"/>
                  <a:gd name="connsiteX96" fmla="*/ 4191000 w 4724400"/>
                  <a:gd name="connsiteY96" fmla="*/ 1865757 h 4724400"/>
                  <a:gd name="connsiteX97" fmla="*/ 4130802 w 4724400"/>
                  <a:gd name="connsiteY97" fmla="*/ 2004212 h 4724400"/>
                  <a:gd name="connsiteX98" fmla="*/ 3993109 w 4724400"/>
                  <a:gd name="connsiteY98" fmla="*/ 2132762 h 4724400"/>
                  <a:gd name="connsiteX99" fmla="*/ 3723132 w 4724400"/>
                  <a:gd name="connsiteY99" fmla="*/ 1862709 h 4724400"/>
                  <a:gd name="connsiteX100" fmla="*/ 3861892 w 4724400"/>
                  <a:gd name="connsiteY100" fmla="*/ 1729207 h 4724400"/>
                  <a:gd name="connsiteX101" fmla="*/ 3993109 w 4724400"/>
                  <a:gd name="connsiteY101" fmla="*/ 1676400 h 4724400"/>
                  <a:gd name="connsiteX102" fmla="*/ 4001567 w 4724400"/>
                  <a:gd name="connsiteY102" fmla="*/ 1676400 h 4724400"/>
                  <a:gd name="connsiteX103" fmla="*/ 4191000 w 4724400"/>
                  <a:gd name="connsiteY103" fmla="*/ 1865757 h 4724400"/>
                  <a:gd name="connsiteX104" fmla="*/ 152400 w 4724400"/>
                  <a:gd name="connsiteY104" fmla="*/ 838200 h 4724400"/>
                  <a:gd name="connsiteX105" fmla="*/ 838200 w 4724400"/>
                  <a:gd name="connsiteY105" fmla="*/ 152400 h 4724400"/>
                  <a:gd name="connsiteX106" fmla="*/ 1524000 w 4724400"/>
                  <a:gd name="connsiteY106" fmla="*/ 838200 h 4724400"/>
                  <a:gd name="connsiteX107" fmla="*/ 838200 w 4724400"/>
                  <a:gd name="connsiteY107" fmla="*/ 1524000 h 4724400"/>
                  <a:gd name="connsiteX108" fmla="*/ 152400 w 4724400"/>
                  <a:gd name="connsiteY108" fmla="*/ 838200 h 4724400"/>
                  <a:gd name="connsiteX109" fmla="*/ 3962400 w 4724400"/>
                  <a:gd name="connsiteY109" fmla="*/ 4495800 h 4724400"/>
                  <a:gd name="connsiteX110" fmla="*/ 3886200 w 4724400"/>
                  <a:gd name="connsiteY110" fmla="*/ 4572000 h 4724400"/>
                  <a:gd name="connsiteX111" fmla="*/ 533400 w 4724400"/>
                  <a:gd name="connsiteY111" fmla="*/ 4572000 h 4724400"/>
                  <a:gd name="connsiteX112" fmla="*/ 457200 w 4724400"/>
                  <a:gd name="connsiteY112" fmla="*/ 4495800 h 4724400"/>
                  <a:gd name="connsiteX113" fmla="*/ 457200 w 4724400"/>
                  <a:gd name="connsiteY113" fmla="*/ 1583893 h 4724400"/>
                  <a:gd name="connsiteX114" fmla="*/ 838200 w 4724400"/>
                  <a:gd name="connsiteY114" fmla="*/ 1676400 h 4724400"/>
                  <a:gd name="connsiteX115" fmla="*/ 1676400 w 4724400"/>
                  <a:gd name="connsiteY115" fmla="*/ 838200 h 4724400"/>
                  <a:gd name="connsiteX116" fmla="*/ 1318641 w 4724400"/>
                  <a:gd name="connsiteY116" fmla="*/ 152400 h 4724400"/>
                  <a:gd name="connsiteX117" fmla="*/ 3886200 w 4724400"/>
                  <a:gd name="connsiteY117" fmla="*/ 152400 h 4724400"/>
                  <a:gd name="connsiteX118" fmla="*/ 3962400 w 4724400"/>
                  <a:gd name="connsiteY118" fmla="*/ 228600 h 4724400"/>
                  <a:gd name="connsiteX119" fmla="*/ 3962400 w 4724400"/>
                  <a:gd name="connsiteY119" fmla="*/ 1526972 h 4724400"/>
                  <a:gd name="connsiteX120" fmla="*/ 3756279 w 4724400"/>
                  <a:gd name="connsiteY120" fmla="*/ 1619403 h 4724400"/>
                  <a:gd name="connsiteX121" fmla="*/ 3142412 w 4724400"/>
                  <a:gd name="connsiteY121" fmla="*/ 2209800 h 4724400"/>
                  <a:gd name="connsiteX122" fmla="*/ 2840812 w 4724400"/>
                  <a:gd name="connsiteY122" fmla="*/ 2209800 h 4724400"/>
                  <a:gd name="connsiteX123" fmla="*/ 2566187 w 4724400"/>
                  <a:gd name="connsiteY123" fmla="*/ 2286000 h 4724400"/>
                  <a:gd name="connsiteX124" fmla="*/ 609600 w 4724400"/>
                  <a:gd name="connsiteY124" fmla="*/ 2286000 h 4724400"/>
                  <a:gd name="connsiteX125" fmla="*/ 609600 w 4724400"/>
                  <a:gd name="connsiteY125" fmla="*/ 4419600 h 4724400"/>
                  <a:gd name="connsiteX126" fmla="*/ 3048000 w 4724400"/>
                  <a:gd name="connsiteY126" fmla="*/ 4419600 h 4724400"/>
                  <a:gd name="connsiteX127" fmla="*/ 3200400 w 4724400"/>
                  <a:gd name="connsiteY127" fmla="*/ 4419600 h 4724400"/>
                  <a:gd name="connsiteX128" fmla="*/ 3810000 w 4724400"/>
                  <a:gd name="connsiteY128" fmla="*/ 4419600 h 4724400"/>
                  <a:gd name="connsiteX129" fmla="*/ 3810000 w 4724400"/>
                  <a:gd name="connsiteY129" fmla="*/ 3540862 h 4724400"/>
                  <a:gd name="connsiteX130" fmla="*/ 3962400 w 4724400"/>
                  <a:gd name="connsiteY130" fmla="*/ 3497351 h 47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4724400" h="4724400">
                    <a:moveTo>
                      <a:pt x="4724400" y="3610890"/>
                    </a:moveTo>
                    <a:lnTo>
                      <a:pt x="4724400" y="2332711"/>
                    </a:lnTo>
                    <a:lnTo>
                      <a:pt x="4196868" y="2508580"/>
                    </a:lnTo>
                    <a:lnTo>
                      <a:pt x="3947465" y="2383917"/>
                    </a:lnTo>
                    <a:lnTo>
                      <a:pt x="4234815" y="2115693"/>
                    </a:lnTo>
                    <a:cubicBezTo>
                      <a:pt x="4303776" y="2051152"/>
                      <a:pt x="4343400" y="1960169"/>
                      <a:pt x="4343400" y="1865757"/>
                    </a:cubicBezTo>
                    <a:cubicBezTo>
                      <a:pt x="4343400" y="1717167"/>
                      <a:pt x="4247541" y="1591742"/>
                      <a:pt x="4114800" y="1544726"/>
                    </a:cubicBezTo>
                    <a:lnTo>
                      <a:pt x="4114800" y="228600"/>
                    </a:lnTo>
                    <a:cubicBezTo>
                      <a:pt x="4114800" y="102565"/>
                      <a:pt x="4012235" y="0"/>
                      <a:pt x="3886200" y="0"/>
                    </a:cubicBezTo>
                    <a:lnTo>
                      <a:pt x="838200" y="0"/>
                    </a:lnTo>
                    <a:cubicBezTo>
                      <a:pt x="376047" y="0"/>
                      <a:pt x="0" y="376047"/>
                      <a:pt x="0" y="838200"/>
                    </a:cubicBezTo>
                    <a:cubicBezTo>
                      <a:pt x="0" y="1097890"/>
                      <a:pt x="118796" y="1330376"/>
                      <a:pt x="304800" y="1484300"/>
                    </a:cubicBezTo>
                    <a:lnTo>
                      <a:pt x="304800" y="4495800"/>
                    </a:lnTo>
                    <a:cubicBezTo>
                      <a:pt x="304800" y="4621835"/>
                      <a:pt x="407365" y="4724400"/>
                      <a:pt x="533400" y="4724400"/>
                    </a:cubicBezTo>
                    <a:lnTo>
                      <a:pt x="3886200" y="4724400"/>
                    </a:lnTo>
                    <a:cubicBezTo>
                      <a:pt x="4012235" y="4724400"/>
                      <a:pt x="4114800" y="4621835"/>
                      <a:pt x="4114800" y="4495800"/>
                    </a:cubicBezTo>
                    <a:lnTo>
                      <a:pt x="4114800" y="3453841"/>
                    </a:lnTo>
                    <a:lnTo>
                      <a:pt x="4189248" y="3432582"/>
                    </a:lnTo>
                    <a:close/>
                    <a:moveTo>
                      <a:pt x="4267200" y="2645740"/>
                    </a:moveTo>
                    <a:lnTo>
                      <a:pt x="4572000" y="2544166"/>
                    </a:lnTo>
                    <a:lnTo>
                      <a:pt x="4572000" y="3399587"/>
                    </a:lnTo>
                    <a:lnTo>
                      <a:pt x="4267200" y="3298012"/>
                    </a:lnTo>
                    <a:close/>
                    <a:moveTo>
                      <a:pt x="4114800" y="2637892"/>
                    </a:moveTo>
                    <a:lnTo>
                      <a:pt x="4114800" y="3295345"/>
                    </a:lnTo>
                    <a:lnTo>
                      <a:pt x="3698139" y="3414370"/>
                    </a:lnTo>
                    <a:cubicBezTo>
                      <a:pt x="3664153" y="3424047"/>
                      <a:pt x="3628949" y="3429000"/>
                      <a:pt x="3593592" y="3429000"/>
                    </a:cubicBezTo>
                    <a:lnTo>
                      <a:pt x="2286000" y="3429000"/>
                    </a:lnTo>
                    <a:cubicBezTo>
                      <a:pt x="2243938" y="3429000"/>
                      <a:pt x="2209800" y="3394786"/>
                      <a:pt x="2209800" y="3352800"/>
                    </a:cubicBezTo>
                    <a:cubicBezTo>
                      <a:pt x="2209800" y="3226765"/>
                      <a:pt x="2312365" y="3124200"/>
                      <a:pt x="2438400" y="3124200"/>
                    </a:cubicBezTo>
                    <a:lnTo>
                      <a:pt x="3092653" y="3124200"/>
                    </a:lnTo>
                    <a:lnTo>
                      <a:pt x="3298927" y="3330474"/>
                    </a:lnTo>
                    <a:lnTo>
                      <a:pt x="3406674" y="3222727"/>
                    </a:lnTo>
                    <a:lnTo>
                      <a:pt x="3233852" y="3049905"/>
                    </a:lnTo>
                    <a:lnTo>
                      <a:pt x="3828593" y="2494788"/>
                    </a:lnTo>
                    <a:close/>
                    <a:moveTo>
                      <a:pt x="3613252" y="1968399"/>
                    </a:moveTo>
                    <a:lnTo>
                      <a:pt x="3881628" y="2236775"/>
                    </a:lnTo>
                    <a:lnTo>
                      <a:pt x="3094177" y="2971800"/>
                    </a:lnTo>
                    <a:lnTo>
                      <a:pt x="2570150" y="2971800"/>
                    </a:lnTo>
                    <a:close/>
                    <a:moveTo>
                      <a:pt x="2332863" y="2988564"/>
                    </a:moveTo>
                    <a:cubicBezTo>
                      <a:pt x="2257806" y="3010357"/>
                      <a:pt x="2192884" y="3054172"/>
                      <a:pt x="2144649" y="3113227"/>
                    </a:cubicBezTo>
                    <a:cubicBezTo>
                      <a:pt x="2092833" y="3092120"/>
                      <a:pt x="2057400" y="3041904"/>
                      <a:pt x="2057400" y="2984830"/>
                    </a:cubicBezTo>
                    <a:cubicBezTo>
                      <a:pt x="2057400" y="2949855"/>
                      <a:pt x="2072412" y="2916479"/>
                      <a:pt x="2098548" y="2893238"/>
                    </a:cubicBezTo>
                    <a:lnTo>
                      <a:pt x="2587676" y="2458441"/>
                    </a:lnTo>
                    <a:cubicBezTo>
                      <a:pt x="2657551" y="2396414"/>
                      <a:pt x="2747467" y="2362200"/>
                      <a:pt x="2840812" y="2362200"/>
                    </a:cubicBezTo>
                    <a:lnTo>
                      <a:pt x="2983992" y="2362200"/>
                    </a:lnTo>
                    <a:close/>
                    <a:moveTo>
                      <a:pt x="2291563" y="3784016"/>
                    </a:moveTo>
                    <a:lnTo>
                      <a:pt x="2013737" y="3506191"/>
                    </a:lnTo>
                    <a:lnTo>
                      <a:pt x="2077212" y="3445002"/>
                    </a:lnTo>
                    <a:cubicBezTo>
                      <a:pt x="2112797" y="3525165"/>
                      <a:pt x="2192808" y="3581400"/>
                      <a:pt x="2286000" y="3581400"/>
                    </a:cubicBezTo>
                    <a:lnTo>
                      <a:pt x="2543709" y="3581400"/>
                    </a:lnTo>
                    <a:close/>
                    <a:moveTo>
                      <a:pt x="1899437" y="3958742"/>
                    </a:moveTo>
                    <a:cubicBezTo>
                      <a:pt x="1867510" y="3971697"/>
                      <a:pt x="1828800" y="3945865"/>
                      <a:pt x="1828800" y="3910813"/>
                    </a:cubicBezTo>
                    <a:cubicBezTo>
                      <a:pt x="1828800" y="3904259"/>
                      <a:pt x="1830095" y="3897859"/>
                      <a:pt x="1832534" y="3891686"/>
                    </a:cubicBezTo>
                    <a:lnTo>
                      <a:pt x="1932889" y="3640836"/>
                    </a:lnTo>
                    <a:lnTo>
                      <a:pt x="2150440" y="3858387"/>
                    </a:lnTo>
                    <a:close/>
                    <a:moveTo>
                      <a:pt x="2037969" y="2743200"/>
                    </a:moveTo>
                    <a:lnTo>
                      <a:pt x="1981200" y="2743200"/>
                    </a:lnTo>
                    <a:lnTo>
                      <a:pt x="1981200" y="2438400"/>
                    </a:lnTo>
                    <a:lnTo>
                      <a:pt x="2380869" y="2438400"/>
                    </a:lnTo>
                    <a:close/>
                    <a:moveTo>
                      <a:pt x="1828800" y="2743200"/>
                    </a:moveTo>
                    <a:lnTo>
                      <a:pt x="1371600" y="2743200"/>
                    </a:lnTo>
                    <a:lnTo>
                      <a:pt x="1371600" y="2438400"/>
                    </a:lnTo>
                    <a:lnTo>
                      <a:pt x="1828800" y="2438400"/>
                    </a:lnTo>
                    <a:close/>
                    <a:moveTo>
                      <a:pt x="1219200" y="2743200"/>
                    </a:moveTo>
                    <a:lnTo>
                      <a:pt x="762000" y="2743200"/>
                    </a:lnTo>
                    <a:lnTo>
                      <a:pt x="762000" y="2438400"/>
                    </a:lnTo>
                    <a:lnTo>
                      <a:pt x="1219200" y="2438400"/>
                    </a:lnTo>
                    <a:close/>
                    <a:moveTo>
                      <a:pt x="762000" y="2895600"/>
                    </a:moveTo>
                    <a:lnTo>
                      <a:pt x="1219200" y="2895600"/>
                    </a:lnTo>
                    <a:lnTo>
                      <a:pt x="1219200" y="4267200"/>
                    </a:lnTo>
                    <a:lnTo>
                      <a:pt x="762000" y="4267200"/>
                    </a:lnTo>
                    <a:close/>
                    <a:moveTo>
                      <a:pt x="1371600" y="2895600"/>
                    </a:moveTo>
                    <a:lnTo>
                      <a:pt x="1921459" y="2895600"/>
                    </a:lnTo>
                    <a:cubicBezTo>
                      <a:pt x="1911629" y="2924175"/>
                      <a:pt x="1905000" y="2953969"/>
                      <a:pt x="1905000" y="2984830"/>
                    </a:cubicBezTo>
                    <a:cubicBezTo>
                      <a:pt x="1905000" y="3096006"/>
                      <a:pt x="1968932" y="3195752"/>
                      <a:pt x="2065401" y="3244672"/>
                    </a:cubicBezTo>
                    <a:lnTo>
                      <a:pt x="1840382" y="3461690"/>
                    </a:lnTo>
                    <a:lnTo>
                      <a:pt x="1691030" y="3835070"/>
                    </a:lnTo>
                    <a:cubicBezTo>
                      <a:pt x="1681277" y="3859378"/>
                      <a:pt x="1676400" y="3884828"/>
                      <a:pt x="1676400" y="3910813"/>
                    </a:cubicBezTo>
                    <a:cubicBezTo>
                      <a:pt x="1676400" y="4005377"/>
                      <a:pt x="1741399" y="4084396"/>
                      <a:pt x="1828800" y="4107409"/>
                    </a:cubicBezTo>
                    <a:lnTo>
                      <a:pt x="1828800" y="4267200"/>
                    </a:lnTo>
                    <a:lnTo>
                      <a:pt x="1371600" y="4267200"/>
                    </a:lnTo>
                    <a:close/>
                    <a:moveTo>
                      <a:pt x="1981200" y="4090187"/>
                    </a:moveTo>
                    <a:lnTo>
                      <a:pt x="2314270" y="3956990"/>
                    </a:lnTo>
                    <a:lnTo>
                      <a:pt x="2438400" y="3858311"/>
                    </a:lnTo>
                    <a:lnTo>
                      <a:pt x="2438400" y="4267200"/>
                    </a:lnTo>
                    <a:lnTo>
                      <a:pt x="1981200" y="4267200"/>
                    </a:lnTo>
                    <a:close/>
                    <a:moveTo>
                      <a:pt x="2590800" y="3737153"/>
                    </a:moveTo>
                    <a:lnTo>
                      <a:pt x="2786710" y="3581400"/>
                    </a:lnTo>
                    <a:lnTo>
                      <a:pt x="3048000" y="3581400"/>
                    </a:lnTo>
                    <a:lnTo>
                      <a:pt x="3048000" y="4267200"/>
                    </a:lnTo>
                    <a:lnTo>
                      <a:pt x="2590800" y="4267200"/>
                    </a:lnTo>
                    <a:close/>
                    <a:moveTo>
                      <a:pt x="3200400" y="3581400"/>
                    </a:moveTo>
                    <a:lnTo>
                      <a:pt x="3593592" y="3581400"/>
                    </a:lnTo>
                    <a:cubicBezTo>
                      <a:pt x="3615004" y="3581400"/>
                      <a:pt x="3636340" y="3579495"/>
                      <a:pt x="3657600" y="3576904"/>
                    </a:cubicBezTo>
                    <a:lnTo>
                      <a:pt x="3657600" y="4267200"/>
                    </a:lnTo>
                    <a:lnTo>
                      <a:pt x="3200400" y="4267200"/>
                    </a:lnTo>
                    <a:close/>
                    <a:moveTo>
                      <a:pt x="4191000" y="1865757"/>
                    </a:moveTo>
                    <a:cubicBezTo>
                      <a:pt x="4191000" y="1918030"/>
                      <a:pt x="4169055" y="1968475"/>
                      <a:pt x="4130802" y="2004212"/>
                    </a:cubicBezTo>
                    <a:lnTo>
                      <a:pt x="3993109" y="2132762"/>
                    </a:lnTo>
                    <a:lnTo>
                      <a:pt x="3723132" y="1862709"/>
                    </a:lnTo>
                    <a:lnTo>
                      <a:pt x="3861892" y="1729207"/>
                    </a:lnTo>
                    <a:cubicBezTo>
                      <a:pt x="3897325" y="1695145"/>
                      <a:pt x="3943960" y="1676400"/>
                      <a:pt x="3993109" y="1676400"/>
                    </a:cubicBezTo>
                    <a:lnTo>
                      <a:pt x="4001567" y="1676400"/>
                    </a:lnTo>
                    <a:cubicBezTo>
                      <a:pt x="4106037" y="1676400"/>
                      <a:pt x="4191000" y="1761363"/>
                      <a:pt x="4191000" y="1865757"/>
                    </a:cubicBezTo>
                    <a:close/>
                    <a:moveTo>
                      <a:pt x="152400" y="838200"/>
                    </a:moveTo>
                    <a:cubicBezTo>
                      <a:pt x="152400" y="460096"/>
                      <a:pt x="460019" y="152400"/>
                      <a:pt x="838200" y="152400"/>
                    </a:cubicBezTo>
                    <a:cubicBezTo>
                      <a:pt x="1216381" y="152400"/>
                      <a:pt x="1524000" y="460096"/>
                      <a:pt x="1524000" y="838200"/>
                    </a:cubicBezTo>
                    <a:cubicBezTo>
                      <a:pt x="1524000" y="1216304"/>
                      <a:pt x="1216381" y="1524000"/>
                      <a:pt x="838200" y="1524000"/>
                    </a:cubicBezTo>
                    <a:cubicBezTo>
                      <a:pt x="460019" y="1524000"/>
                      <a:pt x="152400" y="1216304"/>
                      <a:pt x="152400" y="838200"/>
                    </a:cubicBezTo>
                    <a:close/>
                    <a:moveTo>
                      <a:pt x="3962400" y="4495800"/>
                    </a:moveTo>
                    <a:cubicBezTo>
                      <a:pt x="3962400" y="4537786"/>
                      <a:pt x="3928262" y="4572000"/>
                      <a:pt x="3886200" y="4572000"/>
                    </a:cubicBezTo>
                    <a:lnTo>
                      <a:pt x="533400" y="4572000"/>
                    </a:lnTo>
                    <a:cubicBezTo>
                      <a:pt x="491338" y="4572000"/>
                      <a:pt x="457200" y="4537786"/>
                      <a:pt x="457200" y="4495800"/>
                    </a:cubicBezTo>
                    <a:lnTo>
                      <a:pt x="457200" y="1583893"/>
                    </a:lnTo>
                    <a:cubicBezTo>
                      <a:pt x="571652" y="1642567"/>
                      <a:pt x="700964" y="1676400"/>
                      <a:pt x="838200" y="1676400"/>
                    </a:cubicBezTo>
                    <a:cubicBezTo>
                      <a:pt x="1300353" y="1676400"/>
                      <a:pt x="1676400" y="1300353"/>
                      <a:pt x="1676400" y="838200"/>
                    </a:cubicBezTo>
                    <a:cubicBezTo>
                      <a:pt x="1676400" y="554736"/>
                      <a:pt x="1534592" y="304190"/>
                      <a:pt x="1318641" y="152400"/>
                    </a:cubicBezTo>
                    <a:lnTo>
                      <a:pt x="3886200" y="152400"/>
                    </a:lnTo>
                    <a:cubicBezTo>
                      <a:pt x="3928262" y="152400"/>
                      <a:pt x="3962400" y="186614"/>
                      <a:pt x="3962400" y="228600"/>
                    </a:cubicBezTo>
                    <a:lnTo>
                      <a:pt x="3962400" y="1526972"/>
                    </a:lnTo>
                    <a:cubicBezTo>
                      <a:pt x="3885209" y="1533906"/>
                      <a:pt x="3812743" y="1565148"/>
                      <a:pt x="3756279" y="1619403"/>
                    </a:cubicBezTo>
                    <a:lnTo>
                      <a:pt x="3142412" y="2209800"/>
                    </a:lnTo>
                    <a:lnTo>
                      <a:pt x="2840812" y="2209800"/>
                    </a:lnTo>
                    <a:cubicBezTo>
                      <a:pt x="2743352" y="2209800"/>
                      <a:pt x="2648560" y="2236470"/>
                      <a:pt x="2566187" y="2286000"/>
                    </a:cubicBezTo>
                    <a:lnTo>
                      <a:pt x="609600" y="2286000"/>
                    </a:lnTo>
                    <a:lnTo>
                      <a:pt x="609600" y="4419600"/>
                    </a:lnTo>
                    <a:lnTo>
                      <a:pt x="3048000" y="4419600"/>
                    </a:lnTo>
                    <a:lnTo>
                      <a:pt x="3200400" y="4419600"/>
                    </a:lnTo>
                    <a:lnTo>
                      <a:pt x="3810000" y="4419600"/>
                    </a:lnTo>
                    <a:lnTo>
                      <a:pt x="3810000" y="3540862"/>
                    </a:lnTo>
                    <a:lnTo>
                      <a:pt x="3962400" y="3497351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4556A76-B107-438A-A703-12DC8FD4335A}"/>
                  </a:ext>
                </a:extLst>
              </p:cNvPr>
              <p:cNvSpPr/>
              <p:nvPr/>
            </p:nvSpPr>
            <p:spPr>
              <a:xfrm>
                <a:off x="5562600" y="1371600"/>
                <a:ext cx="1981200" cy="609600"/>
              </a:xfrm>
              <a:custGeom>
                <a:avLst/>
                <a:gdLst>
                  <a:gd name="connsiteX0" fmla="*/ 1981200 w 1981200"/>
                  <a:gd name="connsiteY0" fmla="*/ 0 h 609600"/>
                  <a:gd name="connsiteX1" fmla="*/ 0 w 1981200"/>
                  <a:gd name="connsiteY1" fmla="*/ 0 h 609600"/>
                  <a:gd name="connsiteX2" fmla="*/ 0 w 1981200"/>
                  <a:gd name="connsiteY2" fmla="*/ 609600 h 609600"/>
                  <a:gd name="connsiteX3" fmla="*/ 1981200 w 1981200"/>
                  <a:gd name="connsiteY3" fmla="*/ 609600 h 609600"/>
                  <a:gd name="connsiteX4" fmla="*/ 1828800 w 1981200"/>
                  <a:gd name="connsiteY4" fmla="*/ 457200 h 609600"/>
                  <a:gd name="connsiteX5" fmla="*/ 152400 w 1981200"/>
                  <a:gd name="connsiteY5" fmla="*/ 457200 h 609600"/>
                  <a:gd name="connsiteX6" fmla="*/ 152400 w 1981200"/>
                  <a:gd name="connsiteY6" fmla="*/ 152400 h 609600"/>
                  <a:gd name="connsiteX7" fmla="*/ 1828800 w 1981200"/>
                  <a:gd name="connsiteY7" fmla="*/ 152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1200" h="609600">
                    <a:moveTo>
                      <a:pt x="1981200" y="0"/>
                    </a:moveTo>
                    <a:lnTo>
                      <a:pt x="0" y="0"/>
                    </a:lnTo>
                    <a:lnTo>
                      <a:pt x="0" y="609600"/>
                    </a:lnTo>
                    <a:lnTo>
                      <a:pt x="1981200" y="609600"/>
                    </a:lnTo>
                    <a:close/>
                    <a:moveTo>
                      <a:pt x="1828800" y="457200"/>
                    </a:moveTo>
                    <a:lnTo>
                      <a:pt x="152400" y="457200"/>
                    </a:lnTo>
                    <a:lnTo>
                      <a:pt x="152400" y="152400"/>
                    </a:lnTo>
                    <a:lnTo>
                      <a:pt x="182880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A5592F9-EBCC-41CE-9B21-7D543469E306}"/>
                  </a:ext>
                </a:extLst>
              </p:cNvPr>
              <p:cNvSpPr/>
              <p:nvPr/>
            </p:nvSpPr>
            <p:spPr>
              <a:xfrm>
                <a:off x="5562600" y="2133600"/>
                <a:ext cx="1981200" cy="152400"/>
              </a:xfrm>
              <a:custGeom>
                <a:avLst/>
                <a:gdLst>
                  <a:gd name="connsiteX0" fmla="*/ 0 w 1981200"/>
                  <a:gd name="connsiteY0" fmla="*/ 0 h 152400"/>
                  <a:gd name="connsiteX1" fmla="*/ 1981200 w 1981200"/>
                  <a:gd name="connsiteY1" fmla="*/ 0 h 152400"/>
                  <a:gd name="connsiteX2" fmla="*/ 1981200 w 1981200"/>
                  <a:gd name="connsiteY2" fmla="*/ 152400 h 152400"/>
                  <a:gd name="connsiteX3" fmla="*/ 0 w 1981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200" h="152400">
                    <a:moveTo>
                      <a:pt x="0" y="0"/>
                    </a:moveTo>
                    <a:lnTo>
                      <a:pt x="1981200" y="0"/>
                    </a:lnTo>
                    <a:lnTo>
                      <a:pt x="1981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40B8B89-3E34-42A3-9227-10F1FE1F71A4}"/>
                  </a:ext>
                </a:extLst>
              </p:cNvPr>
              <p:cNvSpPr/>
              <p:nvPr/>
            </p:nvSpPr>
            <p:spPr>
              <a:xfrm>
                <a:off x="5562600" y="2438400"/>
                <a:ext cx="1676400" cy="152400"/>
              </a:xfrm>
              <a:custGeom>
                <a:avLst/>
                <a:gdLst>
                  <a:gd name="connsiteX0" fmla="*/ 0 w 1676400"/>
                  <a:gd name="connsiteY0" fmla="*/ 0 h 152400"/>
                  <a:gd name="connsiteX1" fmla="*/ 1676400 w 1676400"/>
                  <a:gd name="connsiteY1" fmla="*/ 0 h 152400"/>
                  <a:gd name="connsiteX2" fmla="*/ 1676400 w 1676400"/>
                  <a:gd name="connsiteY2" fmla="*/ 152400 h 152400"/>
                  <a:gd name="connsiteX3" fmla="*/ 0 w 1676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152400">
                    <a:moveTo>
                      <a:pt x="0" y="0"/>
                    </a:moveTo>
                    <a:lnTo>
                      <a:pt x="1676400" y="0"/>
                    </a:lnTo>
                    <a:lnTo>
                      <a:pt x="1676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0D35962-2891-4FB0-AE93-71ADE6CBA3B9}"/>
                  </a:ext>
                </a:extLst>
              </p:cNvPr>
              <p:cNvSpPr/>
              <p:nvPr/>
            </p:nvSpPr>
            <p:spPr>
              <a:xfrm>
                <a:off x="7391400" y="2438400"/>
                <a:ext cx="152400" cy="152400"/>
              </a:xfrm>
              <a:custGeom>
                <a:avLst/>
                <a:gdLst>
                  <a:gd name="connsiteX0" fmla="*/ 0 w 152400"/>
                  <a:gd name="connsiteY0" fmla="*/ 0 h 152400"/>
                  <a:gd name="connsiteX1" fmla="*/ 152400 w 152400"/>
                  <a:gd name="connsiteY1" fmla="*/ 0 h 152400"/>
                  <a:gd name="connsiteX2" fmla="*/ 152400 w 152400"/>
                  <a:gd name="connsiteY2" fmla="*/ 152400 h 152400"/>
                  <a:gd name="connsiteX3" fmla="*/ 0 w 152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3BA37D1-D28B-4496-809E-CC5479892DA5}"/>
                  </a:ext>
                </a:extLst>
              </p:cNvPr>
              <p:cNvSpPr/>
              <p:nvPr/>
            </p:nvSpPr>
            <p:spPr>
              <a:xfrm>
                <a:off x="5562600" y="2743200"/>
                <a:ext cx="1219200" cy="152400"/>
              </a:xfrm>
              <a:custGeom>
                <a:avLst/>
                <a:gdLst>
                  <a:gd name="connsiteX0" fmla="*/ 0 w 1219200"/>
                  <a:gd name="connsiteY0" fmla="*/ 0 h 152400"/>
                  <a:gd name="connsiteX1" fmla="*/ 1219200 w 1219200"/>
                  <a:gd name="connsiteY1" fmla="*/ 0 h 152400"/>
                  <a:gd name="connsiteX2" fmla="*/ 1219200 w 1219200"/>
                  <a:gd name="connsiteY2" fmla="*/ 152400 h 152400"/>
                  <a:gd name="connsiteX3" fmla="*/ 0 w 1219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1524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0C5B767-949B-4F84-B410-664E6E1495B6}"/>
                  </a:ext>
                </a:extLst>
              </p:cNvPr>
              <p:cNvSpPr/>
              <p:nvPr/>
            </p:nvSpPr>
            <p:spPr>
              <a:xfrm>
                <a:off x="5562600" y="3048000"/>
                <a:ext cx="1219200" cy="152400"/>
              </a:xfrm>
              <a:custGeom>
                <a:avLst/>
                <a:gdLst>
                  <a:gd name="connsiteX0" fmla="*/ 0 w 1219200"/>
                  <a:gd name="connsiteY0" fmla="*/ 0 h 152400"/>
                  <a:gd name="connsiteX1" fmla="*/ 1219200 w 1219200"/>
                  <a:gd name="connsiteY1" fmla="*/ 0 h 152400"/>
                  <a:gd name="connsiteX2" fmla="*/ 1219200 w 1219200"/>
                  <a:gd name="connsiteY2" fmla="*/ 152400 h 152400"/>
                  <a:gd name="connsiteX3" fmla="*/ 0 w 1219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1524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41" name="object 2">
              <a:extLst>
                <a:ext uri="{FF2B5EF4-FFF2-40B4-BE49-F238E27FC236}">
                  <a16:creationId xmlns:a16="http://schemas.microsoft.com/office/drawing/2014/main" id="{5E18D9A0-8E6F-4FE5-8C24-DB169C0DCAC6}"/>
                </a:ext>
              </a:extLst>
            </p:cNvPr>
            <p:cNvSpPr txBox="1">
              <a:spLocks/>
            </p:cNvSpPr>
            <p:nvPr/>
          </p:nvSpPr>
          <p:spPr>
            <a:xfrm>
              <a:off x="457047" y="2517071"/>
              <a:ext cx="787450" cy="1085725"/>
            </a:xfrm>
            <a:prstGeom prst="rect">
              <a:avLst/>
            </a:prstGeom>
          </p:spPr>
          <p:txBody>
            <a:bodyPr vert="horz" wrap="square" lIns="0" tIns="33825" rIns="0" bIns="0" rtlCol="0"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algn="ctr">
                <a:lnSpc>
                  <a:spcPct val="90000"/>
                </a:lnSpc>
                <a:spcBef>
                  <a:spcPts val="266"/>
                </a:spcBef>
                <a:tabLst>
                  <a:tab pos="2202018" algn="l"/>
                  <a:tab pos="3434101" algn="l"/>
                  <a:tab pos="3785883" algn="l"/>
                </a:tabLst>
              </a:pPr>
              <a:r>
                <a:rPr lang="en-US" sz="4800" b="1" kern="0" dirty="0">
                  <a:solidFill>
                    <a:srgbClr val="7F7F7F"/>
                  </a:solidFill>
                  <a:latin typeface="Roboto" pitchFamily="2" charset="0"/>
                  <a:ea typeface="Roboto" pitchFamily="2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F9955C-5D49-453A-84FD-FD22E360F88C}"/>
              </a:ext>
            </a:extLst>
          </p:cNvPr>
          <p:cNvGrpSpPr/>
          <p:nvPr/>
        </p:nvGrpSpPr>
        <p:grpSpPr>
          <a:xfrm>
            <a:off x="3439709" y="2517071"/>
            <a:ext cx="2083279" cy="1839683"/>
            <a:chOff x="3439709" y="2517071"/>
            <a:chExt cx="2083279" cy="18396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6019130-A67A-4250-990A-3DBE4D4CF843}"/>
                </a:ext>
              </a:extLst>
            </p:cNvPr>
            <p:cNvSpPr/>
            <p:nvPr/>
          </p:nvSpPr>
          <p:spPr>
            <a:xfrm>
              <a:off x="3986288" y="2820054"/>
              <a:ext cx="1536700" cy="1536700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34" name="Graphic 32">
              <a:extLst>
                <a:ext uri="{FF2B5EF4-FFF2-40B4-BE49-F238E27FC236}">
                  <a16:creationId xmlns:a16="http://schemas.microsoft.com/office/drawing/2014/main" id="{2D6DCF41-D384-4E43-9BCE-5C866530C1B0}"/>
                </a:ext>
              </a:extLst>
            </p:cNvPr>
            <p:cNvGrpSpPr/>
            <p:nvPr/>
          </p:nvGrpSpPr>
          <p:grpSpPr>
            <a:xfrm>
              <a:off x="4277526" y="3111299"/>
              <a:ext cx="954223" cy="954210"/>
              <a:chOff x="3657413" y="990480"/>
              <a:chExt cx="4876987" cy="4876919"/>
            </a:xfrm>
            <a:solidFill>
              <a:schemeClr val="bg1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08E0B4D-1639-43E8-90A7-62718D3F29DE}"/>
                  </a:ext>
                </a:extLst>
              </p:cNvPr>
              <p:cNvSpPr/>
              <p:nvPr/>
            </p:nvSpPr>
            <p:spPr>
              <a:xfrm>
                <a:off x="3657413" y="990480"/>
                <a:ext cx="4369282" cy="4876919"/>
              </a:xfrm>
              <a:custGeom>
                <a:avLst/>
                <a:gdLst>
                  <a:gd name="connsiteX0" fmla="*/ 119749 w 4369282"/>
                  <a:gd name="connsiteY0" fmla="*/ 3039259 h 4876919"/>
                  <a:gd name="connsiteX1" fmla="*/ 204117 w 4369282"/>
                  <a:gd name="connsiteY1" fmla="*/ 3088027 h 4876919"/>
                  <a:gd name="connsiteX2" fmla="*/ 302303 w 4369282"/>
                  <a:gd name="connsiteY2" fmla="*/ 3157196 h 4876919"/>
                  <a:gd name="connsiteX3" fmla="*/ 292794 w 4369282"/>
                  <a:gd name="connsiteY3" fmla="*/ 3239452 h 4876919"/>
                  <a:gd name="connsiteX4" fmla="*/ 257030 w 4369282"/>
                  <a:gd name="connsiteY4" fmla="*/ 3307158 h 4876919"/>
                  <a:gd name="connsiteX5" fmla="*/ 252560 w 4369282"/>
                  <a:gd name="connsiteY5" fmla="*/ 3509139 h 4876919"/>
                  <a:gd name="connsiteX6" fmla="*/ 328150 w 4369282"/>
                  <a:gd name="connsiteY6" fmla="*/ 3570099 h 4876919"/>
                  <a:gd name="connsiteX7" fmla="*/ 301653 w 4369282"/>
                  <a:gd name="connsiteY7" fmla="*/ 3687386 h 4876919"/>
                  <a:gd name="connsiteX8" fmla="*/ 349365 w 4369282"/>
                  <a:gd name="connsiteY8" fmla="*/ 3767040 h 4876919"/>
                  <a:gd name="connsiteX9" fmla="*/ 406261 w 4369282"/>
                  <a:gd name="connsiteY9" fmla="*/ 3802397 h 4876919"/>
                  <a:gd name="connsiteX10" fmla="*/ 479413 w 4369282"/>
                  <a:gd name="connsiteY10" fmla="*/ 3867421 h 4876919"/>
                  <a:gd name="connsiteX11" fmla="*/ 470472 w 4369282"/>
                  <a:gd name="connsiteY11" fmla="*/ 3965851 h 4876919"/>
                  <a:gd name="connsiteX12" fmla="*/ 458036 w 4369282"/>
                  <a:gd name="connsiteY12" fmla="*/ 4029656 h 4876919"/>
                  <a:gd name="connsiteX13" fmla="*/ 485509 w 4369282"/>
                  <a:gd name="connsiteY13" fmla="*/ 4248625 h 4876919"/>
                  <a:gd name="connsiteX14" fmla="*/ 773484 w 4369282"/>
                  <a:gd name="connsiteY14" fmla="*/ 4470519 h 4876919"/>
                  <a:gd name="connsiteX15" fmla="*/ 839889 w 4369282"/>
                  <a:gd name="connsiteY15" fmla="*/ 4463529 h 4876919"/>
                  <a:gd name="connsiteX16" fmla="*/ 1525161 w 4369282"/>
                  <a:gd name="connsiteY16" fmla="*/ 4258459 h 4876919"/>
                  <a:gd name="connsiteX17" fmla="*/ 1854101 w 4369282"/>
                  <a:gd name="connsiteY17" fmla="*/ 4815309 h 4876919"/>
                  <a:gd name="connsiteX18" fmla="*/ 1933024 w 4369282"/>
                  <a:gd name="connsiteY18" fmla="*/ 4876919 h 4876919"/>
                  <a:gd name="connsiteX19" fmla="*/ 3973152 w 4369282"/>
                  <a:gd name="connsiteY19" fmla="*/ 4871229 h 4876919"/>
                  <a:gd name="connsiteX20" fmla="*/ 4038571 w 4369282"/>
                  <a:gd name="connsiteY20" fmla="*/ 4837972 h 4876919"/>
                  <a:gd name="connsiteX21" fmla="*/ 4050531 w 4369282"/>
                  <a:gd name="connsiteY21" fmla="*/ 4765565 h 4876919"/>
                  <a:gd name="connsiteX22" fmla="*/ 3968194 w 4369282"/>
                  <a:gd name="connsiteY22" fmla="*/ 4611133 h 4876919"/>
                  <a:gd name="connsiteX23" fmla="*/ 3915525 w 4369282"/>
                  <a:gd name="connsiteY23" fmla="*/ 4523351 h 4876919"/>
                  <a:gd name="connsiteX24" fmla="*/ 3823759 w 4369282"/>
                  <a:gd name="connsiteY24" fmla="*/ 4291947 h 4876919"/>
                  <a:gd name="connsiteX25" fmla="*/ 3727605 w 4369282"/>
                  <a:gd name="connsiteY25" fmla="*/ 3811094 h 4876919"/>
                  <a:gd name="connsiteX26" fmla="*/ 3834407 w 4369282"/>
                  <a:gd name="connsiteY26" fmla="*/ 3097374 h 4876919"/>
                  <a:gd name="connsiteX27" fmla="*/ 4055164 w 4369282"/>
                  <a:gd name="connsiteY27" fmla="*/ 2748439 h 4876919"/>
                  <a:gd name="connsiteX28" fmla="*/ 4200005 w 4369282"/>
                  <a:gd name="connsiteY28" fmla="*/ 2542801 h 4876919"/>
                  <a:gd name="connsiteX29" fmla="*/ 4367441 w 4369282"/>
                  <a:gd name="connsiteY29" fmla="*/ 2146967 h 4876919"/>
                  <a:gd name="connsiteX30" fmla="*/ 4306357 w 4369282"/>
                  <a:gd name="connsiteY30" fmla="*/ 2050668 h 4876919"/>
                  <a:gd name="connsiteX31" fmla="*/ 4209108 w 4369282"/>
                  <a:gd name="connsiteY31" fmla="*/ 2110229 h 4876919"/>
                  <a:gd name="connsiteX32" fmla="*/ 4062804 w 4369282"/>
                  <a:gd name="connsiteY32" fmla="*/ 2455669 h 4876919"/>
                  <a:gd name="connsiteX33" fmla="*/ 3924628 w 4369282"/>
                  <a:gd name="connsiteY33" fmla="*/ 2651635 h 4876919"/>
                  <a:gd name="connsiteX34" fmla="*/ 3685421 w 4369282"/>
                  <a:gd name="connsiteY34" fmla="*/ 3032432 h 4876919"/>
                  <a:gd name="connsiteX35" fmla="*/ 3566265 w 4369282"/>
                  <a:gd name="connsiteY35" fmla="*/ 3830601 h 4876919"/>
                  <a:gd name="connsiteX36" fmla="*/ 3668758 w 4369282"/>
                  <a:gd name="connsiteY36" fmla="*/ 4340471 h 4876919"/>
                  <a:gd name="connsiteX37" fmla="*/ 3769627 w 4369282"/>
                  <a:gd name="connsiteY37" fmla="*/ 4595040 h 4876919"/>
                  <a:gd name="connsiteX38" fmla="*/ 3832619 w 4369282"/>
                  <a:gd name="connsiteY38" fmla="*/ 4700704 h 4876919"/>
                  <a:gd name="connsiteX39" fmla="*/ 3838065 w 4369282"/>
                  <a:gd name="connsiteY39" fmla="*/ 4708832 h 4876919"/>
                  <a:gd name="connsiteX40" fmla="*/ 1994472 w 4369282"/>
                  <a:gd name="connsiteY40" fmla="*/ 4714359 h 4876919"/>
                  <a:gd name="connsiteX41" fmla="*/ 1708285 w 4369282"/>
                  <a:gd name="connsiteY41" fmla="*/ 4195305 h 4876919"/>
                  <a:gd name="connsiteX42" fmla="*/ 1781437 w 4369282"/>
                  <a:gd name="connsiteY42" fmla="*/ 4169864 h 4876919"/>
                  <a:gd name="connsiteX43" fmla="*/ 1898561 w 4369282"/>
                  <a:gd name="connsiteY43" fmla="*/ 4129224 h 4876919"/>
                  <a:gd name="connsiteX44" fmla="*/ 2415909 w 4369282"/>
                  <a:gd name="connsiteY44" fmla="*/ 3657800 h 4876919"/>
                  <a:gd name="connsiteX45" fmla="*/ 2391101 w 4369282"/>
                  <a:gd name="connsiteY45" fmla="*/ 3600794 h 4876919"/>
                  <a:gd name="connsiteX46" fmla="*/ 2332922 w 4369282"/>
                  <a:gd name="connsiteY46" fmla="*/ 3578877 h 4876919"/>
                  <a:gd name="connsiteX47" fmla="*/ 2253593 w 4369282"/>
                  <a:gd name="connsiteY47" fmla="*/ 3662027 h 4876919"/>
                  <a:gd name="connsiteX48" fmla="*/ 1849143 w 4369282"/>
                  <a:gd name="connsiteY48" fmla="*/ 3974548 h 4876919"/>
                  <a:gd name="connsiteX49" fmla="*/ 1727955 w 4369282"/>
                  <a:gd name="connsiteY49" fmla="*/ 4016245 h 4876919"/>
                  <a:gd name="connsiteX50" fmla="*/ 1506467 w 4369282"/>
                  <a:gd name="connsiteY50" fmla="*/ 4092811 h 4876919"/>
                  <a:gd name="connsiteX51" fmla="*/ 1505898 w 4369282"/>
                  <a:gd name="connsiteY51" fmla="*/ 4092811 h 4876919"/>
                  <a:gd name="connsiteX52" fmla="*/ 807377 w 4369282"/>
                  <a:gd name="connsiteY52" fmla="*/ 4304139 h 4876919"/>
                  <a:gd name="connsiteX53" fmla="*/ 639941 w 4369282"/>
                  <a:gd name="connsiteY53" fmla="*/ 4195955 h 4876919"/>
                  <a:gd name="connsiteX54" fmla="*/ 619864 w 4369282"/>
                  <a:gd name="connsiteY54" fmla="*/ 4051927 h 4876919"/>
                  <a:gd name="connsiteX55" fmla="*/ 629781 w 4369282"/>
                  <a:gd name="connsiteY55" fmla="*/ 4002021 h 4876919"/>
                  <a:gd name="connsiteX56" fmla="*/ 637909 w 4369282"/>
                  <a:gd name="connsiteY56" fmla="*/ 3827025 h 4876919"/>
                  <a:gd name="connsiteX57" fmla="*/ 487866 w 4369282"/>
                  <a:gd name="connsiteY57" fmla="*/ 3661133 h 4876919"/>
                  <a:gd name="connsiteX58" fmla="*/ 470390 w 4369282"/>
                  <a:gd name="connsiteY58" fmla="*/ 3651135 h 4876919"/>
                  <a:gd name="connsiteX59" fmla="*/ 501765 w 4369282"/>
                  <a:gd name="connsiteY59" fmla="*/ 3600741 h 4876919"/>
                  <a:gd name="connsiteX60" fmla="*/ 518445 w 4369282"/>
                  <a:gd name="connsiteY60" fmla="*/ 3539546 h 4876919"/>
                  <a:gd name="connsiteX61" fmla="*/ 486077 w 4369282"/>
                  <a:gd name="connsiteY61" fmla="*/ 3484999 h 4876919"/>
                  <a:gd name="connsiteX62" fmla="*/ 386916 w 4369282"/>
                  <a:gd name="connsiteY62" fmla="*/ 3409083 h 4876919"/>
                  <a:gd name="connsiteX63" fmla="*/ 399189 w 4369282"/>
                  <a:gd name="connsiteY63" fmla="*/ 3387219 h 4876919"/>
                  <a:gd name="connsiteX64" fmla="*/ 440723 w 4369282"/>
                  <a:gd name="connsiteY64" fmla="*/ 3308621 h 4876919"/>
                  <a:gd name="connsiteX65" fmla="*/ 462344 w 4369282"/>
                  <a:gd name="connsiteY65" fmla="*/ 3126798 h 4876919"/>
                  <a:gd name="connsiteX66" fmla="*/ 278570 w 4369282"/>
                  <a:gd name="connsiteY66" fmla="*/ 2943593 h 4876919"/>
                  <a:gd name="connsiteX67" fmla="*/ 211595 w 4369282"/>
                  <a:gd name="connsiteY67" fmla="*/ 2904660 h 4876919"/>
                  <a:gd name="connsiteX68" fmla="*/ 162827 w 4369282"/>
                  <a:gd name="connsiteY68" fmla="*/ 2865158 h 4876919"/>
                  <a:gd name="connsiteX69" fmla="*/ 237930 w 4369282"/>
                  <a:gd name="connsiteY69" fmla="*/ 2747627 h 4876919"/>
                  <a:gd name="connsiteX70" fmla="*/ 609786 w 4369282"/>
                  <a:gd name="connsiteY70" fmla="*/ 2143310 h 4876919"/>
                  <a:gd name="connsiteX71" fmla="*/ 641160 w 4369282"/>
                  <a:gd name="connsiteY71" fmla="*/ 2033419 h 4876919"/>
                  <a:gd name="connsiteX72" fmla="*/ 521922 w 4369282"/>
                  <a:gd name="connsiteY72" fmla="*/ 1830219 h 4876919"/>
                  <a:gd name="connsiteX73" fmla="*/ 454378 w 4369282"/>
                  <a:gd name="connsiteY73" fmla="*/ 1747557 h 4876919"/>
                  <a:gd name="connsiteX74" fmla="*/ 467546 w 4369282"/>
                  <a:gd name="connsiteY74" fmla="*/ 1689767 h 4876919"/>
                  <a:gd name="connsiteX75" fmla="*/ 511437 w 4369282"/>
                  <a:gd name="connsiteY75" fmla="*/ 1586623 h 4876919"/>
                  <a:gd name="connsiteX76" fmla="*/ 592717 w 4369282"/>
                  <a:gd name="connsiteY76" fmla="*/ 1366273 h 4876919"/>
                  <a:gd name="connsiteX77" fmla="*/ 665869 w 4369282"/>
                  <a:gd name="connsiteY77" fmla="*/ 1097399 h 4876919"/>
                  <a:gd name="connsiteX78" fmla="*/ 957501 w 4369282"/>
                  <a:gd name="connsiteY78" fmla="*/ 621017 h 4876919"/>
                  <a:gd name="connsiteX79" fmla="*/ 1685933 w 4369282"/>
                  <a:gd name="connsiteY79" fmla="*/ 274845 h 4876919"/>
                  <a:gd name="connsiteX80" fmla="*/ 2448502 w 4369282"/>
                  <a:gd name="connsiteY80" fmla="*/ 164955 h 4876919"/>
                  <a:gd name="connsiteX81" fmla="*/ 2707379 w 4369282"/>
                  <a:gd name="connsiteY81" fmla="*/ 170482 h 4876919"/>
                  <a:gd name="connsiteX82" fmla="*/ 2781408 w 4369282"/>
                  <a:gd name="connsiteY82" fmla="*/ 136469 h 4876919"/>
                  <a:gd name="connsiteX83" fmla="*/ 2788967 w 4369282"/>
                  <a:gd name="connsiteY83" fmla="*/ 55352 h 4876919"/>
                  <a:gd name="connsiteX84" fmla="*/ 2722497 w 4369282"/>
                  <a:gd name="connsiteY84" fmla="*/ 8247 h 4876919"/>
                  <a:gd name="connsiteX85" fmla="*/ 2439968 w 4369282"/>
                  <a:gd name="connsiteY85" fmla="*/ 2638 h 4876919"/>
                  <a:gd name="connsiteX86" fmla="*/ 1653827 w 4369282"/>
                  <a:gd name="connsiteY86" fmla="*/ 115455 h 4876919"/>
                  <a:gd name="connsiteX87" fmla="*/ 839239 w 4369282"/>
                  <a:gd name="connsiteY87" fmla="*/ 509257 h 4876919"/>
                  <a:gd name="connsiteX88" fmla="*/ 513144 w 4369282"/>
                  <a:gd name="connsiteY88" fmla="*/ 1041072 h 4876919"/>
                  <a:gd name="connsiteX89" fmla="*/ 433083 w 4369282"/>
                  <a:gd name="connsiteY89" fmla="*/ 1334818 h 4876919"/>
                  <a:gd name="connsiteX90" fmla="*/ 363345 w 4369282"/>
                  <a:gd name="connsiteY90" fmla="*/ 1520136 h 4876919"/>
                  <a:gd name="connsiteX91" fmla="*/ 315715 w 4369282"/>
                  <a:gd name="connsiteY91" fmla="*/ 1632546 h 4876919"/>
                  <a:gd name="connsiteX92" fmla="*/ 293606 w 4369282"/>
                  <a:gd name="connsiteY92" fmla="*/ 1769015 h 4876919"/>
                  <a:gd name="connsiteX93" fmla="*/ 412519 w 4369282"/>
                  <a:gd name="connsiteY93" fmla="*/ 1949945 h 4876919"/>
                  <a:gd name="connsiteX94" fmla="*/ 478925 w 4369282"/>
                  <a:gd name="connsiteY94" fmla="*/ 2034557 h 4876919"/>
                  <a:gd name="connsiteX95" fmla="*/ 465107 w 4369282"/>
                  <a:gd name="connsiteY95" fmla="*/ 2069833 h 4876919"/>
                  <a:gd name="connsiteX96" fmla="*/ 109426 w 4369282"/>
                  <a:gd name="connsiteY96" fmla="*/ 2647815 h 4876919"/>
                  <a:gd name="connsiteX97" fmla="*/ 1730 w 4369282"/>
                  <a:gd name="connsiteY97" fmla="*/ 2886940 h 4876919"/>
                  <a:gd name="connsiteX98" fmla="*/ 119749 w 4369282"/>
                  <a:gd name="connsiteY98" fmla="*/ 3039259 h 4876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4369282" h="4876919">
                    <a:moveTo>
                      <a:pt x="119749" y="3039259"/>
                    </a:moveTo>
                    <a:cubicBezTo>
                      <a:pt x="146494" y="3057790"/>
                      <a:pt x="174711" y="3074100"/>
                      <a:pt x="204117" y="3088027"/>
                    </a:cubicBezTo>
                    <a:cubicBezTo>
                      <a:pt x="239311" y="3105990"/>
                      <a:pt x="298158" y="3136064"/>
                      <a:pt x="302303" y="3157196"/>
                    </a:cubicBezTo>
                    <a:cubicBezTo>
                      <a:pt x="307476" y="3184947"/>
                      <a:pt x="304162" y="3213613"/>
                      <a:pt x="292794" y="3239452"/>
                    </a:cubicBezTo>
                    <a:cubicBezTo>
                      <a:pt x="280683" y="3265461"/>
                      <a:pt x="267922" y="3287814"/>
                      <a:pt x="257030" y="3307158"/>
                    </a:cubicBezTo>
                    <a:cubicBezTo>
                      <a:pt x="227201" y="3359665"/>
                      <a:pt x="177457" y="3447691"/>
                      <a:pt x="252560" y="3509139"/>
                    </a:cubicBezTo>
                    <a:cubicBezTo>
                      <a:pt x="270117" y="3525395"/>
                      <a:pt x="300434" y="3548885"/>
                      <a:pt x="328150" y="3570099"/>
                    </a:cubicBezTo>
                    <a:cubicBezTo>
                      <a:pt x="307783" y="3605663"/>
                      <a:pt x="298553" y="3646520"/>
                      <a:pt x="301653" y="3687386"/>
                    </a:cubicBezTo>
                    <a:cubicBezTo>
                      <a:pt x="305923" y="3719370"/>
                      <a:pt x="323181" y="3748182"/>
                      <a:pt x="349365" y="3767040"/>
                    </a:cubicBezTo>
                    <a:cubicBezTo>
                      <a:pt x="367653" y="3780045"/>
                      <a:pt x="387241" y="3791424"/>
                      <a:pt x="406261" y="3802397"/>
                    </a:cubicBezTo>
                    <a:cubicBezTo>
                      <a:pt x="454053" y="3829626"/>
                      <a:pt x="472748" y="3842306"/>
                      <a:pt x="479413" y="3867421"/>
                    </a:cubicBezTo>
                    <a:cubicBezTo>
                      <a:pt x="483784" y="3900488"/>
                      <a:pt x="480730" y="3934113"/>
                      <a:pt x="470472" y="3965851"/>
                    </a:cubicBezTo>
                    <a:cubicBezTo>
                      <a:pt x="465676" y="3986984"/>
                      <a:pt x="461043" y="4008036"/>
                      <a:pt x="458036" y="4029656"/>
                    </a:cubicBezTo>
                    <a:cubicBezTo>
                      <a:pt x="449980" y="4103789"/>
                      <a:pt x="459388" y="4178779"/>
                      <a:pt x="485509" y="4248625"/>
                    </a:cubicBezTo>
                    <a:cubicBezTo>
                      <a:pt x="521987" y="4378054"/>
                      <a:pt x="639032" y="4468240"/>
                      <a:pt x="773484" y="4470519"/>
                    </a:cubicBezTo>
                    <a:cubicBezTo>
                      <a:pt x="795798" y="4470435"/>
                      <a:pt x="818047" y="4468094"/>
                      <a:pt x="839889" y="4463529"/>
                    </a:cubicBezTo>
                    <a:cubicBezTo>
                      <a:pt x="1072091" y="4408499"/>
                      <a:pt x="1300901" y="4340027"/>
                      <a:pt x="1525161" y="4258459"/>
                    </a:cubicBezTo>
                    <a:cubicBezTo>
                      <a:pt x="1708204" y="4365912"/>
                      <a:pt x="1823946" y="4692657"/>
                      <a:pt x="1854101" y="4815309"/>
                    </a:cubicBezTo>
                    <a:cubicBezTo>
                      <a:pt x="1863136" y="4851534"/>
                      <a:pt x="1895689" y="4876946"/>
                      <a:pt x="1933024" y="4876919"/>
                    </a:cubicBezTo>
                    <a:lnTo>
                      <a:pt x="3973152" y="4871229"/>
                    </a:lnTo>
                    <a:cubicBezTo>
                      <a:pt x="3999007" y="4871179"/>
                      <a:pt x="4023296" y="4858831"/>
                      <a:pt x="4038571" y="4837972"/>
                    </a:cubicBezTo>
                    <a:cubicBezTo>
                      <a:pt x="4053847" y="4817112"/>
                      <a:pt x="4058287" y="4790229"/>
                      <a:pt x="4050531" y="4765565"/>
                    </a:cubicBezTo>
                    <a:cubicBezTo>
                      <a:pt x="4030429" y="4710497"/>
                      <a:pt x="4002714" y="4658515"/>
                      <a:pt x="3968194" y="4611133"/>
                    </a:cubicBezTo>
                    <a:cubicBezTo>
                      <a:pt x="3948670" y="4583099"/>
                      <a:pt x="3931073" y="4553771"/>
                      <a:pt x="3915525" y="4523351"/>
                    </a:cubicBezTo>
                    <a:cubicBezTo>
                      <a:pt x="3878772" y="4448805"/>
                      <a:pt x="3848084" y="4371420"/>
                      <a:pt x="3823759" y="4291947"/>
                    </a:cubicBezTo>
                    <a:cubicBezTo>
                      <a:pt x="3777396" y="4134860"/>
                      <a:pt x="3745216" y="3973931"/>
                      <a:pt x="3727605" y="3811094"/>
                    </a:cubicBezTo>
                    <a:cubicBezTo>
                      <a:pt x="3699073" y="3567923"/>
                      <a:pt x="3735942" y="3321542"/>
                      <a:pt x="3834407" y="3097374"/>
                    </a:cubicBezTo>
                    <a:cubicBezTo>
                      <a:pt x="3894494" y="2973052"/>
                      <a:pt x="3968558" y="2855984"/>
                      <a:pt x="4055164" y="2748439"/>
                    </a:cubicBezTo>
                    <a:cubicBezTo>
                      <a:pt x="4103932" y="2682602"/>
                      <a:pt x="4154569" y="2614409"/>
                      <a:pt x="4200005" y="2542801"/>
                    </a:cubicBezTo>
                    <a:cubicBezTo>
                      <a:pt x="4278126" y="2421446"/>
                      <a:pt x="4334766" y="2287545"/>
                      <a:pt x="4367441" y="2146967"/>
                    </a:cubicBezTo>
                    <a:cubicBezTo>
                      <a:pt x="4376793" y="2103573"/>
                      <a:pt x="4349599" y="2060702"/>
                      <a:pt x="4306357" y="2050668"/>
                    </a:cubicBezTo>
                    <a:cubicBezTo>
                      <a:pt x="4263115" y="2040635"/>
                      <a:pt x="4219821" y="2067150"/>
                      <a:pt x="4209108" y="2110229"/>
                    </a:cubicBezTo>
                    <a:cubicBezTo>
                      <a:pt x="4180531" y="2232920"/>
                      <a:pt x="4131040" y="2349774"/>
                      <a:pt x="4062804" y="2455669"/>
                    </a:cubicBezTo>
                    <a:cubicBezTo>
                      <a:pt x="4020620" y="2522400"/>
                      <a:pt x="3971852" y="2588074"/>
                      <a:pt x="3924628" y="2651635"/>
                    </a:cubicBezTo>
                    <a:cubicBezTo>
                      <a:pt x="3830577" y="2768991"/>
                      <a:pt x="3750316" y="2896761"/>
                      <a:pt x="3685421" y="3032432"/>
                    </a:cubicBezTo>
                    <a:cubicBezTo>
                      <a:pt x="3575347" y="3283134"/>
                      <a:pt x="3534212" y="3558681"/>
                      <a:pt x="3566265" y="3830601"/>
                    </a:cubicBezTo>
                    <a:cubicBezTo>
                      <a:pt x="3585008" y="4003297"/>
                      <a:pt x="3619312" y="4173947"/>
                      <a:pt x="3668758" y="4340471"/>
                    </a:cubicBezTo>
                    <a:cubicBezTo>
                      <a:pt x="3695461" y="4427908"/>
                      <a:pt x="3729194" y="4513043"/>
                      <a:pt x="3769627" y="4595040"/>
                    </a:cubicBezTo>
                    <a:cubicBezTo>
                      <a:pt x="3788158" y="4631674"/>
                      <a:pt x="3809206" y="4666980"/>
                      <a:pt x="3832619" y="4700704"/>
                    </a:cubicBezTo>
                    <a:lnTo>
                      <a:pt x="3838065" y="4708832"/>
                    </a:lnTo>
                    <a:lnTo>
                      <a:pt x="1994472" y="4714359"/>
                    </a:lnTo>
                    <a:cubicBezTo>
                      <a:pt x="1940447" y="4521559"/>
                      <a:pt x="1842490" y="4343896"/>
                      <a:pt x="1708285" y="4195305"/>
                    </a:cubicBezTo>
                    <a:lnTo>
                      <a:pt x="1781437" y="4169864"/>
                    </a:lnTo>
                    <a:cubicBezTo>
                      <a:pt x="1836057" y="4150763"/>
                      <a:pt x="1877266" y="4136377"/>
                      <a:pt x="1898561" y="4129224"/>
                    </a:cubicBezTo>
                    <a:cubicBezTo>
                      <a:pt x="2246602" y="4018277"/>
                      <a:pt x="2420704" y="3859781"/>
                      <a:pt x="2415909" y="3657800"/>
                    </a:cubicBezTo>
                    <a:cubicBezTo>
                      <a:pt x="2415684" y="3636226"/>
                      <a:pt x="2406735" y="3615662"/>
                      <a:pt x="2391101" y="3600794"/>
                    </a:cubicBezTo>
                    <a:cubicBezTo>
                      <a:pt x="2375467" y="3585925"/>
                      <a:pt x="2354480" y="3578019"/>
                      <a:pt x="2332922" y="3578877"/>
                    </a:cubicBezTo>
                    <a:cubicBezTo>
                      <a:pt x="2288059" y="3579942"/>
                      <a:pt x="2252548" y="3617163"/>
                      <a:pt x="2253593" y="3662027"/>
                    </a:cubicBezTo>
                    <a:cubicBezTo>
                      <a:pt x="2255543" y="3745176"/>
                      <a:pt x="2187024" y="3866934"/>
                      <a:pt x="1849143" y="3974548"/>
                    </a:cubicBezTo>
                    <a:cubicBezTo>
                      <a:pt x="1827035" y="3981620"/>
                      <a:pt x="1784119" y="3996494"/>
                      <a:pt x="1727955" y="4016245"/>
                    </a:cubicBezTo>
                    <a:cubicBezTo>
                      <a:pt x="1667564" y="4037296"/>
                      <a:pt x="1590998" y="4064119"/>
                      <a:pt x="1506467" y="4092811"/>
                    </a:cubicBezTo>
                    <a:lnTo>
                      <a:pt x="1505898" y="4092811"/>
                    </a:lnTo>
                    <a:cubicBezTo>
                      <a:pt x="1277315" y="4176628"/>
                      <a:pt x="1044088" y="4247188"/>
                      <a:pt x="807377" y="4304139"/>
                    </a:cubicBezTo>
                    <a:cubicBezTo>
                      <a:pt x="731671" y="4318372"/>
                      <a:pt x="658078" y="4270823"/>
                      <a:pt x="639941" y="4195955"/>
                    </a:cubicBezTo>
                    <a:cubicBezTo>
                      <a:pt x="622460" y="4150077"/>
                      <a:pt x="615596" y="4100836"/>
                      <a:pt x="619864" y="4051927"/>
                    </a:cubicBezTo>
                    <a:cubicBezTo>
                      <a:pt x="622221" y="4035671"/>
                      <a:pt x="626042" y="4018602"/>
                      <a:pt x="629781" y="4002021"/>
                    </a:cubicBezTo>
                    <a:cubicBezTo>
                      <a:pt x="647078" y="3945286"/>
                      <a:pt x="649873" y="3885119"/>
                      <a:pt x="637909" y="3827025"/>
                    </a:cubicBezTo>
                    <a:cubicBezTo>
                      <a:pt x="614304" y="3752594"/>
                      <a:pt x="559561" y="3692068"/>
                      <a:pt x="487866" y="3661133"/>
                    </a:cubicBezTo>
                    <a:lnTo>
                      <a:pt x="470390" y="3651135"/>
                    </a:lnTo>
                    <a:cubicBezTo>
                      <a:pt x="479152" y="3633339"/>
                      <a:pt x="489661" y="3616457"/>
                      <a:pt x="501765" y="3600741"/>
                    </a:cubicBezTo>
                    <a:cubicBezTo>
                      <a:pt x="515383" y="3583444"/>
                      <a:pt x="521402" y="3561362"/>
                      <a:pt x="518445" y="3539546"/>
                    </a:cubicBezTo>
                    <a:cubicBezTo>
                      <a:pt x="515488" y="3517731"/>
                      <a:pt x="503809" y="3498048"/>
                      <a:pt x="486077" y="3484999"/>
                    </a:cubicBezTo>
                    <a:cubicBezTo>
                      <a:pt x="466652" y="3470694"/>
                      <a:pt x="421053" y="3436231"/>
                      <a:pt x="386916" y="3409083"/>
                    </a:cubicBezTo>
                    <a:cubicBezTo>
                      <a:pt x="390817" y="3402012"/>
                      <a:pt x="395044" y="3394209"/>
                      <a:pt x="399189" y="3387219"/>
                    </a:cubicBezTo>
                    <a:cubicBezTo>
                      <a:pt x="411950" y="3364786"/>
                      <a:pt x="426581" y="3338451"/>
                      <a:pt x="440723" y="3308621"/>
                    </a:cubicBezTo>
                    <a:cubicBezTo>
                      <a:pt x="466482" y="3251686"/>
                      <a:pt x="474033" y="3188186"/>
                      <a:pt x="462344" y="3126798"/>
                    </a:cubicBezTo>
                    <a:cubicBezTo>
                      <a:pt x="442918" y="3027636"/>
                      <a:pt x="347901" y="2979031"/>
                      <a:pt x="278570" y="2943593"/>
                    </a:cubicBezTo>
                    <a:cubicBezTo>
                      <a:pt x="255211" y="2932480"/>
                      <a:pt x="232810" y="2919458"/>
                      <a:pt x="211595" y="2904660"/>
                    </a:cubicBezTo>
                    <a:cubicBezTo>
                      <a:pt x="194177" y="2892996"/>
                      <a:pt x="177854" y="2879774"/>
                      <a:pt x="162827" y="2865158"/>
                    </a:cubicBezTo>
                    <a:cubicBezTo>
                      <a:pt x="162827" y="2852803"/>
                      <a:pt x="176076" y="2822973"/>
                      <a:pt x="237930" y="2747627"/>
                    </a:cubicBezTo>
                    <a:cubicBezTo>
                      <a:pt x="383374" y="2560230"/>
                      <a:pt x="508056" y="2357605"/>
                      <a:pt x="609786" y="2143310"/>
                    </a:cubicBezTo>
                    <a:cubicBezTo>
                      <a:pt x="628883" y="2109716"/>
                      <a:pt x="639642" y="2072031"/>
                      <a:pt x="641160" y="2033419"/>
                    </a:cubicBezTo>
                    <a:cubicBezTo>
                      <a:pt x="632647" y="1951637"/>
                      <a:pt x="589166" y="1877538"/>
                      <a:pt x="521922" y="1830219"/>
                    </a:cubicBezTo>
                    <a:cubicBezTo>
                      <a:pt x="489004" y="1799983"/>
                      <a:pt x="457873" y="1771535"/>
                      <a:pt x="454378" y="1747557"/>
                    </a:cubicBezTo>
                    <a:cubicBezTo>
                      <a:pt x="455123" y="1727641"/>
                      <a:pt x="459589" y="1708041"/>
                      <a:pt x="467546" y="1689767"/>
                    </a:cubicBezTo>
                    <a:cubicBezTo>
                      <a:pt x="480794" y="1654980"/>
                      <a:pt x="496156" y="1620842"/>
                      <a:pt x="511437" y="1586623"/>
                    </a:cubicBezTo>
                    <a:cubicBezTo>
                      <a:pt x="545712" y="1516025"/>
                      <a:pt x="572937" y="1442218"/>
                      <a:pt x="592717" y="1366273"/>
                    </a:cubicBezTo>
                    <a:cubicBezTo>
                      <a:pt x="611342" y="1275180"/>
                      <a:pt x="635776" y="1185372"/>
                      <a:pt x="665869" y="1097399"/>
                    </a:cubicBezTo>
                    <a:cubicBezTo>
                      <a:pt x="729934" y="920550"/>
                      <a:pt x="829137" y="758502"/>
                      <a:pt x="957501" y="621017"/>
                    </a:cubicBezTo>
                    <a:cubicBezTo>
                      <a:pt x="1112909" y="456425"/>
                      <a:pt x="1357562" y="340032"/>
                      <a:pt x="1685933" y="274845"/>
                    </a:cubicBezTo>
                    <a:cubicBezTo>
                      <a:pt x="1937108" y="219700"/>
                      <a:pt x="2191976" y="182972"/>
                      <a:pt x="2448502" y="164955"/>
                    </a:cubicBezTo>
                    <a:cubicBezTo>
                      <a:pt x="2534814" y="160507"/>
                      <a:pt x="2621335" y="162354"/>
                      <a:pt x="2707379" y="170482"/>
                    </a:cubicBezTo>
                    <a:cubicBezTo>
                      <a:pt x="2736359" y="173182"/>
                      <a:pt x="2764579" y="160217"/>
                      <a:pt x="2781408" y="136469"/>
                    </a:cubicBezTo>
                    <a:cubicBezTo>
                      <a:pt x="2798237" y="112722"/>
                      <a:pt x="2801118" y="81800"/>
                      <a:pt x="2788967" y="55352"/>
                    </a:cubicBezTo>
                    <a:cubicBezTo>
                      <a:pt x="2776816" y="28904"/>
                      <a:pt x="2751477" y="10947"/>
                      <a:pt x="2722497" y="8247"/>
                    </a:cubicBezTo>
                    <a:cubicBezTo>
                      <a:pt x="2628575" y="-359"/>
                      <a:pt x="2534157" y="-2233"/>
                      <a:pt x="2439968" y="2638"/>
                    </a:cubicBezTo>
                    <a:cubicBezTo>
                      <a:pt x="2175517" y="20988"/>
                      <a:pt x="1912766" y="58694"/>
                      <a:pt x="1653827" y="115455"/>
                    </a:cubicBezTo>
                    <a:cubicBezTo>
                      <a:pt x="1287336" y="188607"/>
                      <a:pt x="1020981" y="317111"/>
                      <a:pt x="839239" y="509257"/>
                    </a:cubicBezTo>
                    <a:cubicBezTo>
                      <a:pt x="695725" y="662675"/>
                      <a:pt x="584793" y="843588"/>
                      <a:pt x="513144" y="1041072"/>
                    </a:cubicBezTo>
                    <a:cubicBezTo>
                      <a:pt x="480205" y="1137175"/>
                      <a:pt x="453463" y="1235292"/>
                      <a:pt x="433083" y="1334818"/>
                    </a:cubicBezTo>
                    <a:cubicBezTo>
                      <a:pt x="415711" y="1398644"/>
                      <a:pt x="392362" y="1460692"/>
                      <a:pt x="363345" y="1520136"/>
                    </a:cubicBezTo>
                    <a:cubicBezTo>
                      <a:pt x="347089" y="1557118"/>
                      <a:pt x="330345" y="1594101"/>
                      <a:pt x="315715" y="1632546"/>
                    </a:cubicBezTo>
                    <a:cubicBezTo>
                      <a:pt x="297216" y="1675520"/>
                      <a:pt x="289622" y="1722399"/>
                      <a:pt x="293606" y="1769015"/>
                    </a:cubicBezTo>
                    <a:cubicBezTo>
                      <a:pt x="310420" y="1841567"/>
                      <a:pt x="352590" y="1905730"/>
                      <a:pt x="412519" y="1949945"/>
                    </a:cubicBezTo>
                    <a:cubicBezTo>
                      <a:pt x="452346" y="1986439"/>
                      <a:pt x="478600" y="2012124"/>
                      <a:pt x="478925" y="2034557"/>
                    </a:cubicBezTo>
                    <a:cubicBezTo>
                      <a:pt x="475966" y="2046896"/>
                      <a:pt x="471317" y="2058767"/>
                      <a:pt x="465107" y="2069833"/>
                    </a:cubicBezTo>
                    <a:cubicBezTo>
                      <a:pt x="367794" y="2274787"/>
                      <a:pt x="248536" y="2468581"/>
                      <a:pt x="109426" y="2647815"/>
                    </a:cubicBezTo>
                    <a:cubicBezTo>
                      <a:pt x="50579" y="2719585"/>
                      <a:pt x="-11194" y="2803222"/>
                      <a:pt x="1730" y="2886940"/>
                    </a:cubicBezTo>
                    <a:cubicBezTo>
                      <a:pt x="19038" y="2951492"/>
                      <a:pt x="61565" y="3006379"/>
                      <a:pt x="119749" y="3039259"/>
                    </a:cubicBezTo>
                    <a:close/>
                  </a:path>
                </a:pathLst>
              </a:custGeom>
              <a:grpFill/>
              <a:ln w="8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6CC3E23-573E-4E23-A205-B9A9BB1C62BD}"/>
                  </a:ext>
                </a:extLst>
              </p:cNvPr>
              <p:cNvSpPr/>
              <p:nvPr/>
            </p:nvSpPr>
            <p:spPr>
              <a:xfrm>
                <a:off x="4408627" y="1422905"/>
                <a:ext cx="1064750" cy="1005050"/>
              </a:xfrm>
              <a:custGeom>
                <a:avLst/>
                <a:gdLst>
                  <a:gd name="connsiteX0" fmla="*/ 219292 w 1064750"/>
                  <a:gd name="connsiteY0" fmla="*/ 777872 h 1005050"/>
                  <a:gd name="connsiteX1" fmla="*/ 442325 w 1064750"/>
                  <a:gd name="connsiteY1" fmla="*/ 412112 h 1005050"/>
                  <a:gd name="connsiteX2" fmla="*/ 999255 w 1064750"/>
                  <a:gd name="connsiteY2" fmla="*/ 161038 h 1005050"/>
                  <a:gd name="connsiteX3" fmla="*/ 1063182 w 1064750"/>
                  <a:gd name="connsiteY3" fmla="*/ 65493 h 1005050"/>
                  <a:gd name="connsiteX4" fmla="*/ 967637 w 1064750"/>
                  <a:gd name="connsiteY4" fmla="*/ 1567 h 1005050"/>
                  <a:gd name="connsiteX5" fmla="*/ 324225 w 1064750"/>
                  <a:gd name="connsiteY5" fmla="*/ 300189 h 1005050"/>
                  <a:gd name="connsiteX6" fmla="*/ 66730 w 1064750"/>
                  <a:gd name="connsiteY6" fmla="*/ 721870 h 1005050"/>
                  <a:gd name="connsiteX7" fmla="*/ -1 w 1064750"/>
                  <a:gd name="connsiteY7" fmla="*/ 969855 h 1005050"/>
                  <a:gd name="connsiteX8" fmla="*/ 158739 w 1064750"/>
                  <a:gd name="connsiteY8" fmla="*/ 1005050 h 1005050"/>
                  <a:gd name="connsiteX9" fmla="*/ 219292 w 1064750"/>
                  <a:gd name="connsiteY9" fmla="*/ 777872 h 1005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4750" h="1005050">
                    <a:moveTo>
                      <a:pt x="219292" y="777872"/>
                    </a:moveTo>
                    <a:cubicBezTo>
                      <a:pt x="268240" y="642173"/>
                      <a:pt x="344102" y="517764"/>
                      <a:pt x="442325" y="412112"/>
                    </a:cubicBezTo>
                    <a:cubicBezTo>
                      <a:pt x="550671" y="297426"/>
                      <a:pt x="738021" y="212976"/>
                      <a:pt x="999255" y="161038"/>
                    </a:cubicBezTo>
                    <a:cubicBezTo>
                      <a:pt x="1043292" y="152307"/>
                      <a:pt x="1071913" y="109530"/>
                      <a:pt x="1063182" y="65493"/>
                    </a:cubicBezTo>
                    <a:cubicBezTo>
                      <a:pt x="1054451" y="21457"/>
                      <a:pt x="1011674" y="-7164"/>
                      <a:pt x="967637" y="1567"/>
                    </a:cubicBezTo>
                    <a:cubicBezTo>
                      <a:pt x="672672" y="60251"/>
                      <a:pt x="456224" y="160713"/>
                      <a:pt x="324225" y="300189"/>
                    </a:cubicBezTo>
                    <a:cubicBezTo>
                      <a:pt x="210804" y="421923"/>
                      <a:pt x="123212" y="565367"/>
                      <a:pt x="66730" y="721870"/>
                    </a:cubicBezTo>
                    <a:cubicBezTo>
                      <a:pt x="39368" y="803069"/>
                      <a:pt x="17081" y="885890"/>
                      <a:pt x="-1" y="969855"/>
                    </a:cubicBezTo>
                    <a:lnTo>
                      <a:pt x="158739" y="1005050"/>
                    </a:lnTo>
                    <a:cubicBezTo>
                      <a:pt x="174318" y="928171"/>
                      <a:pt x="194540" y="852306"/>
                      <a:pt x="219292" y="777872"/>
                    </a:cubicBezTo>
                    <a:close/>
                  </a:path>
                </a:pathLst>
              </a:custGeom>
              <a:grpFill/>
              <a:ln w="8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D200433-0A24-457C-BA0E-E3F1E222722E}"/>
                  </a:ext>
                </a:extLst>
              </p:cNvPr>
              <p:cNvSpPr/>
              <p:nvPr/>
            </p:nvSpPr>
            <p:spPr>
              <a:xfrm>
                <a:off x="5283199" y="990599"/>
                <a:ext cx="3251201" cy="2926080"/>
              </a:xfrm>
              <a:custGeom>
                <a:avLst/>
                <a:gdLst>
                  <a:gd name="connsiteX0" fmla="*/ 1045179 w 3251201"/>
                  <a:gd name="connsiteY0" fmla="*/ 455168 h 2926080"/>
                  <a:gd name="connsiteX1" fmla="*/ 996411 w 3251201"/>
                  <a:gd name="connsiteY1" fmla="*/ 698358 h 2926080"/>
                  <a:gd name="connsiteX2" fmla="*/ 859535 w 3251201"/>
                  <a:gd name="connsiteY2" fmla="*/ 755254 h 2926080"/>
                  <a:gd name="connsiteX3" fmla="*/ 653165 w 3251201"/>
                  <a:gd name="connsiteY3" fmla="*/ 617078 h 2926080"/>
                  <a:gd name="connsiteX4" fmla="*/ 448990 w 3251201"/>
                  <a:gd name="connsiteY4" fmla="*/ 638292 h 2926080"/>
                  <a:gd name="connsiteX5" fmla="*/ 314065 w 3251201"/>
                  <a:gd name="connsiteY5" fmla="*/ 773135 h 2926080"/>
                  <a:gd name="connsiteX6" fmla="*/ 292607 w 3251201"/>
                  <a:gd name="connsiteY6" fmla="*/ 979180 h 2926080"/>
                  <a:gd name="connsiteX7" fmla="*/ 430133 w 3251201"/>
                  <a:gd name="connsiteY7" fmla="*/ 1184575 h 2926080"/>
                  <a:gd name="connsiteX8" fmla="*/ 373237 w 3251201"/>
                  <a:gd name="connsiteY8" fmla="*/ 1321450 h 2926080"/>
                  <a:gd name="connsiteX9" fmla="*/ 130372 w 3251201"/>
                  <a:gd name="connsiteY9" fmla="*/ 1370218 h 2926080"/>
                  <a:gd name="connsiteX10" fmla="*/ -1 w 3251201"/>
                  <a:gd name="connsiteY10" fmla="*/ 1529690 h 2926080"/>
                  <a:gd name="connsiteX11" fmla="*/ -1 w 3251201"/>
                  <a:gd name="connsiteY11" fmla="*/ 1721510 h 2926080"/>
                  <a:gd name="connsiteX12" fmla="*/ 130047 w 3251201"/>
                  <a:gd name="connsiteY12" fmla="*/ 1880901 h 2926080"/>
                  <a:gd name="connsiteX13" fmla="*/ 373237 w 3251201"/>
                  <a:gd name="connsiteY13" fmla="*/ 1929668 h 2926080"/>
                  <a:gd name="connsiteX14" fmla="*/ 430133 w 3251201"/>
                  <a:gd name="connsiteY14" fmla="*/ 2066544 h 2926080"/>
                  <a:gd name="connsiteX15" fmla="*/ 291957 w 3251201"/>
                  <a:gd name="connsiteY15" fmla="*/ 2272914 h 2926080"/>
                  <a:gd name="connsiteX16" fmla="*/ 313171 w 3251201"/>
                  <a:gd name="connsiteY16" fmla="*/ 2477089 h 2926080"/>
                  <a:gd name="connsiteX17" fmla="*/ 448096 w 3251201"/>
                  <a:gd name="connsiteY17" fmla="*/ 2612014 h 2926080"/>
                  <a:gd name="connsiteX18" fmla="*/ 654059 w 3251201"/>
                  <a:gd name="connsiteY18" fmla="*/ 2633391 h 2926080"/>
                  <a:gd name="connsiteX19" fmla="*/ 859454 w 3251201"/>
                  <a:gd name="connsiteY19" fmla="*/ 2495865 h 2926080"/>
                  <a:gd name="connsiteX20" fmla="*/ 996329 w 3251201"/>
                  <a:gd name="connsiteY20" fmla="*/ 2552761 h 2926080"/>
                  <a:gd name="connsiteX21" fmla="*/ 1045097 w 3251201"/>
                  <a:gd name="connsiteY21" fmla="*/ 2795626 h 2926080"/>
                  <a:gd name="connsiteX22" fmla="*/ 1204569 w 3251201"/>
                  <a:gd name="connsiteY22" fmla="*/ 2926080 h 2926080"/>
                  <a:gd name="connsiteX23" fmla="*/ 1396390 w 3251201"/>
                  <a:gd name="connsiteY23" fmla="*/ 2926080 h 2926080"/>
                  <a:gd name="connsiteX24" fmla="*/ 1555780 w 3251201"/>
                  <a:gd name="connsiteY24" fmla="*/ 2796032 h 2926080"/>
                  <a:gd name="connsiteX25" fmla="*/ 1604548 w 3251201"/>
                  <a:gd name="connsiteY25" fmla="*/ 2552842 h 2926080"/>
                  <a:gd name="connsiteX26" fmla="*/ 1741423 w 3251201"/>
                  <a:gd name="connsiteY26" fmla="*/ 2495946 h 2926080"/>
                  <a:gd name="connsiteX27" fmla="*/ 1947793 w 3251201"/>
                  <a:gd name="connsiteY27" fmla="*/ 2634122 h 2926080"/>
                  <a:gd name="connsiteX28" fmla="*/ 2151969 w 3251201"/>
                  <a:gd name="connsiteY28" fmla="*/ 2612908 h 2926080"/>
                  <a:gd name="connsiteX29" fmla="*/ 2286812 w 3251201"/>
                  <a:gd name="connsiteY29" fmla="*/ 2478065 h 2926080"/>
                  <a:gd name="connsiteX30" fmla="*/ 2308270 w 3251201"/>
                  <a:gd name="connsiteY30" fmla="*/ 2272020 h 2926080"/>
                  <a:gd name="connsiteX31" fmla="*/ 2170744 w 3251201"/>
                  <a:gd name="connsiteY31" fmla="*/ 2066625 h 2926080"/>
                  <a:gd name="connsiteX32" fmla="*/ 2227640 w 3251201"/>
                  <a:gd name="connsiteY32" fmla="*/ 1929750 h 2926080"/>
                  <a:gd name="connsiteX33" fmla="*/ 2470505 w 3251201"/>
                  <a:gd name="connsiteY33" fmla="*/ 1880982 h 2926080"/>
                  <a:gd name="connsiteX34" fmla="*/ 2582427 w 3251201"/>
                  <a:gd name="connsiteY34" fmla="*/ 1796288 h 2926080"/>
                  <a:gd name="connsiteX35" fmla="*/ 2704916 w 3251201"/>
                  <a:gd name="connsiteY35" fmla="*/ 1878381 h 2926080"/>
                  <a:gd name="connsiteX36" fmla="*/ 2783839 w 3251201"/>
                  <a:gd name="connsiteY36" fmla="*/ 1901221 h 2926080"/>
                  <a:gd name="connsiteX37" fmla="*/ 2887634 w 3251201"/>
                  <a:gd name="connsiteY37" fmla="*/ 1858061 h 2926080"/>
                  <a:gd name="connsiteX38" fmla="*/ 2995736 w 3251201"/>
                  <a:gd name="connsiteY38" fmla="*/ 1749958 h 2926080"/>
                  <a:gd name="connsiteX39" fmla="*/ 3014674 w 3251201"/>
                  <a:gd name="connsiteY39" fmla="*/ 1565128 h 2926080"/>
                  <a:gd name="connsiteX40" fmla="*/ 2909823 w 3251201"/>
                  <a:gd name="connsiteY40" fmla="*/ 1408257 h 2926080"/>
                  <a:gd name="connsiteX41" fmla="*/ 2949163 w 3251201"/>
                  <a:gd name="connsiteY41" fmla="*/ 1313810 h 2926080"/>
                  <a:gd name="connsiteX42" fmla="*/ 3133099 w 3251201"/>
                  <a:gd name="connsiteY42" fmla="*/ 1277153 h 2926080"/>
                  <a:gd name="connsiteX43" fmla="*/ 3251199 w 3251201"/>
                  <a:gd name="connsiteY43" fmla="*/ 1133043 h 2926080"/>
                  <a:gd name="connsiteX44" fmla="*/ 3251199 w 3251201"/>
                  <a:gd name="connsiteY44" fmla="*/ 980237 h 2926080"/>
                  <a:gd name="connsiteX45" fmla="*/ 3133750 w 3251201"/>
                  <a:gd name="connsiteY45" fmla="*/ 836290 h 2926080"/>
                  <a:gd name="connsiteX46" fmla="*/ 2949000 w 3251201"/>
                  <a:gd name="connsiteY46" fmla="*/ 799470 h 2926080"/>
                  <a:gd name="connsiteX47" fmla="*/ 2909823 w 3251201"/>
                  <a:gd name="connsiteY47" fmla="*/ 705023 h 2926080"/>
                  <a:gd name="connsiteX48" fmla="*/ 3016300 w 3251201"/>
                  <a:gd name="connsiteY48" fmla="*/ 546283 h 2926080"/>
                  <a:gd name="connsiteX49" fmla="*/ 2995980 w 3251201"/>
                  <a:gd name="connsiteY49" fmla="*/ 363565 h 2926080"/>
                  <a:gd name="connsiteX50" fmla="*/ 2887877 w 3251201"/>
                  <a:gd name="connsiteY50" fmla="*/ 255463 h 2926080"/>
                  <a:gd name="connsiteX51" fmla="*/ 2703047 w 3251201"/>
                  <a:gd name="connsiteY51" fmla="*/ 236525 h 2926080"/>
                  <a:gd name="connsiteX52" fmla="*/ 2546176 w 3251201"/>
                  <a:gd name="connsiteY52" fmla="*/ 341376 h 2926080"/>
                  <a:gd name="connsiteX53" fmla="*/ 2451729 w 3251201"/>
                  <a:gd name="connsiteY53" fmla="*/ 302036 h 2926080"/>
                  <a:gd name="connsiteX54" fmla="*/ 2414991 w 3251201"/>
                  <a:gd name="connsiteY54" fmla="*/ 118100 h 2926080"/>
                  <a:gd name="connsiteX55" fmla="*/ 2270962 w 3251201"/>
                  <a:gd name="connsiteY55" fmla="*/ 0 h 2926080"/>
                  <a:gd name="connsiteX56" fmla="*/ 2118156 w 3251201"/>
                  <a:gd name="connsiteY56" fmla="*/ 0 h 2926080"/>
                  <a:gd name="connsiteX57" fmla="*/ 1974209 w 3251201"/>
                  <a:gd name="connsiteY57" fmla="*/ 117450 h 2926080"/>
                  <a:gd name="connsiteX58" fmla="*/ 1937389 w 3251201"/>
                  <a:gd name="connsiteY58" fmla="*/ 302199 h 2926080"/>
                  <a:gd name="connsiteX59" fmla="*/ 1842942 w 3251201"/>
                  <a:gd name="connsiteY59" fmla="*/ 341620 h 2926080"/>
                  <a:gd name="connsiteX60" fmla="*/ 1684202 w 3251201"/>
                  <a:gd name="connsiteY60" fmla="*/ 235143 h 2926080"/>
                  <a:gd name="connsiteX61" fmla="*/ 1501485 w 3251201"/>
                  <a:gd name="connsiteY61" fmla="*/ 255463 h 2926080"/>
                  <a:gd name="connsiteX62" fmla="*/ 1428333 w 3251201"/>
                  <a:gd name="connsiteY62" fmla="*/ 328615 h 2926080"/>
                  <a:gd name="connsiteX63" fmla="*/ 1396390 w 3251201"/>
                  <a:gd name="connsiteY63" fmla="*/ 325120 h 2926080"/>
                  <a:gd name="connsiteX64" fmla="*/ 1204569 w 3251201"/>
                  <a:gd name="connsiteY64" fmla="*/ 325120 h 2926080"/>
                  <a:gd name="connsiteX65" fmla="*/ 1045179 w 3251201"/>
                  <a:gd name="connsiteY65" fmla="*/ 455168 h 2926080"/>
                  <a:gd name="connsiteX66" fmla="*/ 2287787 w 3251201"/>
                  <a:gd name="connsiteY66" fmla="*/ 773786 h 2926080"/>
                  <a:gd name="connsiteX67" fmla="*/ 2249830 w 3251201"/>
                  <a:gd name="connsiteY67" fmla="*/ 735828 h 2926080"/>
                  <a:gd name="connsiteX68" fmla="*/ 2525988 w 3251201"/>
                  <a:gd name="connsiteY68" fmla="*/ 1003551 h 2926080"/>
                  <a:gd name="connsiteX69" fmla="*/ 2350861 w 3251201"/>
                  <a:gd name="connsiteY69" fmla="*/ 1345997 h 2926080"/>
                  <a:gd name="connsiteX70" fmla="*/ 2227477 w 3251201"/>
                  <a:gd name="connsiteY70" fmla="*/ 1321613 h 2926080"/>
                  <a:gd name="connsiteX71" fmla="*/ 2170582 w 3251201"/>
                  <a:gd name="connsiteY71" fmla="*/ 1184737 h 2926080"/>
                  <a:gd name="connsiteX72" fmla="*/ 2308757 w 3251201"/>
                  <a:gd name="connsiteY72" fmla="*/ 978367 h 2926080"/>
                  <a:gd name="connsiteX73" fmla="*/ 2287787 w 3251201"/>
                  <a:gd name="connsiteY73" fmla="*/ 774029 h 2926080"/>
                  <a:gd name="connsiteX74" fmla="*/ 2287787 w 3251201"/>
                  <a:gd name="connsiteY74" fmla="*/ 773786 h 2926080"/>
                  <a:gd name="connsiteX75" fmla="*/ 1607474 w 3251201"/>
                  <a:gd name="connsiteY75" fmla="*/ 379090 h 2926080"/>
                  <a:gd name="connsiteX76" fmla="*/ 1793280 w 3251201"/>
                  <a:gd name="connsiteY76" fmla="*/ 503936 h 2926080"/>
                  <a:gd name="connsiteX77" fmla="*/ 1880087 w 3251201"/>
                  <a:gd name="connsiteY77" fmla="*/ 506293 h 2926080"/>
                  <a:gd name="connsiteX78" fmla="*/ 2028829 w 3251201"/>
                  <a:gd name="connsiteY78" fmla="*/ 444114 h 2926080"/>
                  <a:gd name="connsiteX79" fmla="*/ 2087351 w 3251201"/>
                  <a:gd name="connsiteY79" fmla="*/ 381528 h 2926080"/>
                  <a:gd name="connsiteX80" fmla="*/ 2130998 w 3251201"/>
                  <a:gd name="connsiteY80" fmla="*/ 162560 h 2926080"/>
                  <a:gd name="connsiteX81" fmla="*/ 2258120 w 3251201"/>
                  <a:gd name="connsiteY81" fmla="*/ 162560 h 2926080"/>
                  <a:gd name="connsiteX82" fmla="*/ 2301768 w 3251201"/>
                  <a:gd name="connsiteY82" fmla="*/ 382016 h 2926080"/>
                  <a:gd name="connsiteX83" fmla="*/ 2360289 w 3251201"/>
                  <a:gd name="connsiteY83" fmla="*/ 444602 h 2926080"/>
                  <a:gd name="connsiteX84" fmla="*/ 2509031 w 3251201"/>
                  <a:gd name="connsiteY84" fmla="*/ 506781 h 2926080"/>
                  <a:gd name="connsiteX85" fmla="*/ 2595839 w 3251201"/>
                  <a:gd name="connsiteY85" fmla="*/ 503936 h 2926080"/>
                  <a:gd name="connsiteX86" fmla="*/ 2781645 w 3251201"/>
                  <a:gd name="connsiteY86" fmla="*/ 379252 h 2926080"/>
                  <a:gd name="connsiteX87" fmla="*/ 2871865 w 3251201"/>
                  <a:gd name="connsiteY87" fmla="*/ 469473 h 2926080"/>
                  <a:gd name="connsiteX88" fmla="*/ 2747263 w 3251201"/>
                  <a:gd name="connsiteY88" fmla="*/ 655361 h 2926080"/>
                  <a:gd name="connsiteX89" fmla="*/ 2744906 w 3251201"/>
                  <a:gd name="connsiteY89" fmla="*/ 742168 h 2926080"/>
                  <a:gd name="connsiteX90" fmla="*/ 2807085 w 3251201"/>
                  <a:gd name="connsiteY90" fmla="*/ 890910 h 2926080"/>
                  <a:gd name="connsiteX91" fmla="*/ 2869671 w 3251201"/>
                  <a:gd name="connsiteY91" fmla="*/ 949432 h 2926080"/>
                  <a:gd name="connsiteX92" fmla="*/ 3089127 w 3251201"/>
                  <a:gd name="connsiteY92" fmla="*/ 993079 h 2926080"/>
                  <a:gd name="connsiteX93" fmla="*/ 3089127 w 3251201"/>
                  <a:gd name="connsiteY93" fmla="*/ 1120201 h 2926080"/>
                  <a:gd name="connsiteX94" fmla="*/ 2870077 w 3251201"/>
                  <a:gd name="connsiteY94" fmla="*/ 1163848 h 2926080"/>
                  <a:gd name="connsiteX95" fmla="*/ 2807492 w 3251201"/>
                  <a:gd name="connsiteY95" fmla="*/ 1222370 h 2926080"/>
                  <a:gd name="connsiteX96" fmla="*/ 2745313 w 3251201"/>
                  <a:gd name="connsiteY96" fmla="*/ 1371112 h 2926080"/>
                  <a:gd name="connsiteX97" fmla="*/ 2747670 w 3251201"/>
                  <a:gd name="connsiteY97" fmla="*/ 1457919 h 2926080"/>
                  <a:gd name="connsiteX98" fmla="*/ 2872353 w 3251201"/>
                  <a:gd name="connsiteY98" fmla="*/ 1643725 h 2926080"/>
                  <a:gd name="connsiteX99" fmla="*/ 2782132 w 3251201"/>
                  <a:gd name="connsiteY99" fmla="*/ 1733946 h 2926080"/>
                  <a:gd name="connsiteX100" fmla="*/ 2600959 w 3251201"/>
                  <a:gd name="connsiteY100" fmla="*/ 1612758 h 2926080"/>
                  <a:gd name="connsiteX101" fmla="*/ 2600959 w 3251201"/>
                  <a:gd name="connsiteY101" fmla="*/ 1529690 h 2926080"/>
                  <a:gd name="connsiteX102" fmla="*/ 2544063 w 3251201"/>
                  <a:gd name="connsiteY102" fmla="*/ 1405900 h 2926080"/>
                  <a:gd name="connsiteX103" fmla="*/ 2657474 w 3251201"/>
                  <a:gd name="connsiteY103" fmla="*/ 872871 h 2926080"/>
                  <a:gd name="connsiteX104" fmla="*/ 2205126 w 3251201"/>
                  <a:gd name="connsiteY104" fmla="*/ 568960 h 2926080"/>
                  <a:gd name="connsiteX105" fmla="*/ 2060529 w 3251201"/>
                  <a:gd name="connsiteY105" fmla="*/ 592694 h 2926080"/>
                  <a:gd name="connsiteX106" fmla="*/ 1946736 w 3251201"/>
                  <a:gd name="connsiteY106" fmla="*/ 617728 h 2926080"/>
                  <a:gd name="connsiteX107" fmla="*/ 1741504 w 3251201"/>
                  <a:gd name="connsiteY107" fmla="*/ 755254 h 2926080"/>
                  <a:gd name="connsiteX108" fmla="*/ 1604629 w 3251201"/>
                  <a:gd name="connsiteY108" fmla="*/ 698358 h 2926080"/>
                  <a:gd name="connsiteX109" fmla="*/ 1555861 w 3251201"/>
                  <a:gd name="connsiteY109" fmla="*/ 455493 h 2926080"/>
                  <a:gd name="connsiteX110" fmla="*/ 1550253 w 3251201"/>
                  <a:gd name="connsiteY110" fmla="*/ 436311 h 2926080"/>
                  <a:gd name="connsiteX111" fmla="*/ 1607474 w 3251201"/>
                  <a:gd name="connsiteY111" fmla="*/ 379090 h 2926080"/>
                  <a:gd name="connsiteX112" fmla="*/ 1146047 w 3251201"/>
                  <a:gd name="connsiteY112" fmla="*/ 778418 h 2926080"/>
                  <a:gd name="connsiteX113" fmla="*/ 1204569 w 3251201"/>
                  <a:gd name="connsiteY113" fmla="*/ 487680 h 2926080"/>
                  <a:gd name="connsiteX114" fmla="*/ 1396390 w 3251201"/>
                  <a:gd name="connsiteY114" fmla="*/ 487680 h 2926080"/>
                  <a:gd name="connsiteX115" fmla="*/ 1454830 w 3251201"/>
                  <a:gd name="connsiteY115" fmla="*/ 778662 h 2926080"/>
                  <a:gd name="connsiteX116" fmla="*/ 1513270 w 3251201"/>
                  <a:gd name="connsiteY116" fmla="*/ 841085 h 2926080"/>
                  <a:gd name="connsiteX117" fmla="*/ 1705172 w 3251201"/>
                  <a:gd name="connsiteY117" fmla="*/ 920740 h 2926080"/>
                  <a:gd name="connsiteX118" fmla="*/ 1791166 w 3251201"/>
                  <a:gd name="connsiteY118" fmla="*/ 917976 h 2926080"/>
                  <a:gd name="connsiteX119" fmla="*/ 2037120 w 3251201"/>
                  <a:gd name="connsiteY119" fmla="*/ 753466 h 2926080"/>
                  <a:gd name="connsiteX120" fmla="*/ 2173345 w 3251201"/>
                  <a:gd name="connsiteY120" fmla="*/ 888959 h 2926080"/>
                  <a:gd name="connsiteX121" fmla="*/ 2008347 w 3251201"/>
                  <a:gd name="connsiteY121" fmla="*/ 1135156 h 2926080"/>
                  <a:gd name="connsiteX122" fmla="*/ 2005583 w 3251201"/>
                  <a:gd name="connsiteY122" fmla="*/ 1221151 h 2926080"/>
                  <a:gd name="connsiteX123" fmla="*/ 2085237 w 3251201"/>
                  <a:gd name="connsiteY123" fmla="*/ 1413053 h 2926080"/>
                  <a:gd name="connsiteX124" fmla="*/ 2147661 w 3251201"/>
                  <a:gd name="connsiteY124" fmla="*/ 1471493 h 2926080"/>
                  <a:gd name="connsiteX125" fmla="*/ 2438399 w 3251201"/>
                  <a:gd name="connsiteY125" fmla="*/ 1529608 h 2926080"/>
                  <a:gd name="connsiteX126" fmla="*/ 2438399 w 3251201"/>
                  <a:gd name="connsiteY126" fmla="*/ 1721510 h 2926080"/>
                  <a:gd name="connsiteX127" fmla="*/ 2147417 w 3251201"/>
                  <a:gd name="connsiteY127" fmla="*/ 1779951 h 2926080"/>
                  <a:gd name="connsiteX128" fmla="*/ 2084994 w 3251201"/>
                  <a:gd name="connsiteY128" fmla="*/ 1838391 h 2926080"/>
                  <a:gd name="connsiteX129" fmla="*/ 2005339 w 3251201"/>
                  <a:gd name="connsiteY129" fmla="*/ 2030293 h 2926080"/>
                  <a:gd name="connsiteX130" fmla="*/ 2008103 w 3251201"/>
                  <a:gd name="connsiteY130" fmla="*/ 2116287 h 2926080"/>
                  <a:gd name="connsiteX131" fmla="*/ 2172614 w 3251201"/>
                  <a:gd name="connsiteY131" fmla="*/ 2362241 h 2926080"/>
                  <a:gd name="connsiteX132" fmla="*/ 2037120 w 3251201"/>
                  <a:gd name="connsiteY132" fmla="*/ 2498466 h 2926080"/>
                  <a:gd name="connsiteX133" fmla="*/ 1790923 w 3251201"/>
                  <a:gd name="connsiteY133" fmla="*/ 2333468 h 2926080"/>
                  <a:gd name="connsiteX134" fmla="*/ 1704929 w 3251201"/>
                  <a:gd name="connsiteY134" fmla="*/ 2330704 h 2926080"/>
                  <a:gd name="connsiteX135" fmla="*/ 1513026 w 3251201"/>
                  <a:gd name="connsiteY135" fmla="*/ 2410359 h 2926080"/>
                  <a:gd name="connsiteX136" fmla="*/ 1454586 w 3251201"/>
                  <a:gd name="connsiteY136" fmla="*/ 2472782 h 2926080"/>
                  <a:gd name="connsiteX137" fmla="*/ 1396390 w 3251201"/>
                  <a:gd name="connsiteY137" fmla="*/ 2763520 h 2926080"/>
                  <a:gd name="connsiteX138" fmla="*/ 1204569 w 3251201"/>
                  <a:gd name="connsiteY138" fmla="*/ 2763520 h 2926080"/>
                  <a:gd name="connsiteX139" fmla="*/ 1146129 w 3251201"/>
                  <a:gd name="connsiteY139" fmla="*/ 2472538 h 2926080"/>
                  <a:gd name="connsiteX140" fmla="*/ 1087688 w 3251201"/>
                  <a:gd name="connsiteY140" fmla="*/ 2410115 h 2926080"/>
                  <a:gd name="connsiteX141" fmla="*/ 895786 w 3251201"/>
                  <a:gd name="connsiteY141" fmla="*/ 2330460 h 2926080"/>
                  <a:gd name="connsiteX142" fmla="*/ 809792 w 3251201"/>
                  <a:gd name="connsiteY142" fmla="*/ 2333224 h 2926080"/>
                  <a:gd name="connsiteX143" fmla="*/ 563838 w 3251201"/>
                  <a:gd name="connsiteY143" fmla="*/ 2497734 h 2926080"/>
                  <a:gd name="connsiteX144" fmla="*/ 427613 w 3251201"/>
                  <a:gd name="connsiteY144" fmla="*/ 2362241 h 2926080"/>
                  <a:gd name="connsiteX145" fmla="*/ 592612 w 3251201"/>
                  <a:gd name="connsiteY145" fmla="*/ 2116044 h 2926080"/>
                  <a:gd name="connsiteX146" fmla="*/ 595375 w 3251201"/>
                  <a:gd name="connsiteY146" fmla="*/ 2030049 h 2926080"/>
                  <a:gd name="connsiteX147" fmla="*/ 515721 w 3251201"/>
                  <a:gd name="connsiteY147" fmla="*/ 1838147 h 2926080"/>
                  <a:gd name="connsiteX148" fmla="*/ 453298 w 3251201"/>
                  <a:gd name="connsiteY148" fmla="*/ 1779707 h 2926080"/>
                  <a:gd name="connsiteX149" fmla="*/ 162559 w 3251201"/>
                  <a:gd name="connsiteY149" fmla="*/ 1721510 h 2926080"/>
                  <a:gd name="connsiteX150" fmla="*/ 162559 w 3251201"/>
                  <a:gd name="connsiteY150" fmla="*/ 1529690 h 2926080"/>
                  <a:gd name="connsiteX151" fmla="*/ 453541 w 3251201"/>
                  <a:gd name="connsiteY151" fmla="*/ 1471249 h 2926080"/>
                  <a:gd name="connsiteX152" fmla="*/ 515964 w 3251201"/>
                  <a:gd name="connsiteY152" fmla="*/ 1412809 h 2926080"/>
                  <a:gd name="connsiteX153" fmla="*/ 595619 w 3251201"/>
                  <a:gd name="connsiteY153" fmla="*/ 1220907 h 2926080"/>
                  <a:gd name="connsiteX154" fmla="*/ 592855 w 3251201"/>
                  <a:gd name="connsiteY154" fmla="*/ 1134913 h 2926080"/>
                  <a:gd name="connsiteX155" fmla="*/ 428345 w 3251201"/>
                  <a:gd name="connsiteY155" fmla="*/ 888959 h 2926080"/>
                  <a:gd name="connsiteX156" fmla="*/ 563838 w 3251201"/>
                  <a:gd name="connsiteY156" fmla="*/ 752734 h 2926080"/>
                  <a:gd name="connsiteX157" fmla="*/ 810036 w 3251201"/>
                  <a:gd name="connsiteY157" fmla="*/ 917732 h 2926080"/>
                  <a:gd name="connsiteX158" fmla="*/ 896030 w 3251201"/>
                  <a:gd name="connsiteY158" fmla="*/ 920496 h 2926080"/>
                  <a:gd name="connsiteX159" fmla="*/ 1087932 w 3251201"/>
                  <a:gd name="connsiteY159" fmla="*/ 840842 h 2926080"/>
                  <a:gd name="connsiteX160" fmla="*/ 1146047 w 3251201"/>
                  <a:gd name="connsiteY160" fmla="*/ 778418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251201" h="2926080">
                    <a:moveTo>
                      <a:pt x="1045179" y="455168"/>
                    </a:moveTo>
                    <a:lnTo>
                      <a:pt x="996411" y="698358"/>
                    </a:lnTo>
                    <a:cubicBezTo>
                      <a:pt x="949398" y="713796"/>
                      <a:pt x="903639" y="732817"/>
                      <a:pt x="859535" y="755254"/>
                    </a:cubicBezTo>
                    <a:lnTo>
                      <a:pt x="653165" y="617078"/>
                    </a:lnTo>
                    <a:cubicBezTo>
                      <a:pt x="588684" y="574850"/>
                      <a:pt x="503412" y="583710"/>
                      <a:pt x="448990" y="638292"/>
                    </a:cubicBezTo>
                    <a:lnTo>
                      <a:pt x="314065" y="773135"/>
                    </a:lnTo>
                    <a:cubicBezTo>
                      <a:pt x="258409" y="827776"/>
                      <a:pt x="249405" y="914244"/>
                      <a:pt x="292607" y="979180"/>
                    </a:cubicBezTo>
                    <a:lnTo>
                      <a:pt x="430133" y="1184575"/>
                    </a:lnTo>
                    <a:cubicBezTo>
                      <a:pt x="407696" y="1228678"/>
                      <a:pt x="388675" y="1274438"/>
                      <a:pt x="373237" y="1321450"/>
                    </a:cubicBezTo>
                    <a:lnTo>
                      <a:pt x="130372" y="1370218"/>
                    </a:lnTo>
                    <a:cubicBezTo>
                      <a:pt x="54484" y="1385548"/>
                      <a:pt x="-63" y="1452269"/>
                      <a:pt x="-1" y="1529690"/>
                    </a:cubicBezTo>
                    <a:lnTo>
                      <a:pt x="-1" y="1721510"/>
                    </a:lnTo>
                    <a:cubicBezTo>
                      <a:pt x="-55" y="1798801"/>
                      <a:pt x="54318" y="1865442"/>
                      <a:pt x="130047" y="1880901"/>
                    </a:cubicBezTo>
                    <a:lnTo>
                      <a:pt x="373237" y="1929668"/>
                    </a:lnTo>
                    <a:cubicBezTo>
                      <a:pt x="388675" y="1976681"/>
                      <a:pt x="407696" y="2022441"/>
                      <a:pt x="430133" y="2066544"/>
                    </a:cubicBezTo>
                    <a:lnTo>
                      <a:pt x="291957" y="2272914"/>
                    </a:lnTo>
                    <a:cubicBezTo>
                      <a:pt x="249729" y="2337395"/>
                      <a:pt x="258589" y="2422667"/>
                      <a:pt x="313171" y="2477089"/>
                    </a:cubicBezTo>
                    <a:lnTo>
                      <a:pt x="448096" y="2612014"/>
                    </a:lnTo>
                    <a:cubicBezTo>
                      <a:pt x="502834" y="2667416"/>
                      <a:pt x="589111" y="2676370"/>
                      <a:pt x="654059" y="2633391"/>
                    </a:cubicBezTo>
                    <a:lnTo>
                      <a:pt x="859454" y="2495865"/>
                    </a:lnTo>
                    <a:cubicBezTo>
                      <a:pt x="903557" y="2518302"/>
                      <a:pt x="949317" y="2537323"/>
                      <a:pt x="996329" y="2552761"/>
                    </a:cubicBezTo>
                    <a:lnTo>
                      <a:pt x="1045097" y="2795626"/>
                    </a:lnTo>
                    <a:cubicBezTo>
                      <a:pt x="1060393" y="2871546"/>
                      <a:pt x="1127123" y="2926134"/>
                      <a:pt x="1204569" y="2926080"/>
                    </a:cubicBezTo>
                    <a:lnTo>
                      <a:pt x="1396390" y="2926080"/>
                    </a:lnTo>
                    <a:cubicBezTo>
                      <a:pt x="1473680" y="2926135"/>
                      <a:pt x="1540322" y="2871761"/>
                      <a:pt x="1555780" y="2796032"/>
                    </a:cubicBezTo>
                    <a:lnTo>
                      <a:pt x="1604548" y="2552842"/>
                    </a:lnTo>
                    <a:cubicBezTo>
                      <a:pt x="1651560" y="2537404"/>
                      <a:pt x="1697320" y="2518383"/>
                      <a:pt x="1741423" y="2495946"/>
                    </a:cubicBezTo>
                    <a:lnTo>
                      <a:pt x="1947793" y="2634122"/>
                    </a:lnTo>
                    <a:cubicBezTo>
                      <a:pt x="2012274" y="2676350"/>
                      <a:pt x="2097546" y="2667490"/>
                      <a:pt x="2151969" y="2612908"/>
                    </a:cubicBezTo>
                    <a:lnTo>
                      <a:pt x="2286812" y="2478065"/>
                    </a:lnTo>
                    <a:cubicBezTo>
                      <a:pt x="2342467" y="2423424"/>
                      <a:pt x="2351472" y="2336956"/>
                      <a:pt x="2308270" y="2272020"/>
                    </a:cubicBezTo>
                    <a:lnTo>
                      <a:pt x="2170744" y="2066625"/>
                    </a:lnTo>
                    <a:cubicBezTo>
                      <a:pt x="2193181" y="2022522"/>
                      <a:pt x="2212202" y="1976762"/>
                      <a:pt x="2227640" y="1929750"/>
                    </a:cubicBezTo>
                    <a:lnTo>
                      <a:pt x="2470505" y="1880982"/>
                    </a:lnTo>
                    <a:cubicBezTo>
                      <a:pt x="2518746" y="1871229"/>
                      <a:pt x="2559931" y="1840063"/>
                      <a:pt x="2582427" y="1796288"/>
                    </a:cubicBezTo>
                    <a:lnTo>
                      <a:pt x="2704916" y="1878381"/>
                    </a:lnTo>
                    <a:cubicBezTo>
                      <a:pt x="2728550" y="1893269"/>
                      <a:pt x="2755906" y="1901186"/>
                      <a:pt x="2783839" y="1901221"/>
                    </a:cubicBezTo>
                    <a:cubicBezTo>
                      <a:pt x="2822804" y="1901230"/>
                      <a:pt x="2860163" y="1885695"/>
                      <a:pt x="2887634" y="1858061"/>
                    </a:cubicBezTo>
                    <a:lnTo>
                      <a:pt x="2995736" y="1749958"/>
                    </a:lnTo>
                    <a:cubicBezTo>
                      <a:pt x="3044897" y="1700547"/>
                      <a:pt x="3052793" y="1623482"/>
                      <a:pt x="3014674" y="1565128"/>
                    </a:cubicBezTo>
                    <a:lnTo>
                      <a:pt x="2909823" y="1408257"/>
                    </a:lnTo>
                    <a:cubicBezTo>
                      <a:pt x="2925032" y="1377689"/>
                      <a:pt x="2938175" y="1346136"/>
                      <a:pt x="2949163" y="1313810"/>
                    </a:cubicBezTo>
                    <a:lnTo>
                      <a:pt x="3133099" y="1277153"/>
                    </a:lnTo>
                    <a:cubicBezTo>
                      <a:pt x="3201919" y="1263633"/>
                      <a:pt x="3251463" y="1203177"/>
                      <a:pt x="3251199" y="1133043"/>
                    </a:cubicBezTo>
                    <a:lnTo>
                      <a:pt x="3251199" y="980237"/>
                    </a:lnTo>
                    <a:cubicBezTo>
                      <a:pt x="3251446" y="910364"/>
                      <a:pt x="3202250" y="850070"/>
                      <a:pt x="3133750" y="836290"/>
                    </a:cubicBezTo>
                    <a:lnTo>
                      <a:pt x="2949000" y="799470"/>
                    </a:lnTo>
                    <a:cubicBezTo>
                      <a:pt x="2938098" y="767136"/>
                      <a:pt x="2925009" y="735580"/>
                      <a:pt x="2909823" y="705023"/>
                    </a:cubicBezTo>
                    <a:lnTo>
                      <a:pt x="3016300" y="546283"/>
                    </a:lnTo>
                    <a:cubicBezTo>
                      <a:pt x="3053195" y="488144"/>
                      <a:pt x="3044747" y="412178"/>
                      <a:pt x="2995980" y="363565"/>
                    </a:cubicBezTo>
                    <a:lnTo>
                      <a:pt x="2887877" y="255463"/>
                    </a:lnTo>
                    <a:cubicBezTo>
                      <a:pt x="2838481" y="206272"/>
                      <a:pt x="2761393" y="198374"/>
                      <a:pt x="2703047" y="236525"/>
                    </a:cubicBezTo>
                    <a:lnTo>
                      <a:pt x="2546176" y="341376"/>
                    </a:lnTo>
                    <a:cubicBezTo>
                      <a:pt x="2515608" y="326167"/>
                      <a:pt x="2484055" y="313025"/>
                      <a:pt x="2451729" y="302036"/>
                    </a:cubicBezTo>
                    <a:lnTo>
                      <a:pt x="2414991" y="118100"/>
                    </a:lnTo>
                    <a:cubicBezTo>
                      <a:pt x="2401476" y="49311"/>
                      <a:pt x="2341066" y="-224"/>
                      <a:pt x="2270962" y="0"/>
                    </a:cubicBezTo>
                    <a:lnTo>
                      <a:pt x="2118156" y="0"/>
                    </a:lnTo>
                    <a:cubicBezTo>
                      <a:pt x="2048284" y="-247"/>
                      <a:pt x="1987989" y="48949"/>
                      <a:pt x="1974209" y="117450"/>
                    </a:cubicBezTo>
                    <a:lnTo>
                      <a:pt x="1937389" y="302199"/>
                    </a:lnTo>
                    <a:cubicBezTo>
                      <a:pt x="1905048" y="313180"/>
                      <a:pt x="1873493" y="326351"/>
                      <a:pt x="1842942" y="341620"/>
                    </a:cubicBezTo>
                    <a:lnTo>
                      <a:pt x="1684202" y="235143"/>
                    </a:lnTo>
                    <a:cubicBezTo>
                      <a:pt x="1626048" y="198311"/>
                      <a:pt x="1550125" y="206754"/>
                      <a:pt x="1501485" y="255463"/>
                    </a:cubicBezTo>
                    <a:lnTo>
                      <a:pt x="1428333" y="328615"/>
                    </a:lnTo>
                    <a:cubicBezTo>
                      <a:pt x="1417822" y="326423"/>
                      <a:pt x="1407125" y="325253"/>
                      <a:pt x="1396390" y="325120"/>
                    </a:cubicBezTo>
                    <a:lnTo>
                      <a:pt x="1204569" y="325120"/>
                    </a:lnTo>
                    <a:cubicBezTo>
                      <a:pt x="1127279" y="325066"/>
                      <a:pt x="1060637" y="379439"/>
                      <a:pt x="1045179" y="455168"/>
                    </a:cubicBezTo>
                    <a:close/>
                    <a:moveTo>
                      <a:pt x="2287787" y="773786"/>
                    </a:moveTo>
                    <a:lnTo>
                      <a:pt x="2249830" y="735828"/>
                    </a:lnTo>
                    <a:cubicBezTo>
                      <a:pt x="2390712" y="754687"/>
                      <a:pt x="2502769" y="863320"/>
                      <a:pt x="2525988" y="1003551"/>
                    </a:cubicBezTo>
                    <a:cubicBezTo>
                      <a:pt x="2549207" y="1143781"/>
                      <a:pt x="2478146" y="1282735"/>
                      <a:pt x="2350861" y="1345997"/>
                    </a:cubicBezTo>
                    <a:lnTo>
                      <a:pt x="2227477" y="1321613"/>
                    </a:lnTo>
                    <a:cubicBezTo>
                      <a:pt x="2212040" y="1274600"/>
                      <a:pt x="2193018" y="1228841"/>
                      <a:pt x="2170582" y="1184737"/>
                    </a:cubicBezTo>
                    <a:lnTo>
                      <a:pt x="2308757" y="978367"/>
                    </a:lnTo>
                    <a:cubicBezTo>
                      <a:pt x="2351138" y="913907"/>
                      <a:pt x="2342377" y="828538"/>
                      <a:pt x="2287787" y="774029"/>
                    </a:cubicBezTo>
                    <a:lnTo>
                      <a:pt x="2287787" y="773786"/>
                    </a:lnTo>
                    <a:close/>
                    <a:moveTo>
                      <a:pt x="1607474" y="379090"/>
                    </a:moveTo>
                    <a:lnTo>
                      <a:pt x="1793280" y="503936"/>
                    </a:lnTo>
                    <a:cubicBezTo>
                      <a:pt x="1819336" y="521408"/>
                      <a:pt x="1853121" y="522326"/>
                      <a:pt x="1880087" y="506293"/>
                    </a:cubicBezTo>
                    <a:cubicBezTo>
                      <a:pt x="1926615" y="478910"/>
                      <a:pt x="1976655" y="457991"/>
                      <a:pt x="2028829" y="444114"/>
                    </a:cubicBezTo>
                    <a:cubicBezTo>
                      <a:pt x="2058642" y="436063"/>
                      <a:pt x="2081316" y="411813"/>
                      <a:pt x="2087351" y="381528"/>
                    </a:cubicBezTo>
                    <a:lnTo>
                      <a:pt x="2130998" y="162560"/>
                    </a:lnTo>
                    <a:lnTo>
                      <a:pt x="2258120" y="162560"/>
                    </a:lnTo>
                    <a:lnTo>
                      <a:pt x="2301768" y="382016"/>
                    </a:lnTo>
                    <a:cubicBezTo>
                      <a:pt x="2307802" y="412301"/>
                      <a:pt x="2330477" y="436550"/>
                      <a:pt x="2360289" y="444602"/>
                    </a:cubicBezTo>
                    <a:cubicBezTo>
                      <a:pt x="2412463" y="458479"/>
                      <a:pt x="2462504" y="479397"/>
                      <a:pt x="2509031" y="506781"/>
                    </a:cubicBezTo>
                    <a:cubicBezTo>
                      <a:pt x="2536091" y="522668"/>
                      <a:pt x="2569878" y="521561"/>
                      <a:pt x="2595839" y="503936"/>
                    </a:cubicBezTo>
                    <a:lnTo>
                      <a:pt x="2781645" y="379252"/>
                    </a:lnTo>
                    <a:lnTo>
                      <a:pt x="2871865" y="469473"/>
                    </a:lnTo>
                    <a:lnTo>
                      <a:pt x="2747263" y="655361"/>
                    </a:lnTo>
                    <a:cubicBezTo>
                      <a:pt x="2729791" y="681417"/>
                      <a:pt x="2728873" y="715202"/>
                      <a:pt x="2744906" y="742168"/>
                    </a:cubicBezTo>
                    <a:cubicBezTo>
                      <a:pt x="2772289" y="788695"/>
                      <a:pt x="2793208" y="838736"/>
                      <a:pt x="2807085" y="890910"/>
                    </a:cubicBezTo>
                    <a:cubicBezTo>
                      <a:pt x="2815136" y="920722"/>
                      <a:pt x="2839386" y="943397"/>
                      <a:pt x="2869671" y="949432"/>
                    </a:cubicBezTo>
                    <a:lnTo>
                      <a:pt x="3089127" y="993079"/>
                    </a:lnTo>
                    <a:lnTo>
                      <a:pt x="3089127" y="1120201"/>
                    </a:lnTo>
                    <a:lnTo>
                      <a:pt x="2870077" y="1163848"/>
                    </a:lnTo>
                    <a:cubicBezTo>
                      <a:pt x="2839792" y="1169883"/>
                      <a:pt x="2815543" y="1192558"/>
                      <a:pt x="2807492" y="1222370"/>
                    </a:cubicBezTo>
                    <a:cubicBezTo>
                      <a:pt x="2793614" y="1274544"/>
                      <a:pt x="2772696" y="1324584"/>
                      <a:pt x="2745313" y="1371112"/>
                    </a:cubicBezTo>
                    <a:cubicBezTo>
                      <a:pt x="2729280" y="1398078"/>
                      <a:pt x="2730197" y="1431863"/>
                      <a:pt x="2747670" y="1457919"/>
                    </a:cubicBezTo>
                    <a:lnTo>
                      <a:pt x="2872353" y="1643725"/>
                    </a:lnTo>
                    <a:lnTo>
                      <a:pt x="2782132" y="1733946"/>
                    </a:lnTo>
                    <a:lnTo>
                      <a:pt x="2600959" y="1612758"/>
                    </a:lnTo>
                    <a:lnTo>
                      <a:pt x="2600959" y="1529690"/>
                    </a:lnTo>
                    <a:cubicBezTo>
                      <a:pt x="2600968" y="1482101"/>
                      <a:pt x="2580185" y="1436883"/>
                      <a:pt x="2544063" y="1405900"/>
                    </a:cubicBezTo>
                    <a:cubicBezTo>
                      <a:pt x="2687160" y="1268049"/>
                      <a:pt x="2732056" y="1057037"/>
                      <a:pt x="2657474" y="872871"/>
                    </a:cubicBezTo>
                    <a:cubicBezTo>
                      <a:pt x="2582892" y="688706"/>
                      <a:pt x="2403819" y="568395"/>
                      <a:pt x="2205126" y="568960"/>
                    </a:cubicBezTo>
                    <a:cubicBezTo>
                      <a:pt x="2155983" y="569269"/>
                      <a:pt x="2107192" y="577277"/>
                      <a:pt x="2060529" y="592694"/>
                    </a:cubicBezTo>
                    <a:cubicBezTo>
                      <a:pt x="2020815" y="586908"/>
                      <a:pt x="1980355" y="595809"/>
                      <a:pt x="1946736" y="617728"/>
                    </a:cubicBezTo>
                    <a:lnTo>
                      <a:pt x="1741504" y="755254"/>
                    </a:lnTo>
                    <a:cubicBezTo>
                      <a:pt x="1697401" y="732817"/>
                      <a:pt x="1651642" y="713796"/>
                      <a:pt x="1604629" y="698358"/>
                    </a:cubicBezTo>
                    <a:lnTo>
                      <a:pt x="1555861" y="455493"/>
                    </a:lnTo>
                    <a:cubicBezTo>
                      <a:pt x="1554423" y="448981"/>
                      <a:pt x="1552549" y="442572"/>
                      <a:pt x="1550253" y="436311"/>
                    </a:cubicBezTo>
                    <a:lnTo>
                      <a:pt x="1607474" y="379090"/>
                    </a:lnTo>
                    <a:close/>
                    <a:moveTo>
                      <a:pt x="1146047" y="778418"/>
                    </a:moveTo>
                    <a:lnTo>
                      <a:pt x="1204569" y="487680"/>
                    </a:lnTo>
                    <a:lnTo>
                      <a:pt x="1396390" y="487680"/>
                    </a:lnTo>
                    <a:lnTo>
                      <a:pt x="1454830" y="778662"/>
                    </a:lnTo>
                    <a:cubicBezTo>
                      <a:pt x="1460906" y="808864"/>
                      <a:pt x="1483535" y="833034"/>
                      <a:pt x="1513270" y="841085"/>
                    </a:cubicBezTo>
                    <a:cubicBezTo>
                      <a:pt x="1580426" y="859189"/>
                      <a:pt x="1644936" y="885966"/>
                      <a:pt x="1705172" y="920740"/>
                    </a:cubicBezTo>
                    <a:cubicBezTo>
                      <a:pt x="1732014" y="936309"/>
                      <a:pt x="1765379" y="935237"/>
                      <a:pt x="1791166" y="917976"/>
                    </a:cubicBezTo>
                    <a:lnTo>
                      <a:pt x="2037120" y="753466"/>
                    </a:lnTo>
                    <a:lnTo>
                      <a:pt x="2173345" y="888959"/>
                    </a:lnTo>
                    <a:lnTo>
                      <a:pt x="2008347" y="1135156"/>
                    </a:lnTo>
                    <a:cubicBezTo>
                      <a:pt x="1991086" y="1160944"/>
                      <a:pt x="1990013" y="1194309"/>
                      <a:pt x="2005583" y="1221151"/>
                    </a:cubicBezTo>
                    <a:cubicBezTo>
                      <a:pt x="2040357" y="1281387"/>
                      <a:pt x="2067134" y="1345897"/>
                      <a:pt x="2085237" y="1413053"/>
                    </a:cubicBezTo>
                    <a:cubicBezTo>
                      <a:pt x="2093289" y="1442789"/>
                      <a:pt x="2117459" y="1465417"/>
                      <a:pt x="2147661" y="1471493"/>
                    </a:cubicBezTo>
                    <a:lnTo>
                      <a:pt x="2438399" y="1529608"/>
                    </a:lnTo>
                    <a:lnTo>
                      <a:pt x="2438399" y="1721510"/>
                    </a:lnTo>
                    <a:lnTo>
                      <a:pt x="2147417" y="1779951"/>
                    </a:lnTo>
                    <a:cubicBezTo>
                      <a:pt x="2117216" y="1786027"/>
                      <a:pt x="2093045" y="1808655"/>
                      <a:pt x="2084994" y="1838391"/>
                    </a:cubicBezTo>
                    <a:cubicBezTo>
                      <a:pt x="2066890" y="1905546"/>
                      <a:pt x="2040113" y="1970057"/>
                      <a:pt x="2005339" y="2030293"/>
                    </a:cubicBezTo>
                    <a:cubicBezTo>
                      <a:pt x="1989769" y="2057135"/>
                      <a:pt x="1990842" y="2090500"/>
                      <a:pt x="2008103" y="2116287"/>
                    </a:cubicBezTo>
                    <a:lnTo>
                      <a:pt x="2172614" y="2362241"/>
                    </a:lnTo>
                    <a:lnTo>
                      <a:pt x="2037120" y="2498466"/>
                    </a:lnTo>
                    <a:lnTo>
                      <a:pt x="1790923" y="2333468"/>
                    </a:lnTo>
                    <a:cubicBezTo>
                      <a:pt x="1765135" y="2316207"/>
                      <a:pt x="1731771" y="2315134"/>
                      <a:pt x="1704929" y="2330704"/>
                    </a:cubicBezTo>
                    <a:cubicBezTo>
                      <a:pt x="1644692" y="2365478"/>
                      <a:pt x="1580182" y="2392255"/>
                      <a:pt x="1513026" y="2410359"/>
                    </a:cubicBezTo>
                    <a:cubicBezTo>
                      <a:pt x="1483291" y="2418410"/>
                      <a:pt x="1460662" y="2442580"/>
                      <a:pt x="1454586" y="2472782"/>
                    </a:cubicBezTo>
                    <a:lnTo>
                      <a:pt x="1396390" y="2763520"/>
                    </a:lnTo>
                    <a:lnTo>
                      <a:pt x="1204569" y="2763520"/>
                    </a:lnTo>
                    <a:lnTo>
                      <a:pt x="1146129" y="2472538"/>
                    </a:lnTo>
                    <a:cubicBezTo>
                      <a:pt x="1140052" y="2442336"/>
                      <a:pt x="1117424" y="2418166"/>
                      <a:pt x="1087688" y="2410115"/>
                    </a:cubicBezTo>
                    <a:cubicBezTo>
                      <a:pt x="1020532" y="2392011"/>
                      <a:pt x="956022" y="2365234"/>
                      <a:pt x="895786" y="2330460"/>
                    </a:cubicBezTo>
                    <a:cubicBezTo>
                      <a:pt x="868944" y="2314891"/>
                      <a:pt x="835579" y="2315963"/>
                      <a:pt x="809792" y="2333224"/>
                    </a:cubicBezTo>
                    <a:lnTo>
                      <a:pt x="563838" y="2497734"/>
                    </a:lnTo>
                    <a:lnTo>
                      <a:pt x="427613" y="2362241"/>
                    </a:lnTo>
                    <a:lnTo>
                      <a:pt x="592612" y="2116044"/>
                    </a:lnTo>
                    <a:cubicBezTo>
                      <a:pt x="609873" y="2090256"/>
                      <a:pt x="610945" y="2056891"/>
                      <a:pt x="595375" y="2030049"/>
                    </a:cubicBezTo>
                    <a:cubicBezTo>
                      <a:pt x="560601" y="1969813"/>
                      <a:pt x="533824" y="1905303"/>
                      <a:pt x="515721" y="1838147"/>
                    </a:cubicBezTo>
                    <a:cubicBezTo>
                      <a:pt x="507669" y="1808411"/>
                      <a:pt x="483499" y="1785783"/>
                      <a:pt x="453298" y="1779707"/>
                    </a:cubicBezTo>
                    <a:lnTo>
                      <a:pt x="162559" y="1721510"/>
                    </a:lnTo>
                    <a:lnTo>
                      <a:pt x="162559" y="1529690"/>
                    </a:lnTo>
                    <a:lnTo>
                      <a:pt x="453541" y="1471249"/>
                    </a:lnTo>
                    <a:cubicBezTo>
                      <a:pt x="483743" y="1465173"/>
                      <a:pt x="507913" y="1442545"/>
                      <a:pt x="515964" y="1412809"/>
                    </a:cubicBezTo>
                    <a:cubicBezTo>
                      <a:pt x="534068" y="1345654"/>
                      <a:pt x="560845" y="1281143"/>
                      <a:pt x="595619" y="1220907"/>
                    </a:cubicBezTo>
                    <a:cubicBezTo>
                      <a:pt x="611189" y="1194065"/>
                      <a:pt x="610116" y="1160700"/>
                      <a:pt x="592855" y="1134913"/>
                    </a:cubicBezTo>
                    <a:lnTo>
                      <a:pt x="428345" y="888959"/>
                    </a:lnTo>
                    <a:lnTo>
                      <a:pt x="563838" y="752734"/>
                    </a:lnTo>
                    <a:lnTo>
                      <a:pt x="810036" y="917732"/>
                    </a:lnTo>
                    <a:cubicBezTo>
                      <a:pt x="835823" y="934993"/>
                      <a:pt x="869188" y="936066"/>
                      <a:pt x="896030" y="920496"/>
                    </a:cubicBezTo>
                    <a:cubicBezTo>
                      <a:pt x="956266" y="885722"/>
                      <a:pt x="1020776" y="858945"/>
                      <a:pt x="1087932" y="840842"/>
                    </a:cubicBezTo>
                    <a:cubicBezTo>
                      <a:pt x="1117541" y="832685"/>
                      <a:pt x="1140025" y="808535"/>
                      <a:pt x="1146047" y="778418"/>
                    </a:cubicBezTo>
                    <a:close/>
                  </a:path>
                </a:pathLst>
              </a:custGeom>
              <a:grpFill/>
              <a:ln w="8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EEA965F-F675-45E5-AF74-3FDC0BC1C9A4}"/>
                  </a:ext>
                </a:extLst>
              </p:cNvPr>
              <p:cNvSpPr/>
              <p:nvPr/>
            </p:nvSpPr>
            <p:spPr>
              <a:xfrm>
                <a:off x="6014720" y="2047240"/>
                <a:ext cx="1137920" cy="1137920"/>
              </a:xfrm>
              <a:custGeom>
                <a:avLst/>
                <a:gdLst>
                  <a:gd name="connsiteX0" fmla="*/ 568959 w 1137920"/>
                  <a:gd name="connsiteY0" fmla="*/ 1137919 h 1137920"/>
                  <a:gd name="connsiteX1" fmla="*/ 1137919 w 1137920"/>
                  <a:gd name="connsiteY1" fmla="*/ 568959 h 1137920"/>
                  <a:gd name="connsiteX2" fmla="*/ 568959 w 1137920"/>
                  <a:gd name="connsiteY2" fmla="*/ -1 h 1137920"/>
                  <a:gd name="connsiteX3" fmla="*/ -1 w 1137920"/>
                  <a:gd name="connsiteY3" fmla="*/ 568959 h 1137920"/>
                  <a:gd name="connsiteX4" fmla="*/ 568959 w 1137920"/>
                  <a:gd name="connsiteY4" fmla="*/ 1137919 h 1137920"/>
                  <a:gd name="connsiteX5" fmla="*/ 568959 w 1137920"/>
                  <a:gd name="connsiteY5" fmla="*/ 162559 h 1137920"/>
                  <a:gd name="connsiteX6" fmla="*/ 975359 w 1137920"/>
                  <a:gd name="connsiteY6" fmla="*/ 568959 h 1137920"/>
                  <a:gd name="connsiteX7" fmla="*/ 568959 w 1137920"/>
                  <a:gd name="connsiteY7" fmla="*/ 975359 h 1137920"/>
                  <a:gd name="connsiteX8" fmla="*/ 162559 w 1137920"/>
                  <a:gd name="connsiteY8" fmla="*/ 568959 h 1137920"/>
                  <a:gd name="connsiteX9" fmla="*/ 568959 w 1137920"/>
                  <a:gd name="connsiteY9" fmla="*/ 162559 h 113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7920" h="1137920">
                    <a:moveTo>
                      <a:pt x="568959" y="1137919"/>
                    </a:moveTo>
                    <a:cubicBezTo>
                      <a:pt x="883187" y="1137919"/>
                      <a:pt x="1137919" y="883187"/>
                      <a:pt x="1137919" y="568959"/>
                    </a:cubicBezTo>
                    <a:cubicBezTo>
                      <a:pt x="1137919" y="254731"/>
                      <a:pt x="883187" y="-1"/>
                      <a:pt x="568959" y="-1"/>
                    </a:cubicBezTo>
                    <a:cubicBezTo>
                      <a:pt x="254731" y="-1"/>
                      <a:pt x="-1" y="254731"/>
                      <a:pt x="-1" y="568959"/>
                    </a:cubicBezTo>
                    <a:cubicBezTo>
                      <a:pt x="357" y="883038"/>
                      <a:pt x="254880" y="1137561"/>
                      <a:pt x="568959" y="1137919"/>
                    </a:cubicBezTo>
                    <a:close/>
                    <a:moveTo>
                      <a:pt x="568959" y="162559"/>
                    </a:moveTo>
                    <a:cubicBezTo>
                      <a:pt x="793408" y="162559"/>
                      <a:pt x="975359" y="344511"/>
                      <a:pt x="975359" y="568959"/>
                    </a:cubicBezTo>
                    <a:cubicBezTo>
                      <a:pt x="975359" y="793408"/>
                      <a:pt x="793408" y="975359"/>
                      <a:pt x="568959" y="975359"/>
                    </a:cubicBezTo>
                    <a:cubicBezTo>
                      <a:pt x="344510" y="975359"/>
                      <a:pt x="162559" y="793408"/>
                      <a:pt x="162559" y="568959"/>
                    </a:cubicBezTo>
                    <a:cubicBezTo>
                      <a:pt x="162828" y="344622"/>
                      <a:pt x="344622" y="162828"/>
                      <a:pt x="568959" y="162559"/>
                    </a:cubicBezTo>
                    <a:close/>
                  </a:path>
                </a:pathLst>
              </a:custGeom>
              <a:grpFill/>
              <a:ln w="8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450303CE-D64E-4FBC-BCCF-D829593D51E0}"/>
                  </a:ext>
                </a:extLst>
              </p:cNvPr>
              <p:cNvSpPr/>
              <p:nvPr/>
            </p:nvSpPr>
            <p:spPr>
              <a:xfrm>
                <a:off x="6502400" y="2534920"/>
                <a:ext cx="162560" cy="162560"/>
              </a:xfrm>
              <a:custGeom>
                <a:avLst/>
                <a:gdLst>
                  <a:gd name="connsiteX0" fmla="*/ 162559 w 162560"/>
                  <a:gd name="connsiteY0" fmla="*/ 81279 h 162560"/>
                  <a:gd name="connsiteX1" fmla="*/ 81279 w 162560"/>
                  <a:gd name="connsiteY1" fmla="*/ 162559 h 162560"/>
                  <a:gd name="connsiteX2" fmla="*/ -1 w 162560"/>
                  <a:gd name="connsiteY2" fmla="*/ 81279 h 162560"/>
                  <a:gd name="connsiteX3" fmla="*/ 81279 w 162560"/>
                  <a:gd name="connsiteY3" fmla="*/ -1 h 162560"/>
                  <a:gd name="connsiteX4" fmla="*/ 162559 w 162560"/>
                  <a:gd name="connsiteY4" fmla="*/ 81279 h 16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60" h="162560">
                    <a:moveTo>
                      <a:pt x="162559" y="81279"/>
                    </a:moveTo>
                    <a:cubicBezTo>
                      <a:pt x="162559" y="126169"/>
                      <a:pt x="126169" y="162559"/>
                      <a:pt x="81279" y="162559"/>
                    </a:cubicBezTo>
                    <a:cubicBezTo>
                      <a:pt x="36389" y="162559"/>
                      <a:pt x="-1" y="126169"/>
                      <a:pt x="-1" y="81279"/>
                    </a:cubicBezTo>
                    <a:cubicBezTo>
                      <a:pt x="-1" y="36389"/>
                      <a:pt x="36389" y="-1"/>
                      <a:pt x="81279" y="-1"/>
                    </a:cubicBezTo>
                    <a:cubicBezTo>
                      <a:pt x="126169" y="-1"/>
                      <a:pt x="162559" y="36389"/>
                      <a:pt x="162559" y="81279"/>
                    </a:cubicBezTo>
                    <a:close/>
                  </a:path>
                </a:pathLst>
              </a:custGeom>
              <a:grpFill/>
              <a:ln w="8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94C0856-78A6-480B-94A4-1505FE09553F}"/>
                  </a:ext>
                </a:extLst>
              </p:cNvPr>
              <p:cNvSpPr/>
              <p:nvPr/>
            </p:nvSpPr>
            <p:spPr>
              <a:xfrm>
                <a:off x="4307840" y="2616200"/>
                <a:ext cx="162560" cy="162560"/>
              </a:xfrm>
              <a:custGeom>
                <a:avLst/>
                <a:gdLst>
                  <a:gd name="connsiteX0" fmla="*/ 162559 w 162560"/>
                  <a:gd name="connsiteY0" fmla="*/ 81279 h 162560"/>
                  <a:gd name="connsiteX1" fmla="*/ 81279 w 162560"/>
                  <a:gd name="connsiteY1" fmla="*/ 162559 h 162560"/>
                  <a:gd name="connsiteX2" fmla="*/ -1 w 162560"/>
                  <a:gd name="connsiteY2" fmla="*/ 81279 h 162560"/>
                  <a:gd name="connsiteX3" fmla="*/ 81279 w 162560"/>
                  <a:gd name="connsiteY3" fmla="*/ -1 h 162560"/>
                  <a:gd name="connsiteX4" fmla="*/ 162559 w 162560"/>
                  <a:gd name="connsiteY4" fmla="*/ 81279 h 16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60" h="162560">
                    <a:moveTo>
                      <a:pt x="162559" y="81279"/>
                    </a:moveTo>
                    <a:cubicBezTo>
                      <a:pt x="162559" y="126169"/>
                      <a:pt x="126169" y="162559"/>
                      <a:pt x="81279" y="162559"/>
                    </a:cubicBezTo>
                    <a:cubicBezTo>
                      <a:pt x="36389" y="162559"/>
                      <a:pt x="-1" y="126169"/>
                      <a:pt x="-1" y="81279"/>
                    </a:cubicBezTo>
                    <a:cubicBezTo>
                      <a:pt x="-1" y="36389"/>
                      <a:pt x="36389" y="-1"/>
                      <a:pt x="81279" y="-1"/>
                    </a:cubicBezTo>
                    <a:cubicBezTo>
                      <a:pt x="126169" y="-1"/>
                      <a:pt x="162559" y="36389"/>
                      <a:pt x="162559" y="81279"/>
                    </a:cubicBezTo>
                    <a:close/>
                  </a:path>
                </a:pathLst>
              </a:custGeom>
              <a:grpFill/>
              <a:ln w="812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42" name="object 2">
              <a:extLst>
                <a:ext uri="{FF2B5EF4-FFF2-40B4-BE49-F238E27FC236}">
                  <a16:creationId xmlns:a16="http://schemas.microsoft.com/office/drawing/2014/main" id="{F64CF7E2-F1F4-49C6-A95B-D85E0C688EC2}"/>
                </a:ext>
              </a:extLst>
            </p:cNvPr>
            <p:cNvSpPr txBox="1">
              <a:spLocks/>
            </p:cNvSpPr>
            <p:nvPr/>
          </p:nvSpPr>
          <p:spPr>
            <a:xfrm>
              <a:off x="3439709" y="2517071"/>
              <a:ext cx="787450" cy="1085725"/>
            </a:xfrm>
            <a:prstGeom prst="rect">
              <a:avLst/>
            </a:prstGeom>
          </p:spPr>
          <p:txBody>
            <a:bodyPr vert="horz" wrap="square" lIns="0" tIns="33825" rIns="0" bIns="0" rtlCol="0"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algn="ctr">
                <a:lnSpc>
                  <a:spcPct val="90000"/>
                </a:lnSpc>
                <a:spcBef>
                  <a:spcPts val="266"/>
                </a:spcBef>
                <a:tabLst>
                  <a:tab pos="2202018" algn="l"/>
                  <a:tab pos="3434101" algn="l"/>
                  <a:tab pos="3785883" algn="l"/>
                </a:tabLst>
              </a:pPr>
              <a:r>
                <a:rPr lang="en-US" sz="4800" b="1" kern="0" dirty="0">
                  <a:solidFill>
                    <a:srgbClr val="7F7F7F"/>
                  </a:solidFill>
                  <a:latin typeface="Roboto" pitchFamily="2" charset="0"/>
                  <a:ea typeface="Roboto" pitchFamily="2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063E920-3659-4DBC-B2D2-BC124AE2CF3B}"/>
              </a:ext>
            </a:extLst>
          </p:cNvPr>
          <p:cNvGrpSpPr/>
          <p:nvPr/>
        </p:nvGrpSpPr>
        <p:grpSpPr>
          <a:xfrm>
            <a:off x="6577860" y="2304828"/>
            <a:ext cx="2538322" cy="2316208"/>
            <a:chOff x="6577860" y="2304828"/>
            <a:chExt cx="2538322" cy="23162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FECC97-68A1-4B32-92AB-9B9F0AAFEA21}"/>
                </a:ext>
              </a:extLst>
            </p:cNvPr>
            <p:cNvSpPr/>
            <p:nvPr/>
          </p:nvSpPr>
          <p:spPr>
            <a:xfrm>
              <a:off x="7061199" y="2566053"/>
              <a:ext cx="2054983" cy="2054983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25" name="Graphic 23">
              <a:extLst>
                <a:ext uri="{FF2B5EF4-FFF2-40B4-BE49-F238E27FC236}">
                  <a16:creationId xmlns:a16="http://schemas.microsoft.com/office/drawing/2014/main" id="{A350CE4A-B506-40FC-97D5-03EA106327DF}"/>
                </a:ext>
              </a:extLst>
            </p:cNvPr>
            <p:cNvGrpSpPr/>
            <p:nvPr/>
          </p:nvGrpSpPr>
          <p:grpSpPr>
            <a:xfrm>
              <a:off x="7669421" y="2916560"/>
              <a:ext cx="864979" cy="1334615"/>
              <a:chOff x="4515203" y="990600"/>
              <a:chExt cx="3159088" cy="4874299"/>
            </a:xfrm>
            <a:solidFill>
              <a:schemeClr val="bg1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4A9CD6D-DC84-44C8-A408-969B0AA26FE0}"/>
                  </a:ext>
                </a:extLst>
              </p:cNvPr>
              <p:cNvSpPr/>
              <p:nvPr/>
            </p:nvSpPr>
            <p:spPr>
              <a:xfrm>
                <a:off x="4515203" y="994692"/>
                <a:ext cx="3013624" cy="3709158"/>
              </a:xfrm>
              <a:custGeom>
                <a:avLst/>
                <a:gdLst>
                  <a:gd name="connsiteX0" fmla="*/ 2748406 w 3013624"/>
                  <a:gd name="connsiteY0" fmla="*/ 1989074 h 3709158"/>
                  <a:gd name="connsiteX1" fmla="*/ 2735610 w 3013624"/>
                  <a:gd name="connsiteY1" fmla="*/ 1920304 h 3709158"/>
                  <a:gd name="connsiteX2" fmla="*/ 2804256 w 3013624"/>
                  <a:gd name="connsiteY2" fmla="*/ 1090668 h 3709158"/>
                  <a:gd name="connsiteX3" fmla="*/ 2709391 w 3013624"/>
                  <a:gd name="connsiteY3" fmla="*/ 842341 h 3709158"/>
                  <a:gd name="connsiteX4" fmla="*/ 2456340 w 3013624"/>
                  <a:gd name="connsiteY4" fmla="*/ 760947 h 3709158"/>
                  <a:gd name="connsiteX5" fmla="*/ 2253234 w 3013624"/>
                  <a:gd name="connsiteY5" fmla="*/ 829156 h 3709158"/>
                  <a:gd name="connsiteX6" fmla="*/ 2237758 w 3013624"/>
                  <a:gd name="connsiteY6" fmla="*/ 809192 h 3709158"/>
                  <a:gd name="connsiteX7" fmla="*/ 1723935 w 3013624"/>
                  <a:gd name="connsiteY7" fmla="*/ 763875 h 3709158"/>
                  <a:gd name="connsiteX8" fmla="*/ 1165613 w 3013624"/>
                  <a:gd name="connsiteY8" fmla="*/ 1231145 h 3709158"/>
                  <a:gd name="connsiteX9" fmla="*/ 1165613 w 3013624"/>
                  <a:gd name="connsiteY9" fmla="*/ 1126612 h 3709158"/>
                  <a:gd name="connsiteX10" fmla="*/ 1172334 w 3013624"/>
                  <a:gd name="connsiteY10" fmla="*/ 1104871 h 3709158"/>
                  <a:gd name="connsiteX11" fmla="*/ 1288132 w 3013624"/>
                  <a:gd name="connsiteY11" fmla="*/ 935419 h 3709158"/>
                  <a:gd name="connsiteX12" fmla="*/ 1269490 w 3013624"/>
                  <a:gd name="connsiteY12" fmla="*/ 836324 h 3709158"/>
                  <a:gd name="connsiteX13" fmla="*/ 1170395 w 3013624"/>
                  <a:gd name="connsiteY13" fmla="*/ 854966 h 3709158"/>
                  <a:gd name="connsiteX14" fmla="*/ 1054597 w 3013624"/>
                  <a:gd name="connsiteY14" fmla="*/ 1024418 h 3709158"/>
                  <a:gd name="connsiteX15" fmla="*/ 1023017 w 3013624"/>
                  <a:gd name="connsiteY15" fmla="*/ 1126612 h 3709158"/>
                  <a:gd name="connsiteX16" fmla="*/ 1023017 w 3013624"/>
                  <a:gd name="connsiteY16" fmla="*/ 1350489 h 3709158"/>
                  <a:gd name="connsiteX17" fmla="*/ 578686 w 3013624"/>
                  <a:gd name="connsiteY17" fmla="*/ 1722361 h 3709158"/>
                  <a:gd name="connsiteX18" fmla="*/ 578686 w 3013624"/>
                  <a:gd name="connsiteY18" fmla="*/ 1050818 h 3709158"/>
                  <a:gd name="connsiteX19" fmla="*/ 644974 w 3013624"/>
                  <a:gd name="connsiteY19" fmla="*/ 836333 h 3709158"/>
                  <a:gd name="connsiteX20" fmla="*/ 1052781 w 3013624"/>
                  <a:gd name="connsiteY20" fmla="*/ 239519 h 3709158"/>
                  <a:gd name="connsiteX21" fmla="*/ 1195140 w 3013624"/>
                  <a:gd name="connsiteY21" fmla="*/ 146528 h 3709158"/>
                  <a:gd name="connsiteX22" fmla="*/ 1361560 w 3013624"/>
                  <a:gd name="connsiteY22" fmla="*/ 181435 h 3709158"/>
                  <a:gd name="connsiteX23" fmla="*/ 1454552 w 3013624"/>
                  <a:gd name="connsiteY23" fmla="*/ 323794 h 3709158"/>
                  <a:gd name="connsiteX24" fmla="*/ 1419653 w 3013624"/>
                  <a:gd name="connsiteY24" fmla="*/ 490204 h 3709158"/>
                  <a:gd name="connsiteX25" fmla="*/ 1344828 w 3013624"/>
                  <a:gd name="connsiteY25" fmla="*/ 599718 h 3709158"/>
                  <a:gd name="connsiteX26" fmla="*/ 1363471 w 3013624"/>
                  <a:gd name="connsiteY26" fmla="*/ 698813 h 3709158"/>
                  <a:gd name="connsiteX27" fmla="*/ 1462556 w 3013624"/>
                  <a:gd name="connsiteY27" fmla="*/ 680171 h 3709158"/>
                  <a:gd name="connsiteX28" fmla="*/ 1537381 w 3013624"/>
                  <a:gd name="connsiteY28" fmla="*/ 570657 h 3709158"/>
                  <a:gd name="connsiteX29" fmla="*/ 1594686 w 3013624"/>
                  <a:gd name="connsiteY29" fmla="*/ 297433 h 3709158"/>
                  <a:gd name="connsiteX30" fmla="*/ 1442003 w 3013624"/>
                  <a:gd name="connsiteY30" fmla="*/ 63698 h 3709158"/>
                  <a:gd name="connsiteX31" fmla="*/ 1168769 w 3013624"/>
                  <a:gd name="connsiteY31" fmla="*/ 6393 h 3709158"/>
                  <a:gd name="connsiteX32" fmla="*/ 935044 w 3013624"/>
                  <a:gd name="connsiteY32" fmla="*/ 159076 h 3709158"/>
                  <a:gd name="connsiteX33" fmla="*/ 527237 w 3013624"/>
                  <a:gd name="connsiteY33" fmla="*/ 755890 h 3709158"/>
                  <a:gd name="connsiteX34" fmla="*/ 436089 w 3013624"/>
                  <a:gd name="connsiteY34" fmla="*/ 1050827 h 3709158"/>
                  <a:gd name="connsiteX35" fmla="*/ 436089 w 3013624"/>
                  <a:gd name="connsiteY35" fmla="*/ 1841715 h 3709158"/>
                  <a:gd name="connsiteX36" fmla="*/ 222252 w 3013624"/>
                  <a:gd name="connsiteY36" fmla="*/ 2020673 h 3709158"/>
                  <a:gd name="connsiteX37" fmla="*/ 1902 w 3013624"/>
                  <a:gd name="connsiteY37" fmla="*/ 2545181 h 3709158"/>
                  <a:gd name="connsiteX38" fmla="*/ 47295 w 3013624"/>
                  <a:gd name="connsiteY38" fmla="*/ 3122279 h 3709158"/>
                  <a:gd name="connsiteX39" fmla="*/ 118299 w 3013624"/>
                  <a:gd name="connsiteY39" fmla="*/ 3187987 h 3709158"/>
                  <a:gd name="connsiteX40" fmla="*/ 123965 w 3013624"/>
                  <a:gd name="connsiteY40" fmla="*/ 3187769 h 3709158"/>
                  <a:gd name="connsiteX41" fmla="*/ 189454 w 3013624"/>
                  <a:gd name="connsiteY41" fmla="*/ 3111109 h 3709158"/>
                  <a:gd name="connsiteX42" fmla="*/ 144061 w 3013624"/>
                  <a:gd name="connsiteY42" fmla="*/ 2534011 h 3709158"/>
                  <a:gd name="connsiteX43" fmla="*/ 313780 w 3013624"/>
                  <a:gd name="connsiteY43" fmla="*/ 2130035 h 3709158"/>
                  <a:gd name="connsiteX44" fmla="*/ 1815492 w 3013624"/>
                  <a:gd name="connsiteY44" fmla="*/ 873209 h 3709158"/>
                  <a:gd name="connsiteX45" fmla="*/ 2128472 w 3013624"/>
                  <a:gd name="connsiteY45" fmla="*/ 900787 h 3709158"/>
                  <a:gd name="connsiteX46" fmla="*/ 2100885 w 3013624"/>
                  <a:gd name="connsiteY46" fmla="*/ 1213767 h 3709158"/>
                  <a:gd name="connsiteX47" fmla="*/ 1319180 w 3013624"/>
                  <a:gd name="connsiteY47" fmla="*/ 1868865 h 3709158"/>
                  <a:gd name="connsiteX48" fmla="*/ 1183846 w 3013624"/>
                  <a:gd name="connsiteY48" fmla="*/ 1939013 h 3709158"/>
                  <a:gd name="connsiteX49" fmla="*/ 801764 w 3013624"/>
                  <a:gd name="connsiteY49" fmla="*/ 2271586 h 3709158"/>
                  <a:gd name="connsiteX50" fmla="*/ 794796 w 3013624"/>
                  <a:gd name="connsiteY50" fmla="*/ 2372174 h 3709158"/>
                  <a:gd name="connsiteX51" fmla="*/ 895393 w 3013624"/>
                  <a:gd name="connsiteY51" fmla="*/ 2379142 h 3709158"/>
                  <a:gd name="connsiteX52" fmla="*/ 1277475 w 3013624"/>
                  <a:gd name="connsiteY52" fmla="*/ 2046569 h 3709158"/>
                  <a:gd name="connsiteX53" fmla="*/ 1508006 w 3013624"/>
                  <a:gd name="connsiteY53" fmla="*/ 2045247 h 3709158"/>
                  <a:gd name="connsiteX54" fmla="*/ 2085883 w 3013624"/>
                  <a:gd name="connsiteY54" fmla="*/ 2536777 h 3709158"/>
                  <a:gd name="connsiteX55" fmla="*/ 2163380 w 3013624"/>
                  <a:gd name="connsiteY55" fmla="*/ 2688130 h 3709158"/>
                  <a:gd name="connsiteX56" fmla="*/ 2111161 w 3013624"/>
                  <a:gd name="connsiteY56" fmla="*/ 2849948 h 3709158"/>
                  <a:gd name="connsiteX57" fmla="*/ 2004708 w 3013624"/>
                  <a:gd name="connsiteY57" fmla="*/ 2918908 h 3709158"/>
                  <a:gd name="connsiteX58" fmla="*/ 1600399 w 3013624"/>
                  <a:gd name="connsiteY58" fmla="*/ 2575012 h 3709158"/>
                  <a:gd name="connsiteX59" fmla="*/ 1183856 w 3013624"/>
                  <a:gd name="connsiteY59" fmla="*/ 2577389 h 3709158"/>
                  <a:gd name="connsiteX60" fmla="*/ 801773 w 3013624"/>
                  <a:gd name="connsiteY60" fmla="*/ 2909962 h 3709158"/>
                  <a:gd name="connsiteX61" fmla="*/ 794805 w 3013624"/>
                  <a:gd name="connsiteY61" fmla="*/ 3010550 h 3709158"/>
                  <a:gd name="connsiteX62" fmla="*/ 895402 w 3013624"/>
                  <a:gd name="connsiteY62" fmla="*/ 3017518 h 3709158"/>
                  <a:gd name="connsiteX63" fmla="*/ 1277485 w 3013624"/>
                  <a:gd name="connsiteY63" fmla="*/ 2684945 h 3709158"/>
                  <a:gd name="connsiteX64" fmla="*/ 1508016 w 3013624"/>
                  <a:gd name="connsiteY64" fmla="*/ 2683624 h 3709158"/>
                  <a:gd name="connsiteX65" fmla="*/ 2085893 w 3013624"/>
                  <a:gd name="connsiteY65" fmla="*/ 3175154 h 3709158"/>
                  <a:gd name="connsiteX66" fmla="*/ 2163389 w 3013624"/>
                  <a:gd name="connsiteY66" fmla="*/ 3326505 h 3709158"/>
                  <a:gd name="connsiteX67" fmla="*/ 2111170 w 3013624"/>
                  <a:gd name="connsiteY67" fmla="*/ 3488324 h 3709158"/>
                  <a:gd name="connsiteX68" fmla="*/ 1959828 w 3013624"/>
                  <a:gd name="connsiteY68" fmla="*/ 3565820 h 3709158"/>
                  <a:gd name="connsiteX69" fmla="*/ 1798010 w 3013624"/>
                  <a:gd name="connsiteY69" fmla="*/ 3513601 h 3709158"/>
                  <a:gd name="connsiteX70" fmla="*/ 1440301 w 3013624"/>
                  <a:gd name="connsiteY70" fmla="*/ 3209339 h 3709158"/>
                  <a:gd name="connsiteX71" fmla="*/ 1343688 w 3013624"/>
                  <a:gd name="connsiteY71" fmla="*/ 3213227 h 3709158"/>
                  <a:gd name="connsiteX72" fmla="*/ 1237529 w 3013624"/>
                  <a:gd name="connsiteY72" fmla="*/ 3319385 h 3709158"/>
                  <a:gd name="connsiteX73" fmla="*/ 1237529 w 3013624"/>
                  <a:gd name="connsiteY73" fmla="*/ 3420220 h 3709158"/>
                  <a:gd name="connsiteX74" fmla="*/ 1338354 w 3013624"/>
                  <a:gd name="connsiteY74" fmla="*/ 3420220 h 3709158"/>
                  <a:gd name="connsiteX75" fmla="*/ 1398007 w 3013624"/>
                  <a:gd name="connsiteY75" fmla="*/ 3360567 h 3709158"/>
                  <a:gd name="connsiteX76" fmla="*/ 1705607 w 3013624"/>
                  <a:gd name="connsiteY76" fmla="*/ 3622213 h 3709158"/>
                  <a:gd name="connsiteX77" fmla="*/ 1941348 w 3013624"/>
                  <a:gd name="connsiteY77" fmla="*/ 3709158 h 3709158"/>
                  <a:gd name="connsiteX78" fmla="*/ 1971293 w 3013624"/>
                  <a:gd name="connsiteY78" fmla="*/ 3707942 h 3709158"/>
                  <a:gd name="connsiteX79" fmla="*/ 2219782 w 3013624"/>
                  <a:gd name="connsiteY79" fmla="*/ 3580698 h 3709158"/>
                  <a:gd name="connsiteX80" fmla="*/ 2305520 w 3013624"/>
                  <a:gd name="connsiteY80" fmla="*/ 3315012 h 3709158"/>
                  <a:gd name="connsiteX81" fmla="*/ 2178276 w 3013624"/>
                  <a:gd name="connsiteY81" fmla="*/ 3066514 h 3709158"/>
                  <a:gd name="connsiteX82" fmla="*/ 2125126 w 3013624"/>
                  <a:gd name="connsiteY82" fmla="*/ 3021311 h 3709158"/>
                  <a:gd name="connsiteX83" fmla="*/ 2219782 w 3013624"/>
                  <a:gd name="connsiteY83" fmla="*/ 2942312 h 3709158"/>
                  <a:gd name="connsiteX84" fmla="*/ 2178276 w 3013624"/>
                  <a:gd name="connsiteY84" fmla="*/ 2428129 h 3709158"/>
                  <a:gd name="connsiteX85" fmla="*/ 1922068 w 3013624"/>
                  <a:gd name="connsiteY85" fmla="*/ 2210203 h 3709158"/>
                  <a:gd name="connsiteX86" fmla="*/ 2076919 w 3013624"/>
                  <a:gd name="connsiteY86" fmla="*/ 1419867 h 3709158"/>
                  <a:gd name="connsiteX87" fmla="*/ 2192489 w 3013624"/>
                  <a:gd name="connsiteY87" fmla="*/ 1323015 h 3709158"/>
                  <a:gd name="connsiteX88" fmla="*/ 2321557 w 3013624"/>
                  <a:gd name="connsiteY88" fmla="*/ 1075468 h 3709158"/>
                  <a:gd name="connsiteX89" fmla="*/ 2313220 w 3013624"/>
                  <a:gd name="connsiteY89" fmla="*/ 959385 h 3709158"/>
                  <a:gd name="connsiteX90" fmla="*/ 2475723 w 3013624"/>
                  <a:gd name="connsiteY90" fmla="*/ 902194 h 3709158"/>
                  <a:gd name="connsiteX91" fmla="*/ 2611332 w 3013624"/>
                  <a:gd name="connsiteY91" fmla="*/ 945809 h 3709158"/>
                  <a:gd name="connsiteX92" fmla="*/ 2662163 w 3013624"/>
                  <a:gd name="connsiteY92" fmla="*/ 1078880 h 3709158"/>
                  <a:gd name="connsiteX93" fmla="*/ 2593517 w 3013624"/>
                  <a:gd name="connsiteY93" fmla="*/ 1908516 h 3709158"/>
                  <a:gd name="connsiteX94" fmla="*/ 2620050 w 3013624"/>
                  <a:gd name="connsiteY94" fmla="*/ 2051113 h 3709158"/>
                  <a:gd name="connsiteX95" fmla="*/ 2747008 w 3013624"/>
                  <a:gd name="connsiteY95" fmla="*/ 2313690 h 3709158"/>
                  <a:gd name="connsiteX96" fmla="*/ 2761848 w 3013624"/>
                  <a:gd name="connsiteY96" fmla="*/ 3361822 h 3709158"/>
                  <a:gd name="connsiteX97" fmla="*/ 2680216 w 3013624"/>
                  <a:gd name="connsiteY97" fmla="*/ 3543623 h 3709158"/>
                  <a:gd name="connsiteX98" fmla="*/ 2716055 w 3013624"/>
                  <a:gd name="connsiteY98" fmla="*/ 3637870 h 3709158"/>
                  <a:gd name="connsiteX99" fmla="*/ 2745221 w 3013624"/>
                  <a:gd name="connsiteY99" fmla="*/ 3644144 h 3709158"/>
                  <a:gd name="connsiteX100" fmla="*/ 2810302 w 3013624"/>
                  <a:gd name="connsiteY100" fmla="*/ 3602030 h 3709158"/>
                  <a:gd name="connsiteX101" fmla="*/ 2891934 w 3013624"/>
                  <a:gd name="connsiteY101" fmla="*/ 3420229 h 3709158"/>
                  <a:gd name="connsiteX102" fmla="*/ 2875393 w 3013624"/>
                  <a:gd name="connsiteY102" fmla="*/ 2251613 h 3709158"/>
                  <a:gd name="connsiteX103" fmla="*/ 1797496 w 3013624"/>
                  <a:gd name="connsiteY103" fmla="*/ 2104301 h 3709158"/>
                  <a:gd name="connsiteX104" fmla="*/ 1600380 w 3013624"/>
                  <a:gd name="connsiteY104" fmla="*/ 1936636 h 3709158"/>
                  <a:gd name="connsiteX105" fmla="*/ 1520127 w 3013624"/>
                  <a:gd name="connsiteY105" fmla="*/ 1886490 h 3709158"/>
                  <a:gd name="connsiteX106" fmla="*/ 1903037 w 3013624"/>
                  <a:gd name="connsiteY106" fmla="*/ 1565610 h 3709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3013624" h="3709158">
                    <a:moveTo>
                      <a:pt x="2748406" y="1989074"/>
                    </a:moveTo>
                    <a:cubicBezTo>
                      <a:pt x="2738082" y="1967713"/>
                      <a:pt x="2733652" y="1943937"/>
                      <a:pt x="2735610" y="1920304"/>
                    </a:cubicBezTo>
                    <a:lnTo>
                      <a:pt x="2804256" y="1090668"/>
                    </a:lnTo>
                    <a:cubicBezTo>
                      <a:pt x="2811975" y="997296"/>
                      <a:pt x="2777400" y="906786"/>
                      <a:pt x="2709391" y="842341"/>
                    </a:cubicBezTo>
                    <a:cubicBezTo>
                      <a:pt x="2641401" y="777897"/>
                      <a:pt x="2549084" y="748247"/>
                      <a:pt x="2456340" y="760947"/>
                    </a:cubicBezTo>
                    <a:cubicBezTo>
                      <a:pt x="2384946" y="770739"/>
                      <a:pt x="2315853" y="794039"/>
                      <a:pt x="2253234" y="829156"/>
                    </a:cubicBezTo>
                    <a:cubicBezTo>
                      <a:pt x="2248291" y="822378"/>
                      <a:pt x="2243196" y="815685"/>
                      <a:pt x="2237758" y="809192"/>
                    </a:cubicBezTo>
                    <a:cubicBezTo>
                      <a:pt x="2108556" y="655046"/>
                      <a:pt x="1878063" y="634730"/>
                      <a:pt x="1723935" y="763875"/>
                    </a:cubicBezTo>
                    <a:lnTo>
                      <a:pt x="1165613" y="1231145"/>
                    </a:lnTo>
                    <a:lnTo>
                      <a:pt x="1165613" y="1126612"/>
                    </a:lnTo>
                    <a:cubicBezTo>
                      <a:pt x="1165613" y="1118817"/>
                      <a:pt x="1167933" y="1111307"/>
                      <a:pt x="1172334" y="1104871"/>
                    </a:cubicBezTo>
                    <a:lnTo>
                      <a:pt x="1288132" y="935419"/>
                    </a:lnTo>
                    <a:cubicBezTo>
                      <a:pt x="1310348" y="902907"/>
                      <a:pt x="1302002" y="858540"/>
                      <a:pt x="1269490" y="836324"/>
                    </a:cubicBezTo>
                    <a:cubicBezTo>
                      <a:pt x="1236959" y="814088"/>
                      <a:pt x="1192602" y="822454"/>
                      <a:pt x="1170395" y="854966"/>
                    </a:cubicBezTo>
                    <a:lnTo>
                      <a:pt x="1054597" y="1024418"/>
                    </a:lnTo>
                    <a:cubicBezTo>
                      <a:pt x="1033940" y="1054649"/>
                      <a:pt x="1023017" y="1089984"/>
                      <a:pt x="1023017" y="1126612"/>
                    </a:cubicBezTo>
                    <a:lnTo>
                      <a:pt x="1023017" y="1350489"/>
                    </a:lnTo>
                    <a:lnTo>
                      <a:pt x="578686" y="1722361"/>
                    </a:lnTo>
                    <a:lnTo>
                      <a:pt x="578686" y="1050818"/>
                    </a:lnTo>
                    <a:cubicBezTo>
                      <a:pt x="578686" y="973958"/>
                      <a:pt x="601606" y="899789"/>
                      <a:pt x="644974" y="836333"/>
                    </a:cubicBezTo>
                    <a:lnTo>
                      <a:pt x="1052781" y="239519"/>
                    </a:lnTo>
                    <a:cubicBezTo>
                      <a:pt x="1086263" y="190523"/>
                      <a:pt x="1136818" y="157498"/>
                      <a:pt x="1195140" y="146528"/>
                    </a:cubicBezTo>
                    <a:cubicBezTo>
                      <a:pt x="1253462" y="135557"/>
                      <a:pt x="1312554" y="147944"/>
                      <a:pt x="1361560" y="181435"/>
                    </a:cubicBezTo>
                    <a:cubicBezTo>
                      <a:pt x="1410556" y="214907"/>
                      <a:pt x="1443581" y="265472"/>
                      <a:pt x="1454552" y="323794"/>
                    </a:cubicBezTo>
                    <a:cubicBezTo>
                      <a:pt x="1465522" y="382106"/>
                      <a:pt x="1453135" y="441217"/>
                      <a:pt x="1419653" y="490204"/>
                    </a:cubicBezTo>
                    <a:lnTo>
                      <a:pt x="1344828" y="599718"/>
                    </a:lnTo>
                    <a:cubicBezTo>
                      <a:pt x="1322612" y="632240"/>
                      <a:pt x="1330968" y="676597"/>
                      <a:pt x="1363471" y="698813"/>
                    </a:cubicBezTo>
                    <a:cubicBezTo>
                      <a:pt x="1395964" y="721030"/>
                      <a:pt x="1440349" y="712674"/>
                      <a:pt x="1462556" y="680171"/>
                    </a:cubicBezTo>
                    <a:lnTo>
                      <a:pt x="1537381" y="570657"/>
                    </a:lnTo>
                    <a:cubicBezTo>
                      <a:pt x="1592347" y="490214"/>
                      <a:pt x="1612701" y="393181"/>
                      <a:pt x="1594686" y="297433"/>
                    </a:cubicBezTo>
                    <a:cubicBezTo>
                      <a:pt x="1576671" y="201684"/>
                      <a:pt x="1522447" y="118664"/>
                      <a:pt x="1442003" y="63698"/>
                    </a:cubicBezTo>
                    <a:cubicBezTo>
                      <a:pt x="1361569" y="8732"/>
                      <a:pt x="1264537" y="-11621"/>
                      <a:pt x="1168769" y="6393"/>
                    </a:cubicBezTo>
                    <a:cubicBezTo>
                      <a:pt x="1073020" y="24408"/>
                      <a:pt x="990010" y="78633"/>
                      <a:pt x="935044" y="159076"/>
                    </a:cubicBezTo>
                    <a:lnTo>
                      <a:pt x="527237" y="755890"/>
                    </a:lnTo>
                    <a:cubicBezTo>
                      <a:pt x="467613" y="843159"/>
                      <a:pt x="436089" y="945144"/>
                      <a:pt x="436089" y="1050827"/>
                    </a:cubicBezTo>
                    <a:lnTo>
                      <a:pt x="436089" y="1841715"/>
                    </a:lnTo>
                    <a:lnTo>
                      <a:pt x="222252" y="2020673"/>
                    </a:lnTo>
                    <a:cubicBezTo>
                      <a:pt x="68561" y="2149305"/>
                      <a:pt x="-13812" y="2345385"/>
                      <a:pt x="1902" y="2545181"/>
                    </a:cubicBezTo>
                    <a:lnTo>
                      <a:pt x="47295" y="3122279"/>
                    </a:lnTo>
                    <a:cubicBezTo>
                      <a:pt x="50233" y="3159639"/>
                      <a:pt x="81452" y="3187997"/>
                      <a:pt x="118299" y="3187987"/>
                    </a:cubicBezTo>
                    <a:cubicBezTo>
                      <a:pt x="120172" y="3187987"/>
                      <a:pt x="122063" y="3187911"/>
                      <a:pt x="123965" y="3187769"/>
                    </a:cubicBezTo>
                    <a:cubicBezTo>
                      <a:pt x="163217" y="3184688"/>
                      <a:pt x="192544" y="3150351"/>
                      <a:pt x="189454" y="3111109"/>
                    </a:cubicBezTo>
                    <a:lnTo>
                      <a:pt x="144061" y="2534011"/>
                    </a:lnTo>
                    <a:cubicBezTo>
                      <a:pt x="131960" y="2380121"/>
                      <a:pt x="195406" y="2229102"/>
                      <a:pt x="313780" y="2130035"/>
                    </a:cubicBezTo>
                    <a:lnTo>
                      <a:pt x="1815492" y="873209"/>
                    </a:lnTo>
                    <a:cubicBezTo>
                      <a:pt x="1909377" y="794524"/>
                      <a:pt x="2049788" y="806901"/>
                      <a:pt x="2128472" y="900787"/>
                    </a:cubicBezTo>
                    <a:cubicBezTo>
                      <a:pt x="2207147" y="994682"/>
                      <a:pt x="2194780" y="1135083"/>
                      <a:pt x="2100885" y="1213767"/>
                    </a:cubicBezTo>
                    <a:lnTo>
                      <a:pt x="1319180" y="1868865"/>
                    </a:lnTo>
                    <a:cubicBezTo>
                      <a:pt x="1270621" y="1880606"/>
                      <a:pt x="1224135" y="1903963"/>
                      <a:pt x="1183846" y="1939013"/>
                    </a:cubicBezTo>
                    <a:lnTo>
                      <a:pt x="801764" y="2271586"/>
                    </a:lnTo>
                    <a:cubicBezTo>
                      <a:pt x="772066" y="2297444"/>
                      <a:pt x="768948" y="2342476"/>
                      <a:pt x="794796" y="2372174"/>
                    </a:cubicBezTo>
                    <a:cubicBezTo>
                      <a:pt x="820653" y="2401872"/>
                      <a:pt x="865676" y="2404980"/>
                      <a:pt x="895393" y="2379142"/>
                    </a:cubicBezTo>
                    <a:lnTo>
                      <a:pt x="1277475" y="2046569"/>
                    </a:lnTo>
                    <a:cubicBezTo>
                      <a:pt x="1343925" y="1988703"/>
                      <a:pt x="1440881" y="1988152"/>
                      <a:pt x="1508006" y="2045247"/>
                    </a:cubicBezTo>
                    <a:lnTo>
                      <a:pt x="2085883" y="2536777"/>
                    </a:lnTo>
                    <a:cubicBezTo>
                      <a:pt x="2131086" y="2575231"/>
                      <a:pt x="2158608" y="2628980"/>
                      <a:pt x="2163380" y="2688130"/>
                    </a:cubicBezTo>
                    <a:cubicBezTo>
                      <a:pt x="2168162" y="2747288"/>
                      <a:pt x="2149614" y="2804754"/>
                      <a:pt x="2111161" y="2849948"/>
                    </a:cubicBezTo>
                    <a:cubicBezTo>
                      <a:pt x="2083050" y="2882992"/>
                      <a:pt x="2045899" y="2906758"/>
                      <a:pt x="2004708" y="2918908"/>
                    </a:cubicBezTo>
                    <a:lnTo>
                      <a:pt x="1600399" y="2575012"/>
                    </a:lnTo>
                    <a:cubicBezTo>
                      <a:pt x="1479135" y="2471858"/>
                      <a:pt x="1303951" y="2472866"/>
                      <a:pt x="1183856" y="2577389"/>
                    </a:cubicBezTo>
                    <a:lnTo>
                      <a:pt x="801773" y="2909962"/>
                    </a:lnTo>
                    <a:cubicBezTo>
                      <a:pt x="772075" y="2935820"/>
                      <a:pt x="768957" y="2980852"/>
                      <a:pt x="794805" y="3010550"/>
                    </a:cubicBezTo>
                    <a:cubicBezTo>
                      <a:pt x="820663" y="3040257"/>
                      <a:pt x="865685" y="3043366"/>
                      <a:pt x="895402" y="3017518"/>
                    </a:cubicBezTo>
                    <a:lnTo>
                      <a:pt x="1277485" y="2684945"/>
                    </a:lnTo>
                    <a:cubicBezTo>
                      <a:pt x="1343935" y="2627089"/>
                      <a:pt x="1440891" y="2626518"/>
                      <a:pt x="1508016" y="2683624"/>
                    </a:cubicBezTo>
                    <a:lnTo>
                      <a:pt x="2085893" y="3175154"/>
                    </a:lnTo>
                    <a:cubicBezTo>
                      <a:pt x="2131096" y="3213607"/>
                      <a:pt x="2158617" y="3267356"/>
                      <a:pt x="2163389" y="3326505"/>
                    </a:cubicBezTo>
                    <a:cubicBezTo>
                      <a:pt x="2168171" y="3385664"/>
                      <a:pt x="2149624" y="3443130"/>
                      <a:pt x="2111170" y="3488324"/>
                    </a:cubicBezTo>
                    <a:cubicBezTo>
                      <a:pt x="2072727" y="3533527"/>
                      <a:pt x="2018977" y="3561048"/>
                      <a:pt x="1959828" y="3565820"/>
                    </a:cubicBezTo>
                    <a:cubicBezTo>
                      <a:pt x="1900594" y="3570583"/>
                      <a:pt x="1843194" y="3552046"/>
                      <a:pt x="1798010" y="3513601"/>
                    </a:cubicBezTo>
                    <a:lnTo>
                      <a:pt x="1440301" y="3209339"/>
                    </a:lnTo>
                    <a:cubicBezTo>
                      <a:pt x="1411991" y="3185259"/>
                      <a:pt x="1369963" y="3186961"/>
                      <a:pt x="1343688" y="3213227"/>
                    </a:cubicBezTo>
                    <a:lnTo>
                      <a:pt x="1237529" y="3319385"/>
                    </a:lnTo>
                    <a:cubicBezTo>
                      <a:pt x="1209685" y="3347239"/>
                      <a:pt x="1209685" y="3392376"/>
                      <a:pt x="1237529" y="3420220"/>
                    </a:cubicBezTo>
                    <a:cubicBezTo>
                      <a:pt x="1265374" y="3448055"/>
                      <a:pt x="1310520" y="3448055"/>
                      <a:pt x="1338354" y="3420220"/>
                    </a:cubicBezTo>
                    <a:lnTo>
                      <a:pt x="1398007" y="3360567"/>
                    </a:lnTo>
                    <a:lnTo>
                      <a:pt x="1705607" y="3622213"/>
                    </a:lnTo>
                    <a:cubicBezTo>
                      <a:pt x="1772162" y="3678833"/>
                      <a:pt x="1854915" y="3709158"/>
                      <a:pt x="1941348" y="3709158"/>
                    </a:cubicBezTo>
                    <a:cubicBezTo>
                      <a:pt x="1951282" y="3709158"/>
                      <a:pt x="1961282" y="3708750"/>
                      <a:pt x="1971293" y="3707942"/>
                    </a:cubicBezTo>
                    <a:cubicBezTo>
                      <a:pt x="2068401" y="3700108"/>
                      <a:pt x="2156649" y="3654915"/>
                      <a:pt x="2219782" y="3580698"/>
                    </a:cubicBezTo>
                    <a:cubicBezTo>
                      <a:pt x="2282914" y="3506481"/>
                      <a:pt x="2313363" y="3412130"/>
                      <a:pt x="2305520" y="3315012"/>
                    </a:cubicBezTo>
                    <a:cubicBezTo>
                      <a:pt x="2297687" y="3217894"/>
                      <a:pt x="2252493" y="3129646"/>
                      <a:pt x="2178276" y="3066514"/>
                    </a:cubicBezTo>
                    <a:lnTo>
                      <a:pt x="2125126" y="3021311"/>
                    </a:lnTo>
                    <a:cubicBezTo>
                      <a:pt x="2160652" y="3000672"/>
                      <a:pt x="2192764" y="2974073"/>
                      <a:pt x="2219782" y="2942312"/>
                    </a:cubicBezTo>
                    <a:cubicBezTo>
                      <a:pt x="2350096" y="2789116"/>
                      <a:pt x="2331482" y="2558452"/>
                      <a:pt x="2178276" y="2428129"/>
                    </a:cubicBezTo>
                    <a:lnTo>
                      <a:pt x="1922068" y="2210203"/>
                    </a:lnTo>
                    <a:lnTo>
                      <a:pt x="2076919" y="1419867"/>
                    </a:lnTo>
                    <a:lnTo>
                      <a:pt x="2192489" y="1323015"/>
                    </a:lnTo>
                    <a:cubicBezTo>
                      <a:pt x="2267162" y="1260444"/>
                      <a:pt x="2313002" y="1172528"/>
                      <a:pt x="2321557" y="1075468"/>
                    </a:cubicBezTo>
                    <a:cubicBezTo>
                      <a:pt x="2325037" y="1035959"/>
                      <a:pt x="2322061" y="996897"/>
                      <a:pt x="2313220" y="959385"/>
                    </a:cubicBezTo>
                    <a:cubicBezTo>
                      <a:pt x="2362863" y="929772"/>
                      <a:pt x="2418238" y="910065"/>
                      <a:pt x="2475723" y="902194"/>
                    </a:cubicBezTo>
                    <a:cubicBezTo>
                      <a:pt x="2525442" y="895349"/>
                      <a:pt x="2574885" y="911273"/>
                      <a:pt x="2611332" y="945809"/>
                    </a:cubicBezTo>
                    <a:cubicBezTo>
                      <a:pt x="2647771" y="980346"/>
                      <a:pt x="2666299" y="1028839"/>
                      <a:pt x="2662163" y="1078880"/>
                    </a:cubicBezTo>
                    <a:lnTo>
                      <a:pt x="2593517" y="1908516"/>
                    </a:lnTo>
                    <a:cubicBezTo>
                      <a:pt x="2589458" y="1957513"/>
                      <a:pt x="2598641" y="2006832"/>
                      <a:pt x="2620050" y="2051113"/>
                    </a:cubicBezTo>
                    <a:lnTo>
                      <a:pt x="2747008" y="2313690"/>
                    </a:lnTo>
                    <a:cubicBezTo>
                      <a:pt x="2906973" y="2644542"/>
                      <a:pt x="2912382" y="3026568"/>
                      <a:pt x="2761848" y="3361822"/>
                    </a:cubicBezTo>
                    <a:lnTo>
                      <a:pt x="2680216" y="3543623"/>
                    </a:lnTo>
                    <a:cubicBezTo>
                      <a:pt x="2664084" y="3579548"/>
                      <a:pt x="2680130" y="3621747"/>
                      <a:pt x="2716055" y="3637870"/>
                    </a:cubicBezTo>
                    <a:cubicBezTo>
                      <a:pt x="2725543" y="3642129"/>
                      <a:pt x="2735458" y="3644144"/>
                      <a:pt x="2745221" y="3644144"/>
                    </a:cubicBezTo>
                    <a:cubicBezTo>
                      <a:pt x="2772429" y="3644144"/>
                      <a:pt x="2798428" y="3628477"/>
                      <a:pt x="2810302" y="3602030"/>
                    </a:cubicBezTo>
                    <a:lnTo>
                      <a:pt x="2891934" y="3420229"/>
                    </a:lnTo>
                    <a:cubicBezTo>
                      <a:pt x="3059779" y="3046446"/>
                      <a:pt x="3053743" y="2620501"/>
                      <a:pt x="2875393" y="2251613"/>
                    </a:cubicBezTo>
                    <a:close/>
                    <a:moveTo>
                      <a:pt x="1797496" y="2104301"/>
                    </a:moveTo>
                    <a:lnTo>
                      <a:pt x="1600380" y="1936636"/>
                    </a:lnTo>
                    <a:cubicBezTo>
                      <a:pt x="1575578" y="1915542"/>
                      <a:pt x="1548504" y="1898877"/>
                      <a:pt x="1520127" y="1886490"/>
                    </a:cubicBezTo>
                    <a:lnTo>
                      <a:pt x="1903037" y="1565610"/>
                    </a:lnTo>
                    <a:close/>
                  </a:path>
                </a:pathLst>
              </a:custGeom>
              <a:grpFill/>
              <a:ln w="95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0EA6272-A55A-4531-99CA-4612B0DF6F8B}"/>
                  </a:ext>
                </a:extLst>
              </p:cNvPr>
              <p:cNvSpPr/>
              <p:nvPr/>
            </p:nvSpPr>
            <p:spPr>
              <a:xfrm>
                <a:off x="6881431" y="4774864"/>
                <a:ext cx="325214" cy="1090035"/>
              </a:xfrm>
              <a:custGeom>
                <a:avLst/>
                <a:gdLst>
                  <a:gd name="connsiteX0" fmla="*/ 283102 w 325214"/>
                  <a:gd name="connsiteY0" fmla="*/ 6274 h 1090035"/>
                  <a:gd name="connsiteX1" fmla="*/ 188855 w 325214"/>
                  <a:gd name="connsiteY1" fmla="*/ 42113 h 1090035"/>
                  <a:gd name="connsiteX2" fmla="*/ 6255 w 325214"/>
                  <a:gd name="connsiteY2" fmla="*/ 448751 h 1090035"/>
                  <a:gd name="connsiteX3" fmla="*/ 0 w 325214"/>
                  <a:gd name="connsiteY3" fmla="*/ 477955 h 1090035"/>
                  <a:gd name="connsiteX4" fmla="*/ 0 w 325214"/>
                  <a:gd name="connsiteY4" fmla="*/ 1018737 h 1090035"/>
                  <a:gd name="connsiteX5" fmla="*/ 71298 w 325214"/>
                  <a:gd name="connsiteY5" fmla="*/ 1090036 h 1090035"/>
                  <a:gd name="connsiteX6" fmla="*/ 142596 w 325214"/>
                  <a:gd name="connsiteY6" fmla="*/ 1018737 h 1090035"/>
                  <a:gd name="connsiteX7" fmla="*/ 142596 w 325214"/>
                  <a:gd name="connsiteY7" fmla="*/ 493231 h 1090035"/>
                  <a:gd name="connsiteX8" fmla="*/ 318941 w 325214"/>
                  <a:gd name="connsiteY8" fmla="*/ 100521 h 1090035"/>
                  <a:gd name="connsiteX9" fmla="*/ 283102 w 325214"/>
                  <a:gd name="connsiteY9" fmla="*/ 6274 h 1090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214" h="1090035">
                    <a:moveTo>
                      <a:pt x="283102" y="6274"/>
                    </a:moveTo>
                    <a:cubicBezTo>
                      <a:pt x="247177" y="-9849"/>
                      <a:pt x="204987" y="6169"/>
                      <a:pt x="188855" y="42113"/>
                    </a:cubicBezTo>
                    <a:lnTo>
                      <a:pt x="6255" y="448751"/>
                    </a:lnTo>
                    <a:cubicBezTo>
                      <a:pt x="2129" y="457934"/>
                      <a:pt x="0" y="467887"/>
                      <a:pt x="0" y="477955"/>
                    </a:cubicBezTo>
                    <a:lnTo>
                      <a:pt x="0" y="1018737"/>
                    </a:lnTo>
                    <a:cubicBezTo>
                      <a:pt x="0" y="1058123"/>
                      <a:pt x="31913" y="1090036"/>
                      <a:pt x="71298" y="1090036"/>
                    </a:cubicBezTo>
                    <a:cubicBezTo>
                      <a:pt x="110683" y="1090036"/>
                      <a:pt x="142596" y="1058123"/>
                      <a:pt x="142596" y="1018737"/>
                    </a:cubicBezTo>
                    <a:lnTo>
                      <a:pt x="142596" y="493231"/>
                    </a:lnTo>
                    <a:lnTo>
                      <a:pt x="318941" y="100521"/>
                    </a:lnTo>
                    <a:cubicBezTo>
                      <a:pt x="335073" y="64605"/>
                      <a:pt x="319017" y="22406"/>
                      <a:pt x="283102" y="6274"/>
                    </a:cubicBezTo>
                    <a:close/>
                  </a:path>
                </a:pathLst>
              </a:custGeom>
              <a:grpFill/>
              <a:ln w="95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0F4A779-693F-4F66-B210-A17AC5CB9D39}"/>
                  </a:ext>
                </a:extLst>
              </p:cNvPr>
              <p:cNvSpPr/>
              <p:nvPr/>
            </p:nvSpPr>
            <p:spPr>
              <a:xfrm>
                <a:off x="6679295" y="990600"/>
                <a:ext cx="142596" cy="443703"/>
              </a:xfrm>
              <a:custGeom>
                <a:avLst/>
                <a:gdLst>
                  <a:gd name="connsiteX0" fmla="*/ 71298 w 142596"/>
                  <a:gd name="connsiteY0" fmla="*/ 443703 h 443703"/>
                  <a:gd name="connsiteX1" fmla="*/ 142596 w 142596"/>
                  <a:gd name="connsiteY1" fmla="*/ 372405 h 443703"/>
                  <a:gd name="connsiteX2" fmla="*/ 142596 w 142596"/>
                  <a:gd name="connsiteY2" fmla="*/ 71298 h 443703"/>
                  <a:gd name="connsiteX3" fmla="*/ 71298 w 142596"/>
                  <a:gd name="connsiteY3" fmla="*/ 0 h 443703"/>
                  <a:gd name="connsiteX4" fmla="*/ 0 w 142596"/>
                  <a:gd name="connsiteY4" fmla="*/ 71298 h 443703"/>
                  <a:gd name="connsiteX5" fmla="*/ 0 w 142596"/>
                  <a:gd name="connsiteY5" fmla="*/ 372405 h 443703"/>
                  <a:gd name="connsiteX6" fmla="*/ 71298 w 142596"/>
                  <a:gd name="connsiteY6" fmla="*/ 443703 h 443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596" h="443703">
                    <a:moveTo>
                      <a:pt x="71298" y="443703"/>
                    </a:moveTo>
                    <a:cubicBezTo>
                      <a:pt x="110683" y="443703"/>
                      <a:pt x="142596" y="411790"/>
                      <a:pt x="142596" y="372405"/>
                    </a:cubicBezTo>
                    <a:lnTo>
                      <a:pt x="142596" y="71298"/>
                    </a:lnTo>
                    <a:cubicBezTo>
                      <a:pt x="142596" y="31913"/>
                      <a:pt x="110683" y="0"/>
                      <a:pt x="71298" y="0"/>
                    </a:cubicBezTo>
                    <a:cubicBezTo>
                      <a:pt x="31913" y="0"/>
                      <a:pt x="0" y="31913"/>
                      <a:pt x="0" y="71298"/>
                    </a:cubicBezTo>
                    <a:lnTo>
                      <a:pt x="0" y="372405"/>
                    </a:lnTo>
                    <a:cubicBezTo>
                      <a:pt x="0" y="411781"/>
                      <a:pt x="31923" y="443703"/>
                      <a:pt x="71298" y="443703"/>
                    </a:cubicBezTo>
                    <a:close/>
                  </a:path>
                </a:pathLst>
              </a:custGeom>
              <a:grpFill/>
              <a:ln w="95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E67BB8D-B2EF-4F63-9784-6CF131BF9EFD}"/>
                  </a:ext>
                </a:extLst>
              </p:cNvPr>
              <p:cNvSpPr/>
              <p:nvPr/>
            </p:nvSpPr>
            <p:spPr>
              <a:xfrm>
                <a:off x="7018357" y="1108549"/>
                <a:ext cx="289129" cy="405684"/>
              </a:xfrm>
              <a:custGeom>
                <a:avLst/>
                <a:gdLst>
                  <a:gd name="connsiteX0" fmla="*/ 36613 w 289129"/>
                  <a:gd name="connsiteY0" fmla="*/ 396672 h 405684"/>
                  <a:gd name="connsiteX1" fmla="*/ 71245 w 289129"/>
                  <a:gd name="connsiteY1" fmla="*/ 405684 h 405684"/>
                  <a:gd name="connsiteX2" fmla="*/ 133607 w 289129"/>
                  <a:gd name="connsiteY2" fmla="*/ 369065 h 405684"/>
                  <a:gd name="connsiteX3" fmla="*/ 280111 w 289129"/>
                  <a:gd name="connsiteY3" fmla="*/ 106003 h 405684"/>
                  <a:gd name="connsiteX4" fmla="*/ 252514 w 289129"/>
                  <a:gd name="connsiteY4" fmla="*/ 9019 h 405684"/>
                  <a:gd name="connsiteX5" fmla="*/ 155529 w 289129"/>
                  <a:gd name="connsiteY5" fmla="*/ 36616 h 405684"/>
                  <a:gd name="connsiteX6" fmla="*/ 9025 w 289129"/>
                  <a:gd name="connsiteY6" fmla="*/ 299678 h 405684"/>
                  <a:gd name="connsiteX7" fmla="*/ 36613 w 289129"/>
                  <a:gd name="connsiteY7" fmla="*/ 396672 h 405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129" h="405684">
                    <a:moveTo>
                      <a:pt x="36613" y="396672"/>
                    </a:moveTo>
                    <a:cubicBezTo>
                      <a:pt x="47603" y="402794"/>
                      <a:pt x="59495" y="405684"/>
                      <a:pt x="71245" y="405684"/>
                    </a:cubicBezTo>
                    <a:cubicBezTo>
                      <a:pt x="96275" y="405684"/>
                      <a:pt x="120564" y="392480"/>
                      <a:pt x="133607" y="369065"/>
                    </a:cubicBezTo>
                    <a:lnTo>
                      <a:pt x="280111" y="106003"/>
                    </a:lnTo>
                    <a:cubicBezTo>
                      <a:pt x="299266" y="71600"/>
                      <a:pt x="286908" y="28174"/>
                      <a:pt x="252514" y="9019"/>
                    </a:cubicBezTo>
                    <a:cubicBezTo>
                      <a:pt x="218110" y="-10137"/>
                      <a:pt x="174684" y="2222"/>
                      <a:pt x="155529" y="36616"/>
                    </a:cubicBezTo>
                    <a:lnTo>
                      <a:pt x="9025" y="299678"/>
                    </a:lnTo>
                    <a:cubicBezTo>
                      <a:pt x="-10140" y="334091"/>
                      <a:pt x="2219" y="377507"/>
                      <a:pt x="36613" y="396672"/>
                    </a:cubicBezTo>
                    <a:close/>
                  </a:path>
                </a:pathLst>
              </a:custGeom>
              <a:grpFill/>
              <a:ln w="95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F413E66-DB6C-4897-9CA5-4CF366E96FB5}"/>
                  </a:ext>
                </a:extLst>
              </p:cNvPr>
              <p:cNvSpPr/>
              <p:nvPr/>
            </p:nvSpPr>
            <p:spPr>
              <a:xfrm>
                <a:off x="7275683" y="1447884"/>
                <a:ext cx="398607" cy="301148"/>
              </a:xfrm>
              <a:custGeom>
                <a:avLst/>
                <a:gdLst>
                  <a:gd name="connsiteX0" fmla="*/ 387909 w 398607"/>
                  <a:gd name="connsiteY0" fmla="*/ 33761 h 301148"/>
                  <a:gd name="connsiteX1" fmla="*/ 289754 w 398607"/>
                  <a:gd name="connsiteY1" fmla="*/ 10689 h 301148"/>
                  <a:gd name="connsiteX2" fmla="*/ 33765 w 398607"/>
                  <a:gd name="connsiteY2" fmla="*/ 169228 h 301148"/>
                  <a:gd name="connsiteX3" fmla="*/ 10693 w 398607"/>
                  <a:gd name="connsiteY3" fmla="*/ 267382 h 301148"/>
                  <a:gd name="connsiteX4" fmla="*/ 71373 w 398607"/>
                  <a:gd name="connsiteY4" fmla="*/ 301148 h 301148"/>
                  <a:gd name="connsiteX5" fmla="*/ 108847 w 398607"/>
                  <a:gd name="connsiteY5" fmla="*/ 290454 h 301148"/>
                  <a:gd name="connsiteX6" fmla="*/ 364836 w 398607"/>
                  <a:gd name="connsiteY6" fmla="*/ 131915 h 301148"/>
                  <a:gd name="connsiteX7" fmla="*/ 387909 w 398607"/>
                  <a:gd name="connsiteY7" fmla="*/ 33761 h 30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607" h="301148">
                    <a:moveTo>
                      <a:pt x="387909" y="33761"/>
                    </a:moveTo>
                    <a:cubicBezTo>
                      <a:pt x="367175" y="289"/>
                      <a:pt x="323246" y="-10035"/>
                      <a:pt x="289754" y="10689"/>
                    </a:cubicBezTo>
                    <a:lnTo>
                      <a:pt x="33765" y="169228"/>
                    </a:lnTo>
                    <a:cubicBezTo>
                      <a:pt x="293" y="189961"/>
                      <a:pt x="-10040" y="233909"/>
                      <a:pt x="10693" y="267382"/>
                    </a:cubicBezTo>
                    <a:cubicBezTo>
                      <a:pt x="24183" y="289161"/>
                      <a:pt x="47502" y="301148"/>
                      <a:pt x="71373" y="301148"/>
                    </a:cubicBezTo>
                    <a:cubicBezTo>
                      <a:pt x="84187" y="301148"/>
                      <a:pt x="97154" y="297698"/>
                      <a:pt x="108847" y="290454"/>
                    </a:cubicBezTo>
                    <a:lnTo>
                      <a:pt x="364836" y="131915"/>
                    </a:lnTo>
                    <a:cubicBezTo>
                      <a:pt x="398318" y="111191"/>
                      <a:pt x="408651" y="67243"/>
                      <a:pt x="387909" y="33761"/>
                    </a:cubicBezTo>
                    <a:close/>
                  </a:path>
                </a:pathLst>
              </a:custGeom>
              <a:grpFill/>
              <a:ln w="95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A036AA-758C-4084-A1C7-E07D20A3DB9C}"/>
                  </a:ext>
                </a:extLst>
              </p:cNvPr>
              <p:cNvSpPr/>
              <p:nvPr/>
            </p:nvSpPr>
            <p:spPr>
              <a:xfrm>
                <a:off x="4587758" y="4344185"/>
                <a:ext cx="673681" cy="1516074"/>
              </a:xfrm>
              <a:custGeom>
                <a:avLst/>
                <a:gdLst>
                  <a:gd name="connsiteX0" fmla="*/ 348505 w 673681"/>
                  <a:gd name="connsiteY0" fmla="*/ 549679 h 1516074"/>
                  <a:gd name="connsiteX1" fmla="*/ 142006 w 673681"/>
                  <a:gd name="connsiteY1" fmla="*/ 62075 h 1516074"/>
                  <a:gd name="connsiteX2" fmla="*/ 62085 w 673681"/>
                  <a:gd name="connsiteY2" fmla="*/ 588 h 1516074"/>
                  <a:gd name="connsiteX3" fmla="*/ 607 w 673681"/>
                  <a:gd name="connsiteY3" fmla="*/ 80508 h 1516074"/>
                  <a:gd name="connsiteX4" fmla="*/ 236918 w 673681"/>
                  <a:gd name="connsiteY4" fmla="*/ 638460 h 1516074"/>
                  <a:gd name="connsiteX5" fmla="*/ 531085 w 673681"/>
                  <a:gd name="connsiteY5" fmla="*/ 1008156 h 1516074"/>
                  <a:gd name="connsiteX6" fmla="*/ 531085 w 673681"/>
                  <a:gd name="connsiteY6" fmla="*/ 1444776 h 1516074"/>
                  <a:gd name="connsiteX7" fmla="*/ 602384 w 673681"/>
                  <a:gd name="connsiteY7" fmla="*/ 1516075 h 1516074"/>
                  <a:gd name="connsiteX8" fmla="*/ 673682 w 673681"/>
                  <a:gd name="connsiteY8" fmla="*/ 1444776 h 1516074"/>
                  <a:gd name="connsiteX9" fmla="*/ 673682 w 673681"/>
                  <a:gd name="connsiteY9" fmla="*/ 983249 h 1516074"/>
                  <a:gd name="connsiteX10" fmla="*/ 658177 w 673681"/>
                  <a:gd name="connsiteY10" fmla="*/ 938854 h 151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73681" h="1516074">
                    <a:moveTo>
                      <a:pt x="348505" y="549679"/>
                    </a:moveTo>
                    <a:cubicBezTo>
                      <a:pt x="236681" y="409155"/>
                      <a:pt x="165278" y="240540"/>
                      <a:pt x="142006" y="62075"/>
                    </a:cubicBezTo>
                    <a:cubicBezTo>
                      <a:pt x="136911" y="23042"/>
                      <a:pt x="101176" y="-4413"/>
                      <a:pt x="62085" y="588"/>
                    </a:cubicBezTo>
                    <a:cubicBezTo>
                      <a:pt x="23042" y="5683"/>
                      <a:pt x="-4488" y="41465"/>
                      <a:pt x="607" y="80508"/>
                    </a:cubicBezTo>
                    <a:cubicBezTo>
                      <a:pt x="27225" y="284697"/>
                      <a:pt x="108943" y="477640"/>
                      <a:pt x="236918" y="638460"/>
                    </a:cubicBezTo>
                    <a:lnTo>
                      <a:pt x="531085" y="1008156"/>
                    </a:lnTo>
                    <a:lnTo>
                      <a:pt x="531085" y="1444776"/>
                    </a:lnTo>
                    <a:cubicBezTo>
                      <a:pt x="531085" y="1484162"/>
                      <a:pt x="563008" y="1516075"/>
                      <a:pt x="602384" y="1516075"/>
                    </a:cubicBezTo>
                    <a:cubicBezTo>
                      <a:pt x="641759" y="1516075"/>
                      <a:pt x="673682" y="1484162"/>
                      <a:pt x="673682" y="1444776"/>
                    </a:cubicBezTo>
                    <a:lnTo>
                      <a:pt x="673682" y="983249"/>
                    </a:lnTo>
                    <a:cubicBezTo>
                      <a:pt x="673682" y="967126"/>
                      <a:pt x="668216" y="951469"/>
                      <a:pt x="658177" y="938854"/>
                    </a:cubicBezTo>
                    <a:close/>
                  </a:path>
                </a:pathLst>
              </a:custGeom>
              <a:grpFill/>
              <a:ln w="95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43" name="object 2">
              <a:extLst>
                <a:ext uri="{FF2B5EF4-FFF2-40B4-BE49-F238E27FC236}">
                  <a16:creationId xmlns:a16="http://schemas.microsoft.com/office/drawing/2014/main" id="{3C23565A-05CE-4B56-80E7-D98D97D2B45A}"/>
                </a:ext>
              </a:extLst>
            </p:cNvPr>
            <p:cNvSpPr txBox="1">
              <a:spLocks/>
            </p:cNvSpPr>
            <p:nvPr/>
          </p:nvSpPr>
          <p:spPr>
            <a:xfrm>
              <a:off x="6577860" y="2304828"/>
              <a:ext cx="787450" cy="1085725"/>
            </a:xfrm>
            <a:prstGeom prst="rect">
              <a:avLst/>
            </a:prstGeom>
          </p:spPr>
          <p:txBody>
            <a:bodyPr vert="horz" wrap="square" lIns="0" tIns="33825" rIns="0" bIns="0" rtlCol="0">
              <a:no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algn="ctr">
                <a:lnSpc>
                  <a:spcPct val="90000"/>
                </a:lnSpc>
                <a:spcBef>
                  <a:spcPts val="266"/>
                </a:spcBef>
                <a:tabLst>
                  <a:tab pos="2202018" algn="l"/>
                  <a:tab pos="3434101" algn="l"/>
                  <a:tab pos="3785883" algn="l"/>
                </a:tabLst>
              </a:pPr>
              <a:r>
                <a:rPr lang="en-US" sz="4800" b="1" kern="0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</a:rPr>
                <a:t>3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EFD3BF3-2372-412E-BE55-8245F1D04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114" y="1314356"/>
            <a:ext cx="5605214" cy="53843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40">
            <a:extLst>
              <a:ext uri="{FF2B5EF4-FFF2-40B4-BE49-F238E27FC236}">
                <a16:creationId xmlns:a16="http://schemas.microsoft.com/office/drawing/2014/main" id="{A4617AFE-7AA7-4CED-B118-6DF365B7B7A5}"/>
              </a:ext>
            </a:extLst>
          </p:cNvPr>
          <p:cNvSpPr txBox="1"/>
          <p:nvPr/>
        </p:nvSpPr>
        <p:spPr>
          <a:xfrm>
            <a:off x="832422" y="637455"/>
            <a:ext cx="10527157" cy="692478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 algn="ctr" defTabSz="1217706">
              <a:spcBef>
                <a:spcPts val="120"/>
              </a:spcBef>
              <a:tabLst>
                <a:tab pos="1599931" algn="l"/>
                <a:tab pos="4124135" algn="l"/>
                <a:tab pos="5918561" algn="l"/>
                <a:tab pos="6611977" algn="l"/>
                <a:tab pos="7833912" algn="l"/>
              </a:tabLst>
            </a:pPr>
            <a:r>
              <a:rPr lang="en-US" sz="4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Your</a:t>
            </a:r>
            <a:r>
              <a:rPr lang="en-US" sz="4400" dirty="0">
                <a:solidFill>
                  <a:srgbClr val="485B6E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lang="en-US" sz="4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Balance Sheet </a:t>
            </a:r>
            <a:r>
              <a:rPr lang="en-US" sz="4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in </a:t>
            </a:r>
            <a:r>
              <a:rPr lang="en-US" sz="4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/>
              </a:rPr>
              <a:t>one sentence</a:t>
            </a:r>
          </a:p>
        </p:txBody>
      </p:sp>
      <p:sp>
        <p:nvSpPr>
          <p:cNvPr id="26" name="object 31">
            <a:extLst>
              <a:ext uri="{FF2B5EF4-FFF2-40B4-BE49-F238E27FC236}">
                <a16:creationId xmlns:a16="http://schemas.microsoft.com/office/drawing/2014/main" id="{C8624FB1-8B15-4BF0-8B9E-A02FAF73E365}"/>
              </a:ext>
            </a:extLst>
          </p:cNvPr>
          <p:cNvSpPr txBox="1"/>
          <p:nvPr/>
        </p:nvSpPr>
        <p:spPr>
          <a:xfrm>
            <a:off x="2360714" y="1959832"/>
            <a:ext cx="1843783" cy="571075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Funding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3508E4-28F0-40CB-BE0B-CC76BCF8CB96}"/>
              </a:ext>
            </a:extLst>
          </p:cNvPr>
          <p:cNvGrpSpPr/>
          <p:nvPr/>
        </p:nvGrpSpPr>
        <p:grpSpPr>
          <a:xfrm>
            <a:off x="1626937" y="1931953"/>
            <a:ext cx="628182" cy="628182"/>
            <a:chOff x="867978" y="5489851"/>
            <a:chExt cx="879829" cy="87982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63C81B4-54E1-4E54-A068-82EC21230B0F}"/>
                </a:ext>
              </a:extLst>
            </p:cNvPr>
            <p:cNvSpPr/>
            <p:nvPr/>
          </p:nvSpPr>
          <p:spPr>
            <a:xfrm>
              <a:off x="867978" y="5489851"/>
              <a:ext cx="879829" cy="87982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CEB6C-76DB-459F-9F5D-1F3535CDC005}"/>
                </a:ext>
              </a:extLst>
            </p:cNvPr>
            <p:cNvGrpSpPr/>
            <p:nvPr/>
          </p:nvGrpSpPr>
          <p:grpSpPr>
            <a:xfrm>
              <a:off x="1034563" y="5718441"/>
              <a:ext cx="518012" cy="434760"/>
              <a:chOff x="702747" y="5027054"/>
              <a:chExt cx="378839" cy="317954"/>
            </a:xfrm>
            <a:solidFill>
              <a:schemeClr val="bg1"/>
            </a:solidFill>
          </p:grpSpPr>
          <p:sp>
            <p:nvSpPr>
              <p:cNvPr id="30" name="object 38">
                <a:extLst>
                  <a:ext uri="{FF2B5EF4-FFF2-40B4-BE49-F238E27FC236}">
                    <a16:creationId xmlns:a16="http://schemas.microsoft.com/office/drawing/2014/main" id="{87B487B0-3CA0-4606-926D-C5EB23796B9E}"/>
                  </a:ext>
                </a:extLst>
              </p:cNvPr>
              <p:cNvSpPr/>
              <p:nvPr/>
            </p:nvSpPr>
            <p:spPr>
              <a:xfrm>
                <a:off x="702747" y="5027054"/>
                <a:ext cx="378839" cy="317954"/>
              </a:xfrm>
              <a:custGeom>
                <a:avLst/>
                <a:gdLst/>
                <a:ahLst/>
                <a:cxnLst/>
                <a:rect l="l" t="t" r="r" b="b"/>
                <a:pathLst>
                  <a:path w="284480" h="238760">
                    <a:moveTo>
                      <a:pt x="98069" y="66344"/>
                    </a:moveTo>
                    <a:lnTo>
                      <a:pt x="95173" y="66344"/>
                    </a:lnTo>
                    <a:lnTo>
                      <a:pt x="0" y="165519"/>
                    </a:lnTo>
                    <a:lnTo>
                      <a:pt x="0" y="168529"/>
                    </a:lnTo>
                    <a:lnTo>
                      <a:pt x="66802" y="238125"/>
                    </a:lnTo>
                    <a:lnTo>
                      <a:pt x="67970" y="238594"/>
                    </a:lnTo>
                    <a:lnTo>
                      <a:pt x="70307" y="238594"/>
                    </a:lnTo>
                    <a:lnTo>
                      <a:pt x="71488" y="238125"/>
                    </a:lnTo>
                    <a:lnTo>
                      <a:pt x="82094" y="227076"/>
                    </a:lnTo>
                    <a:lnTo>
                      <a:pt x="69138" y="227076"/>
                    </a:lnTo>
                    <a:lnTo>
                      <a:pt x="11506" y="167017"/>
                    </a:lnTo>
                    <a:lnTo>
                      <a:pt x="96621" y="78333"/>
                    </a:lnTo>
                    <a:lnTo>
                      <a:pt x="109575" y="78333"/>
                    </a:lnTo>
                    <a:lnTo>
                      <a:pt x="98069" y="66344"/>
                    </a:lnTo>
                    <a:close/>
                  </a:path>
                  <a:path w="284480" h="238760">
                    <a:moveTo>
                      <a:pt x="159933" y="130822"/>
                    </a:moveTo>
                    <a:lnTo>
                      <a:pt x="146989" y="130822"/>
                    </a:lnTo>
                    <a:lnTo>
                      <a:pt x="154254" y="138391"/>
                    </a:lnTo>
                    <a:lnTo>
                      <a:pt x="69138" y="227076"/>
                    </a:lnTo>
                    <a:lnTo>
                      <a:pt x="82094" y="227076"/>
                    </a:lnTo>
                    <a:lnTo>
                      <a:pt x="119519" y="188087"/>
                    </a:lnTo>
                    <a:lnTo>
                      <a:pt x="132468" y="188087"/>
                    </a:lnTo>
                    <a:lnTo>
                      <a:pt x="125984" y="181330"/>
                    </a:lnTo>
                    <a:lnTo>
                      <a:pt x="153276" y="152908"/>
                    </a:lnTo>
                    <a:lnTo>
                      <a:pt x="162609" y="152908"/>
                    </a:lnTo>
                    <a:lnTo>
                      <a:pt x="165214" y="139331"/>
                    </a:lnTo>
                    <a:lnTo>
                      <a:pt x="165417" y="137807"/>
                    </a:lnTo>
                    <a:lnTo>
                      <a:pt x="165087" y="136194"/>
                    </a:lnTo>
                    <a:lnTo>
                      <a:pt x="159933" y="130822"/>
                    </a:lnTo>
                    <a:close/>
                  </a:path>
                  <a:path w="284480" h="238760">
                    <a:moveTo>
                      <a:pt x="132468" y="188087"/>
                    </a:moveTo>
                    <a:lnTo>
                      <a:pt x="119519" y="188087"/>
                    </a:lnTo>
                    <a:lnTo>
                      <a:pt x="144653" y="214274"/>
                    </a:lnTo>
                    <a:lnTo>
                      <a:pt x="145821" y="214744"/>
                    </a:lnTo>
                    <a:lnTo>
                      <a:pt x="148158" y="214744"/>
                    </a:lnTo>
                    <a:lnTo>
                      <a:pt x="149339" y="214274"/>
                    </a:lnTo>
                    <a:lnTo>
                      <a:pt x="162756" y="200291"/>
                    </a:lnTo>
                    <a:lnTo>
                      <a:pt x="144183" y="200291"/>
                    </a:lnTo>
                    <a:lnTo>
                      <a:pt x="132468" y="188087"/>
                    </a:lnTo>
                    <a:close/>
                  </a:path>
                  <a:path w="284480" h="238760">
                    <a:moveTo>
                      <a:pt x="162609" y="152908"/>
                    </a:moveTo>
                    <a:lnTo>
                      <a:pt x="153276" y="152908"/>
                    </a:lnTo>
                    <a:lnTo>
                      <a:pt x="144183" y="200291"/>
                    </a:lnTo>
                    <a:lnTo>
                      <a:pt x="162756" y="200291"/>
                    </a:lnTo>
                    <a:lnTo>
                      <a:pt x="167399" y="195453"/>
                    </a:lnTo>
                    <a:lnTo>
                      <a:pt x="154444" y="195453"/>
                    </a:lnTo>
                    <a:lnTo>
                      <a:pt x="162609" y="152908"/>
                    </a:lnTo>
                    <a:close/>
                  </a:path>
                  <a:path w="284480" h="238760">
                    <a:moveTo>
                      <a:pt x="240030" y="109283"/>
                    </a:moveTo>
                    <a:lnTo>
                      <a:pt x="237134" y="109283"/>
                    </a:lnTo>
                    <a:lnTo>
                      <a:pt x="154444" y="195453"/>
                    </a:lnTo>
                    <a:lnTo>
                      <a:pt x="167399" y="195453"/>
                    </a:lnTo>
                    <a:lnTo>
                      <a:pt x="238582" y="121272"/>
                    </a:lnTo>
                    <a:lnTo>
                      <a:pt x="251528" y="121272"/>
                    </a:lnTo>
                    <a:lnTo>
                      <a:pt x="240030" y="109283"/>
                    </a:lnTo>
                    <a:close/>
                  </a:path>
                  <a:path w="284480" h="238760">
                    <a:moveTo>
                      <a:pt x="251528" y="121272"/>
                    </a:moveTo>
                    <a:lnTo>
                      <a:pt x="238582" y="121272"/>
                    </a:lnTo>
                    <a:lnTo>
                      <a:pt x="277863" y="162217"/>
                    </a:lnTo>
                    <a:lnTo>
                      <a:pt x="279831" y="162623"/>
                    </a:lnTo>
                    <a:lnTo>
                      <a:pt x="283260" y="161150"/>
                    </a:lnTo>
                    <a:lnTo>
                      <a:pt x="284378" y="159410"/>
                    </a:lnTo>
                    <a:lnTo>
                      <a:pt x="284378" y="145961"/>
                    </a:lnTo>
                    <a:lnTo>
                      <a:pt x="275209" y="145961"/>
                    </a:lnTo>
                    <a:lnTo>
                      <a:pt x="251528" y="121272"/>
                    </a:lnTo>
                    <a:close/>
                  </a:path>
                  <a:path w="284480" h="238760">
                    <a:moveTo>
                      <a:pt x="123311" y="92646"/>
                    </a:moveTo>
                    <a:lnTo>
                      <a:pt x="110350" y="92646"/>
                    </a:lnTo>
                    <a:lnTo>
                      <a:pt x="140512" y="124066"/>
                    </a:lnTo>
                    <a:lnTo>
                      <a:pt x="120853" y="144564"/>
                    </a:lnTo>
                    <a:lnTo>
                      <a:pt x="127330" y="151307"/>
                    </a:lnTo>
                    <a:lnTo>
                      <a:pt x="146989" y="130822"/>
                    </a:lnTo>
                    <a:lnTo>
                      <a:pt x="159933" y="130822"/>
                    </a:lnTo>
                    <a:lnTo>
                      <a:pt x="130568" y="100215"/>
                    </a:lnTo>
                    <a:lnTo>
                      <a:pt x="137052" y="93459"/>
                    </a:lnTo>
                    <a:lnTo>
                      <a:pt x="124091" y="93459"/>
                    </a:lnTo>
                    <a:lnTo>
                      <a:pt x="123311" y="92646"/>
                    </a:lnTo>
                    <a:close/>
                  </a:path>
                  <a:path w="284480" h="238760">
                    <a:moveTo>
                      <a:pt x="284378" y="9550"/>
                    </a:moveTo>
                    <a:lnTo>
                      <a:pt x="275209" y="9550"/>
                    </a:lnTo>
                    <a:lnTo>
                      <a:pt x="275209" y="145961"/>
                    </a:lnTo>
                    <a:lnTo>
                      <a:pt x="284378" y="145961"/>
                    </a:lnTo>
                    <a:lnTo>
                      <a:pt x="284378" y="9550"/>
                    </a:lnTo>
                    <a:close/>
                  </a:path>
                  <a:path w="284480" h="238760">
                    <a:moveTo>
                      <a:pt x="109575" y="78333"/>
                    </a:moveTo>
                    <a:lnTo>
                      <a:pt x="96621" y="78333"/>
                    </a:lnTo>
                    <a:lnTo>
                      <a:pt x="103886" y="85890"/>
                    </a:lnTo>
                    <a:lnTo>
                      <a:pt x="84226" y="106387"/>
                    </a:lnTo>
                    <a:lnTo>
                      <a:pt x="90690" y="113131"/>
                    </a:lnTo>
                    <a:lnTo>
                      <a:pt x="110350" y="92646"/>
                    </a:lnTo>
                    <a:lnTo>
                      <a:pt x="123311" y="92646"/>
                    </a:lnTo>
                    <a:lnTo>
                      <a:pt x="109575" y="78333"/>
                    </a:lnTo>
                    <a:close/>
                  </a:path>
                  <a:path w="284480" h="238760">
                    <a:moveTo>
                      <a:pt x="282321" y="0"/>
                    </a:moveTo>
                    <a:lnTo>
                      <a:pt x="131406" y="0"/>
                    </a:lnTo>
                    <a:lnTo>
                      <a:pt x="129730" y="1168"/>
                    </a:lnTo>
                    <a:lnTo>
                      <a:pt x="128308" y="4724"/>
                    </a:lnTo>
                    <a:lnTo>
                      <a:pt x="128701" y="6781"/>
                    </a:lnTo>
                    <a:lnTo>
                      <a:pt x="167995" y="47726"/>
                    </a:lnTo>
                    <a:lnTo>
                      <a:pt x="124091" y="93459"/>
                    </a:lnTo>
                    <a:lnTo>
                      <a:pt x="137052" y="93459"/>
                    </a:lnTo>
                    <a:lnTo>
                      <a:pt x="179501" y="49225"/>
                    </a:lnTo>
                    <a:lnTo>
                      <a:pt x="179501" y="46215"/>
                    </a:lnTo>
                    <a:lnTo>
                      <a:pt x="144310" y="9550"/>
                    </a:lnTo>
                    <a:lnTo>
                      <a:pt x="284378" y="9550"/>
                    </a:lnTo>
                    <a:lnTo>
                      <a:pt x="284378" y="2133"/>
                    </a:lnTo>
                    <a:lnTo>
                      <a:pt x="28232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1" name="object 40">
                <a:extLst>
                  <a:ext uri="{FF2B5EF4-FFF2-40B4-BE49-F238E27FC236}">
                    <a16:creationId xmlns:a16="http://schemas.microsoft.com/office/drawing/2014/main" id="{21F6EED6-33C2-4113-8830-5E8E82D43EF6}"/>
                  </a:ext>
                </a:extLst>
              </p:cNvPr>
              <p:cNvSpPr/>
              <p:nvPr/>
            </p:nvSpPr>
            <p:spPr>
              <a:xfrm>
                <a:off x="900237" y="5054348"/>
                <a:ext cx="106548" cy="110777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83185">
                    <a:moveTo>
                      <a:pt x="15633" y="73558"/>
                    </a:moveTo>
                    <a:lnTo>
                      <a:pt x="9156" y="66814"/>
                    </a:lnTo>
                    <a:lnTo>
                      <a:pt x="0" y="76352"/>
                    </a:lnTo>
                    <a:lnTo>
                      <a:pt x="6477" y="83096"/>
                    </a:lnTo>
                    <a:lnTo>
                      <a:pt x="15633" y="73558"/>
                    </a:lnTo>
                    <a:close/>
                  </a:path>
                  <a:path w="80010" h="83185">
                    <a:moveTo>
                      <a:pt x="79730" y="6756"/>
                    </a:moveTo>
                    <a:lnTo>
                      <a:pt x="73253" y="0"/>
                    </a:lnTo>
                    <a:lnTo>
                      <a:pt x="18313" y="57264"/>
                    </a:lnTo>
                    <a:lnTo>
                      <a:pt x="24790" y="64008"/>
                    </a:lnTo>
                    <a:lnTo>
                      <a:pt x="79730" y="6756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object 32">
            <a:extLst>
              <a:ext uri="{FF2B5EF4-FFF2-40B4-BE49-F238E27FC236}">
                <a16:creationId xmlns:a16="http://schemas.microsoft.com/office/drawing/2014/main" id="{297D8817-EBF2-40A5-9C3B-93681440AF57}"/>
              </a:ext>
            </a:extLst>
          </p:cNvPr>
          <p:cNvSpPr txBox="1"/>
          <p:nvPr/>
        </p:nvSpPr>
        <p:spPr>
          <a:xfrm>
            <a:off x="8545725" y="2180165"/>
            <a:ext cx="2813854" cy="359009"/>
          </a:xfrm>
          <a:prstGeom prst="rect">
            <a:avLst/>
          </a:prstGeom>
        </p:spPr>
        <p:txBody>
          <a:bodyPr vert="horz" wrap="square" lIns="0" tIns="50737" rIns="0" bIns="0" rtlCol="0" anchor="ctr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ts val="1998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Operations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5D02FB-EAE1-4B4D-897E-F00BB03A438D}"/>
              </a:ext>
            </a:extLst>
          </p:cNvPr>
          <p:cNvGrpSpPr/>
          <p:nvPr/>
        </p:nvGrpSpPr>
        <p:grpSpPr>
          <a:xfrm>
            <a:off x="7829690" y="1931953"/>
            <a:ext cx="628182" cy="628182"/>
            <a:chOff x="6407299" y="6094142"/>
            <a:chExt cx="628182" cy="62818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E43CE9B-31BB-4238-8401-A4D02A37ADF4}"/>
                </a:ext>
              </a:extLst>
            </p:cNvPr>
            <p:cNvSpPr/>
            <p:nvPr/>
          </p:nvSpPr>
          <p:spPr>
            <a:xfrm>
              <a:off x="6407299" y="6094142"/>
              <a:ext cx="628182" cy="6281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7D19748-29BA-42E1-8B2F-BDB3104E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16283" y="6205355"/>
              <a:ext cx="414274" cy="41427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57D6ED-B7A8-435D-B5EA-453BABD80FB8}"/>
              </a:ext>
            </a:extLst>
          </p:cNvPr>
          <p:cNvGrpSpPr/>
          <p:nvPr/>
        </p:nvGrpSpPr>
        <p:grpSpPr>
          <a:xfrm>
            <a:off x="1451898" y="3210673"/>
            <a:ext cx="2157179" cy="1421413"/>
            <a:chOff x="5860254" y="2060618"/>
            <a:chExt cx="2991783" cy="197135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C5C2D8-C3E4-4D9F-B3AF-EC6B39962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0" b="3320"/>
            <a:stretch/>
          </p:blipFill>
          <p:spPr>
            <a:xfrm>
              <a:off x="6994770" y="2060618"/>
              <a:ext cx="1857267" cy="165952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E563C36-3A34-454A-9E67-3DDB72F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9" b="3761"/>
            <a:stretch/>
          </p:blipFill>
          <p:spPr>
            <a:xfrm>
              <a:off x="5860254" y="2315456"/>
              <a:ext cx="1954657" cy="171651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FD64F8-C8FD-45B9-B565-70E4AD8A22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41" y="2683287"/>
            <a:ext cx="1829440" cy="21023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E0D9B7-A1C7-4208-BCF0-3DAC442A7D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649" y="2784973"/>
            <a:ext cx="2804453" cy="21033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Equals 2">
            <a:extLst>
              <a:ext uri="{FF2B5EF4-FFF2-40B4-BE49-F238E27FC236}">
                <a16:creationId xmlns:a16="http://schemas.microsoft.com/office/drawing/2014/main" id="{92531FCF-A48F-4884-AE9D-C87DDF4C1725}"/>
              </a:ext>
            </a:extLst>
          </p:cNvPr>
          <p:cNvSpPr/>
          <p:nvPr/>
        </p:nvSpPr>
        <p:spPr>
          <a:xfrm>
            <a:off x="5505452" y="3000375"/>
            <a:ext cx="1514475" cy="1209675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0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E21162B2-A2E9-446E-BB62-25F3C56F4706}"/>
              </a:ext>
            </a:extLst>
          </p:cNvPr>
          <p:cNvGrpSpPr/>
          <p:nvPr/>
        </p:nvGrpSpPr>
        <p:grpSpPr>
          <a:xfrm>
            <a:off x="7392306" y="2351740"/>
            <a:ext cx="3207658" cy="1729616"/>
            <a:chOff x="945900" y="1530598"/>
            <a:chExt cx="3207658" cy="22749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A86C88-4107-4465-9555-83CEC0886784}"/>
                </a:ext>
              </a:extLst>
            </p:cNvPr>
            <p:cNvCxnSpPr/>
            <p:nvPr/>
          </p:nvCxnSpPr>
          <p:spPr>
            <a:xfrm flipH="1">
              <a:off x="945900" y="3805585"/>
              <a:ext cx="320765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650008D-4EAA-4FBE-92D0-5B16BB4E499E}"/>
                </a:ext>
              </a:extLst>
            </p:cNvPr>
            <p:cNvCxnSpPr/>
            <p:nvPr/>
          </p:nvCxnSpPr>
          <p:spPr>
            <a:xfrm flipH="1">
              <a:off x="945900" y="3350586"/>
              <a:ext cx="320765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A5A2BBA-5E1E-4E3E-8F77-AD194509360E}"/>
                </a:ext>
              </a:extLst>
            </p:cNvPr>
            <p:cNvCxnSpPr/>
            <p:nvPr/>
          </p:nvCxnSpPr>
          <p:spPr>
            <a:xfrm flipH="1">
              <a:off x="945900" y="2895589"/>
              <a:ext cx="32076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93C584-C044-488B-94B9-CDFD94319895}"/>
                </a:ext>
              </a:extLst>
            </p:cNvPr>
            <p:cNvCxnSpPr/>
            <p:nvPr/>
          </p:nvCxnSpPr>
          <p:spPr>
            <a:xfrm flipH="1">
              <a:off x="945900" y="2440592"/>
              <a:ext cx="320765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52C00DB-AA41-4469-9D9E-78FA531164B7}"/>
                </a:ext>
              </a:extLst>
            </p:cNvPr>
            <p:cNvCxnSpPr/>
            <p:nvPr/>
          </p:nvCxnSpPr>
          <p:spPr>
            <a:xfrm flipH="1">
              <a:off x="945900" y="1985595"/>
              <a:ext cx="320765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EA124B-8398-4F21-A4E5-048B39ED6C81}"/>
                </a:ext>
              </a:extLst>
            </p:cNvPr>
            <p:cNvCxnSpPr/>
            <p:nvPr/>
          </p:nvCxnSpPr>
          <p:spPr>
            <a:xfrm flipH="1">
              <a:off x="945900" y="1530598"/>
              <a:ext cx="32076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451C8BF-CDC2-4555-9038-49AC9CA2D5E9}"/>
              </a:ext>
            </a:extLst>
          </p:cNvPr>
          <p:cNvGrpSpPr/>
          <p:nvPr/>
        </p:nvGrpSpPr>
        <p:grpSpPr>
          <a:xfrm>
            <a:off x="945900" y="2351740"/>
            <a:ext cx="3207658" cy="1729616"/>
            <a:chOff x="945900" y="1530598"/>
            <a:chExt cx="3207658" cy="22749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6E9BEE-837F-467B-AE88-0FDF7A1CC2FB}"/>
                </a:ext>
              </a:extLst>
            </p:cNvPr>
            <p:cNvCxnSpPr/>
            <p:nvPr/>
          </p:nvCxnSpPr>
          <p:spPr>
            <a:xfrm flipH="1">
              <a:off x="945900" y="3805585"/>
              <a:ext cx="320765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C6EAC6-C6DE-4CD3-B5AA-3DD4461CD7CE}"/>
                </a:ext>
              </a:extLst>
            </p:cNvPr>
            <p:cNvCxnSpPr/>
            <p:nvPr/>
          </p:nvCxnSpPr>
          <p:spPr>
            <a:xfrm flipH="1">
              <a:off x="945900" y="3350586"/>
              <a:ext cx="320765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9D962C8-034C-438D-996D-6D4C741B3EE0}"/>
                </a:ext>
              </a:extLst>
            </p:cNvPr>
            <p:cNvCxnSpPr/>
            <p:nvPr/>
          </p:nvCxnSpPr>
          <p:spPr>
            <a:xfrm flipH="1">
              <a:off x="945900" y="2895589"/>
              <a:ext cx="32076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2AD5091-9EDF-4C49-A386-89C9533C471A}"/>
                </a:ext>
              </a:extLst>
            </p:cNvPr>
            <p:cNvCxnSpPr/>
            <p:nvPr/>
          </p:nvCxnSpPr>
          <p:spPr>
            <a:xfrm flipH="1">
              <a:off x="945900" y="2440592"/>
              <a:ext cx="320765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16EE12-5EF2-4D90-B493-57F4A7219128}"/>
                </a:ext>
              </a:extLst>
            </p:cNvPr>
            <p:cNvCxnSpPr/>
            <p:nvPr/>
          </p:nvCxnSpPr>
          <p:spPr>
            <a:xfrm flipH="1">
              <a:off x="945900" y="1985595"/>
              <a:ext cx="320765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57DE801-6B11-40EA-89D9-86986E03F54D}"/>
                </a:ext>
              </a:extLst>
            </p:cNvPr>
            <p:cNvCxnSpPr/>
            <p:nvPr/>
          </p:nvCxnSpPr>
          <p:spPr>
            <a:xfrm flipH="1">
              <a:off x="945900" y="1530598"/>
              <a:ext cx="32076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27"/>
          <p:cNvSpPr txBox="1"/>
          <p:nvPr/>
        </p:nvSpPr>
        <p:spPr>
          <a:xfrm>
            <a:off x="945900" y="4130130"/>
            <a:ext cx="1265837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0" lvl="0" indent="0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Equity</a:t>
            </a:r>
          </a:p>
          <a:p>
            <a:pPr marL="0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2,500,000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965785" y="4130130"/>
            <a:ext cx="1265837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00630" marR="0" lvl="0" indent="0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Net Debt</a:t>
            </a:r>
          </a:p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4,000,000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497820" y="4107900"/>
            <a:ext cx="202379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+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093004" y="4128953"/>
            <a:ext cx="1908122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90267" marR="123462" lvl="0" indent="-56657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Working</a:t>
            </a:r>
            <a:r>
              <a:rPr kumimoji="0" lang="ru-RU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Capital</a:t>
            </a:r>
          </a:p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3,500,000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A10327-0342-4C8E-81EB-3E357C680581}"/>
              </a:ext>
            </a:extLst>
          </p:cNvPr>
          <p:cNvGrpSpPr/>
          <p:nvPr/>
        </p:nvGrpSpPr>
        <p:grpSpPr>
          <a:xfrm>
            <a:off x="1575998" y="4899743"/>
            <a:ext cx="2577560" cy="628182"/>
            <a:chOff x="1854290" y="4689077"/>
            <a:chExt cx="2577560" cy="628182"/>
          </a:xfrm>
        </p:grpSpPr>
        <p:sp>
          <p:nvSpPr>
            <p:cNvPr id="31" name="object 31"/>
            <p:cNvSpPr txBox="1"/>
            <p:nvPr/>
          </p:nvSpPr>
          <p:spPr>
            <a:xfrm>
              <a:off x="2588067" y="4802470"/>
              <a:ext cx="1843783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Arial"/>
                </a:rPr>
                <a:t>Funding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AA84088-58C9-4B67-BB8B-0ED317F61FAC}"/>
                </a:ext>
              </a:extLst>
            </p:cNvPr>
            <p:cNvGrpSpPr/>
            <p:nvPr/>
          </p:nvGrpSpPr>
          <p:grpSpPr>
            <a:xfrm>
              <a:off x="1854290" y="4689077"/>
              <a:ext cx="628182" cy="628182"/>
              <a:chOff x="867978" y="5489851"/>
              <a:chExt cx="879829" cy="87982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E60B13F-2242-480D-A6F9-B4474BC3B3A7}"/>
                  </a:ext>
                </a:extLst>
              </p:cNvPr>
              <p:cNvSpPr/>
              <p:nvPr/>
            </p:nvSpPr>
            <p:spPr>
              <a:xfrm>
                <a:off x="867978" y="5489851"/>
                <a:ext cx="879829" cy="87982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4F0A3C0-67E8-47B6-9331-3A7E25ECC57E}"/>
                  </a:ext>
                </a:extLst>
              </p:cNvPr>
              <p:cNvGrpSpPr/>
              <p:nvPr/>
            </p:nvGrpSpPr>
            <p:grpSpPr>
              <a:xfrm>
                <a:off x="1034563" y="5718441"/>
                <a:ext cx="518012" cy="434760"/>
                <a:chOff x="702747" y="5027054"/>
                <a:chExt cx="378839" cy="317954"/>
              </a:xfrm>
              <a:solidFill>
                <a:schemeClr val="bg1"/>
              </a:solidFill>
            </p:grpSpPr>
            <p:sp>
              <p:nvSpPr>
                <p:cNvPr id="63" name="object 38">
                  <a:extLst>
                    <a:ext uri="{FF2B5EF4-FFF2-40B4-BE49-F238E27FC236}">
                      <a16:creationId xmlns:a16="http://schemas.microsoft.com/office/drawing/2014/main" id="{73A8A84E-BAC8-4891-BA4A-EB8DA1605820}"/>
                    </a:ext>
                  </a:extLst>
                </p:cNvPr>
                <p:cNvSpPr/>
                <p:nvPr/>
              </p:nvSpPr>
              <p:spPr>
                <a:xfrm>
                  <a:off x="702747" y="5027054"/>
                  <a:ext cx="378839" cy="317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480" h="238760">
                      <a:moveTo>
                        <a:pt x="98069" y="66344"/>
                      </a:moveTo>
                      <a:lnTo>
                        <a:pt x="95173" y="66344"/>
                      </a:lnTo>
                      <a:lnTo>
                        <a:pt x="0" y="165519"/>
                      </a:lnTo>
                      <a:lnTo>
                        <a:pt x="0" y="168529"/>
                      </a:lnTo>
                      <a:lnTo>
                        <a:pt x="66802" y="238125"/>
                      </a:lnTo>
                      <a:lnTo>
                        <a:pt x="67970" y="238594"/>
                      </a:lnTo>
                      <a:lnTo>
                        <a:pt x="70307" y="238594"/>
                      </a:lnTo>
                      <a:lnTo>
                        <a:pt x="71488" y="238125"/>
                      </a:lnTo>
                      <a:lnTo>
                        <a:pt x="82094" y="227076"/>
                      </a:lnTo>
                      <a:lnTo>
                        <a:pt x="69138" y="227076"/>
                      </a:lnTo>
                      <a:lnTo>
                        <a:pt x="11506" y="167017"/>
                      </a:lnTo>
                      <a:lnTo>
                        <a:pt x="96621" y="78333"/>
                      </a:lnTo>
                      <a:lnTo>
                        <a:pt x="109575" y="78333"/>
                      </a:lnTo>
                      <a:lnTo>
                        <a:pt x="98069" y="66344"/>
                      </a:lnTo>
                      <a:close/>
                    </a:path>
                    <a:path w="284480" h="238760">
                      <a:moveTo>
                        <a:pt x="159933" y="130822"/>
                      </a:moveTo>
                      <a:lnTo>
                        <a:pt x="146989" y="130822"/>
                      </a:lnTo>
                      <a:lnTo>
                        <a:pt x="154254" y="138391"/>
                      </a:lnTo>
                      <a:lnTo>
                        <a:pt x="69138" y="227076"/>
                      </a:lnTo>
                      <a:lnTo>
                        <a:pt x="82094" y="227076"/>
                      </a:lnTo>
                      <a:lnTo>
                        <a:pt x="119519" y="188087"/>
                      </a:lnTo>
                      <a:lnTo>
                        <a:pt x="132468" y="188087"/>
                      </a:lnTo>
                      <a:lnTo>
                        <a:pt x="125984" y="181330"/>
                      </a:lnTo>
                      <a:lnTo>
                        <a:pt x="153276" y="152908"/>
                      </a:lnTo>
                      <a:lnTo>
                        <a:pt x="162609" y="152908"/>
                      </a:lnTo>
                      <a:lnTo>
                        <a:pt x="165214" y="139331"/>
                      </a:lnTo>
                      <a:lnTo>
                        <a:pt x="165417" y="137807"/>
                      </a:lnTo>
                      <a:lnTo>
                        <a:pt x="165087" y="136194"/>
                      </a:lnTo>
                      <a:lnTo>
                        <a:pt x="159933" y="130822"/>
                      </a:lnTo>
                      <a:close/>
                    </a:path>
                    <a:path w="284480" h="238760">
                      <a:moveTo>
                        <a:pt x="132468" y="188087"/>
                      </a:moveTo>
                      <a:lnTo>
                        <a:pt x="119519" y="188087"/>
                      </a:lnTo>
                      <a:lnTo>
                        <a:pt x="144653" y="214274"/>
                      </a:lnTo>
                      <a:lnTo>
                        <a:pt x="145821" y="214744"/>
                      </a:lnTo>
                      <a:lnTo>
                        <a:pt x="148158" y="214744"/>
                      </a:lnTo>
                      <a:lnTo>
                        <a:pt x="149339" y="214274"/>
                      </a:lnTo>
                      <a:lnTo>
                        <a:pt x="162756" y="200291"/>
                      </a:lnTo>
                      <a:lnTo>
                        <a:pt x="144183" y="200291"/>
                      </a:lnTo>
                      <a:lnTo>
                        <a:pt x="132468" y="188087"/>
                      </a:lnTo>
                      <a:close/>
                    </a:path>
                    <a:path w="284480" h="238760">
                      <a:moveTo>
                        <a:pt x="162609" y="152908"/>
                      </a:moveTo>
                      <a:lnTo>
                        <a:pt x="153276" y="152908"/>
                      </a:lnTo>
                      <a:lnTo>
                        <a:pt x="144183" y="200291"/>
                      </a:lnTo>
                      <a:lnTo>
                        <a:pt x="162756" y="200291"/>
                      </a:lnTo>
                      <a:lnTo>
                        <a:pt x="167399" y="195453"/>
                      </a:lnTo>
                      <a:lnTo>
                        <a:pt x="154444" y="195453"/>
                      </a:lnTo>
                      <a:lnTo>
                        <a:pt x="162609" y="152908"/>
                      </a:lnTo>
                      <a:close/>
                    </a:path>
                    <a:path w="284480" h="238760">
                      <a:moveTo>
                        <a:pt x="240030" y="109283"/>
                      </a:moveTo>
                      <a:lnTo>
                        <a:pt x="237134" y="109283"/>
                      </a:lnTo>
                      <a:lnTo>
                        <a:pt x="154444" y="195453"/>
                      </a:lnTo>
                      <a:lnTo>
                        <a:pt x="167399" y="195453"/>
                      </a:lnTo>
                      <a:lnTo>
                        <a:pt x="238582" y="121272"/>
                      </a:lnTo>
                      <a:lnTo>
                        <a:pt x="251528" y="121272"/>
                      </a:lnTo>
                      <a:lnTo>
                        <a:pt x="240030" y="109283"/>
                      </a:lnTo>
                      <a:close/>
                    </a:path>
                    <a:path w="284480" h="238760">
                      <a:moveTo>
                        <a:pt x="251528" y="121272"/>
                      </a:moveTo>
                      <a:lnTo>
                        <a:pt x="238582" y="121272"/>
                      </a:lnTo>
                      <a:lnTo>
                        <a:pt x="277863" y="162217"/>
                      </a:lnTo>
                      <a:lnTo>
                        <a:pt x="279831" y="162623"/>
                      </a:lnTo>
                      <a:lnTo>
                        <a:pt x="283260" y="161150"/>
                      </a:lnTo>
                      <a:lnTo>
                        <a:pt x="284378" y="159410"/>
                      </a:lnTo>
                      <a:lnTo>
                        <a:pt x="284378" y="145961"/>
                      </a:lnTo>
                      <a:lnTo>
                        <a:pt x="275209" y="145961"/>
                      </a:lnTo>
                      <a:lnTo>
                        <a:pt x="251528" y="121272"/>
                      </a:lnTo>
                      <a:close/>
                    </a:path>
                    <a:path w="284480" h="238760">
                      <a:moveTo>
                        <a:pt x="123311" y="92646"/>
                      </a:moveTo>
                      <a:lnTo>
                        <a:pt x="110350" y="92646"/>
                      </a:lnTo>
                      <a:lnTo>
                        <a:pt x="140512" y="124066"/>
                      </a:lnTo>
                      <a:lnTo>
                        <a:pt x="120853" y="144564"/>
                      </a:lnTo>
                      <a:lnTo>
                        <a:pt x="127330" y="151307"/>
                      </a:lnTo>
                      <a:lnTo>
                        <a:pt x="146989" y="130822"/>
                      </a:lnTo>
                      <a:lnTo>
                        <a:pt x="159933" y="130822"/>
                      </a:lnTo>
                      <a:lnTo>
                        <a:pt x="130568" y="100215"/>
                      </a:lnTo>
                      <a:lnTo>
                        <a:pt x="137052" y="93459"/>
                      </a:lnTo>
                      <a:lnTo>
                        <a:pt x="124091" y="93459"/>
                      </a:lnTo>
                      <a:lnTo>
                        <a:pt x="123311" y="92646"/>
                      </a:lnTo>
                      <a:close/>
                    </a:path>
                    <a:path w="284480" h="238760">
                      <a:moveTo>
                        <a:pt x="284378" y="9550"/>
                      </a:moveTo>
                      <a:lnTo>
                        <a:pt x="275209" y="9550"/>
                      </a:lnTo>
                      <a:lnTo>
                        <a:pt x="275209" y="145961"/>
                      </a:lnTo>
                      <a:lnTo>
                        <a:pt x="284378" y="145961"/>
                      </a:lnTo>
                      <a:lnTo>
                        <a:pt x="284378" y="9550"/>
                      </a:lnTo>
                      <a:close/>
                    </a:path>
                    <a:path w="284480" h="238760">
                      <a:moveTo>
                        <a:pt x="109575" y="78333"/>
                      </a:moveTo>
                      <a:lnTo>
                        <a:pt x="96621" y="78333"/>
                      </a:lnTo>
                      <a:lnTo>
                        <a:pt x="103886" y="85890"/>
                      </a:lnTo>
                      <a:lnTo>
                        <a:pt x="84226" y="106387"/>
                      </a:lnTo>
                      <a:lnTo>
                        <a:pt x="90690" y="113131"/>
                      </a:lnTo>
                      <a:lnTo>
                        <a:pt x="110350" y="92646"/>
                      </a:lnTo>
                      <a:lnTo>
                        <a:pt x="123311" y="92646"/>
                      </a:lnTo>
                      <a:lnTo>
                        <a:pt x="109575" y="78333"/>
                      </a:lnTo>
                      <a:close/>
                    </a:path>
                    <a:path w="284480" h="238760">
                      <a:moveTo>
                        <a:pt x="282321" y="0"/>
                      </a:moveTo>
                      <a:lnTo>
                        <a:pt x="131406" y="0"/>
                      </a:lnTo>
                      <a:lnTo>
                        <a:pt x="129730" y="1168"/>
                      </a:lnTo>
                      <a:lnTo>
                        <a:pt x="128308" y="4724"/>
                      </a:lnTo>
                      <a:lnTo>
                        <a:pt x="128701" y="6781"/>
                      </a:lnTo>
                      <a:lnTo>
                        <a:pt x="167995" y="47726"/>
                      </a:lnTo>
                      <a:lnTo>
                        <a:pt x="124091" y="93459"/>
                      </a:lnTo>
                      <a:lnTo>
                        <a:pt x="137052" y="93459"/>
                      </a:lnTo>
                      <a:lnTo>
                        <a:pt x="179501" y="49225"/>
                      </a:lnTo>
                      <a:lnTo>
                        <a:pt x="179501" y="46215"/>
                      </a:lnTo>
                      <a:lnTo>
                        <a:pt x="144310" y="9550"/>
                      </a:lnTo>
                      <a:lnTo>
                        <a:pt x="284378" y="9550"/>
                      </a:lnTo>
                      <a:lnTo>
                        <a:pt x="284378" y="2133"/>
                      </a:lnTo>
                      <a:lnTo>
                        <a:pt x="28232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bject 40">
                  <a:extLst>
                    <a:ext uri="{FF2B5EF4-FFF2-40B4-BE49-F238E27FC236}">
                      <a16:creationId xmlns:a16="http://schemas.microsoft.com/office/drawing/2014/main" id="{BEECF5BD-CF77-41DB-AEB0-8E770C6E9F00}"/>
                    </a:ext>
                  </a:extLst>
                </p:cNvPr>
                <p:cNvSpPr/>
                <p:nvPr/>
              </p:nvSpPr>
              <p:spPr>
                <a:xfrm>
                  <a:off x="900237" y="5054348"/>
                  <a:ext cx="106548" cy="110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10" h="83185">
                      <a:moveTo>
                        <a:pt x="15633" y="73558"/>
                      </a:moveTo>
                      <a:lnTo>
                        <a:pt x="9156" y="66814"/>
                      </a:lnTo>
                      <a:lnTo>
                        <a:pt x="0" y="76352"/>
                      </a:lnTo>
                      <a:lnTo>
                        <a:pt x="6477" y="83096"/>
                      </a:lnTo>
                      <a:lnTo>
                        <a:pt x="15633" y="73558"/>
                      </a:lnTo>
                      <a:close/>
                    </a:path>
                    <a:path w="80010" h="83185">
                      <a:moveTo>
                        <a:pt x="79730" y="6756"/>
                      </a:moveTo>
                      <a:lnTo>
                        <a:pt x="73253" y="0"/>
                      </a:lnTo>
                      <a:lnTo>
                        <a:pt x="18313" y="57264"/>
                      </a:lnTo>
                      <a:lnTo>
                        <a:pt x="24790" y="64008"/>
                      </a:lnTo>
                      <a:lnTo>
                        <a:pt x="79730" y="6756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831070-869F-4512-863E-6AE3E6552B89}"/>
              </a:ext>
            </a:extLst>
          </p:cNvPr>
          <p:cNvGrpSpPr/>
          <p:nvPr/>
        </p:nvGrpSpPr>
        <p:grpSpPr>
          <a:xfrm>
            <a:off x="5444599" y="3014693"/>
            <a:ext cx="730066" cy="449162"/>
            <a:chOff x="5162500" y="2470721"/>
            <a:chExt cx="1171575" cy="401924"/>
          </a:xfrm>
          <a:solidFill>
            <a:schemeClr val="bg1">
              <a:lumMod val="65000"/>
            </a:schemeClr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D25945-037A-4707-8699-C4CE62B04DAC}"/>
                </a:ext>
              </a:extLst>
            </p:cNvPr>
            <p:cNvSpPr/>
            <p:nvPr/>
          </p:nvSpPr>
          <p:spPr>
            <a:xfrm>
              <a:off x="5162500" y="2470721"/>
              <a:ext cx="1171575" cy="1443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2D48EC0-08C9-49AC-83BB-BCE5B9866FDA}"/>
                </a:ext>
              </a:extLst>
            </p:cNvPr>
            <p:cNvSpPr/>
            <p:nvPr/>
          </p:nvSpPr>
          <p:spPr>
            <a:xfrm>
              <a:off x="5162500" y="2728271"/>
              <a:ext cx="1171575" cy="1443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4" name="Rectangle: Single Corner Snipped 83">
            <a:extLst>
              <a:ext uri="{FF2B5EF4-FFF2-40B4-BE49-F238E27FC236}">
                <a16:creationId xmlns:a16="http://schemas.microsoft.com/office/drawing/2014/main" id="{2BB28779-2C98-47BE-B04B-12BA5BFF3E71}"/>
              </a:ext>
            </a:extLst>
          </p:cNvPr>
          <p:cNvSpPr/>
          <p:nvPr/>
        </p:nvSpPr>
        <p:spPr>
          <a:xfrm>
            <a:off x="1414623" y="2795751"/>
            <a:ext cx="388216" cy="1279980"/>
          </a:xfrm>
          <a:prstGeom prst="snip1Rect">
            <a:avLst>
              <a:gd name="adj" fmla="val 35105"/>
            </a:avLst>
          </a:prstGeom>
          <a:solidFill>
            <a:srgbClr val="EA9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: Single Corner Snipped 84">
            <a:extLst>
              <a:ext uri="{FF2B5EF4-FFF2-40B4-BE49-F238E27FC236}">
                <a16:creationId xmlns:a16="http://schemas.microsoft.com/office/drawing/2014/main" id="{F7BADC59-F6D2-49FF-A0CE-A7111AC6304F}"/>
              </a:ext>
            </a:extLst>
          </p:cNvPr>
          <p:cNvSpPr/>
          <p:nvPr/>
        </p:nvSpPr>
        <p:spPr>
          <a:xfrm>
            <a:off x="7844336" y="2384455"/>
            <a:ext cx="388216" cy="1691275"/>
          </a:xfrm>
          <a:prstGeom prst="snip1Rect">
            <a:avLst>
              <a:gd name="adj" fmla="val 35105"/>
            </a:avLst>
          </a:prstGeom>
          <a:solidFill>
            <a:srgbClr val="EA9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: Single Corner Snipped 85">
            <a:extLst>
              <a:ext uri="{FF2B5EF4-FFF2-40B4-BE49-F238E27FC236}">
                <a16:creationId xmlns:a16="http://schemas.microsoft.com/office/drawing/2014/main" id="{2ACB838E-0282-46CC-BE3B-E313D8A3BFC1}"/>
              </a:ext>
            </a:extLst>
          </p:cNvPr>
          <p:cNvSpPr/>
          <p:nvPr/>
        </p:nvSpPr>
        <p:spPr>
          <a:xfrm>
            <a:off x="3405100" y="1983470"/>
            <a:ext cx="388216" cy="2092261"/>
          </a:xfrm>
          <a:prstGeom prst="snip1Rect">
            <a:avLst>
              <a:gd name="adj" fmla="val 351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: Single Corner Snipped 86">
            <a:extLst>
              <a:ext uri="{FF2B5EF4-FFF2-40B4-BE49-F238E27FC236}">
                <a16:creationId xmlns:a16="http://schemas.microsoft.com/office/drawing/2014/main" id="{B08613A1-7C6F-4882-96E1-AF5559EB12E8}"/>
              </a:ext>
            </a:extLst>
          </p:cNvPr>
          <p:cNvSpPr/>
          <p:nvPr/>
        </p:nvSpPr>
        <p:spPr>
          <a:xfrm>
            <a:off x="9814992" y="2629842"/>
            <a:ext cx="388216" cy="1445888"/>
          </a:xfrm>
          <a:prstGeom prst="snip1Rect">
            <a:avLst>
              <a:gd name="adj" fmla="val 351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8205D1-1AB3-431C-AD1A-7CA62D732854}"/>
              </a:ext>
            </a:extLst>
          </p:cNvPr>
          <p:cNvSpPr txBox="1"/>
          <p:nvPr/>
        </p:nvSpPr>
        <p:spPr>
          <a:xfrm>
            <a:off x="8989925" y="4089407"/>
            <a:ext cx="2054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Other &amp; Capital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+mn-cs"/>
              </a:rPr>
              <a:t>3,000,000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7BBB3EFF-9FA3-45C2-AE64-CDDDE49F6249}"/>
              </a:ext>
            </a:extLst>
          </p:cNvPr>
          <p:cNvSpPr/>
          <p:nvPr/>
        </p:nvSpPr>
        <p:spPr>
          <a:xfrm rot="5400000">
            <a:off x="8887327" y="3802478"/>
            <a:ext cx="269705" cy="198997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id="{CD0B87E7-A283-46D0-874D-F0F24F749915}"/>
              </a:ext>
            </a:extLst>
          </p:cNvPr>
          <p:cNvSpPr/>
          <p:nvPr/>
        </p:nvSpPr>
        <p:spPr>
          <a:xfrm rot="5400000">
            <a:off x="2468865" y="3802479"/>
            <a:ext cx="269705" cy="198997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41">
            <a:extLst>
              <a:ext uri="{FF2B5EF4-FFF2-40B4-BE49-F238E27FC236}">
                <a16:creationId xmlns:a16="http://schemas.microsoft.com/office/drawing/2014/main" id="{9CD16684-B2AF-4C84-ACC9-2B264F599A3C}"/>
              </a:ext>
            </a:extLst>
          </p:cNvPr>
          <p:cNvSpPr txBox="1"/>
          <p:nvPr/>
        </p:nvSpPr>
        <p:spPr>
          <a:xfrm>
            <a:off x="8919961" y="4107900"/>
            <a:ext cx="202379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+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C3B4EB-617E-4C24-8C46-88F0CDB0A800}"/>
              </a:ext>
            </a:extLst>
          </p:cNvPr>
          <p:cNvGrpSpPr/>
          <p:nvPr/>
        </p:nvGrpSpPr>
        <p:grpSpPr>
          <a:xfrm>
            <a:off x="1888171" y="354148"/>
            <a:ext cx="7482440" cy="991114"/>
            <a:chOff x="1661329" y="-1637439"/>
            <a:chExt cx="7482440" cy="991114"/>
          </a:xfrm>
        </p:grpSpPr>
        <p:sp>
          <p:nvSpPr>
            <p:cNvPr id="50" name="object 2">
              <a:extLst>
                <a:ext uri="{FF2B5EF4-FFF2-40B4-BE49-F238E27FC236}">
                  <a16:creationId xmlns:a16="http://schemas.microsoft.com/office/drawing/2014/main" id="{A6595F68-DB33-4A2D-8BBB-D562E4D16F30}"/>
                </a:ext>
              </a:extLst>
            </p:cNvPr>
            <p:cNvSpPr txBox="1">
              <a:spLocks/>
            </p:cNvSpPr>
            <p:nvPr/>
          </p:nvSpPr>
          <p:spPr>
            <a:xfrm>
              <a:off x="1661329" y="-1637439"/>
              <a:ext cx="6398410" cy="537370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09483" algn="l"/>
                  <a:tab pos="1809647" algn="l"/>
                  <a:tab pos="1932263" algn="l"/>
                  <a:tab pos="3762206" algn="l"/>
                  <a:tab pos="5170179" algn="l"/>
                  <a:tab pos="6286410" algn="l"/>
                  <a:tab pos="6595064" algn="l"/>
                </a:tabLst>
                <a:defRPr/>
              </a:pPr>
              <a:r>
                <a:rPr kumimoji="0" lang="en-ZA" sz="3396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MILOK Group </a:t>
              </a:r>
              <a:r>
                <a:rPr lang="en-ZA" sz="3396" b="1" kern="0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B</a:t>
              </a:r>
              <a:r>
                <a:rPr kumimoji="0" lang="en-ZA" sz="3396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alance</a:t>
              </a:r>
              <a:r>
                <a:rPr kumimoji="0" lang="en-ZA" sz="3396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  <a:r>
                <a:rPr lang="en-ZA" sz="3396" b="1" kern="0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S</a:t>
              </a:r>
              <a:r>
                <a:rPr kumimoji="0" lang="en-ZA" sz="3396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heet</a:t>
              </a:r>
              <a:r>
                <a:rPr kumimoji="0" lang="en-ZA" sz="3396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B11EBE-BB6D-4945-BB9C-B88E7DC0EC00}"/>
                </a:ext>
              </a:extLst>
            </p:cNvPr>
            <p:cNvSpPr txBox="1"/>
            <p:nvPr/>
          </p:nvSpPr>
          <p:spPr>
            <a:xfrm>
              <a:off x="4191757" y="-1215712"/>
              <a:ext cx="4952012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ZA" sz="3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In one sentence </a:t>
              </a:r>
              <a:r>
                <a:rPr lang="en-ZA" sz="2800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</a:rPr>
                <a:t>| Last </a:t>
              </a:r>
              <a:r>
                <a: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year</a:t>
              </a:r>
              <a:endParaRPr kumimoji="0" lang="en-ZA" sz="31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D114D4-E480-4FF7-8918-7E2EAD4A32E1}"/>
              </a:ext>
            </a:extLst>
          </p:cNvPr>
          <p:cNvGrpSpPr/>
          <p:nvPr/>
        </p:nvGrpSpPr>
        <p:grpSpPr>
          <a:xfrm>
            <a:off x="8059722" y="4884503"/>
            <a:ext cx="1949378" cy="628182"/>
            <a:chOff x="8252537" y="4733613"/>
            <a:chExt cx="1949378" cy="628182"/>
          </a:xfrm>
        </p:grpSpPr>
        <p:sp>
          <p:nvSpPr>
            <p:cNvPr id="47" name="object 32">
              <a:extLst>
                <a:ext uri="{FF2B5EF4-FFF2-40B4-BE49-F238E27FC236}">
                  <a16:creationId xmlns:a16="http://schemas.microsoft.com/office/drawing/2014/main" id="{8C00168F-9207-4631-BC68-CCC2DCEBBCCD}"/>
                </a:ext>
              </a:extLst>
            </p:cNvPr>
            <p:cNvSpPr txBox="1"/>
            <p:nvPr/>
          </p:nvSpPr>
          <p:spPr>
            <a:xfrm>
              <a:off x="8968572" y="4877760"/>
              <a:ext cx="1233343" cy="307713"/>
            </a:xfrm>
            <a:prstGeom prst="rect">
              <a:avLst/>
            </a:prstGeom>
          </p:spPr>
          <p:txBody>
            <a:bodyPr vert="horz" wrap="square" lIns="0" tIns="50737" rIns="0" bIns="0" rtlCol="0">
              <a:spAutoFit/>
            </a:bodyPr>
            <a:lstStyle/>
            <a:p>
              <a:pPr marL="16913" marR="6765" lvl="0" indent="0" algn="l" defTabSz="1217706" rtl="0" eaLnBrk="1" fontAlgn="auto" latinLnBrk="0" hangingPunct="1">
                <a:lnSpc>
                  <a:spcPts val="1998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Arial"/>
                </a:rPr>
                <a:t>Operations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3897820-D1AD-4EF8-A134-F00397C7082F}"/>
                </a:ext>
              </a:extLst>
            </p:cNvPr>
            <p:cNvGrpSpPr/>
            <p:nvPr/>
          </p:nvGrpSpPr>
          <p:grpSpPr>
            <a:xfrm>
              <a:off x="8252537" y="4733613"/>
              <a:ext cx="628182" cy="628182"/>
              <a:chOff x="6407299" y="6094142"/>
              <a:chExt cx="628182" cy="62818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8BE2CFE5-A348-4742-A26A-06B2E886BBBB}"/>
                  </a:ext>
                </a:extLst>
              </p:cNvPr>
              <p:cNvSpPr/>
              <p:nvPr/>
            </p:nvSpPr>
            <p:spPr>
              <a:xfrm>
                <a:off x="6407299" y="6094142"/>
                <a:ext cx="628182" cy="6281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B21D7714-D8EC-46DD-9076-4D960B923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16283" y="6205355"/>
                <a:ext cx="414274" cy="4142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0899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E21162B2-A2E9-446E-BB62-25F3C56F4706}"/>
              </a:ext>
            </a:extLst>
          </p:cNvPr>
          <p:cNvGrpSpPr/>
          <p:nvPr/>
        </p:nvGrpSpPr>
        <p:grpSpPr>
          <a:xfrm>
            <a:off x="7392306" y="2351740"/>
            <a:ext cx="3207658" cy="1729616"/>
            <a:chOff x="945900" y="1530598"/>
            <a:chExt cx="3207658" cy="22749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A86C88-4107-4465-9555-83CEC0886784}"/>
                </a:ext>
              </a:extLst>
            </p:cNvPr>
            <p:cNvCxnSpPr/>
            <p:nvPr/>
          </p:nvCxnSpPr>
          <p:spPr>
            <a:xfrm flipH="1">
              <a:off x="945900" y="3805585"/>
              <a:ext cx="320765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650008D-4EAA-4FBE-92D0-5B16BB4E499E}"/>
                </a:ext>
              </a:extLst>
            </p:cNvPr>
            <p:cNvCxnSpPr/>
            <p:nvPr/>
          </p:nvCxnSpPr>
          <p:spPr>
            <a:xfrm flipH="1">
              <a:off x="945900" y="3350586"/>
              <a:ext cx="320765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A5A2BBA-5E1E-4E3E-8F77-AD194509360E}"/>
                </a:ext>
              </a:extLst>
            </p:cNvPr>
            <p:cNvCxnSpPr/>
            <p:nvPr/>
          </p:nvCxnSpPr>
          <p:spPr>
            <a:xfrm flipH="1">
              <a:off x="945900" y="2895589"/>
              <a:ext cx="32076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93C584-C044-488B-94B9-CDFD94319895}"/>
                </a:ext>
              </a:extLst>
            </p:cNvPr>
            <p:cNvCxnSpPr/>
            <p:nvPr/>
          </p:nvCxnSpPr>
          <p:spPr>
            <a:xfrm flipH="1">
              <a:off x="945900" y="2440592"/>
              <a:ext cx="320765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52C00DB-AA41-4469-9D9E-78FA531164B7}"/>
                </a:ext>
              </a:extLst>
            </p:cNvPr>
            <p:cNvCxnSpPr/>
            <p:nvPr/>
          </p:nvCxnSpPr>
          <p:spPr>
            <a:xfrm flipH="1">
              <a:off x="945900" y="1985595"/>
              <a:ext cx="320765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EA124B-8398-4F21-A4E5-048B39ED6C81}"/>
                </a:ext>
              </a:extLst>
            </p:cNvPr>
            <p:cNvCxnSpPr/>
            <p:nvPr/>
          </p:nvCxnSpPr>
          <p:spPr>
            <a:xfrm flipH="1">
              <a:off x="945900" y="1530598"/>
              <a:ext cx="32076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451C8BF-CDC2-4555-9038-49AC9CA2D5E9}"/>
              </a:ext>
            </a:extLst>
          </p:cNvPr>
          <p:cNvGrpSpPr/>
          <p:nvPr/>
        </p:nvGrpSpPr>
        <p:grpSpPr>
          <a:xfrm>
            <a:off x="945900" y="2351740"/>
            <a:ext cx="3207658" cy="1729616"/>
            <a:chOff x="945900" y="1530598"/>
            <a:chExt cx="3207658" cy="22749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6E9BEE-837F-467B-AE88-0FDF7A1CC2FB}"/>
                </a:ext>
              </a:extLst>
            </p:cNvPr>
            <p:cNvCxnSpPr/>
            <p:nvPr/>
          </p:nvCxnSpPr>
          <p:spPr>
            <a:xfrm flipH="1">
              <a:off x="945900" y="3805585"/>
              <a:ext cx="320765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C6EAC6-C6DE-4CD3-B5AA-3DD4461CD7CE}"/>
                </a:ext>
              </a:extLst>
            </p:cNvPr>
            <p:cNvCxnSpPr/>
            <p:nvPr/>
          </p:nvCxnSpPr>
          <p:spPr>
            <a:xfrm flipH="1">
              <a:off x="945900" y="3350586"/>
              <a:ext cx="320765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9D962C8-034C-438D-996D-6D4C741B3EE0}"/>
                </a:ext>
              </a:extLst>
            </p:cNvPr>
            <p:cNvCxnSpPr/>
            <p:nvPr/>
          </p:nvCxnSpPr>
          <p:spPr>
            <a:xfrm flipH="1">
              <a:off x="945900" y="2895589"/>
              <a:ext cx="32076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2AD5091-9EDF-4C49-A386-89C9533C471A}"/>
                </a:ext>
              </a:extLst>
            </p:cNvPr>
            <p:cNvCxnSpPr/>
            <p:nvPr/>
          </p:nvCxnSpPr>
          <p:spPr>
            <a:xfrm flipH="1">
              <a:off x="945900" y="2440592"/>
              <a:ext cx="320765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16EE12-5EF2-4D90-B493-57F4A7219128}"/>
                </a:ext>
              </a:extLst>
            </p:cNvPr>
            <p:cNvCxnSpPr/>
            <p:nvPr/>
          </p:nvCxnSpPr>
          <p:spPr>
            <a:xfrm flipH="1">
              <a:off x="945900" y="1985595"/>
              <a:ext cx="320765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57DE801-6B11-40EA-89D9-86986E03F54D}"/>
                </a:ext>
              </a:extLst>
            </p:cNvPr>
            <p:cNvCxnSpPr/>
            <p:nvPr/>
          </p:nvCxnSpPr>
          <p:spPr>
            <a:xfrm flipH="1">
              <a:off x="945900" y="1530598"/>
              <a:ext cx="32076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27"/>
          <p:cNvSpPr txBox="1"/>
          <p:nvPr/>
        </p:nvSpPr>
        <p:spPr>
          <a:xfrm>
            <a:off x="945900" y="4130130"/>
            <a:ext cx="1265837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0" lvl="0" indent="0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Equity</a:t>
            </a:r>
          </a:p>
          <a:p>
            <a:pPr marL="0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98" dirty="0">
                <a:solidFill>
                  <a:srgbClr val="EA902A"/>
                </a:solidFill>
                <a:latin typeface="Roboto Lt" pitchFamily="2" charset="0"/>
                <a:ea typeface="Roboto Lt" pitchFamily="2" charset="0"/>
                <a:cs typeface="Arial"/>
              </a:rPr>
              <a:t>4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,</a:t>
            </a: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00,000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965785" y="4130130"/>
            <a:ext cx="1265837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00630" marR="0" lvl="0" indent="0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Net Debt</a:t>
            </a:r>
          </a:p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3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,</a:t>
            </a: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7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00,000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497820" y="4107900"/>
            <a:ext cx="202379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+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093004" y="4128953"/>
            <a:ext cx="1908122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90267" marR="123462" lvl="0" indent="-56657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Working</a:t>
            </a:r>
            <a:r>
              <a:rPr kumimoji="0" lang="ru-RU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Capital</a:t>
            </a:r>
          </a:p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4,7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00,000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A10327-0342-4C8E-81EB-3E357C680581}"/>
              </a:ext>
            </a:extLst>
          </p:cNvPr>
          <p:cNvGrpSpPr/>
          <p:nvPr/>
        </p:nvGrpSpPr>
        <p:grpSpPr>
          <a:xfrm>
            <a:off x="1575998" y="4899743"/>
            <a:ext cx="2577560" cy="628182"/>
            <a:chOff x="1854290" y="4689077"/>
            <a:chExt cx="2577560" cy="628182"/>
          </a:xfrm>
        </p:grpSpPr>
        <p:sp>
          <p:nvSpPr>
            <p:cNvPr id="31" name="object 31"/>
            <p:cNvSpPr txBox="1"/>
            <p:nvPr/>
          </p:nvSpPr>
          <p:spPr>
            <a:xfrm>
              <a:off x="2588067" y="4802470"/>
              <a:ext cx="1843783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Arial"/>
                </a:rPr>
                <a:t>Funding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AA84088-58C9-4B67-BB8B-0ED317F61FAC}"/>
                </a:ext>
              </a:extLst>
            </p:cNvPr>
            <p:cNvGrpSpPr/>
            <p:nvPr/>
          </p:nvGrpSpPr>
          <p:grpSpPr>
            <a:xfrm>
              <a:off x="1854290" y="4689077"/>
              <a:ext cx="628182" cy="628182"/>
              <a:chOff x="867978" y="5489851"/>
              <a:chExt cx="879829" cy="87982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E60B13F-2242-480D-A6F9-B4474BC3B3A7}"/>
                  </a:ext>
                </a:extLst>
              </p:cNvPr>
              <p:cNvSpPr/>
              <p:nvPr/>
            </p:nvSpPr>
            <p:spPr>
              <a:xfrm>
                <a:off x="867978" y="5489851"/>
                <a:ext cx="879829" cy="87982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4F0A3C0-67E8-47B6-9331-3A7E25ECC57E}"/>
                  </a:ext>
                </a:extLst>
              </p:cNvPr>
              <p:cNvGrpSpPr/>
              <p:nvPr/>
            </p:nvGrpSpPr>
            <p:grpSpPr>
              <a:xfrm>
                <a:off x="1034563" y="5718441"/>
                <a:ext cx="518012" cy="434760"/>
                <a:chOff x="702747" y="5027054"/>
                <a:chExt cx="378839" cy="317954"/>
              </a:xfrm>
              <a:solidFill>
                <a:schemeClr val="bg1"/>
              </a:solidFill>
            </p:grpSpPr>
            <p:sp>
              <p:nvSpPr>
                <p:cNvPr id="63" name="object 38">
                  <a:extLst>
                    <a:ext uri="{FF2B5EF4-FFF2-40B4-BE49-F238E27FC236}">
                      <a16:creationId xmlns:a16="http://schemas.microsoft.com/office/drawing/2014/main" id="{73A8A84E-BAC8-4891-BA4A-EB8DA1605820}"/>
                    </a:ext>
                  </a:extLst>
                </p:cNvPr>
                <p:cNvSpPr/>
                <p:nvPr/>
              </p:nvSpPr>
              <p:spPr>
                <a:xfrm>
                  <a:off x="702747" y="5027054"/>
                  <a:ext cx="378839" cy="317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480" h="238760">
                      <a:moveTo>
                        <a:pt x="98069" y="66344"/>
                      </a:moveTo>
                      <a:lnTo>
                        <a:pt x="95173" y="66344"/>
                      </a:lnTo>
                      <a:lnTo>
                        <a:pt x="0" y="165519"/>
                      </a:lnTo>
                      <a:lnTo>
                        <a:pt x="0" y="168529"/>
                      </a:lnTo>
                      <a:lnTo>
                        <a:pt x="66802" y="238125"/>
                      </a:lnTo>
                      <a:lnTo>
                        <a:pt x="67970" y="238594"/>
                      </a:lnTo>
                      <a:lnTo>
                        <a:pt x="70307" y="238594"/>
                      </a:lnTo>
                      <a:lnTo>
                        <a:pt x="71488" y="238125"/>
                      </a:lnTo>
                      <a:lnTo>
                        <a:pt x="82094" y="227076"/>
                      </a:lnTo>
                      <a:lnTo>
                        <a:pt x="69138" y="227076"/>
                      </a:lnTo>
                      <a:lnTo>
                        <a:pt x="11506" y="167017"/>
                      </a:lnTo>
                      <a:lnTo>
                        <a:pt x="96621" y="78333"/>
                      </a:lnTo>
                      <a:lnTo>
                        <a:pt x="109575" y="78333"/>
                      </a:lnTo>
                      <a:lnTo>
                        <a:pt x="98069" y="66344"/>
                      </a:lnTo>
                      <a:close/>
                    </a:path>
                    <a:path w="284480" h="238760">
                      <a:moveTo>
                        <a:pt x="159933" y="130822"/>
                      </a:moveTo>
                      <a:lnTo>
                        <a:pt x="146989" y="130822"/>
                      </a:lnTo>
                      <a:lnTo>
                        <a:pt x="154254" y="138391"/>
                      </a:lnTo>
                      <a:lnTo>
                        <a:pt x="69138" y="227076"/>
                      </a:lnTo>
                      <a:lnTo>
                        <a:pt x="82094" y="227076"/>
                      </a:lnTo>
                      <a:lnTo>
                        <a:pt x="119519" y="188087"/>
                      </a:lnTo>
                      <a:lnTo>
                        <a:pt x="132468" y="188087"/>
                      </a:lnTo>
                      <a:lnTo>
                        <a:pt x="125984" y="181330"/>
                      </a:lnTo>
                      <a:lnTo>
                        <a:pt x="153276" y="152908"/>
                      </a:lnTo>
                      <a:lnTo>
                        <a:pt x="162609" y="152908"/>
                      </a:lnTo>
                      <a:lnTo>
                        <a:pt x="165214" y="139331"/>
                      </a:lnTo>
                      <a:lnTo>
                        <a:pt x="165417" y="137807"/>
                      </a:lnTo>
                      <a:lnTo>
                        <a:pt x="165087" y="136194"/>
                      </a:lnTo>
                      <a:lnTo>
                        <a:pt x="159933" y="130822"/>
                      </a:lnTo>
                      <a:close/>
                    </a:path>
                    <a:path w="284480" h="238760">
                      <a:moveTo>
                        <a:pt x="132468" y="188087"/>
                      </a:moveTo>
                      <a:lnTo>
                        <a:pt x="119519" y="188087"/>
                      </a:lnTo>
                      <a:lnTo>
                        <a:pt x="144653" y="214274"/>
                      </a:lnTo>
                      <a:lnTo>
                        <a:pt x="145821" y="214744"/>
                      </a:lnTo>
                      <a:lnTo>
                        <a:pt x="148158" y="214744"/>
                      </a:lnTo>
                      <a:lnTo>
                        <a:pt x="149339" y="214274"/>
                      </a:lnTo>
                      <a:lnTo>
                        <a:pt x="162756" y="200291"/>
                      </a:lnTo>
                      <a:lnTo>
                        <a:pt x="144183" y="200291"/>
                      </a:lnTo>
                      <a:lnTo>
                        <a:pt x="132468" y="188087"/>
                      </a:lnTo>
                      <a:close/>
                    </a:path>
                    <a:path w="284480" h="238760">
                      <a:moveTo>
                        <a:pt x="162609" y="152908"/>
                      </a:moveTo>
                      <a:lnTo>
                        <a:pt x="153276" y="152908"/>
                      </a:lnTo>
                      <a:lnTo>
                        <a:pt x="144183" y="200291"/>
                      </a:lnTo>
                      <a:lnTo>
                        <a:pt x="162756" y="200291"/>
                      </a:lnTo>
                      <a:lnTo>
                        <a:pt x="167399" y="195453"/>
                      </a:lnTo>
                      <a:lnTo>
                        <a:pt x="154444" y="195453"/>
                      </a:lnTo>
                      <a:lnTo>
                        <a:pt x="162609" y="152908"/>
                      </a:lnTo>
                      <a:close/>
                    </a:path>
                    <a:path w="284480" h="238760">
                      <a:moveTo>
                        <a:pt x="240030" y="109283"/>
                      </a:moveTo>
                      <a:lnTo>
                        <a:pt x="237134" y="109283"/>
                      </a:lnTo>
                      <a:lnTo>
                        <a:pt x="154444" y="195453"/>
                      </a:lnTo>
                      <a:lnTo>
                        <a:pt x="167399" y="195453"/>
                      </a:lnTo>
                      <a:lnTo>
                        <a:pt x="238582" y="121272"/>
                      </a:lnTo>
                      <a:lnTo>
                        <a:pt x="251528" y="121272"/>
                      </a:lnTo>
                      <a:lnTo>
                        <a:pt x="240030" y="109283"/>
                      </a:lnTo>
                      <a:close/>
                    </a:path>
                    <a:path w="284480" h="238760">
                      <a:moveTo>
                        <a:pt x="251528" y="121272"/>
                      </a:moveTo>
                      <a:lnTo>
                        <a:pt x="238582" y="121272"/>
                      </a:lnTo>
                      <a:lnTo>
                        <a:pt x="277863" y="162217"/>
                      </a:lnTo>
                      <a:lnTo>
                        <a:pt x="279831" y="162623"/>
                      </a:lnTo>
                      <a:lnTo>
                        <a:pt x="283260" y="161150"/>
                      </a:lnTo>
                      <a:lnTo>
                        <a:pt x="284378" y="159410"/>
                      </a:lnTo>
                      <a:lnTo>
                        <a:pt x="284378" y="145961"/>
                      </a:lnTo>
                      <a:lnTo>
                        <a:pt x="275209" y="145961"/>
                      </a:lnTo>
                      <a:lnTo>
                        <a:pt x="251528" y="121272"/>
                      </a:lnTo>
                      <a:close/>
                    </a:path>
                    <a:path w="284480" h="238760">
                      <a:moveTo>
                        <a:pt x="123311" y="92646"/>
                      </a:moveTo>
                      <a:lnTo>
                        <a:pt x="110350" y="92646"/>
                      </a:lnTo>
                      <a:lnTo>
                        <a:pt x="140512" y="124066"/>
                      </a:lnTo>
                      <a:lnTo>
                        <a:pt x="120853" y="144564"/>
                      </a:lnTo>
                      <a:lnTo>
                        <a:pt x="127330" y="151307"/>
                      </a:lnTo>
                      <a:lnTo>
                        <a:pt x="146989" y="130822"/>
                      </a:lnTo>
                      <a:lnTo>
                        <a:pt x="159933" y="130822"/>
                      </a:lnTo>
                      <a:lnTo>
                        <a:pt x="130568" y="100215"/>
                      </a:lnTo>
                      <a:lnTo>
                        <a:pt x="137052" y="93459"/>
                      </a:lnTo>
                      <a:lnTo>
                        <a:pt x="124091" y="93459"/>
                      </a:lnTo>
                      <a:lnTo>
                        <a:pt x="123311" y="92646"/>
                      </a:lnTo>
                      <a:close/>
                    </a:path>
                    <a:path w="284480" h="238760">
                      <a:moveTo>
                        <a:pt x="284378" y="9550"/>
                      </a:moveTo>
                      <a:lnTo>
                        <a:pt x="275209" y="9550"/>
                      </a:lnTo>
                      <a:lnTo>
                        <a:pt x="275209" y="145961"/>
                      </a:lnTo>
                      <a:lnTo>
                        <a:pt x="284378" y="145961"/>
                      </a:lnTo>
                      <a:lnTo>
                        <a:pt x="284378" y="9550"/>
                      </a:lnTo>
                      <a:close/>
                    </a:path>
                    <a:path w="284480" h="238760">
                      <a:moveTo>
                        <a:pt x="109575" y="78333"/>
                      </a:moveTo>
                      <a:lnTo>
                        <a:pt x="96621" y="78333"/>
                      </a:lnTo>
                      <a:lnTo>
                        <a:pt x="103886" y="85890"/>
                      </a:lnTo>
                      <a:lnTo>
                        <a:pt x="84226" y="106387"/>
                      </a:lnTo>
                      <a:lnTo>
                        <a:pt x="90690" y="113131"/>
                      </a:lnTo>
                      <a:lnTo>
                        <a:pt x="110350" y="92646"/>
                      </a:lnTo>
                      <a:lnTo>
                        <a:pt x="123311" y="92646"/>
                      </a:lnTo>
                      <a:lnTo>
                        <a:pt x="109575" y="78333"/>
                      </a:lnTo>
                      <a:close/>
                    </a:path>
                    <a:path w="284480" h="238760">
                      <a:moveTo>
                        <a:pt x="282321" y="0"/>
                      </a:moveTo>
                      <a:lnTo>
                        <a:pt x="131406" y="0"/>
                      </a:lnTo>
                      <a:lnTo>
                        <a:pt x="129730" y="1168"/>
                      </a:lnTo>
                      <a:lnTo>
                        <a:pt x="128308" y="4724"/>
                      </a:lnTo>
                      <a:lnTo>
                        <a:pt x="128701" y="6781"/>
                      </a:lnTo>
                      <a:lnTo>
                        <a:pt x="167995" y="47726"/>
                      </a:lnTo>
                      <a:lnTo>
                        <a:pt x="124091" y="93459"/>
                      </a:lnTo>
                      <a:lnTo>
                        <a:pt x="137052" y="93459"/>
                      </a:lnTo>
                      <a:lnTo>
                        <a:pt x="179501" y="49225"/>
                      </a:lnTo>
                      <a:lnTo>
                        <a:pt x="179501" y="46215"/>
                      </a:lnTo>
                      <a:lnTo>
                        <a:pt x="144310" y="9550"/>
                      </a:lnTo>
                      <a:lnTo>
                        <a:pt x="284378" y="9550"/>
                      </a:lnTo>
                      <a:lnTo>
                        <a:pt x="284378" y="2133"/>
                      </a:lnTo>
                      <a:lnTo>
                        <a:pt x="28232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bject 40">
                  <a:extLst>
                    <a:ext uri="{FF2B5EF4-FFF2-40B4-BE49-F238E27FC236}">
                      <a16:creationId xmlns:a16="http://schemas.microsoft.com/office/drawing/2014/main" id="{BEECF5BD-CF77-41DB-AEB0-8E770C6E9F00}"/>
                    </a:ext>
                  </a:extLst>
                </p:cNvPr>
                <p:cNvSpPr/>
                <p:nvPr/>
              </p:nvSpPr>
              <p:spPr>
                <a:xfrm>
                  <a:off x="900237" y="5054348"/>
                  <a:ext cx="106548" cy="110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10" h="83185">
                      <a:moveTo>
                        <a:pt x="15633" y="73558"/>
                      </a:moveTo>
                      <a:lnTo>
                        <a:pt x="9156" y="66814"/>
                      </a:lnTo>
                      <a:lnTo>
                        <a:pt x="0" y="76352"/>
                      </a:lnTo>
                      <a:lnTo>
                        <a:pt x="6477" y="83096"/>
                      </a:lnTo>
                      <a:lnTo>
                        <a:pt x="15633" y="73558"/>
                      </a:lnTo>
                      <a:close/>
                    </a:path>
                    <a:path w="80010" h="83185">
                      <a:moveTo>
                        <a:pt x="79730" y="6756"/>
                      </a:moveTo>
                      <a:lnTo>
                        <a:pt x="73253" y="0"/>
                      </a:lnTo>
                      <a:lnTo>
                        <a:pt x="18313" y="57264"/>
                      </a:lnTo>
                      <a:lnTo>
                        <a:pt x="24790" y="64008"/>
                      </a:lnTo>
                      <a:lnTo>
                        <a:pt x="79730" y="6756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831070-869F-4512-863E-6AE3E6552B89}"/>
              </a:ext>
            </a:extLst>
          </p:cNvPr>
          <p:cNvGrpSpPr/>
          <p:nvPr/>
        </p:nvGrpSpPr>
        <p:grpSpPr>
          <a:xfrm>
            <a:off x="5444599" y="3014693"/>
            <a:ext cx="730066" cy="449162"/>
            <a:chOff x="5162500" y="2470721"/>
            <a:chExt cx="1171575" cy="401924"/>
          </a:xfrm>
          <a:solidFill>
            <a:schemeClr val="bg1">
              <a:lumMod val="65000"/>
            </a:schemeClr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D25945-037A-4707-8699-C4CE62B04DAC}"/>
                </a:ext>
              </a:extLst>
            </p:cNvPr>
            <p:cNvSpPr/>
            <p:nvPr/>
          </p:nvSpPr>
          <p:spPr>
            <a:xfrm>
              <a:off x="5162500" y="2470721"/>
              <a:ext cx="1171575" cy="1443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2D48EC0-08C9-49AC-83BB-BCE5B9866FDA}"/>
                </a:ext>
              </a:extLst>
            </p:cNvPr>
            <p:cNvSpPr/>
            <p:nvPr/>
          </p:nvSpPr>
          <p:spPr>
            <a:xfrm>
              <a:off x="5162500" y="2728271"/>
              <a:ext cx="1171575" cy="1443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D7BE73-C0EC-4052-9B18-2DDBD16DD968}"/>
              </a:ext>
            </a:extLst>
          </p:cNvPr>
          <p:cNvGrpSpPr/>
          <p:nvPr/>
        </p:nvGrpSpPr>
        <p:grpSpPr>
          <a:xfrm>
            <a:off x="1888171" y="354148"/>
            <a:ext cx="7926820" cy="991114"/>
            <a:chOff x="1661329" y="-1637439"/>
            <a:chExt cx="7926820" cy="991114"/>
          </a:xfrm>
        </p:grpSpPr>
        <p:sp>
          <p:nvSpPr>
            <p:cNvPr id="77" name="object 2">
              <a:extLst>
                <a:ext uri="{FF2B5EF4-FFF2-40B4-BE49-F238E27FC236}">
                  <a16:creationId xmlns:a16="http://schemas.microsoft.com/office/drawing/2014/main" id="{AAA927E4-0C53-4C03-B116-7EE64EDA137F}"/>
                </a:ext>
              </a:extLst>
            </p:cNvPr>
            <p:cNvSpPr txBox="1">
              <a:spLocks/>
            </p:cNvSpPr>
            <p:nvPr/>
          </p:nvSpPr>
          <p:spPr>
            <a:xfrm>
              <a:off x="1661329" y="-1637439"/>
              <a:ext cx="6398410" cy="537370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09483" algn="l"/>
                  <a:tab pos="1809647" algn="l"/>
                  <a:tab pos="1932263" algn="l"/>
                  <a:tab pos="3762206" algn="l"/>
                  <a:tab pos="5170179" algn="l"/>
                  <a:tab pos="6286410" algn="l"/>
                  <a:tab pos="6595064" algn="l"/>
                </a:tabLst>
                <a:defRPr/>
              </a:pPr>
              <a:r>
                <a:rPr kumimoji="0" lang="en-ZA" sz="3396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MILOK Group </a:t>
              </a:r>
              <a:r>
                <a:rPr lang="en-ZA" sz="3396" b="1" kern="0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B</a:t>
              </a:r>
              <a:r>
                <a:rPr kumimoji="0" lang="en-ZA" sz="3396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alance</a:t>
              </a:r>
              <a:r>
                <a:rPr kumimoji="0" lang="en-ZA" sz="3396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  <a:r>
                <a:rPr lang="en-ZA" sz="3396" b="1" kern="0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S</a:t>
              </a:r>
              <a:r>
                <a:rPr kumimoji="0" lang="en-ZA" sz="3396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heet</a:t>
              </a:r>
              <a:r>
                <a:rPr kumimoji="0" lang="en-ZA" sz="3396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1B86FB7-6BA5-44ED-8495-15835D3B9338}"/>
                </a:ext>
              </a:extLst>
            </p:cNvPr>
            <p:cNvSpPr txBox="1"/>
            <p:nvPr/>
          </p:nvSpPr>
          <p:spPr>
            <a:xfrm>
              <a:off x="4191756" y="-1215712"/>
              <a:ext cx="5396393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ZA" sz="3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In one sentence </a:t>
              </a:r>
              <a:r>
                <a:rPr lang="en-ZA" sz="2800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</a:rPr>
                <a:t>| Current </a:t>
              </a:r>
              <a:r>
                <a: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year</a:t>
              </a:r>
              <a:endParaRPr kumimoji="0" lang="en-ZA" sz="31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4" name="Rectangle: Single Corner Snipped 83">
            <a:extLst>
              <a:ext uri="{FF2B5EF4-FFF2-40B4-BE49-F238E27FC236}">
                <a16:creationId xmlns:a16="http://schemas.microsoft.com/office/drawing/2014/main" id="{2BB28779-2C98-47BE-B04B-12BA5BFF3E71}"/>
              </a:ext>
            </a:extLst>
          </p:cNvPr>
          <p:cNvSpPr/>
          <p:nvPr/>
        </p:nvSpPr>
        <p:spPr>
          <a:xfrm>
            <a:off x="1414623" y="1837746"/>
            <a:ext cx="388216" cy="2237985"/>
          </a:xfrm>
          <a:prstGeom prst="snip1Rect">
            <a:avLst>
              <a:gd name="adj" fmla="val 35105"/>
            </a:avLst>
          </a:prstGeom>
          <a:solidFill>
            <a:srgbClr val="EA9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: Single Corner Snipped 84">
            <a:extLst>
              <a:ext uri="{FF2B5EF4-FFF2-40B4-BE49-F238E27FC236}">
                <a16:creationId xmlns:a16="http://schemas.microsoft.com/office/drawing/2014/main" id="{F7BADC59-F6D2-49FF-A0CE-A7111AC6304F}"/>
              </a:ext>
            </a:extLst>
          </p:cNvPr>
          <p:cNvSpPr/>
          <p:nvPr/>
        </p:nvSpPr>
        <p:spPr>
          <a:xfrm>
            <a:off x="7844336" y="1809833"/>
            <a:ext cx="388216" cy="2265897"/>
          </a:xfrm>
          <a:prstGeom prst="snip1Rect">
            <a:avLst>
              <a:gd name="adj" fmla="val 35105"/>
            </a:avLst>
          </a:prstGeom>
          <a:solidFill>
            <a:srgbClr val="EA9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: Single Corner Snipped 85">
            <a:extLst>
              <a:ext uri="{FF2B5EF4-FFF2-40B4-BE49-F238E27FC236}">
                <a16:creationId xmlns:a16="http://schemas.microsoft.com/office/drawing/2014/main" id="{2ACB838E-0282-46CC-BE3B-E313D8A3BFC1}"/>
              </a:ext>
            </a:extLst>
          </p:cNvPr>
          <p:cNvSpPr/>
          <p:nvPr/>
        </p:nvSpPr>
        <p:spPr>
          <a:xfrm>
            <a:off x="3405100" y="2182815"/>
            <a:ext cx="388216" cy="1892916"/>
          </a:xfrm>
          <a:prstGeom prst="snip1Rect">
            <a:avLst>
              <a:gd name="adj" fmla="val 351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: Single Corner Snipped 86">
            <a:extLst>
              <a:ext uri="{FF2B5EF4-FFF2-40B4-BE49-F238E27FC236}">
                <a16:creationId xmlns:a16="http://schemas.microsoft.com/office/drawing/2014/main" id="{B08613A1-7C6F-4882-96E1-AF5559EB12E8}"/>
              </a:ext>
            </a:extLst>
          </p:cNvPr>
          <p:cNvSpPr/>
          <p:nvPr/>
        </p:nvSpPr>
        <p:spPr>
          <a:xfrm>
            <a:off x="9814992" y="2629842"/>
            <a:ext cx="388216" cy="1445888"/>
          </a:xfrm>
          <a:prstGeom prst="snip1Rect">
            <a:avLst>
              <a:gd name="adj" fmla="val 351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8205D1-1AB3-431C-AD1A-7CA62D732854}"/>
              </a:ext>
            </a:extLst>
          </p:cNvPr>
          <p:cNvSpPr txBox="1"/>
          <p:nvPr/>
        </p:nvSpPr>
        <p:spPr>
          <a:xfrm>
            <a:off x="8989925" y="4089407"/>
            <a:ext cx="2054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Other &amp; Capital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+mn-cs"/>
              </a:rPr>
              <a:t>3,000,000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7BBB3EFF-9FA3-45C2-AE64-CDDDE49F6249}"/>
              </a:ext>
            </a:extLst>
          </p:cNvPr>
          <p:cNvSpPr/>
          <p:nvPr/>
        </p:nvSpPr>
        <p:spPr>
          <a:xfrm rot="5400000">
            <a:off x="8887327" y="3802478"/>
            <a:ext cx="269705" cy="198997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id="{CD0B87E7-A283-46D0-874D-F0F24F749915}"/>
              </a:ext>
            </a:extLst>
          </p:cNvPr>
          <p:cNvSpPr/>
          <p:nvPr/>
        </p:nvSpPr>
        <p:spPr>
          <a:xfrm rot="5400000">
            <a:off x="2468865" y="3802479"/>
            <a:ext cx="269705" cy="198997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41">
            <a:extLst>
              <a:ext uri="{FF2B5EF4-FFF2-40B4-BE49-F238E27FC236}">
                <a16:creationId xmlns:a16="http://schemas.microsoft.com/office/drawing/2014/main" id="{9CD16684-B2AF-4C84-ACC9-2B264F599A3C}"/>
              </a:ext>
            </a:extLst>
          </p:cNvPr>
          <p:cNvSpPr txBox="1"/>
          <p:nvPr/>
        </p:nvSpPr>
        <p:spPr>
          <a:xfrm>
            <a:off x="8919961" y="4107900"/>
            <a:ext cx="202379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+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7788CEE-2678-46EC-BB60-5CD69FA228EE}"/>
              </a:ext>
            </a:extLst>
          </p:cNvPr>
          <p:cNvGrpSpPr/>
          <p:nvPr/>
        </p:nvGrpSpPr>
        <p:grpSpPr>
          <a:xfrm>
            <a:off x="8059722" y="4884503"/>
            <a:ext cx="1949378" cy="628182"/>
            <a:chOff x="8252537" y="4733613"/>
            <a:chExt cx="1949378" cy="628182"/>
          </a:xfrm>
        </p:grpSpPr>
        <p:sp>
          <p:nvSpPr>
            <p:cNvPr id="54" name="object 32">
              <a:extLst>
                <a:ext uri="{FF2B5EF4-FFF2-40B4-BE49-F238E27FC236}">
                  <a16:creationId xmlns:a16="http://schemas.microsoft.com/office/drawing/2014/main" id="{764D430D-F965-42ED-8C2F-A43BA4E9113C}"/>
                </a:ext>
              </a:extLst>
            </p:cNvPr>
            <p:cNvSpPr txBox="1"/>
            <p:nvPr/>
          </p:nvSpPr>
          <p:spPr>
            <a:xfrm>
              <a:off x="8968572" y="4877760"/>
              <a:ext cx="1233343" cy="307713"/>
            </a:xfrm>
            <a:prstGeom prst="rect">
              <a:avLst/>
            </a:prstGeom>
          </p:spPr>
          <p:txBody>
            <a:bodyPr vert="horz" wrap="square" lIns="0" tIns="50737" rIns="0" bIns="0" rtlCol="0">
              <a:spAutoFit/>
            </a:bodyPr>
            <a:lstStyle/>
            <a:p>
              <a:pPr marL="16913" marR="6765" lvl="0" indent="0" algn="l" defTabSz="1217706" rtl="0" eaLnBrk="1" fontAlgn="auto" latinLnBrk="0" hangingPunct="1">
                <a:lnSpc>
                  <a:spcPts val="1998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Arial"/>
                </a:rPr>
                <a:t>Operations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260A419-BF3E-4BD1-A3E5-5C867EFFC203}"/>
                </a:ext>
              </a:extLst>
            </p:cNvPr>
            <p:cNvGrpSpPr/>
            <p:nvPr/>
          </p:nvGrpSpPr>
          <p:grpSpPr>
            <a:xfrm>
              <a:off x="8252537" y="4733613"/>
              <a:ext cx="628182" cy="628182"/>
              <a:chOff x="6407299" y="6094142"/>
              <a:chExt cx="628182" cy="62818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F680C4E-FF6C-4968-A3D9-42619FCC2E15}"/>
                  </a:ext>
                </a:extLst>
              </p:cNvPr>
              <p:cNvSpPr/>
              <p:nvPr/>
            </p:nvSpPr>
            <p:spPr>
              <a:xfrm>
                <a:off x="6407299" y="6094142"/>
                <a:ext cx="628182" cy="6281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7DD20E3B-3807-4A90-AEBF-3A1DA4473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16283" y="6205355"/>
                <a:ext cx="414274" cy="4142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728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posing, group&#10;&#10;Description automatically generated">
            <a:extLst>
              <a:ext uri="{FF2B5EF4-FFF2-40B4-BE49-F238E27FC236}">
                <a16:creationId xmlns:a16="http://schemas.microsoft.com/office/drawing/2014/main" id="{1B950846-18DE-4372-896B-89686C809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61C903-6EFB-4450-9455-F70310F25F47}"/>
              </a:ext>
            </a:extLst>
          </p:cNvPr>
          <p:cNvSpPr/>
          <p:nvPr/>
        </p:nvSpPr>
        <p:spPr>
          <a:xfrm>
            <a:off x="0" y="0"/>
            <a:ext cx="389914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847EF-9FD6-4CCC-ABF7-AC133E7F4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433" y="1911350"/>
            <a:ext cx="3410309" cy="30353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L</a:t>
            </a:r>
            <a:r>
              <a:rPr lang="en-US" dirty="0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eicester City </a:t>
            </a:r>
            <a:r>
              <a:rPr lang="en-US" b="1" dirty="0">
                <a:solidFill>
                  <a:srgbClr val="3D7CC9"/>
                </a:solidFill>
                <a:effectLst/>
                <a:latin typeface="Roboto" pitchFamily="2" charset="0"/>
                <a:ea typeface="Roboto" pitchFamily="2" charset="0"/>
              </a:rPr>
              <a:t>won</a:t>
            </a:r>
            <a:r>
              <a:rPr lang="en-US" b="1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 the EPL</a:t>
            </a:r>
            <a:br>
              <a:rPr lang="en-US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en-US" dirty="0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in 2016</a:t>
            </a:r>
            <a:endParaRPr lang="en-ZA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C8FF6B24-3932-43D0-83FA-22111DD3B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3769742" y="4079503"/>
            <a:ext cx="8292860" cy="30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2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E21162B2-A2E9-446E-BB62-25F3C56F4706}"/>
              </a:ext>
            </a:extLst>
          </p:cNvPr>
          <p:cNvGrpSpPr/>
          <p:nvPr/>
        </p:nvGrpSpPr>
        <p:grpSpPr>
          <a:xfrm>
            <a:off x="7392306" y="2351740"/>
            <a:ext cx="3207658" cy="1729616"/>
            <a:chOff x="945900" y="1530598"/>
            <a:chExt cx="3207658" cy="22749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A86C88-4107-4465-9555-83CEC0886784}"/>
                </a:ext>
              </a:extLst>
            </p:cNvPr>
            <p:cNvCxnSpPr/>
            <p:nvPr/>
          </p:nvCxnSpPr>
          <p:spPr>
            <a:xfrm flipH="1">
              <a:off x="945900" y="3805585"/>
              <a:ext cx="320765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650008D-4EAA-4FBE-92D0-5B16BB4E499E}"/>
                </a:ext>
              </a:extLst>
            </p:cNvPr>
            <p:cNvCxnSpPr/>
            <p:nvPr/>
          </p:nvCxnSpPr>
          <p:spPr>
            <a:xfrm flipH="1">
              <a:off x="945900" y="3350586"/>
              <a:ext cx="320765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A5A2BBA-5E1E-4E3E-8F77-AD194509360E}"/>
                </a:ext>
              </a:extLst>
            </p:cNvPr>
            <p:cNvCxnSpPr/>
            <p:nvPr/>
          </p:nvCxnSpPr>
          <p:spPr>
            <a:xfrm flipH="1">
              <a:off x="945900" y="2895589"/>
              <a:ext cx="32076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793C584-C044-488B-94B9-CDFD94319895}"/>
                </a:ext>
              </a:extLst>
            </p:cNvPr>
            <p:cNvCxnSpPr/>
            <p:nvPr/>
          </p:nvCxnSpPr>
          <p:spPr>
            <a:xfrm flipH="1">
              <a:off x="945900" y="2440592"/>
              <a:ext cx="320765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52C00DB-AA41-4469-9D9E-78FA531164B7}"/>
                </a:ext>
              </a:extLst>
            </p:cNvPr>
            <p:cNvCxnSpPr/>
            <p:nvPr/>
          </p:nvCxnSpPr>
          <p:spPr>
            <a:xfrm flipH="1">
              <a:off x="945900" y="1985595"/>
              <a:ext cx="320765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0EA124B-8398-4F21-A4E5-048B39ED6C81}"/>
                </a:ext>
              </a:extLst>
            </p:cNvPr>
            <p:cNvCxnSpPr/>
            <p:nvPr/>
          </p:nvCxnSpPr>
          <p:spPr>
            <a:xfrm flipH="1">
              <a:off x="945900" y="1530598"/>
              <a:ext cx="32076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451C8BF-CDC2-4555-9038-49AC9CA2D5E9}"/>
              </a:ext>
            </a:extLst>
          </p:cNvPr>
          <p:cNvGrpSpPr/>
          <p:nvPr/>
        </p:nvGrpSpPr>
        <p:grpSpPr>
          <a:xfrm>
            <a:off x="945900" y="2351740"/>
            <a:ext cx="3207658" cy="1729616"/>
            <a:chOff x="945900" y="1530598"/>
            <a:chExt cx="3207658" cy="22749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6E9BEE-837F-467B-AE88-0FDF7A1CC2FB}"/>
                </a:ext>
              </a:extLst>
            </p:cNvPr>
            <p:cNvCxnSpPr/>
            <p:nvPr/>
          </p:nvCxnSpPr>
          <p:spPr>
            <a:xfrm flipH="1">
              <a:off x="945900" y="3805585"/>
              <a:ext cx="3207658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BC6EAC6-C6DE-4CD3-B5AA-3DD4461CD7CE}"/>
                </a:ext>
              </a:extLst>
            </p:cNvPr>
            <p:cNvCxnSpPr/>
            <p:nvPr/>
          </p:nvCxnSpPr>
          <p:spPr>
            <a:xfrm flipH="1">
              <a:off x="945900" y="3350586"/>
              <a:ext cx="320765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9D962C8-034C-438D-996D-6D4C741B3EE0}"/>
                </a:ext>
              </a:extLst>
            </p:cNvPr>
            <p:cNvCxnSpPr/>
            <p:nvPr/>
          </p:nvCxnSpPr>
          <p:spPr>
            <a:xfrm flipH="1">
              <a:off x="945900" y="2895589"/>
              <a:ext cx="3207658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2AD5091-9EDF-4C49-A386-89C9533C471A}"/>
                </a:ext>
              </a:extLst>
            </p:cNvPr>
            <p:cNvCxnSpPr/>
            <p:nvPr/>
          </p:nvCxnSpPr>
          <p:spPr>
            <a:xfrm flipH="1">
              <a:off x="945900" y="2440592"/>
              <a:ext cx="320765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16EE12-5EF2-4D90-B493-57F4A7219128}"/>
                </a:ext>
              </a:extLst>
            </p:cNvPr>
            <p:cNvCxnSpPr/>
            <p:nvPr/>
          </p:nvCxnSpPr>
          <p:spPr>
            <a:xfrm flipH="1">
              <a:off x="945900" y="1985595"/>
              <a:ext cx="3207658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57DE801-6B11-40EA-89D9-86986E03F54D}"/>
                </a:ext>
              </a:extLst>
            </p:cNvPr>
            <p:cNvCxnSpPr/>
            <p:nvPr/>
          </p:nvCxnSpPr>
          <p:spPr>
            <a:xfrm flipH="1">
              <a:off x="945900" y="1530598"/>
              <a:ext cx="32076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bject 27"/>
          <p:cNvSpPr txBox="1"/>
          <p:nvPr/>
        </p:nvSpPr>
        <p:spPr>
          <a:xfrm>
            <a:off x="945900" y="4130130"/>
            <a:ext cx="1265837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0" lvl="0" indent="0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Equity</a:t>
            </a:r>
          </a:p>
          <a:p>
            <a:pPr marL="0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98" dirty="0">
                <a:solidFill>
                  <a:srgbClr val="EA902A"/>
                </a:solidFill>
                <a:latin typeface="Roboto Lt" pitchFamily="2" charset="0"/>
                <a:ea typeface="Roboto Lt" pitchFamily="2" charset="0"/>
                <a:cs typeface="Arial"/>
              </a:rPr>
              <a:t>4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,</a:t>
            </a: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00,000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977415" y="4130130"/>
            <a:ext cx="1265837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00630" marR="0" lvl="0" indent="0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Net Debt</a:t>
            </a:r>
          </a:p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3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,</a:t>
            </a: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7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00,000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2497820" y="4107900"/>
            <a:ext cx="202379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+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093004" y="4128953"/>
            <a:ext cx="1908122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90267" marR="123462" lvl="0" indent="-56657" algn="ct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Working</a:t>
            </a:r>
            <a:r>
              <a:rPr kumimoji="0" lang="ru-RU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kumimoji="0" sz="1598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Capital</a:t>
            </a:r>
          </a:p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4,7</a:t>
            </a:r>
            <a:r>
              <a:rPr kumimoji="0" sz="1598" b="0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00,000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A10327-0342-4C8E-81EB-3E357C680581}"/>
              </a:ext>
            </a:extLst>
          </p:cNvPr>
          <p:cNvGrpSpPr/>
          <p:nvPr/>
        </p:nvGrpSpPr>
        <p:grpSpPr>
          <a:xfrm>
            <a:off x="1575998" y="4899743"/>
            <a:ext cx="2577560" cy="628182"/>
            <a:chOff x="1854290" y="4689077"/>
            <a:chExt cx="2577560" cy="628182"/>
          </a:xfrm>
        </p:grpSpPr>
        <p:sp>
          <p:nvSpPr>
            <p:cNvPr id="31" name="object 31"/>
            <p:cNvSpPr txBox="1"/>
            <p:nvPr/>
          </p:nvSpPr>
          <p:spPr>
            <a:xfrm>
              <a:off x="2588067" y="4802470"/>
              <a:ext cx="1843783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Arial"/>
                </a:rPr>
                <a:t>Funding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AA84088-58C9-4B67-BB8B-0ED317F61FAC}"/>
                </a:ext>
              </a:extLst>
            </p:cNvPr>
            <p:cNvGrpSpPr/>
            <p:nvPr/>
          </p:nvGrpSpPr>
          <p:grpSpPr>
            <a:xfrm>
              <a:off x="1854290" y="4689077"/>
              <a:ext cx="628182" cy="628182"/>
              <a:chOff x="867978" y="5489851"/>
              <a:chExt cx="879829" cy="879829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E60B13F-2242-480D-A6F9-B4474BC3B3A7}"/>
                  </a:ext>
                </a:extLst>
              </p:cNvPr>
              <p:cNvSpPr/>
              <p:nvPr/>
            </p:nvSpPr>
            <p:spPr>
              <a:xfrm>
                <a:off x="867978" y="5489851"/>
                <a:ext cx="879829" cy="87982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4F0A3C0-67E8-47B6-9331-3A7E25ECC57E}"/>
                  </a:ext>
                </a:extLst>
              </p:cNvPr>
              <p:cNvGrpSpPr/>
              <p:nvPr/>
            </p:nvGrpSpPr>
            <p:grpSpPr>
              <a:xfrm>
                <a:off x="1034563" y="5718441"/>
                <a:ext cx="518012" cy="434760"/>
                <a:chOff x="702747" y="5027054"/>
                <a:chExt cx="378839" cy="317954"/>
              </a:xfrm>
              <a:solidFill>
                <a:schemeClr val="bg1"/>
              </a:solidFill>
            </p:grpSpPr>
            <p:sp>
              <p:nvSpPr>
                <p:cNvPr id="63" name="object 38">
                  <a:extLst>
                    <a:ext uri="{FF2B5EF4-FFF2-40B4-BE49-F238E27FC236}">
                      <a16:creationId xmlns:a16="http://schemas.microsoft.com/office/drawing/2014/main" id="{73A8A84E-BAC8-4891-BA4A-EB8DA1605820}"/>
                    </a:ext>
                  </a:extLst>
                </p:cNvPr>
                <p:cNvSpPr/>
                <p:nvPr/>
              </p:nvSpPr>
              <p:spPr>
                <a:xfrm>
                  <a:off x="702747" y="5027054"/>
                  <a:ext cx="378839" cy="317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480" h="238760">
                      <a:moveTo>
                        <a:pt x="98069" y="66344"/>
                      </a:moveTo>
                      <a:lnTo>
                        <a:pt x="95173" y="66344"/>
                      </a:lnTo>
                      <a:lnTo>
                        <a:pt x="0" y="165519"/>
                      </a:lnTo>
                      <a:lnTo>
                        <a:pt x="0" y="168529"/>
                      </a:lnTo>
                      <a:lnTo>
                        <a:pt x="66802" y="238125"/>
                      </a:lnTo>
                      <a:lnTo>
                        <a:pt x="67970" y="238594"/>
                      </a:lnTo>
                      <a:lnTo>
                        <a:pt x="70307" y="238594"/>
                      </a:lnTo>
                      <a:lnTo>
                        <a:pt x="71488" y="238125"/>
                      </a:lnTo>
                      <a:lnTo>
                        <a:pt x="82094" y="227076"/>
                      </a:lnTo>
                      <a:lnTo>
                        <a:pt x="69138" y="227076"/>
                      </a:lnTo>
                      <a:lnTo>
                        <a:pt x="11506" y="167017"/>
                      </a:lnTo>
                      <a:lnTo>
                        <a:pt x="96621" y="78333"/>
                      </a:lnTo>
                      <a:lnTo>
                        <a:pt x="109575" y="78333"/>
                      </a:lnTo>
                      <a:lnTo>
                        <a:pt x="98069" y="66344"/>
                      </a:lnTo>
                      <a:close/>
                    </a:path>
                    <a:path w="284480" h="238760">
                      <a:moveTo>
                        <a:pt x="159933" y="130822"/>
                      </a:moveTo>
                      <a:lnTo>
                        <a:pt x="146989" y="130822"/>
                      </a:lnTo>
                      <a:lnTo>
                        <a:pt x="154254" y="138391"/>
                      </a:lnTo>
                      <a:lnTo>
                        <a:pt x="69138" y="227076"/>
                      </a:lnTo>
                      <a:lnTo>
                        <a:pt x="82094" y="227076"/>
                      </a:lnTo>
                      <a:lnTo>
                        <a:pt x="119519" y="188087"/>
                      </a:lnTo>
                      <a:lnTo>
                        <a:pt x="132468" y="188087"/>
                      </a:lnTo>
                      <a:lnTo>
                        <a:pt x="125984" y="181330"/>
                      </a:lnTo>
                      <a:lnTo>
                        <a:pt x="153276" y="152908"/>
                      </a:lnTo>
                      <a:lnTo>
                        <a:pt x="162609" y="152908"/>
                      </a:lnTo>
                      <a:lnTo>
                        <a:pt x="165214" y="139331"/>
                      </a:lnTo>
                      <a:lnTo>
                        <a:pt x="165417" y="137807"/>
                      </a:lnTo>
                      <a:lnTo>
                        <a:pt x="165087" y="136194"/>
                      </a:lnTo>
                      <a:lnTo>
                        <a:pt x="159933" y="130822"/>
                      </a:lnTo>
                      <a:close/>
                    </a:path>
                    <a:path w="284480" h="238760">
                      <a:moveTo>
                        <a:pt x="132468" y="188087"/>
                      </a:moveTo>
                      <a:lnTo>
                        <a:pt x="119519" y="188087"/>
                      </a:lnTo>
                      <a:lnTo>
                        <a:pt x="144653" y="214274"/>
                      </a:lnTo>
                      <a:lnTo>
                        <a:pt x="145821" y="214744"/>
                      </a:lnTo>
                      <a:lnTo>
                        <a:pt x="148158" y="214744"/>
                      </a:lnTo>
                      <a:lnTo>
                        <a:pt x="149339" y="214274"/>
                      </a:lnTo>
                      <a:lnTo>
                        <a:pt x="162756" y="200291"/>
                      </a:lnTo>
                      <a:lnTo>
                        <a:pt x="144183" y="200291"/>
                      </a:lnTo>
                      <a:lnTo>
                        <a:pt x="132468" y="188087"/>
                      </a:lnTo>
                      <a:close/>
                    </a:path>
                    <a:path w="284480" h="238760">
                      <a:moveTo>
                        <a:pt x="162609" y="152908"/>
                      </a:moveTo>
                      <a:lnTo>
                        <a:pt x="153276" y="152908"/>
                      </a:lnTo>
                      <a:lnTo>
                        <a:pt x="144183" y="200291"/>
                      </a:lnTo>
                      <a:lnTo>
                        <a:pt x="162756" y="200291"/>
                      </a:lnTo>
                      <a:lnTo>
                        <a:pt x="167399" y="195453"/>
                      </a:lnTo>
                      <a:lnTo>
                        <a:pt x="154444" y="195453"/>
                      </a:lnTo>
                      <a:lnTo>
                        <a:pt x="162609" y="152908"/>
                      </a:lnTo>
                      <a:close/>
                    </a:path>
                    <a:path w="284480" h="238760">
                      <a:moveTo>
                        <a:pt x="240030" y="109283"/>
                      </a:moveTo>
                      <a:lnTo>
                        <a:pt x="237134" y="109283"/>
                      </a:lnTo>
                      <a:lnTo>
                        <a:pt x="154444" y="195453"/>
                      </a:lnTo>
                      <a:lnTo>
                        <a:pt x="167399" y="195453"/>
                      </a:lnTo>
                      <a:lnTo>
                        <a:pt x="238582" y="121272"/>
                      </a:lnTo>
                      <a:lnTo>
                        <a:pt x="251528" y="121272"/>
                      </a:lnTo>
                      <a:lnTo>
                        <a:pt x="240030" y="109283"/>
                      </a:lnTo>
                      <a:close/>
                    </a:path>
                    <a:path w="284480" h="238760">
                      <a:moveTo>
                        <a:pt x="251528" y="121272"/>
                      </a:moveTo>
                      <a:lnTo>
                        <a:pt x="238582" y="121272"/>
                      </a:lnTo>
                      <a:lnTo>
                        <a:pt x="277863" y="162217"/>
                      </a:lnTo>
                      <a:lnTo>
                        <a:pt x="279831" y="162623"/>
                      </a:lnTo>
                      <a:lnTo>
                        <a:pt x="283260" y="161150"/>
                      </a:lnTo>
                      <a:lnTo>
                        <a:pt x="284378" y="159410"/>
                      </a:lnTo>
                      <a:lnTo>
                        <a:pt x="284378" y="145961"/>
                      </a:lnTo>
                      <a:lnTo>
                        <a:pt x="275209" y="145961"/>
                      </a:lnTo>
                      <a:lnTo>
                        <a:pt x="251528" y="121272"/>
                      </a:lnTo>
                      <a:close/>
                    </a:path>
                    <a:path w="284480" h="238760">
                      <a:moveTo>
                        <a:pt x="123311" y="92646"/>
                      </a:moveTo>
                      <a:lnTo>
                        <a:pt x="110350" y="92646"/>
                      </a:lnTo>
                      <a:lnTo>
                        <a:pt x="140512" y="124066"/>
                      </a:lnTo>
                      <a:lnTo>
                        <a:pt x="120853" y="144564"/>
                      </a:lnTo>
                      <a:lnTo>
                        <a:pt x="127330" y="151307"/>
                      </a:lnTo>
                      <a:lnTo>
                        <a:pt x="146989" y="130822"/>
                      </a:lnTo>
                      <a:lnTo>
                        <a:pt x="159933" y="130822"/>
                      </a:lnTo>
                      <a:lnTo>
                        <a:pt x="130568" y="100215"/>
                      </a:lnTo>
                      <a:lnTo>
                        <a:pt x="137052" y="93459"/>
                      </a:lnTo>
                      <a:lnTo>
                        <a:pt x="124091" y="93459"/>
                      </a:lnTo>
                      <a:lnTo>
                        <a:pt x="123311" y="92646"/>
                      </a:lnTo>
                      <a:close/>
                    </a:path>
                    <a:path w="284480" h="238760">
                      <a:moveTo>
                        <a:pt x="284378" y="9550"/>
                      </a:moveTo>
                      <a:lnTo>
                        <a:pt x="275209" y="9550"/>
                      </a:lnTo>
                      <a:lnTo>
                        <a:pt x="275209" y="145961"/>
                      </a:lnTo>
                      <a:lnTo>
                        <a:pt x="284378" y="145961"/>
                      </a:lnTo>
                      <a:lnTo>
                        <a:pt x="284378" y="9550"/>
                      </a:lnTo>
                      <a:close/>
                    </a:path>
                    <a:path w="284480" h="238760">
                      <a:moveTo>
                        <a:pt x="109575" y="78333"/>
                      </a:moveTo>
                      <a:lnTo>
                        <a:pt x="96621" y="78333"/>
                      </a:lnTo>
                      <a:lnTo>
                        <a:pt x="103886" y="85890"/>
                      </a:lnTo>
                      <a:lnTo>
                        <a:pt x="84226" y="106387"/>
                      </a:lnTo>
                      <a:lnTo>
                        <a:pt x="90690" y="113131"/>
                      </a:lnTo>
                      <a:lnTo>
                        <a:pt x="110350" y="92646"/>
                      </a:lnTo>
                      <a:lnTo>
                        <a:pt x="123311" y="92646"/>
                      </a:lnTo>
                      <a:lnTo>
                        <a:pt x="109575" y="78333"/>
                      </a:lnTo>
                      <a:close/>
                    </a:path>
                    <a:path w="284480" h="238760">
                      <a:moveTo>
                        <a:pt x="282321" y="0"/>
                      </a:moveTo>
                      <a:lnTo>
                        <a:pt x="131406" y="0"/>
                      </a:lnTo>
                      <a:lnTo>
                        <a:pt x="129730" y="1168"/>
                      </a:lnTo>
                      <a:lnTo>
                        <a:pt x="128308" y="4724"/>
                      </a:lnTo>
                      <a:lnTo>
                        <a:pt x="128701" y="6781"/>
                      </a:lnTo>
                      <a:lnTo>
                        <a:pt x="167995" y="47726"/>
                      </a:lnTo>
                      <a:lnTo>
                        <a:pt x="124091" y="93459"/>
                      </a:lnTo>
                      <a:lnTo>
                        <a:pt x="137052" y="93459"/>
                      </a:lnTo>
                      <a:lnTo>
                        <a:pt x="179501" y="49225"/>
                      </a:lnTo>
                      <a:lnTo>
                        <a:pt x="179501" y="46215"/>
                      </a:lnTo>
                      <a:lnTo>
                        <a:pt x="144310" y="9550"/>
                      </a:lnTo>
                      <a:lnTo>
                        <a:pt x="284378" y="9550"/>
                      </a:lnTo>
                      <a:lnTo>
                        <a:pt x="284378" y="2133"/>
                      </a:lnTo>
                      <a:lnTo>
                        <a:pt x="282321" y="0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bject 40">
                  <a:extLst>
                    <a:ext uri="{FF2B5EF4-FFF2-40B4-BE49-F238E27FC236}">
                      <a16:creationId xmlns:a16="http://schemas.microsoft.com/office/drawing/2014/main" id="{BEECF5BD-CF77-41DB-AEB0-8E770C6E9F00}"/>
                    </a:ext>
                  </a:extLst>
                </p:cNvPr>
                <p:cNvSpPr/>
                <p:nvPr/>
              </p:nvSpPr>
              <p:spPr>
                <a:xfrm>
                  <a:off x="900237" y="5054348"/>
                  <a:ext cx="106548" cy="110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10" h="83185">
                      <a:moveTo>
                        <a:pt x="15633" y="73558"/>
                      </a:moveTo>
                      <a:lnTo>
                        <a:pt x="9156" y="66814"/>
                      </a:lnTo>
                      <a:lnTo>
                        <a:pt x="0" y="76352"/>
                      </a:lnTo>
                      <a:lnTo>
                        <a:pt x="6477" y="83096"/>
                      </a:lnTo>
                      <a:lnTo>
                        <a:pt x="15633" y="73558"/>
                      </a:lnTo>
                      <a:close/>
                    </a:path>
                    <a:path w="80010" h="83185">
                      <a:moveTo>
                        <a:pt x="79730" y="6756"/>
                      </a:moveTo>
                      <a:lnTo>
                        <a:pt x="73253" y="0"/>
                      </a:lnTo>
                      <a:lnTo>
                        <a:pt x="18313" y="57264"/>
                      </a:lnTo>
                      <a:lnTo>
                        <a:pt x="24790" y="64008"/>
                      </a:lnTo>
                      <a:lnTo>
                        <a:pt x="79730" y="6756"/>
                      </a:lnTo>
                      <a:close/>
                    </a:path>
                  </a:pathLst>
                </a:custGeom>
                <a:grpFill/>
              </p:spPr>
              <p:txBody>
                <a:bodyPr wrap="square" lIns="0" tIns="0" rIns="0" bIns="0" rtlCol="0"/>
                <a:lstStyle/>
                <a:p>
                  <a:pPr marL="0" marR="0" lvl="0" indent="0" algn="l" defTabSz="121770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ZA" sz="239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831070-869F-4512-863E-6AE3E6552B89}"/>
              </a:ext>
            </a:extLst>
          </p:cNvPr>
          <p:cNvGrpSpPr/>
          <p:nvPr/>
        </p:nvGrpSpPr>
        <p:grpSpPr>
          <a:xfrm>
            <a:off x="5444599" y="3014693"/>
            <a:ext cx="730066" cy="449162"/>
            <a:chOff x="5162500" y="2470721"/>
            <a:chExt cx="1171575" cy="401924"/>
          </a:xfrm>
          <a:solidFill>
            <a:schemeClr val="bg1">
              <a:lumMod val="65000"/>
            </a:schemeClr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D25945-037A-4707-8699-C4CE62B04DAC}"/>
                </a:ext>
              </a:extLst>
            </p:cNvPr>
            <p:cNvSpPr/>
            <p:nvPr/>
          </p:nvSpPr>
          <p:spPr>
            <a:xfrm>
              <a:off x="5162500" y="2470721"/>
              <a:ext cx="1171575" cy="1443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2D48EC0-08C9-49AC-83BB-BCE5B9866FDA}"/>
                </a:ext>
              </a:extLst>
            </p:cNvPr>
            <p:cNvSpPr/>
            <p:nvPr/>
          </p:nvSpPr>
          <p:spPr>
            <a:xfrm>
              <a:off x="5162500" y="2728271"/>
              <a:ext cx="1171575" cy="1443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D7BE73-C0EC-4052-9B18-2DDBD16DD968}"/>
              </a:ext>
            </a:extLst>
          </p:cNvPr>
          <p:cNvGrpSpPr/>
          <p:nvPr/>
        </p:nvGrpSpPr>
        <p:grpSpPr>
          <a:xfrm>
            <a:off x="1888171" y="354148"/>
            <a:ext cx="9541828" cy="991114"/>
            <a:chOff x="1661329" y="-1637439"/>
            <a:chExt cx="9541828" cy="991114"/>
          </a:xfrm>
        </p:grpSpPr>
        <p:sp>
          <p:nvSpPr>
            <p:cNvPr id="77" name="object 2">
              <a:extLst>
                <a:ext uri="{FF2B5EF4-FFF2-40B4-BE49-F238E27FC236}">
                  <a16:creationId xmlns:a16="http://schemas.microsoft.com/office/drawing/2014/main" id="{AAA927E4-0C53-4C03-B116-7EE64EDA137F}"/>
                </a:ext>
              </a:extLst>
            </p:cNvPr>
            <p:cNvSpPr txBox="1">
              <a:spLocks/>
            </p:cNvSpPr>
            <p:nvPr/>
          </p:nvSpPr>
          <p:spPr>
            <a:xfrm>
              <a:off x="1661329" y="-1637439"/>
              <a:ext cx="6398410" cy="537370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09483" algn="l"/>
                  <a:tab pos="1809647" algn="l"/>
                  <a:tab pos="1932263" algn="l"/>
                  <a:tab pos="3762206" algn="l"/>
                  <a:tab pos="5170179" algn="l"/>
                  <a:tab pos="6286410" algn="l"/>
                  <a:tab pos="6595064" algn="l"/>
                </a:tabLst>
                <a:defRPr/>
              </a:pPr>
              <a:r>
                <a:rPr kumimoji="0" lang="en-ZA" sz="3396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MILOK Group </a:t>
              </a:r>
              <a:r>
                <a:rPr lang="en-ZA" sz="3396" b="1" kern="0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B</a:t>
              </a:r>
              <a:r>
                <a:rPr kumimoji="0" lang="en-ZA" sz="3396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alance</a:t>
              </a:r>
              <a:r>
                <a:rPr kumimoji="0" lang="en-ZA" sz="3396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  <a:r>
                <a:rPr lang="en-ZA" sz="3396" b="1" kern="0" dirty="0">
                  <a:solidFill>
                    <a:schemeClr val="accent1"/>
                  </a:solidFill>
                  <a:latin typeface="Roboto" pitchFamily="2" charset="0"/>
                  <a:ea typeface="Roboto" pitchFamily="2" charset="0"/>
                </a:rPr>
                <a:t>S</a:t>
              </a:r>
              <a:r>
                <a:rPr kumimoji="0" lang="en-ZA" sz="3396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heet</a:t>
              </a:r>
              <a:r>
                <a:rPr kumimoji="0" lang="en-ZA" sz="3396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1B86FB7-6BA5-44ED-8495-15835D3B9338}"/>
                </a:ext>
              </a:extLst>
            </p:cNvPr>
            <p:cNvSpPr txBox="1"/>
            <p:nvPr/>
          </p:nvSpPr>
          <p:spPr>
            <a:xfrm>
              <a:off x="4016410" y="-1215712"/>
              <a:ext cx="7186747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en-ZA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rPr>
                <a:t>In one sentence </a:t>
              </a:r>
              <a:r>
                <a:rPr lang="en-ZA" sz="2800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</a:rPr>
                <a:t>| Current </a:t>
              </a:r>
              <a:r>
                <a:rPr kumimoji="0" lang="en-ZA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n-cs"/>
                </a:rPr>
                <a:t>year movement</a:t>
              </a:r>
              <a:endParaRPr kumimoji="0" lang="en-ZA" sz="31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4" name="Rectangle: Single Corner Snipped 83">
            <a:extLst>
              <a:ext uri="{FF2B5EF4-FFF2-40B4-BE49-F238E27FC236}">
                <a16:creationId xmlns:a16="http://schemas.microsoft.com/office/drawing/2014/main" id="{2BB28779-2C98-47BE-B04B-12BA5BFF3E71}"/>
              </a:ext>
            </a:extLst>
          </p:cNvPr>
          <p:cNvSpPr/>
          <p:nvPr/>
        </p:nvSpPr>
        <p:spPr>
          <a:xfrm>
            <a:off x="1414623" y="1837746"/>
            <a:ext cx="388216" cy="2237985"/>
          </a:xfrm>
          <a:prstGeom prst="snip1Rect">
            <a:avLst>
              <a:gd name="adj" fmla="val 35105"/>
            </a:avLst>
          </a:prstGeom>
          <a:solidFill>
            <a:srgbClr val="EA9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: Single Corner Snipped 84">
            <a:extLst>
              <a:ext uri="{FF2B5EF4-FFF2-40B4-BE49-F238E27FC236}">
                <a16:creationId xmlns:a16="http://schemas.microsoft.com/office/drawing/2014/main" id="{F7BADC59-F6D2-49FF-A0CE-A7111AC6304F}"/>
              </a:ext>
            </a:extLst>
          </p:cNvPr>
          <p:cNvSpPr/>
          <p:nvPr/>
        </p:nvSpPr>
        <p:spPr>
          <a:xfrm>
            <a:off x="7844336" y="1809833"/>
            <a:ext cx="388216" cy="2265897"/>
          </a:xfrm>
          <a:prstGeom prst="snip1Rect">
            <a:avLst>
              <a:gd name="adj" fmla="val 35105"/>
            </a:avLst>
          </a:prstGeom>
          <a:solidFill>
            <a:srgbClr val="EA9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: Single Corner Snipped 85">
            <a:extLst>
              <a:ext uri="{FF2B5EF4-FFF2-40B4-BE49-F238E27FC236}">
                <a16:creationId xmlns:a16="http://schemas.microsoft.com/office/drawing/2014/main" id="{2ACB838E-0282-46CC-BE3B-E313D8A3BFC1}"/>
              </a:ext>
            </a:extLst>
          </p:cNvPr>
          <p:cNvSpPr/>
          <p:nvPr/>
        </p:nvSpPr>
        <p:spPr>
          <a:xfrm>
            <a:off x="3405100" y="2182815"/>
            <a:ext cx="388216" cy="1892916"/>
          </a:xfrm>
          <a:prstGeom prst="snip1Rect">
            <a:avLst>
              <a:gd name="adj" fmla="val 351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: Single Corner Snipped 86">
            <a:extLst>
              <a:ext uri="{FF2B5EF4-FFF2-40B4-BE49-F238E27FC236}">
                <a16:creationId xmlns:a16="http://schemas.microsoft.com/office/drawing/2014/main" id="{B08613A1-7C6F-4882-96E1-AF5559EB12E8}"/>
              </a:ext>
            </a:extLst>
          </p:cNvPr>
          <p:cNvSpPr/>
          <p:nvPr/>
        </p:nvSpPr>
        <p:spPr>
          <a:xfrm>
            <a:off x="9814992" y="2629842"/>
            <a:ext cx="388216" cy="1445888"/>
          </a:xfrm>
          <a:prstGeom prst="snip1Rect">
            <a:avLst>
              <a:gd name="adj" fmla="val 351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18205D1-1AB3-431C-AD1A-7CA62D732854}"/>
              </a:ext>
            </a:extLst>
          </p:cNvPr>
          <p:cNvSpPr txBox="1"/>
          <p:nvPr/>
        </p:nvSpPr>
        <p:spPr>
          <a:xfrm>
            <a:off x="8989925" y="4089407"/>
            <a:ext cx="2054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Other &amp; Capital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+mn-cs"/>
              </a:rPr>
              <a:t>3,000,000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7BBB3EFF-9FA3-45C2-AE64-CDDDE49F6249}"/>
              </a:ext>
            </a:extLst>
          </p:cNvPr>
          <p:cNvSpPr/>
          <p:nvPr/>
        </p:nvSpPr>
        <p:spPr>
          <a:xfrm rot="5400000">
            <a:off x="8887327" y="3802478"/>
            <a:ext cx="269705" cy="198997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id="{CD0B87E7-A283-46D0-874D-F0F24F749915}"/>
              </a:ext>
            </a:extLst>
          </p:cNvPr>
          <p:cNvSpPr/>
          <p:nvPr/>
        </p:nvSpPr>
        <p:spPr>
          <a:xfrm rot="5400000">
            <a:off x="2468865" y="3802479"/>
            <a:ext cx="269705" cy="198997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41">
            <a:extLst>
              <a:ext uri="{FF2B5EF4-FFF2-40B4-BE49-F238E27FC236}">
                <a16:creationId xmlns:a16="http://schemas.microsoft.com/office/drawing/2014/main" id="{9CD16684-B2AF-4C84-ACC9-2B264F599A3C}"/>
              </a:ext>
            </a:extLst>
          </p:cNvPr>
          <p:cNvSpPr txBox="1"/>
          <p:nvPr/>
        </p:nvSpPr>
        <p:spPr>
          <a:xfrm>
            <a:off x="8919961" y="4107900"/>
            <a:ext cx="202379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</a:rPr>
              <a:t>+</a:t>
            </a:r>
          </a:p>
        </p:txBody>
      </p:sp>
      <p:sp>
        <p:nvSpPr>
          <p:cNvPr id="116" name="object 48">
            <a:extLst>
              <a:ext uri="{FF2B5EF4-FFF2-40B4-BE49-F238E27FC236}">
                <a16:creationId xmlns:a16="http://schemas.microsoft.com/office/drawing/2014/main" id="{F6462F50-E7D8-4D10-9BA5-AFC16CDB7186}"/>
              </a:ext>
            </a:extLst>
          </p:cNvPr>
          <p:cNvSpPr txBox="1"/>
          <p:nvPr/>
        </p:nvSpPr>
        <p:spPr>
          <a:xfrm>
            <a:off x="1615273" y="1490945"/>
            <a:ext cx="1149799" cy="30395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  <a:tabLst>
                <a:tab pos="1883217" algn="l"/>
                <a:tab pos="5530417" algn="l"/>
              </a:tabLst>
            </a:pPr>
            <a:r>
              <a:rPr sz="1864" b="1" dirty="0">
                <a:solidFill>
                  <a:srgbClr val="84C64E"/>
                </a:solidFill>
                <a:latin typeface="Roboto" pitchFamily="2" charset="0"/>
                <a:ea typeface="Roboto" pitchFamily="2" charset="0"/>
                <a:cs typeface="Arial"/>
              </a:rPr>
              <a:t>1,500,000</a:t>
            </a:r>
            <a:endParaRPr sz="1864" dirty="0">
              <a:solidFill>
                <a:srgbClr val="84C64E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117" name="object 62">
            <a:extLst>
              <a:ext uri="{FF2B5EF4-FFF2-40B4-BE49-F238E27FC236}">
                <a16:creationId xmlns:a16="http://schemas.microsoft.com/office/drawing/2014/main" id="{553A432F-268C-4D5F-8A72-2DE3D70EE48D}"/>
              </a:ext>
            </a:extLst>
          </p:cNvPr>
          <p:cNvSpPr/>
          <p:nvPr/>
        </p:nvSpPr>
        <p:spPr>
          <a:xfrm>
            <a:off x="7869062" y="1563855"/>
            <a:ext cx="158131" cy="158131"/>
          </a:xfrm>
          <a:custGeom>
            <a:avLst/>
            <a:gdLst/>
            <a:ahLst/>
            <a:cxnLst/>
            <a:rect l="l" t="t" r="r" b="b"/>
            <a:pathLst>
              <a:path w="118745" h="118744">
                <a:moveTo>
                  <a:pt x="59131" y="0"/>
                </a:moveTo>
                <a:lnTo>
                  <a:pt x="0" y="118262"/>
                </a:lnTo>
                <a:lnTo>
                  <a:pt x="118262" y="118262"/>
                </a:lnTo>
                <a:lnTo>
                  <a:pt x="59131" y="0"/>
                </a:lnTo>
                <a:close/>
              </a:path>
            </a:pathLst>
          </a:custGeom>
          <a:solidFill>
            <a:srgbClr val="84C64E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18" name="object 63">
            <a:extLst>
              <a:ext uri="{FF2B5EF4-FFF2-40B4-BE49-F238E27FC236}">
                <a16:creationId xmlns:a16="http://schemas.microsoft.com/office/drawing/2014/main" id="{74DEB4F9-9050-4117-A53B-F677687D7B1B}"/>
              </a:ext>
            </a:extLst>
          </p:cNvPr>
          <p:cNvSpPr/>
          <p:nvPr/>
        </p:nvSpPr>
        <p:spPr>
          <a:xfrm>
            <a:off x="3351097" y="1563855"/>
            <a:ext cx="158131" cy="158131"/>
          </a:xfrm>
          <a:custGeom>
            <a:avLst/>
            <a:gdLst/>
            <a:ahLst/>
            <a:cxnLst/>
            <a:rect l="l" t="t" r="r" b="b"/>
            <a:pathLst>
              <a:path w="118744" h="118744">
                <a:moveTo>
                  <a:pt x="118262" y="0"/>
                </a:moveTo>
                <a:lnTo>
                  <a:pt x="0" y="0"/>
                </a:lnTo>
                <a:lnTo>
                  <a:pt x="59131" y="118262"/>
                </a:lnTo>
                <a:lnTo>
                  <a:pt x="118262" y="0"/>
                </a:lnTo>
                <a:close/>
              </a:path>
            </a:pathLst>
          </a:custGeom>
          <a:solidFill>
            <a:srgbClr val="DE354E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19" name="object 64">
            <a:extLst>
              <a:ext uri="{FF2B5EF4-FFF2-40B4-BE49-F238E27FC236}">
                <a16:creationId xmlns:a16="http://schemas.microsoft.com/office/drawing/2014/main" id="{EB8C9DED-9EB1-475D-A033-BAD332479657}"/>
              </a:ext>
            </a:extLst>
          </p:cNvPr>
          <p:cNvSpPr/>
          <p:nvPr/>
        </p:nvSpPr>
        <p:spPr>
          <a:xfrm>
            <a:off x="1414623" y="1563855"/>
            <a:ext cx="158131" cy="158131"/>
          </a:xfrm>
          <a:custGeom>
            <a:avLst/>
            <a:gdLst/>
            <a:ahLst/>
            <a:cxnLst/>
            <a:rect l="l" t="t" r="r" b="b"/>
            <a:pathLst>
              <a:path w="118744" h="118744">
                <a:moveTo>
                  <a:pt x="59131" y="0"/>
                </a:moveTo>
                <a:lnTo>
                  <a:pt x="0" y="118262"/>
                </a:lnTo>
                <a:lnTo>
                  <a:pt x="118262" y="118262"/>
                </a:lnTo>
                <a:lnTo>
                  <a:pt x="59131" y="0"/>
                </a:lnTo>
                <a:close/>
              </a:path>
            </a:pathLst>
          </a:custGeom>
          <a:solidFill>
            <a:srgbClr val="84C64E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0" name="object 48">
            <a:extLst>
              <a:ext uri="{FF2B5EF4-FFF2-40B4-BE49-F238E27FC236}">
                <a16:creationId xmlns:a16="http://schemas.microsoft.com/office/drawing/2014/main" id="{CC36706B-2F30-48A5-9D91-E50C32B50969}"/>
              </a:ext>
            </a:extLst>
          </p:cNvPr>
          <p:cNvSpPr txBox="1"/>
          <p:nvPr/>
        </p:nvSpPr>
        <p:spPr>
          <a:xfrm>
            <a:off x="8193414" y="1490945"/>
            <a:ext cx="1177197" cy="30395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  <a:tabLst>
                <a:tab pos="1883217" algn="l"/>
                <a:tab pos="5530417" algn="l"/>
              </a:tabLst>
            </a:pPr>
            <a:r>
              <a:rPr sz="1864" b="1" dirty="0">
                <a:solidFill>
                  <a:srgbClr val="84C64E"/>
                </a:solidFill>
                <a:latin typeface="Roboto" pitchFamily="2" charset="0"/>
                <a:ea typeface="Roboto" pitchFamily="2" charset="0"/>
                <a:cs typeface="Arial"/>
              </a:rPr>
              <a:t>1,200,000</a:t>
            </a:r>
            <a:endParaRPr sz="1864" dirty="0">
              <a:solidFill>
                <a:srgbClr val="84C64E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121" name="object 48">
            <a:extLst>
              <a:ext uri="{FF2B5EF4-FFF2-40B4-BE49-F238E27FC236}">
                <a16:creationId xmlns:a16="http://schemas.microsoft.com/office/drawing/2014/main" id="{6025E3C6-175B-461C-B80A-2E11AC202E57}"/>
              </a:ext>
            </a:extLst>
          </p:cNvPr>
          <p:cNvSpPr txBox="1"/>
          <p:nvPr/>
        </p:nvSpPr>
        <p:spPr>
          <a:xfrm>
            <a:off x="3604291" y="1490945"/>
            <a:ext cx="2362193" cy="30395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  <a:tabLst>
                <a:tab pos="1883217" algn="l"/>
                <a:tab pos="5530417" algn="l"/>
              </a:tabLst>
            </a:pPr>
            <a:r>
              <a:rPr sz="1864" b="1" dirty="0">
                <a:solidFill>
                  <a:srgbClr val="DE354E"/>
                </a:solidFill>
                <a:latin typeface="Roboto" pitchFamily="2" charset="0"/>
                <a:ea typeface="Roboto" pitchFamily="2" charset="0"/>
                <a:cs typeface="Arial"/>
              </a:rPr>
              <a:t>-300,000</a:t>
            </a:r>
            <a:endParaRPr sz="1864" dirty="0">
              <a:solidFill>
                <a:srgbClr val="DE354E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54" name="object 48">
            <a:extLst>
              <a:ext uri="{FF2B5EF4-FFF2-40B4-BE49-F238E27FC236}">
                <a16:creationId xmlns:a16="http://schemas.microsoft.com/office/drawing/2014/main" id="{1B79EDBC-2F84-46AF-8248-0B1A649A859D}"/>
              </a:ext>
            </a:extLst>
          </p:cNvPr>
          <p:cNvSpPr txBox="1"/>
          <p:nvPr/>
        </p:nvSpPr>
        <p:spPr>
          <a:xfrm>
            <a:off x="9929771" y="1490945"/>
            <a:ext cx="439131" cy="30395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  <a:tabLst>
                <a:tab pos="1883217" algn="l"/>
                <a:tab pos="5530417" algn="l"/>
              </a:tabLst>
            </a:pPr>
            <a:r>
              <a:rPr lang="en-US" sz="1864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/>
              </a:rPr>
              <a:t>0</a:t>
            </a:r>
            <a:endParaRPr sz="1864" dirty="0">
              <a:solidFill>
                <a:schemeClr val="tx2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B8BA42-ECBD-4F38-8C11-F445594CFB7B}"/>
              </a:ext>
            </a:extLst>
          </p:cNvPr>
          <p:cNvGrpSpPr/>
          <p:nvPr/>
        </p:nvGrpSpPr>
        <p:grpSpPr>
          <a:xfrm>
            <a:off x="8059722" y="4884503"/>
            <a:ext cx="1949378" cy="628182"/>
            <a:chOff x="8252537" y="4733613"/>
            <a:chExt cx="1949378" cy="628182"/>
          </a:xfrm>
        </p:grpSpPr>
        <p:sp>
          <p:nvSpPr>
            <p:cNvPr id="55" name="object 32">
              <a:extLst>
                <a:ext uri="{FF2B5EF4-FFF2-40B4-BE49-F238E27FC236}">
                  <a16:creationId xmlns:a16="http://schemas.microsoft.com/office/drawing/2014/main" id="{79FFBF24-AD5D-4418-A64C-E7299C9B53A3}"/>
                </a:ext>
              </a:extLst>
            </p:cNvPr>
            <p:cNvSpPr txBox="1"/>
            <p:nvPr/>
          </p:nvSpPr>
          <p:spPr>
            <a:xfrm>
              <a:off x="8968572" y="4877760"/>
              <a:ext cx="1233343" cy="307713"/>
            </a:xfrm>
            <a:prstGeom prst="rect">
              <a:avLst/>
            </a:prstGeom>
          </p:spPr>
          <p:txBody>
            <a:bodyPr vert="horz" wrap="square" lIns="0" tIns="50737" rIns="0" bIns="0" rtlCol="0">
              <a:spAutoFit/>
            </a:bodyPr>
            <a:lstStyle/>
            <a:p>
              <a:pPr marL="16913" marR="6765" lvl="0" indent="0" algn="l" defTabSz="1217706" rtl="0" eaLnBrk="1" fontAlgn="auto" latinLnBrk="0" hangingPunct="1">
                <a:lnSpc>
                  <a:spcPts val="1998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64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Arial"/>
                </a:rPr>
                <a:t>Operations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1C857A7-C268-4C10-8464-1A1969CE2827}"/>
                </a:ext>
              </a:extLst>
            </p:cNvPr>
            <p:cNvGrpSpPr/>
            <p:nvPr/>
          </p:nvGrpSpPr>
          <p:grpSpPr>
            <a:xfrm>
              <a:off x="8252537" y="4733613"/>
              <a:ext cx="628182" cy="628182"/>
              <a:chOff x="6407299" y="6094142"/>
              <a:chExt cx="628182" cy="62818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94E8897-5C97-41F2-8819-53CCD133F2B9}"/>
                  </a:ext>
                </a:extLst>
              </p:cNvPr>
              <p:cNvSpPr/>
              <p:nvPr/>
            </p:nvSpPr>
            <p:spPr>
              <a:xfrm>
                <a:off x="6407299" y="6094142"/>
                <a:ext cx="628182" cy="62818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0" name="Graphic 79">
                <a:extLst>
                  <a:ext uri="{FF2B5EF4-FFF2-40B4-BE49-F238E27FC236}">
                    <a16:creationId xmlns:a16="http://schemas.microsoft.com/office/drawing/2014/main" id="{66262101-4DD6-4EBC-B59C-9C8D184FE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16283" y="6205355"/>
                <a:ext cx="414274" cy="4142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252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2590553" y="857231"/>
            <a:ext cx="7010894" cy="1679071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en-ZA" sz="5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The</a:t>
            </a:r>
            <a:r>
              <a:rPr lang="en-ZA" sz="5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br>
              <a:rPr lang="en-ZA" sz="5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en-ZA" sz="5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</a:rPr>
              <a:t>4</a:t>
            </a:r>
            <a:r>
              <a:rPr lang="en-ZA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Chapters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062984-4366-400B-B66B-03A372F06482}"/>
              </a:ext>
            </a:extLst>
          </p:cNvPr>
          <p:cNvGrpSpPr/>
          <p:nvPr/>
        </p:nvGrpSpPr>
        <p:grpSpPr>
          <a:xfrm>
            <a:off x="465824" y="3407963"/>
            <a:ext cx="10803062" cy="2035410"/>
            <a:chOff x="465824" y="3407963"/>
            <a:chExt cx="10803062" cy="203541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56C611B-A21A-4534-8782-C9349DE41003}"/>
                </a:ext>
              </a:extLst>
            </p:cNvPr>
            <p:cNvSpPr/>
            <p:nvPr/>
          </p:nvSpPr>
          <p:spPr>
            <a:xfrm>
              <a:off x="3722957" y="3497129"/>
              <a:ext cx="1946244" cy="1946244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C626019-5506-4DE8-AD68-140DA2CCCBC2}"/>
                </a:ext>
              </a:extLst>
            </p:cNvPr>
            <p:cNvSpPr/>
            <p:nvPr/>
          </p:nvSpPr>
          <p:spPr>
            <a:xfrm>
              <a:off x="6522800" y="3497129"/>
              <a:ext cx="1946244" cy="1946244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FD3FFF1-7EE1-4C6B-A9BC-DC76B4D50676}"/>
                </a:ext>
              </a:extLst>
            </p:cNvPr>
            <p:cNvSpPr/>
            <p:nvPr/>
          </p:nvSpPr>
          <p:spPr>
            <a:xfrm>
              <a:off x="9322642" y="3497129"/>
              <a:ext cx="1946244" cy="19462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8D23F2-0FC5-474E-A33D-2F1B35711BAC}"/>
                </a:ext>
              </a:extLst>
            </p:cNvPr>
            <p:cNvSpPr/>
            <p:nvPr/>
          </p:nvSpPr>
          <p:spPr>
            <a:xfrm>
              <a:off x="923114" y="3497129"/>
              <a:ext cx="1946244" cy="1946244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919982" y="4759260"/>
              <a:ext cx="1946244" cy="452235"/>
            </a:xfrm>
            <a:prstGeom prst="rect">
              <a:avLst/>
            </a:prstGeom>
          </p:spPr>
          <p:txBody>
            <a:bodyPr vert="horz" wrap="square" lIns="0" tIns="21141" rIns="0" bIns="0" rtlCol="0">
              <a:noAutofit/>
            </a:bodyPr>
            <a:lstStyle/>
            <a:p>
              <a:pPr marL="16913" algn="ctr" defTabSz="1217706">
                <a:spcBef>
                  <a:spcPts val="166"/>
                </a:spcBef>
              </a:pPr>
              <a:r>
                <a:rPr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Profitability</a:t>
              </a: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3963347" y="4544461"/>
              <a:ext cx="1465464" cy="886455"/>
            </a:xfrm>
            <a:prstGeom prst="rect">
              <a:avLst/>
            </a:prstGeom>
          </p:spPr>
          <p:txBody>
            <a:bodyPr vert="horz" wrap="square" lIns="0" tIns="90482" rIns="0" bIns="0" rtlCol="0">
              <a:noAutofit/>
            </a:bodyPr>
            <a:lstStyle/>
            <a:p>
              <a:pPr marR="6765" algn="ctr" defTabSz="1217706">
                <a:lnSpc>
                  <a:spcPct val="90000"/>
                </a:lnSpc>
                <a:spcBef>
                  <a:spcPts val="712"/>
                </a:spcBef>
              </a:pPr>
              <a:r>
                <a:rPr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Working</a:t>
              </a:r>
              <a:r>
                <a:rPr lang="ru-RU"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Capital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55760" y="4544461"/>
              <a:ext cx="1250676" cy="886455"/>
            </a:xfrm>
            <a:prstGeom prst="rect">
              <a:avLst/>
            </a:prstGeom>
          </p:spPr>
          <p:txBody>
            <a:bodyPr vert="horz" wrap="square" lIns="0" tIns="90482" rIns="0" bIns="0" rtlCol="0">
              <a:noAutofit/>
            </a:bodyPr>
            <a:lstStyle/>
            <a:p>
              <a:pPr marR="6765" algn="ctr" defTabSz="1217706">
                <a:lnSpc>
                  <a:spcPct val="90000"/>
                </a:lnSpc>
                <a:spcBef>
                  <a:spcPts val="712"/>
                </a:spcBef>
              </a:pPr>
              <a:r>
                <a:rPr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Other</a:t>
              </a:r>
              <a:r>
                <a:rPr lang="ru-RU"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 </a:t>
              </a:r>
              <a:r>
                <a:rPr sz="240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Capital</a:t>
              </a: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589978" y="4759259"/>
              <a:ext cx="1436713" cy="452235"/>
            </a:xfrm>
            <a:prstGeom prst="rect">
              <a:avLst/>
            </a:prstGeom>
          </p:spPr>
          <p:txBody>
            <a:bodyPr vert="horz" wrap="square" lIns="0" tIns="21141" rIns="0" bIns="0" rtlCol="0">
              <a:noAutofit/>
            </a:bodyPr>
            <a:lstStyle/>
            <a:p>
              <a:pPr marL="16913" algn="ctr" defTabSz="1217706">
                <a:spcBef>
                  <a:spcPts val="166"/>
                </a:spcBef>
              </a:pPr>
              <a:r>
                <a:rPr sz="2400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Funding</a:t>
              </a:r>
            </a:p>
          </p:txBody>
        </p:sp>
        <p:sp>
          <p:nvSpPr>
            <p:cNvPr id="44" name="Plus Sign 43">
              <a:extLst>
                <a:ext uri="{FF2B5EF4-FFF2-40B4-BE49-F238E27FC236}">
                  <a16:creationId xmlns:a16="http://schemas.microsoft.com/office/drawing/2014/main" id="{6E9050DE-2F63-480E-B8B2-6C94AF35E307}"/>
                </a:ext>
              </a:extLst>
            </p:cNvPr>
            <p:cNvSpPr/>
            <p:nvPr/>
          </p:nvSpPr>
          <p:spPr>
            <a:xfrm>
              <a:off x="2930704" y="4267733"/>
              <a:ext cx="736695" cy="736695"/>
            </a:xfrm>
            <a:prstGeom prst="mathPlus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5" name="Plus Sign 44">
              <a:extLst>
                <a:ext uri="{FF2B5EF4-FFF2-40B4-BE49-F238E27FC236}">
                  <a16:creationId xmlns:a16="http://schemas.microsoft.com/office/drawing/2014/main" id="{E87B9657-53B2-4C8C-82C6-32278CB61920}"/>
                </a:ext>
              </a:extLst>
            </p:cNvPr>
            <p:cNvSpPr/>
            <p:nvPr/>
          </p:nvSpPr>
          <p:spPr>
            <a:xfrm>
              <a:off x="5723174" y="4267733"/>
              <a:ext cx="736695" cy="736695"/>
            </a:xfrm>
            <a:prstGeom prst="mathPlus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6" name="Equals 45">
              <a:extLst>
                <a:ext uri="{FF2B5EF4-FFF2-40B4-BE49-F238E27FC236}">
                  <a16:creationId xmlns:a16="http://schemas.microsoft.com/office/drawing/2014/main" id="{BA7C8F71-0203-45FF-978B-056F00F0A687}"/>
                </a:ext>
              </a:extLst>
            </p:cNvPr>
            <p:cNvSpPr/>
            <p:nvPr/>
          </p:nvSpPr>
          <p:spPr>
            <a:xfrm>
              <a:off x="8522440" y="4267733"/>
              <a:ext cx="736695" cy="736695"/>
            </a:xfrm>
            <a:prstGeom prst="mathEqual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50" name="object 4">
              <a:extLst>
                <a:ext uri="{FF2B5EF4-FFF2-40B4-BE49-F238E27FC236}">
                  <a16:creationId xmlns:a16="http://schemas.microsoft.com/office/drawing/2014/main" id="{3C2757A8-A73B-4F17-8382-5EF0B5E3C65F}"/>
                </a:ext>
              </a:extLst>
            </p:cNvPr>
            <p:cNvSpPr txBox="1"/>
            <p:nvPr/>
          </p:nvSpPr>
          <p:spPr>
            <a:xfrm>
              <a:off x="465824" y="3407963"/>
              <a:ext cx="470582" cy="452235"/>
            </a:xfrm>
            <a:prstGeom prst="rect">
              <a:avLst/>
            </a:prstGeom>
          </p:spPr>
          <p:txBody>
            <a:bodyPr vert="horz" wrap="square" lIns="0" tIns="21141" rIns="0" bIns="0" rtlCol="0">
              <a:noAutofit/>
            </a:bodyPr>
            <a:lstStyle/>
            <a:p>
              <a:pPr marL="16913" algn="ctr" defTabSz="1217706">
                <a:spcBef>
                  <a:spcPts val="166"/>
                </a:spcBef>
              </a:pPr>
              <a:r>
                <a:rPr lang="en-US" sz="4400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1</a:t>
              </a:r>
              <a:endParaRPr sz="4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51" name="object 4">
              <a:extLst>
                <a:ext uri="{FF2B5EF4-FFF2-40B4-BE49-F238E27FC236}">
                  <a16:creationId xmlns:a16="http://schemas.microsoft.com/office/drawing/2014/main" id="{703306B0-EF9F-47F7-A69F-3B4D237B3AE9}"/>
                </a:ext>
              </a:extLst>
            </p:cNvPr>
            <p:cNvSpPr txBox="1"/>
            <p:nvPr/>
          </p:nvSpPr>
          <p:spPr>
            <a:xfrm>
              <a:off x="3247056" y="3407963"/>
              <a:ext cx="470582" cy="452235"/>
            </a:xfrm>
            <a:prstGeom prst="rect">
              <a:avLst/>
            </a:prstGeom>
          </p:spPr>
          <p:txBody>
            <a:bodyPr vert="horz" wrap="square" lIns="0" tIns="21141" rIns="0" bIns="0" rtlCol="0">
              <a:noAutofit/>
            </a:bodyPr>
            <a:lstStyle/>
            <a:p>
              <a:pPr marL="16913" algn="ctr" defTabSz="1217706">
                <a:spcBef>
                  <a:spcPts val="166"/>
                </a:spcBef>
              </a:pPr>
              <a:r>
                <a:rPr lang="en-US" sz="4400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2</a:t>
              </a:r>
              <a:endParaRPr sz="4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52" name="object 4">
              <a:extLst>
                <a:ext uri="{FF2B5EF4-FFF2-40B4-BE49-F238E27FC236}">
                  <a16:creationId xmlns:a16="http://schemas.microsoft.com/office/drawing/2014/main" id="{16247031-D85E-4069-BAFF-C5348F3C247B}"/>
                </a:ext>
              </a:extLst>
            </p:cNvPr>
            <p:cNvSpPr txBox="1"/>
            <p:nvPr/>
          </p:nvSpPr>
          <p:spPr>
            <a:xfrm>
              <a:off x="6024286" y="3407963"/>
              <a:ext cx="470582" cy="452235"/>
            </a:xfrm>
            <a:prstGeom prst="rect">
              <a:avLst/>
            </a:prstGeom>
          </p:spPr>
          <p:txBody>
            <a:bodyPr vert="horz" wrap="square" lIns="0" tIns="21141" rIns="0" bIns="0" rtlCol="0">
              <a:noAutofit/>
            </a:bodyPr>
            <a:lstStyle/>
            <a:p>
              <a:pPr marL="16913" algn="ctr" defTabSz="1217706">
                <a:spcBef>
                  <a:spcPts val="166"/>
                </a:spcBef>
              </a:pPr>
              <a:r>
                <a:rPr lang="en-US" sz="4400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3</a:t>
              </a:r>
              <a:endParaRPr sz="4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53" name="object 4">
              <a:extLst>
                <a:ext uri="{FF2B5EF4-FFF2-40B4-BE49-F238E27FC236}">
                  <a16:creationId xmlns:a16="http://schemas.microsoft.com/office/drawing/2014/main" id="{5A06E8C0-37EB-4441-803A-541ECF5F6B77}"/>
                </a:ext>
              </a:extLst>
            </p:cNvPr>
            <p:cNvSpPr txBox="1"/>
            <p:nvPr/>
          </p:nvSpPr>
          <p:spPr>
            <a:xfrm>
              <a:off x="8837415" y="3407963"/>
              <a:ext cx="470582" cy="452235"/>
            </a:xfrm>
            <a:prstGeom prst="rect">
              <a:avLst/>
            </a:prstGeom>
          </p:spPr>
          <p:txBody>
            <a:bodyPr vert="horz" wrap="square" lIns="0" tIns="21141" rIns="0" bIns="0" rtlCol="0">
              <a:noAutofit/>
            </a:bodyPr>
            <a:lstStyle/>
            <a:p>
              <a:pPr marL="16913" algn="ctr" defTabSz="1217706">
                <a:spcBef>
                  <a:spcPts val="166"/>
                </a:spcBef>
              </a:pPr>
              <a:r>
                <a:rPr lang="en-US" sz="44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Arial"/>
                </a:rPr>
                <a:t>4</a:t>
              </a:r>
              <a:endParaRPr sz="4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grpSp>
          <p:nvGrpSpPr>
            <p:cNvPr id="56" name="Graphic 75">
              <a:extLst>
                <a:ext uri="{FF2B5EF4-FFF2-40B4-BE49-F238E27FC236}">
                  <a16:creationId xmlns:a16="http://schemas.microsoft.com/office/drawing/2014/main" id="{0E0BDF20-5C56-4DA4-8E78-F0639055E51F}"/>
                </a:ext>
              </a:extLst>
            </p:cNvPr>
            <p:cNvGrpSpPr/>
            <p:nvPr/>
          </p:nvGrpSpPr>
          <p:grpSpPr>
            <a:xfrm>
              <a:off x="1497267" y="3769941"/>
              <a:ext cx="849709" cy="849709"/>
              <a:chOff x="2843212" y="176212"/>
              <a:chExt cx="6505575" cy="6505575"/>
            </a:xfrm>
            <a:solidFill>
              <a:schemeClr val="bg1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EC31072-C4FF-4E2D-9632-EC03E80B2EC5}"/>
                  </a:ext>
                </a:extLst>
              </p:cNvPr>
              <p:cNvSpPr/>
              <p:nvPr/>
            </p:nvSpPr>
            <p:spPr>
              <a:xfrm>
                <a:off x="2843212" y="1336546"/>
                <a:ext cx="6505571" cy="5024309"/>
              </a:xfrm>
              <a:custGeom>
                <a:avLst/>
                <a:gdLst>
                  <a:gd name="connsiteX0" fmla="*/ 6493812 w 6505571"/>
                  <a:gd name="connsiteY0" fmla="*/ 3941305 h 5024309"/>
                  <a:gd name="connsiteX1" fmla="*/ 6250607 w 6505571"/>
                  <a:gd name="connsiteY1" fmla="*/ 3587814 h 5024309"/>
                  <a:gd name="connsiteX2" fmla="*/ 5827928 w 6505571"/>
                  <a:gd name="connsiteY2" fmla="*/ 3514109 h 5024309"/>
                  <a:gd name="connsiteX3" fmla="*/ 5149834 w 6505571"/>
                  <a:gd name="connsiteY3" fmla="*/ 3669362 h 5024309"/>
                  <a:gd name="connsiteX4" fmla="*/ 5149834 w 6505571"/>
                  <a:gd name="connsiteY4" fmla="*/ 3392159 h 5024309"/>
                  <a:gd name="connsiteX5" fmla="*/ 5528141 w 6505571"/>
                  <a:gd name="connsiteY5" fmla="*/ 2943918 h 5024309"/>
                  <a:gd name="connsiteX6" fmla="*/ 5899599 w 6505571"/>
                  <a:gd name="connsiteY6" fmla="*/ 2069126 h 5024309"/>
                  <a:gd name="connsiteX7" fmla="*/ 5904711 w 6505571"/>
                  <a:gd name="connsiteY7" fmla="*/ 931325 h 5024309"/>
                  <a:gd name="connsiteX8" fmla="*/ 5753874 w 6505571"/>
                  <a:gd name="connsiteY8" fmla="*/ 833696 h 5024309"/>
                  <a:gd name="connsiteX9" fmla="*/ 5656195 w 6505571"/>
                  <a:gd name="connsiteY9" fmla="*/ 984532 h 5024309"/>
                  <a:gd name="connsiteX10" fmla="*/ 5651580 w 6505571"/>
                  <a:gd name="connsiteY10" fmla="*/ 2013635 h 5024309"/>
                  <a:gd name="connsiteX11" fmla="*/ 5315908 w 6505571"/>
                  <a:gd name="connsiteY11" fmla="*/ 2804100 h 5024309"/>
                  <a:gd name="connsiteX12" fmla="*/ 5149834 w 6505571"/>
                  <a:gd name="connsiteY12" fmla="*/ 3023232 h 5024309"/>
                  <a:gd name="connsiteX13" fmla="*/ 5149834 w 6505571"/>
                  <a:gd name="connsiteY13" fmla="*/ 1614829 h 5024309"/>
                  <a:gd name="connsiteX14" fmla="*/ 5022771 w 6505571"/>
                  <a:gd name="connsiteY14" fmla="*/ 1487767 h 5024309"/>
                  <a:gd name="connsiteX15" fmla="*/ 4017641 w 6505571"/>
                  <a:gd name="connsiteY15" fmla="*/ 1487767 h 5024309"/>
                  <a:gd name="connsiteX16" fmla="*/ 4017641 w 6505571"/>
                  <a:gd name="connsiteY16" fmla="*/ 130884 h 5024309"/>
                  <a:gd name="connsiteX17" fmla="*/ 3891026 w 6505571"/>
                  <a:gd name="connsiteY17" fmla="*/ 3822 h 5024309"/>
                  <a:gd name="connsiteX18" fmla="*/ 2758834 w 6505571"/>
                  <a:gd name="connsiteY18" fmla="*/ 0 h 5024309"/>
                  <a:gd name="connsiteX19" fmla="*/ 2758437 w 6505571"/>
                  <a:gd name="connsiteY19" fmla="*/ 0 h 5024309"/>
                  <a:gd name="connsiteX20" fmla="*/ 2668749 w 6505571"/>
                  <a:gd name="connsiteY20" fmla="*/ 37076 h 5024309"/>
                  <a:gd name="connsiteX21" fmla="*/ 2631375 w 6505571"/>
                  <a:gd name="connsiteY21" fmla="*/ 127062 h 5024309"/>
                  <a:gd name="connsiteX22" fmla="*/ 2631375 w 6505571"/>
                  <a:gd name="connsiteY22" fmla="*/ 832901 h 5024309"/>
                  <a:gd name="connsiteX23" fmla="*/ 1626096 w 6505571"/>
                  <a:gd name="connsiteY23" fmla="*/ 832901 h 5024309"/>
                  <a:gd name="connsiteX24" fmla="*/ 1499034 w 6505571"/>
                  <a:gd name="connsiteY24" fmla="*/ 959963 h 5024309"/>
                  <a:gd name="connsiteX25" fmla="*/ 1499034 w 6505571"/>
                  <a:gd name="connsiteY25" fmla="*/ 2218225 h 5024309"/>
                  <a:gd name="connsiteX26" fmla="*/ 1215924 w 6505571"/>
                  <a:gd name="connsiteY26" fmla="*/ 2218225 h 5024309"/>
                  <a:gd name="connsiteX27" fmla="*/ 1215924 w 6505571"/>
                  <a:gd name="connsiteY27" fmla="*/ 2045649 h 5024309"/>
                  <a:gd name="connsiteX28" fmla="*/ 1088862 w 6505571"/>
                  <a:gd name="connsiteY28" fmla="*/ 1918636 h 5024309"/>
                  <a:gd name="connsiteX29" fmla="*/ 958524 w 6505571"/>
                  <a:gd name="connsiteY29" fmla="*/ 1918636 h 5024309"/>
                  <a:gd name="connsiteX30" fmla="*/ 920455 w 6505571"/>
                  <a:gd name="connsiteY30" fmla="*/ 1548519 h 5024309"/>
                  <a:gd name="connsiteX31" fmla="*/ 1062308 w 6505571"/>
                  <a:gd name="connsiteY31" fmla="*/ 672436 h 5024309"/>
                  <a:gd name="connsiteX32" fmla="*/ 1142218 w 6505571"/>
                  <a:gd name="connsiteY32" fmla="*/ 478964 h 5024309"/>
                  <a:gd name="connsiteX33" fmla="*/ 1080672 w 6505571"/>
                  <a:gd name="connsiteY33" fmla="*/ 310111 h 5024309"/>
                  <a:gd name="connsiteX34" fmla="*/ 911868 w 6505571"/>
                  <a:gd name="connsiteY34" fmla="*/ 371706 h 5024309"/>
                  <a:gd name="connsiteX35" fmla="*/ 823421 w 6505571"/>
                  <a:gd name="connsiteY35" fmla="*/ 585825 h 5024309"/>
                  <a:gd name="connsiteX36" fmla="*/ 666381 w 6505571"/>
                  <a:gd name="connsiteY36" fmla="*/ 1554773 h 5024309"/>
                  <a:gd name="connsiteX37" fmla="*/ 700727 w 6505571"/>
                  <a:gd name="connsiteY37" fmla="*/ 1918636 h 5024309"/>
                  <a:gd name="connsiteX38" fmla="*/ 127062 w 6505571"/>
                  <a:gd name="connsiteY38" fmla="*/ 1918636 h 5024309"/>
                  <a:gd name="connsiteX39" fmla="*/ 0 w 6505571"/>
                  <a:gd name="connsiteY39" fmla="*/ 2045698 h 5024309"/>
                  <a:gd name="connsiteX40" fmla="*/ 0 w 6505571"/>
                  <a:gd name="connsiteY40" fmla="*/ 4279111 h 5024309"/>
                  <a:gd name="connsiteX41" fmla="*/ 127062 w 6505571"/>
                  <a:gd name="connsiteY41" fmla="*/ 4406173 h 5024309"/>
                  <a:gd name="connsiteX42" fmla="*/ 1088862 w 6505571"/>
                  <a:gd name="connsiteY42" fmla="*/ 4406173 h 5024309"/>
                  <a:gd name="connsiteX43" fmla="*/ 1215924 w 6505571"/>
                  <a:gd name="connsiteY43" fmla="*/ 4279111 h 5024309"/>
                  <a:gd name="connsiteX44" fmla="*/ 1215924 w 6505571"/>
                  <a:gd name="connsiteY44" fmla="*/ 4158303 h 5024309"/>
                  <a:gd name="connsiteX45" fmla="*/ 1693896 w 6505571"/>
                  <a:gd name="connsiteY45" fmla="*/ 4158303 h 5024309"/>
                  <a:gd name="connsiteX46" fmla="*/ 3630053 w 6505571"/>
                  <a:gd name="connsiteY46" fmla="*/ 4917697 h 5024309"/>
                  <a:gd name="connsiteX47" fmla="*/ 4190515 w 6505571"/>
                  <a:gd name="connsiteY47" fmla="*/ 5024310 h 5024309"/>
                  <a:gd name="connsiteX48" fmla="*/ 4570411 w 6505571"/>
                  <a:gd name="connsiteY48" fmla="*/ 4976513 h 5024309"/>
                  <a:gd name="connsiteX49" fmla="*/ 6087958 w 6505571"/>
                  <a:gd name="connsiteY49" fmla="*/ 4590810 h 5024309"/>
                  <a:gd name="connsiteX50" fmla="*/ 6493812 w 6505571"/>
                  <a:gd name="connsiteY50" fmla="*/ 3941305 h 5024309"/>
                  <a:gd name="connsiteX51" fmla="*/ 4895759 w 6505571"/>
                  <a:gd name="connsiteY51" fmla="*/ 1741891 h 5024309"/>
                  <a:gd name="connsiteX52" fmla="*/ 4895759 w 6505571"/>
                  <a:gd name="connsiteY52" fmla="*/ 3727533 h 5024309"/>
                  <a:gd name="connsiteX53" fmla="*/ 4556067 w 6505571"/>
                  <a:gd name="connsiteY53" fmla="*/ 3805309 h 5024309"/>
                  <a:gd name="connsiteX54" fmla="*/ 4445483 w 6505571"/>
                  <a:gd name="connsiteY54" fmla="*/ 3825410 h 5024309"/>
                  <a:gd name="connsiteX55" fmla="*/ 4019428 w 6505571"/>
                  <a:gd name="connsiteY55" fmla="*/ 3813052 h 5024309"/>
                  <a:gd name="connsiteX56" fmla="*/ 4017641 w 6505571"/>
                  <a:gd name="connsiteY56" fmla="*/ 3812655 h 5024309"/>
                  <a:gd name="connsiteX57" fmla="*/ 4017641 w 6505571"/>
                  <a:gd name="connsiteY57" fmla="*/ 3619977 h 5024309"/>
                  <a:gd name="connsiteX58" fmla="*/ 4095864 w 6505571"/>
                  <a:gd name="connsiteY58" fmla="*/ 3124931 h 5024309"/>
                  <a:gd name="connsiteX59" fmla="*/ 4036055 w 6505571"/>
                  <a:gd name="connsiteY59" fmla="*/ 2991715 h 5024309"/>
                  <a:gd name="connsiteX60" fmla="*/ 4017890 w 6505571"/>
                  <a:gd name="connsiteY60" fmla="*/ 2964019 h 5024309"/>
                  <a:gd name="connsiteX61" fmla="*/ 4017641 w 6505571"/>
                  <a:gd name="connsiteY61" fmla="*/ 2963622 h 5024309"/>
                  <a:gd name="connsiteX62" fmla="*/ 4017641 w 6505571"/>
                  <a:gd name="connsiteY62" fmla="*/ 1741842 h 5024309"/>
                  <a:gd name="connsiteX63" fmla="*/ 4895759 w 6505571"/>
                  <a:gd name="connsiteY63" fmla="*/ 1741842 h 5024309"/>
                  <a:gd name="connsiteX64" fmla="*/ 2885499 w 6505571"/>
                  <a:gd name="connsiteY64" fmla="*/ 254571 h 5024309"/>
                  <a:gd name="connsiteX65" fmla="*/ 3763567 w 6505571"/>
                  <a:gd name="connsiteY65" fmla="*/ 257499 h 5024309"/>
                  <a:gd name="connsiteX66" fmla="*/ 3763567 w 6505571"/>
                  <a:gd name="connsiteY66" fmla="*/ 2761812 h 5024309"/>
                  <a:gd name="connsiteX67" fmla="*/ 3272840 w 6505571"/>
                  <a:gd name="connsiteY67" fmla="*/ 2558711 h 5024309"/>
                  <a:gd name="connsiteX68" fmla="*/ 2885499 w 6505571"/>
                  <a:gd name="connsiteY68" fmla="*/ 2398345 h 5024309"/>
                  <a:gd name="connsiteX69" fmla="*/ 1753158 w 6505571"/>
                  <a:gd name="connsiteY69" fmla="*/ 1087025 h 5024309"/>
                  <a:gd name="connsiteX70" fmla="*/ 2631226 w 6505571"/>
                  <a:gd name="connsiteY70" fmla="*/ 1087025 h 5024309"/>
                  <a:gd name="connsiteX71" fmla="*/ 2631226 w 6505571"/>
                  <a:gd name="connsiteY71" fmla="*/ 2293072 h 5024309"/>
                  <a:gd name="connsiteX72" fmla="*/ 2473639 w 6505571"/>
                  <a:gd name="connsiteY72" fmla="*/ 2227854 h 5024309"/>
                  <a:gd name="connsiteX73" fmla="*/ 2425048 w 6505571"/>
                  <a:gd name="connsiteY73" fmla="*/ 2218175 h 5024309"/>
                  <a:gd name="connsiteX74" fmla="*/ 1753158 w 6505571"/>
                  <a:gd name="connsiteY74" fmla="*/ 2218175 h 5024309"/>
                  <a:gd name="connsiteX75" fmla="*/ 961800 w 6505571"/>
                  <a:gd name="connsiteY75" fmla="*/ 4152049 h 5024309"/>
                  <a:gd name="connsiteX76" fmla="*/ 254124 w 6505571"/>
                  <a:gd name="connsiteY76" fmla="*/ 4152049 h 5024309"/>
                  <a:gd name="connsiteX77" fmla="*/ 254124 w 6505571"/>
                  <a:gd name="connsiteY77" fmla="*/ 2172711 h 5024309"/>
                  <a:gd name="connsiteX78" fmla="*/ 853599 w 6505571"/>
                  <a:gd name="connsiteY78" fmla="*/ 2172711 h 5024309"/>
                  <a:gd name="connsiteX79" fmla="*/ 854442 w 6505571"/>
                  <a:gd name="connsiteY79" fmla="*/ 2172761 h 5024309"/>
                  <a:gd name="connsiteX80" fmla="*/ 855137 w 6505571"/>
                  <a:gd name="connsiteY80" fmla="*/ 2172711 h 5024309"/>
                  <a:gd name="connsiteX81" fmla="*/ 961800 w 6505571"/>
                  <a:gd name="connsiteY81" fmla="*/ 2172711 h 5024309"/>
                  <a:gd name="connsiteX82" fmla="*/ 6025370 w 6505571"/>
                  <a:gd name="connsiteY82" fmla="*/ 4344528 h 5024309"/>
                  <a:gd name="connsiteX83" fmla="*/ 4507823 w 6505571"/>
                  <a:gd name="connsiteY83" fmla="*/ 4730231 h 5024309"/>
                  <a:gd name="connsiteX84" fmla="*/ 3722818 w 6505571"/>
                  <a:gd name="connsiteY84" fmla="*/ 4681143 h 5024309"/>
                  <a:gd name="connsiteX85" fmla="*/ 1764326 w 6505571"/>
                  <a:gd name="connsiteY85" fmla="*/ 3912964 h 5024309"/>
                  <a:gd name="connsiteX86" fmla="*/ 1717918 w 6505571"/>
                  <a:gd name="connsiteY86" fmla="*/ 3904229 h 5024309"/>
                  <a:gd name="connsiteX87" fmla="*/ 1215924 w 6505571"/>
                  <a:gd name="connsiteY87" fmla="*/ 3904229 h 5024309"/>
                  <a:gd name="connsiteX88" fmla="*/ 1215924 w 6505571"/>
                  <a:gd name="connsiteY88" fmla="*/ 2472349 h 5024309"/>
                  <a:gd name="connsiteX89" fmla="*/ 2399735 w 6505571"/>
                  <a:gd name="connsiteY89" fmla="*/ 2472349 h 5024309"/>
                  <a:gd name="connsiteX90" fmla="*/ 3221866 w 6505571"/>
                  <a:gd name="connsiteY90" fmla="*/ 2812637 h 5024309"/>
                  <a:gd name="connsiteX91" fmla="*/ 3671745 w 6505571"/>
                  <a:gd name="connsiteY91" fmla="*/ 2998862 h 5024309"/>
                  <a:gd name="connsiteX92" fmla="*/ 3841839 w 6505571"/>
                  <a:gd name="connsiteY92" fmla="*/ 3410573 h 5024309"/>
                  <a:gd name="connsiteX93" fmla="*/ 3790965 w 6505571"/>
                  <a:gd name="connsiteY93" fmla="*/ 3499864 h 5024309"/>
                  <a:gd name="connsiteX94" fmla="*/ 3457923 w 6505571"/>
                  <a:gd name="connsiteY94" fmla="*/ 3614765 h 5024309"/>
                  <a:gd name="connsiteX95" fmla="*/ 3454945 w 6505571"/>
                  <a:gd name="connsiteY95" fmla="*/ 3614021 h 5024309"/>
                  <a:gd name="connsiteX96" fmla="*/ 3433057 w 6505571"/>
                  <a:gd name="connsiteY96" fmla="*/ 3607668 h 5024309"/>
                  <a:gd name="connsiteX97" fmla="*/ 2578118 w 6505571"/>
                  <a:gd name="connsiteY97" fmla="*/ 3278994 h 5024309"/>
                  <a:gd name="connsiteX98" fmla="*/ 2567497 w 6505571"/>
                  <a:gd name="connsiteY98" fmla="*/ 3274924 h 5024309"/>
                  <a:gd name="connsiteX99" fmla="*/ 2403309 w 6505571"/>
                  <a:gd name="connsiteY99" fmla="*/ 3347935 h 5024309"/>
                  <a:gd name="connsiteX100" fmla="*/ 2476320 w 6505571"/>
                  <a:gd name="connsiteY100" fmla="*/ 3512123 h 5024309"/>
                  <a:gd name="connsiteX101" fmla="*/ 3325948 w 6505571"/>
                  <a:gd name="connsiteY101" fmla="*/ 3839209 h 5024309"/>
                  <a:gd name="connsiteX102" fmla="*/ 3348084 w 6505571"/>
                  <a:gd name="connsiteY102" fmla="*/ 3847249 h 5024309"/>
                  <a:gd name="connsiteX103" fmla="*/ 3630350 w 6505571"/>
                  <a:gd name="connsiteY103" fmla="*/ 3955798 h 5024309"/>
                  <a:gd name="connsiteX104" fmla="*/ 3889388 w 6505571"/>
                  <a:gd name="connsiteY104" fmla="*/ 4043947 h 5024309"/>
                  <a:gd name="connsiteX105" fmla="*/ 4352122 w 6505571"/>
                  <a:gd name="connsiteY105" fmla="*/ 4089461 h 5024309"/>
                  <a:gd name="connsiteX106" fmla="*/ 4612848 w 6505571"/>
                  <a:gd name="connsiteY106" fmla="*/ 4053030 h 5024309"/>
                  <a:gd name="connsiteX107" fmla="*/ 5051162 w 6505571"/>
                  <a:gd name="connsiteY107" fmla="*/ 3952721 h 5024309"/>
                  <a:gd name="connsiteX108" fmla="*/ 5052502 w 6505571"/>
                  <a:gd name="connsiteY108" fmla="*/ 3952324 h 5024309"/>
                  <a:gd name="connsiteX109" fmla="*/ 5884659 w 6505571"/>
                  <a:gd name="connsiteY109" fmla="*/ 3761830 h 5024309"/>
                  <a:gd name="connsiteX110" fmla="*/ 6113371 w 6505571"/>
                  <a:gd name="connsiteY110" fmla="*/ 3801686 h 5024309"/>
                  <a:gd name="connsiteX111" fmla="*/ 6244999 w 6505571"/>
                  <a:gd name="connsiteY111" fmla="*/ 3993023 h 5024309"/>
                  <a:gd name="connsiteX112" fmla="*/ 6025370 w 6505571"/>
                  <a:gd name="connsiteY112" fmla="*/ 4344528 h 502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6505571" h="5024309">
                    <a:moveTo>
                      <a:pt x="6493812" y="3941305"/>
                    </a:moveTo>
                    <a:cubicBezTo>
                      <a:pt x="6463287" y="3794389"/>
                      <a:pt x="6376925" y="3668866"/>
                      <a:pt x="6250607" y="3587814"/>
                    </a:cubicBezTo>
                    <a:cubicBezTo>
                      <a:pt x="6124290" y="3506812"/>
                      <a:pt x="5974248" y="3480655"/>
                      <a:pt x="5827928" y="3514109"/>
                    </a:cubicBezTo>
                    <a:lnTo>
                      <a:pt x="5149834" y="3669362"/>
                    </a:lnTo>
                    <a:lnTo>
                      <a:pt x="5149834" y="3392159"/>
                    </a:lnTo>
                    <a:cubicBezTo>
                      <a:pt x="5285830" y="3264054"/>
                      <a:pt x="5427434" y="3096789"/>
                      <a:pt x="5528141" y="2943918"/>
                    </a:cubicBezTo>
                    <a:cubicBezTo>
                      <a:pt x="5704737" y="2675847"/>
                      <a:pt x="5829715" y="2381470"/>
                      <a:pt x="5899599" y="2069126"/>
                    </a:cubicBezTo>
                    <a:cubicBezTo>
                      <a:pt x="5982685" y="1697519"/>
                      <a:pt x="5984472" y="1304123"/>
                      <a:pt x="5904711" y="931325"/>
                    </a:cubicBezTo>
                    <a:cubicBezTo>
                      <a:pt x="5890019" y="862731"/>
                      <a:pt x="5822468" y="818954"/>
                      <a:pt x="5753874" y="833696"/>
                    </a:cubicBezTo>
                    <a:cubicBezTo>
                      <a:pt x="5685231" y="848337"/>
                      <a:pt x="5641554" y="915889"/>
                      <a:pt x="5656195" y="984532"/>
                    </a:cubicBezTo>
                    <a:cubicBezTo>
                      <a:pt x="5728363" y="1321693"/>
                      <a:pt x="5726774" y="1677566"/>
                      <a:pt x="5651580" y="2013635"/>
                    </a:cubicBezTo>
                    <a:cubicBezTo>
                      <a:pt x="5588446" y="2295852"/>
                      <a:pt x="5475480" y="2561838"/>
                      <a:pt x="5315908" y="2804100"/>
                    </a:cubicBezTo>
                    <a:cubicBezTo>
                      <a:pt x="5268607" y="2875920"/>
                      <a:pt x="5211230" y="2951264"/>
                      <a:pt x="5149834" y="3023232"/>
                    </a:cubicBezTo>
                    <a:lnTo>
                      <a:pt x="5149834" y="1614829"/>
                    </a:lnTo>
                    <a:cubicBezTo>
                      <a:pt x="5149834" y="1544647"/>
                      <a:pt x="5092953" y="1487767"/>
                      <a:pt x="5022771" y="1487767"/>
                    </a:cubicBezTo>
                    <a:lnTo>
                      <a:pt x="4017641" y="1487767"/>
                    </a:lnTo>
                    <a:lnTo>
                      <a:pt x="4017641" y="130884"/>
                    </a:lnTo>
                    <a:cubicBezTo>
                      <a:pt x="4017641" y="60900"/>
                      <a:pt x="3961009" y="4070"/>
                      <a:pt x="3891026" y="3822"/>
                    </a:cubicBezTo>
                    <a:lnTo>
                      <a:pt x="2758834" y="0"/>
                    </a:lnTo>
                    <a:cubicBezTo>
                      <a:pt x="2758685" y="0"/>
                      <a:pt x="2758586" y="0"/>
                      <a:pt x="2758437" y="0"/>
                    </a:cubicBezTo>
                    <a:cubicBezTo>
                      <a:pt x="2724785" y="0"/>
                      <a:pt x="2692524" y="13302"/>
                      <a:pt x="2668749" y="37076"/>
                    </a:cubicBezTo>
                    <a:cubicBezTo>
                      <a:pt x="2644826" y="60900"/>
                      <a:pt x="2631375" y="93262"/>
                      <a:pt x="2631375" y="127062"/>
                    </a:cubicBezTo>
                    <a:lnTo>
                      <a:pt x="2631375" y="832901"/>
                    </a:lnTo>
                    <a:lnTo>
                      <a:pt x="1626096" y="832901"/>
                    </a:lnTo>
                    <a:cubicBezTo>
                      <a:pt x="1555964" y="832901"/>
                      <a:pt x="1499034" y="889782"/>
                      <a:pt x="1499034" y="959963"/>
                    </a:cubicBezTo>
                    <a:lnTo>
                      <a:pt x="1499034" y="2218225"/>
                    </a:lnTo>
                    <a:lnTo>
                      <a:pt x="1215924" y="2218225"/>
                    </a:lnTo>
                    <a:lnTo>
                      <a:pt x="1215924" y="2045649"/>
                    </a:lnTo>
                    <a:cubicBezTo>
                      <a:pt x="1215924" y="1975517"/>
                      <a:pt x="1159044" y="1918636"/>
                      <a:pt x="1088862" y="1918636"/>
                    </a:cubicBezTo>
                    <a:lnTo>
                      <a:pt x="958524" y="1918636"/>
                    </a:lnTo>
                    <a:cubicBezTo>
                      <a:pt x="936338" y="1796488"/>
                      <a:pt x="923483" y="1672404"/>
                      <a:pt x="920455" y="1548519"/>
                    </a:cubicBezTo>
                    <a:cubicBezTo>
                      <a:pt x="913010" y="1247292"/>
                      <a:pt x="960758" y="952568"/>
                      <a:pt x="1062308" y="672436"/>
                    </a:cubicBezTo>
                    <a:cubicBezTo>
                      <a:pt x="1085983" y="607118"/>
                      <a:pt x="1112885" y="541999"/>
                      <a:pt x="1142218" y="478964"/>
                    </a:cubicBezTo>
                    <a:cubicBezTo>
                      <a:pt x="1171849" y="415334"/>
                      <a:pt x="1144253" y="339742"/>
                      <a:pt x="1080672" y="310111"/>
                    </a:cubicBezTo>
                    <a:cubicBezTo>
                      <a:pt x="1017042" y="280579"/>
                      <a:pt x="941450" y="308076"/>
                      <a:pt x="911868" y="371706"/>
                    </a:cubicBezTo>
                    <a:cubicBezTo>
                      <a:pt x="879358" y="441491"/>
                      <a:pt x="849578" y="513559"/>
                      <a:pt x="823421" y="585825"/>
                    </a:cubicBezTo>
                    <a:cubicBezTo>
                      <a:pt x="711051" y="895787"/>
                      <a:pt x="658241" y="1221830"/>
                      <a:pt x="666381" y="1554773"/>
                    </a:cubicBezTo>
                    <a:cubicBezTo>
                      <a:pt x="669408" y="1676474"/>
                      <a:pt x="681023" y="1798275"/>
                      <a:pt x="700727" y="1918636"/>
                    </a:cubicBezTo>
                    <a:lnTo>
                      <a:pt x="127062" y="1918636"/>
                    </a:lnTo>
                    <a:cubicBezTo>
                      <a:pt x="56880" y="1918636"/>
                      <a:pt x="0" y="1975517"/>
                      <a:pt x="0" y="2045698"/>
                    </a:cubicBezTo>
                    <a:lnTo>
                      <a:pt x="0" y="4279111"/>
                    </a:lnTo>
                    <a:cubicBezTo>
                      <a:pt x="0" y="4349293"/>
                      <a:pt x="56880" y="4406173"/>
                      <a:pt x="127062" y="4406173"/>
                    </a:cubicBezTo>
                    <a:lnTo>
                      <a:pt x="1088862" y="4406173"/>
                    </a:lnTo>
                    <a:cubicBezTo>
                      <a:pt x="1159044" y="4406173"/>
                      <a:pt x="1215924" y="4349293"/>
                      <a:pt x="1215924" y="4279111"/>
                    </a:cubicBezTo>
                    <a:lnTo>
                      <a:pt x="1215924" y="4158303"/>
                    </a:lnTo>
                    <a:lnTo>
                      <a:pt x="1693896" y="4158303"/>
                    </a:lnTo>
                    <a:lnTo>
                      <a:pt x="3630053" y="4917697"/>
                    </a:lnTo>
                    <a:cubicBezTo>
                      <a:pt x="3810818" y="4988624"/>
                      <a:pt x="4000170" y="5024310"/>
                      <a:pt x="4190515" y="5024310"/>
                    </a:cubicBezTo>
                    <a:cubicBezTo>
                      <a:pt x="4317428" y="5024310"/>
                      <a:pt x="4444888" y="5008427"/>
                      <a:pt x="4570411" y="4976513"/>
                    </a:cubicBezTo>
                    <a:lnTo>
                      <a:pt x="6087958" y="4590810"/>
                    </a:lnTo>
                    <a:cubicBezTo>
                      <a:pt x="6376032" y="4517601"/>
                      <a:pt x="6554266" y="4232307"/>
                      <a:pt x="6493812" y="3941305"/>
                    </a:cubicBezTo>
                    <a:close/>
                    <a:moveTo>
                      <a:pt x="4895759" y="1741891"/>
                    </a:moveTo>
                    <a:lnTo>
                      <a:pt x="4895759" y="3727533"/>
                    </a:lnTo>
                    <a:lnTo>
                      <a:pt x="4556067" y="3805309"/>
                    </a:lnTo>
                    <a:cubicBezTo>
                      <a:pt x="4519536" y="3813647"/>
                      <a:pt x="4482609" y="3820249"/>
                      <a:pt x="4445483" y="3825410"/>
                    </a:cubicBezTo>
                    <a:cubicBezTo>
                      <a:pt x="4303928" y="3844916"/>
                      <a:pt x="4159494" y="3840797"/>
                      <a:pt x="4019428" y="3813052"/>
                    </a:cubicBezTo>
                    <a:cubicBezTo>
                      <a:pt x="4018833" y="3812903"/>
                      <a:pt x="4018237" y="3812804"/>
                      <a:pt x="4017641" y="3812655"/>
                    </a:cubicBezTo>
                    <a:lnTo>
                      <a:pt x="4017641" y="3619977"/>
                    </a:lnTo>
                    <a:cubicBezTo>
                      <a:pt x="4114526" y="3475444"/>
                      <a:pt x="4146639" y="3292197"/>
                      <a:pt x="4095864" y="3124931"/>
                    </a:cubicBezTo>
                    <a:cubicBezTo>
                      <a:pt x="4081718" y="3078276"/>
                      <a:pt x="4061617" y="3033258"/>
                      <a:pt x="4036055" y="2991715"/>
                    </a:cubicBezTo>
                    <a:cubicBezTo>
                      <a:pt x="4030248" y="2982285"/>
                      <a:pt x="4024193" y="2973053"/>
                      <a:pt x="4017890" y="2964019"/>
                    </a:cubicBezTo>
                    <a:cubicBezTo>
                      <a:pt x="4017840" y="2963870"/>
                      <a:pt x="4017741" y="2963771"/>
                      <a:pt x="4017641" y="2963622"/>
                    </a:cubicBezTo>
                    <a:lnTo>
                      <a:pt x="4017641" y="1741842"/>
                    </a:lnTo>
                    <a:lnTo>
                      <a:pt x="4895759" y="1741842"/>
                    </a:lnTo>
                    <a:close/>
                    <a:moveTo>
                      <a:pt x="2885499" y="254571"/>
                    </a:moveTo>
                    <a:lnTo>
                      <a:pt x="3763567" y="257499"/>
                    </a:lnTo>
                    <a:lnTo>
                      <a:pt x="3763567" y="2761812"/>
                    </a:lnTo>
                    <a:lnTo>
                      <a:pt x="3272840" y="2558711"/>
                    </a:lnTo>
                    <a:lnTo>
                      <a:pt x="2885499" y="2398345"/>
                    </a:lnTo>
                    <a:close/>
                    <a:moveTo>
                      <a:pt x="1753158" y="1087025"/>
                    </a:moveTo>
                    <a:lnTo>
                      <a:pt x="2631226" y="1087025"/>
                    </a:lnTo>
                    <a:lnTo>
                      <a:pt x="2631226" y="2293072"/>
                    </a:lnTo>
                    <a:lnTo>
                      <a:pt x="2473639" y="2227854"/>
                    </a:lnTo>
                    <a:cubicBezTo>
                      <a:pt x="2458203" y="2221451"/>
                      <a:pt x="2441675" y="2218175"/>
                      <a:pt x="2425048" y="2218175"/>
                    </a:cubicBezTo>
                    <a:lnTo>
                      <a:pt x="1753158" y="2218175"/>
                    </a:lnTo>
                    <a:close/>
                    <a:moveTo>
                      <a:pt x="961800" y="4152049"/>
                    </a:moveTo>
                    <a:lnTo>
                      <a:pt x="254124" y="4152049"/>
                    </a:lnTo>
                    <a:lnTo>
                      <a:pt x="254124" y="2172711"/>
                    </a:lnTo>
                    <a:lnTo>
                      <a:pt x="853599" y="2172711"/>
                    </a:lnTo>
                    <a:cubicBezTo>
                      <a:pt x="853847" y="2172711"/>
                      <a:pt x="854145" y="2172761"/>
                      <a:pt x="854442" y="2172761"/>
                    </a:cubicBezTo>
                    <a:cubicBezTo>
                      <a:pt x="854691" y="2172761"/>
                      <a:pt x="854889" y="2172711"/>
                      <a:pt x="855137" y="2172711"/>
                    </a:cubicBezTo>
                    <a:lnTo>
                      <a:pt x="961800" y="2172711"/>
                    </a:lnTo>
                    <a:close/>
                    <a:moveTo>
                      <a:pt x="6025370" y="4344528"/>
                    </a:moveTo>
                    <a:lnTo>
                      <a:pt x="4507823" y="4730231"/>
                    </a:lnTo>
                    <a:cubicBezTo>
                      <a:pt x="4245857" y="4796790"/>
                      <a:pt x="3974411" y="4779765"/>
                      <a:pt x="3722818" y="4681143"/>
                    </a:cubicBezTo>
                    <a:lnTo>
                      <a:pt x="1764326" y="3912964"/>
                    </a:lnTo>
                    <a:cubicBezTo>
                      <a:pt x="1749535" y="3907157"/>
                      <a:pt x="1733801" y="3904229"/>
                      <a:pt x="1717918" y="3904229"/>
                    </a:cubicBezTo>
                    <a:lnTo>
                      <a:pt x="1215924" y="3904229"/>
                    </a:lnTo>
                    <a:lnTo>
                      <a:pt x="1215924" y="2472349"/>
                    </a:lnTo>
                    <a:lnTo>
                      <a:pt x="2399735" y="2472349"/>
                    </a:lnTo>
                    <a:lnTo>
                      <a:pt x="3221866" y="2812637"/>
                    </a:lnTo>
                    <a:lnTo>
                      <a:pt x="3671745" y="2998862"/>
                    </a:lnTo>
                    <a:cubicBezTo>
                      <a:pt x="3830920" y="3064875"/>
                      <a:pt x="3907107" y="3251596"/>
                      <a:pt x="3841839" y="3410573"/>
                    </a:cubicBezTo>
                    <a:cubicBezTo>
                      <a:pt x="3828736" y="3442487"/>
                      <a:pt x="3812506" y="3472813"/>
                      <a:pt x="3790965" y="3499864"/>
                    </a:cubicBezTo>
                    <a:cubicBezTo>
                      <a:pt x="3711402" y="3600272"/>
                      <a:pt x="3580419" y="3644546"/>
                      <a:pt x="3457923" y="3614765"/>
                    </a:cubicBezTo>
                    <a:cubicBezTo>
                      <a:pt x="3456931" y="3614517"/>
                      <a:pt x="3455938" y="3614269"/>
                      <a:pt x="3454945" y="3614021"/>
                    </a:cubicBezTo>
                    <a:cubicBezTo>
                      <a:pt x="3447599" y="3612185"/>
                      <a:pt x="3440303" y="3610050"/>
                      <a:pt x="3433057" y="3607668"/>
                    </a:cubicBezTo>
                    <a:lnTo>
                      <a:pt x="2578118" y="3278994"/>
                    </a:lnTo>
                    <a:cubicBezTo>
                      <a:pt x="2571169" y="3276314"/>
                      <a:pt x="2567497" y="3274924"/>
                      <a:pt x="2567497" y="3274924"/>
                    </a:cubicBezTo>
                    <a:cubicBezTo>
                      <a:pt x="2502030" y="3249710"/>
                      <a:pt x="2428522" y="3282419"/>
                      <a:pt x="2403309" y="3347935"/>
                    </a:cubicBezTo>
                    <a:cubicBezTo>
                      <a:pt x="2378144" y="3413402"/>
                      <a:pt x="2410803" y="3486959"/>
                      <a:pt x="2476320" y="3512123"/>
                    </a:cubicBezTo>
                    <a:cubicBezTo>
                      <a:pt x="2476320" y="3512123"/>
                      <a:pt x="2958361" y="3697455"/>
                      <a:pt x="3325948" y="3839209"/>
                    </a:cubicBezTo>
                    <a:cubicBezTo>
                      <a:pt x="3333343" y="3842087"/>
                      <a:pt x="3340689" y="3844768"/>
                      <a:pt x="3348084" y="3847249"/>
                    </a:cubicBezTo>
                    <a:lnTo>
                      <a:pt x="3630350" y="3955798"/>
                    </a:lnTo>
                    <a:cubicBezTo>
                      <a:pt x="3715671" y="3988606"/>
                      <a:pt x="3800594" y="4021265"/>
                      <a:pt x="3889388" y="4043947"/>
                    </a:cubicBezTo>
                    <a:cubicBezTo>
                      <a:pt x="4040175" y="4082463"/>
                      <a:pt x="4196670" y="4097949"/>
                      <a:pt x="4352122" y="4089461"/>
                    </a:cubicBezTo>
                    <a:cubicBezTo>
                      <a:pt x="4439775" y="4084696"/>
                      <a:pt x="4527279" y="4072586"/>
                      <a:pt x="4612848" y="4053030"/>
                    </a:cubicBezTo>
                    <a:lnTo>
                      <a:pt x="5051162" y="3952721"/>
                    </a:lnTo>
                    <a:cubicBezTo>
                      <a:pt x="5051609" y="3952621"/>
                      <a:pt x="5052055" y="3952423"/>
                      <a:pt x="5052502" y="3952324"/>
                    </a:cubicBezTo>
                    <a:lnTo>
                      <a:pt x="5884659" y="3761830"/>
                    </a:lnTo>
                    <a:cubicBezTo>
                      <a:pt x="5963825" y="3743714"/>
                      <a:pt x="6045075" y="3757859"/>
                      <a:pt x="6113371" y="3801686"/>
                    </a:cubicBezTo>
                    <a:cubicBezTo>
                      <a:pt x="6181766" y="3845562"/>
                      <a:pt x="6228471" y="3913510"/>
                      <a:pt x="6244999" y="3993023"/>
                    </a:cubicBezTo>
                    <a:cubicBezTo>
                      <a:pt x="6277757" y="4150511"/>
                      <a:pt x="6181269" y="4304921"/>
                      <a:pt x="6025370" y="4344528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6944FF0-775F-4E15-8C73-D5B1FBBA78A4}"/>
                  </a:ext>
                </a:extLst>
              </p:cNvPr>
              <p:cNvSpPr/>
              <p:nvPr/>
            </p:nvSpPr>
            <p:spPr>
              <a:xfrm>
                <a:off x="4340976" y="176212"/>
                <a:ext cx="2841490" cy="903728"/>
              </a:xfrm>
              <a:custGeom>
                <a:avLst/>
                <a:gdLst>
                  <a:gd name="connsiteX0" fmla="*/ 127090 w 2841490"/>
                  <a:gd name="connsiteY0" fmla="*/ 903728 h 903728"/>
                  <a:gd name="connsiteX1" fmla="*/ 212212 w 2841490"/>
                  <a:gd name="connsiteY1" fmla="*/ 870970 h 903728"/>
                  <a:gd name="connsiteX2" fmla="*/ 995331 w 2841490"/>
                  <a:gd name="connsiteY2" fmla="*/ 398558 h 903728"/>
                  <a:gd name="connsiteX3" fmla="*/ 1976438 w 2841490"/>
                  <a:gd name="connsiteY3" fmla="*/ 259236 h 903728"/>
                  <a:gd name="connsiteX4" fmla="*/ 2669174 w 2841490"/>
                  <a:gd name="connsiteY4" fmla="*/ 410122 h 903728"/>
                  <a:gd name="connsiteX5" fmla="*/ 2833114 w 2841490"/>
                  <a:gd name="connsiteY5" fmla="*/ 336615 h 903728"/>
                  <a:gd name="connsiteX6" fmla="*/ 2759607 w 2841490"/>
                  <a:gd name="connsiteY6" fmla="*/ 172675 h 903728"/>
                  <a:gd name="connsiteX7" fmla="*/ 1993115 w 2841490"/>
                  <a:gd name="connsiteY7" fmla="*/ 5658 h 903728"/>
                  <a:gd name="connsiteX8" fmla="*/ 908174 w 2841490"/>
                  <a:gd name="connsiteY8" fmla="*/ 159870 h 903728"/>
                  <a:gd name="connsiteX9" fmla="*/ 41919 w 2841490"/>
                  <a:gd name="connsiteY9" fmla="*/ 682362 h 903728"/>
                  <a:gd name="connsiteX10" fmla="*/ 32786 w 2841490"/>
                  <a:gd name="connsiteY10" fmla="*/ 861838 h 903728"/>
                  <a:gd name="connsiteX11" fmla="*/ 127090 w 2841490"/>
                  <a:gd name="connsiteY11" fmla="*/ 903728 h 90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41490" h="903728">
                    <a:moveTo>
                      <a:pt x="127090" y="903728"/>
                    </a:moveTo>
                    <a:cubicBezTo>
                      <a:pt x="157466" y="903728"/>
                      <a:pt x="187941" y="892908"/>
                      <a:pt x="212212" y="870970"/>
                    </a:cubicBezTo>
                    <a:cubicBezTo>
                      <a:pt x="438938" y="666182"/>
                      <a:pt x="709689" y="502838"/>
                      <a:pt x="995331" y="398558"/>
                    </a:cubicBezTo>
                    <a:cubicBezTo>
                      <a:pt x="1304796" y="285591"/>
                      <a:pt x="1644042" y="237397"/>
                      <a:pt x="1976438" y="259236"/>
                    </a:cubicBezTo>
                    <a:cubicBezTo>
                      <a:pt x="2214332" y="274871"/>
                      <a:pt x="2447411" y="325646"/>
                      <a:pt x="2669174" y="410122"/>
                    </a:cubicBezTo>
                    <a:cubicBezTo>
                      <a:pt x="2734691" y="435088"/>
                      <a:pt x="2808148" y="402230"/>
                      <a:pt x="2833114" y="336615"/>
                    </a:cubicBezTo>
                    <a:cubicBezTo>
                      <a:pt x="2858129" y="271049"/>
                      <a:pt x="2825222" y="197641"/>
                      <a:pt x="2759607" y="172675"/>
                    </a:cubicBezTo>
                    <a:cubicBezTo>
                      <a:pt x="2514218" y="79165"/>
                      <a:pt x="2256322" y="22980"/>
                      <a:pt x="1993115" y="5658"/>
                    </a:cubicBezTo>
                    <a:cubicBezTo>
                      <a:pt x="1625727" y="-18464"/>
                      <a:pt x="1250547" y="34843"/>
                      <a:pt x="908174" y="159870"/>
                    </a:cubicBezTo>
                    <a:cubicBezTo>
                      <a:pt x="592157" y="275218"/>
                      <a:pt x="292618" y="455934"/>
                      <a:pt x="41919" y="682362"/>
                    </a:cubicBezTo>
                    <a:cubicBezTo>
                      <a:pt x="-10196" y="729415"/>
                      <a:pt x="-14266" y="809772"/>
                      <a:pt x="32786" y="861838"/>
                    </a:cubicBezTo>
                    <a:cubicBezTo>
                      <a:pt x="57851" y="889632"/>
                      <a:pt x="92396" y="903728"/>
                      <a:pt x="127090" y="903728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A365FCC-7678-49B6-969B-F254BF6CC6F4}"/>
                  </a:ext>
                </a:extLst>
              </p:cNvPr>
              <p:cNvSpPr/>
              <p:nvPr/>
            </p:nvSpPr>
            <p:spPr>
              <a:xfrm>
                <a:off x="7308749" y="560448"/>
                <a:ext cx="1299551" cy="1457418"/>
              </a:xfrm>
              <a:custGeom>
                <a:avLst/>
                <a:gdLst>
                  <a:gd name="connsiteX0" fmla="*/ 43725 w 1299551"/>
                  <a:gd name="connsiteY0" fmla="*/ 1426298 h 1457418"/>
                  <a:gd name="connsiteX1" fmla="*/ 127010 w 1299551"/>
                  <a:gd name="connsiteY1" fmla="*/ 1457418 h 1457418"/>
                  <a:gd name="connsiteX2" fmla="*/ 223001 w 1299551"/>
                  <a:gd name="connsiteY2" fmla="*/ 1413741 h 1457418"/>
                  <a:gd name="connsiteX3" fmla="*/ 1268384 w 1299551"/>
                  <a:gd name="connsiteY3" fmla="*/ 210374 h 1457418"/>
                  <a:gd name="connsiteX4" fmla="*/ 1255827 w 1299551"/>
                  <a:gd name="connsiteY4" fmla="*/ 31147 h 1457418"/>
                  <a:gd name="connsiteX5" fmla="*/ 1076600 w 1299551"/>
                  <a:gd name="connsiteY5" fmla="*/ 43704 h 1457418"/>
                  <a:gd name="connsiteX6" fmla="*/ 31167 w 1299551"/>
                  <a:gd name="connsiteY6" fmla="*/ 1247071 h 1457418"/>
                  <a:gd name="connsiteX7" fmla="*/ 43725 w 1299551"/>
                  <a:gd name="connsiteY7" fmla="*/ 1426298 h 1457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9551" h="1457418">
                    <a:moveTo>
                      <a:pt x="43725" y="1426298"/>
                    </a:moveTo>
                    <a:cubicBezTo>
                      <a:pt x="67797" y="1447194"/>
                      <a:pt x="97478" y="1457418"/>
                      <a:pt x="127010" y="1457418"/>
                    </a:cubicBezTo>
                    <a:cubicBezTo>
                      <a:pt x="162498" y="1457418"/>
                      <a:pt x="197837" y="1442627"/>
                      <a:pt x="223001" y="1413741"/>
                    </a:cubicBezTo>
                    <a:lnTo>
                      <a:pt x="1268384" y="210374"/>
                    </a:lnTo>
                    <a:cubicBezTo>
                      <a:pt x="1314444" y="157415"/>
                      <a:pt x="1308786" y="77157"/>
                      <a:pt x="1255827" y="31147"/>
                    </a:cubicBezTo>
                    <a:cubicBezTo>
                      <a:pt x="1202818" y="-14863"/>
                      <a:pt x="1122610" y="-9255"/>
                      <a:pt x="1076600" y="43704"/>
                    </a:cubicBezTo>
                    <a:lnTo>
                      <a:pt x="31167" y="1247071"/>
                    </a:lnTo>
                    <a:cubicBezTo>
                      <a:pt x="-14893" y="1300030"/>
                      <a:pt x="-9235" y="1380288"/>
                      <a:pt x="43725" y="1426298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B9305BB-5264-41A0-BDFC-6E2416F8B736}"/>
                  </a:ext>
                </a:extLst>
              </p:cNvPr>
              <p:cNvSpPr/>
              <p:nvPr/>
            </p:nvSpPr>
            <p:spPr>
              <a:xfrm>
                <a:off x="7970313" y="1443506"/>
                <a:ext cx="637990" cy="637990"/>
              </a:xfrm>
              <a:custGeom>
                <a:avLst/>
                <a:gdLst>
                  <a:gd name="connsiteX0" fmla="*/ 318995 w 637990"/>
                  <a:gd name="connsiteY0" fmla="*/ 0 h 637990"/>
                  <a:gd name="connsiteX1" fmla="*/ 0 w 637990"/>
                  <a:gd name="connsiteY1" fmla="*/ 318995 h 637990"/>
                  <a:gd name="connsiteX2" fmla="*/ 318995 w 637990"/>
                  <a:gd name="connsiteY2" fmla="*/ 637990 h 637990"/>
                  <a:gd name="connsiteX3" fmla="*/ 637990 w 637990"/>
                  <a:gd name="connsiteY3" fmla="*/ 318995 h 637990"/>
                  <a:gd name="connsiteX4" fmla="*/ 318995 w 637990"/>
                  <a:gd name="connsiteY4" fmla="*/ 0 h 637990"/>
                  <a:gd name="connsiteX5" fmla="*/ 318995 w 637990"/>
                  <a:gd name="connsiteY5" fmla="*/ 383866 h 637990"/>
                  <a:gd name="connsiteX6" fmla="*/ 254124 w 637990"/>
                  <a:gd name="connsiteY6" fmla="*/ 318995 h 637990"/>
                  <a:gd name="connsiteX7" fmla="*/ 318995 w 637990"/>
                  <a:gd name="connsiteY7" fmla="*/ 254124 h 637990"/>
                  <a:gd name="connsiteX8" fmla="*/ 383866 w 637990"/>
                  <a:gd name="connsiteY8" fmla="*/ 318995 h 637990"/>
                  <a:gd name="connsiteX9" fmla="*/ 318995 w 637990"/>
                  <a:gd name="connsiteY9" fmla="*/ 383866 h 63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7990" h="637990">
                    <a:moveTo>
                      <a:pt x="318995" y="0"/>
                    </a:moveTo>
                    <a:cubicBezTo>
                      <a:pt x="143094" y="0"/>
                      <a:pt x="0" y="143094"/>
                      <a:pt x="0" y="318995"/>
                    </a:cubicBezTo>
                    <a:cubicBezTo>
                      <a:pt x="0" y="494897"/>
                      <a:pt x="143094" y="637990"/>
                      <a:pt x="318995" y="637990"/>
                    </a:cubicBezTo>
                    <a:cubicBezTo>
                      <a:pt x="494897" y="637990"/>
                      <a:pt x="637990" y="494847"/>
                      <a:pt x="637990" y="318995"/>
                    </a:cubicBezTo>
                    <a:cubicBezTo>
                      <a:pt x="637990" y="143094"/>
                      <a:pt x="494897" y="0"/>
                      <a:pt x="318995" y="0"/>
                    </a:cubicBezTo>
                    <a:close/>
                    <a:moveTo>
                      <a:pt x="318995" y="383866"/>
                    </a:moveTo>
                    <a:cubicBezTo>
                      <a:pt x="283209" y="383866"/>
                      <a:pt x="254124" y="354781"/>
                      <a:pt x="254124" y="318995"/>
                    </a:cubicBezTo>
                    <a:cubicBezTo>
                      <a:pt x="254124" y="283259"/>
                      <a:pt x="283209" y="254124"/>
                      <a:pt x="318995" y="254124"/>
                    </a:cubicBezTo>
                    <a:cubicBezTo>
                      <a:pt x="354731" y="254124"/>
                      <a:pt x="383866" y="283259"/>
                      <a:pt x="383866" y="318995"/>
                    </a:cubicBezTo>
                    <a:cubicBezTo>
                      <a:pt x="383866" y="354781"/>
                      <a:pt x="354731" y="383866"/>
                      <a:pt x="318995" y="383866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86B4A0C-2138-4709-8788-E5C3791E4903}"/>
                  </a:ext>
                </a:extLst>
              </p:cNvPr>
              <p:cNvSpPr/>
              <p:nvPr/>
            </p:nvSpPr>
            <p:spPr>
              <a:xfrm>
                <a:off x="7264721" y="522654"/>
                <a:ext cx="637990" cy="637990"/>
              </a:xfrm>
              <a:custGeom>
                <a:avLst/>
                <a:gdLst>
                  <a:gd name="connsiteX0" fmla="*/ 318995 w 637990"/>
                  <a:gd name="connsiteY0" fmla="*/ 637990 h 637990"/>
                  <a:gd name="connsiteX1" fmla="*/ 637990 w 637990"/>
                  <a:gd name="connsiteY1" fmla="*/ 318995 h 637990"/>
                  <a:gd name="connsiteX2" fmla="*/ 318995 w 637990"/>
                  <a:gd name="connsiteY2" fmla="*/ 0 h 637990"/>
                  <a:gd name="connsiteX3" fmla="*/ 0 w 637990"/>
                  <a:gd name="connsiteY3" fmla="*/ 318995 h 637990"/>
                  <a:gd name="connsiteX4" fmla="*/ 318995 w 637990"/>
                  <a:gd name="connsiteY4" fmla="*/ 637990 h 637990"/>
                  <a:gd name="connsiteX5" fmla="*/ 318995 w 637990"/>
                  <a:gd name="connsiteY5" fmla="*/ 254074 h 637990"/>
                  <a:gd name="connsiteX6" fmla="*/ 383866 w 637990"/>
                  <a:gd name="connsiteY6" fmla="*/ 318995 h 637990"/>
                  <a:gd name="connsiteX7" fmla="*/ 318995 w 637990"/>
                  <a:gd name="connsiteY7" fmla="*/ 383866 h 637990"/>
                  <a:gd name="connsiteX8" fmla="*/ 254124 w 637990"/>
                  <a:gd name="connsiteY8" fmla="*/ 318995 h 637990"/>
                  <a:gd name="connsiteX9" fmla="*/ 318995 w 637990"/>
                  <a:gd name="connsiteY9" fmla="*/ 254074 h 63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7990" h="637990">
                    <a:moveTo>
                      <a:pt x="318995" y="637990"/>
                    </a:moveTo>
                    <a:cubicBezTo>
                      <a:pt x="494897" y="637990"/>
                      <a:pt x="637990" y="494897"/>
                      <a:pt x="637990" y="318995"/>
                    </a:cubicBezTo>
                    <a:cubicBezTo>
                      <a:pt x="637990" y="143094"/>
                      <a:pt x="494897" y="0"/>
                      <a:pt x="318995" y="0"/>
                    </a:cubicBezTo>
                    <a:cubicBezTo>
                      <a:pt x="143094" y="0"/>
                      <a:pt x="0" y="143094"/>
                      <a:pt x="0" y="318995"/>
                    </a:cubicBezTo>
                    <a:cubicBezTo>
                      <a:pt x="0" y="494897"/>
                      <a:pt x="143094" y="637990"/>
                      <a:pt x="318995" y="637990"/>
                    </a:cubicBezTo>
                    <a:close/>
                    <a:moveTo>
                      <a:pt x="318995" y="254074"/>
                    </a:moveTo>
                    <a:cubicBezTo>
                      <a:pt x="354781" y="254074"/>
                      <a:pt x="383866" y="283209"/>
                      <a:pt x="383866" y="318995"/>
                    </a:cubicBezTo>
                    <a:cubicBezTo>
                      <a:pt x="383866" y="354731"/>
                      <a:pt x="354781" y="383866"/>
                      <a:pt x="318995" y="383866"/>
                    </a:cubicBezTo>
                    <a:cubicBezTo>
                      <a:pt x="283209" y="383866"/>
                      <a:pt x="254124" y="354731"/>
                      <a:pt x="254124" y="318995"/>
                    </a:cubicBezTo>
                    <a:cubicBezTo>
                      <a:pt x="254124" y="283209"/>
                      <a:pt x="283209" y="254074"/>
                      <a:pt x="318995" y="254074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184C436-22AD-4EB2-947E-E505332691EE}"/>
                  </a:ext>
                </a:extLst>
              </p:cNvPr>
              <p:cNvSpPr/>
              <p:nvPr/>
            </p:nvSpPr>
            <p:spPr>
              <a:xfrm>
                <a:off x="4006858" y="1203202"/>
                <a:ext cx="253656" cy="253822"/>
              </a:xfrm>
              <a:custGeom>
                <a:avLst/>
                <a:gdLst>
                  <a:gd name="connsiteX0" fmla="*/ 9493 w 253656"/>
                  <a:gd name="connsiteY0" fmla="*/ 175334 h 253822"/>
                  <a:gd name="connsiteX1" fmla="*/ 132982 w 253656"/>
                  <a:gd name="connsiteY1" fmla="*/ 253656 h 253822"/>
                  <a:gd name="connsiteX2" fmla="*/ 247635 w 253656"/>
                  <a:gd name="connsiteY2" fmla="*/ 165606 h 253822"/>
                  <a:gd name="connsiteX3" fmla="*/ 204107 w 253656"/>
                  <a:gd name="connsiteY3" fmla="*/ 25937 h 253822"/>
                  <a:gd name="connsiteX4" fmla="*/ 56248 w 253656"/>
                  <a:gd name="connsiteY4" fmla="*/ 21073 h 253822"/>
                  <a:gd name="connsiteX5" fmla="*/ 9493 w 253656"/>
                  <a:gd name="connsiteY5" fmla="*/ 175334 h 2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656" h="253822">
                    <a:moveTo>
                      <a:pt x="9493" y="175334"/>
                    </a:moveTo>
                    <a:cubicBezTo>
                      <a:pt x="29843" y="224173"/>
                      <a:pt x="79923" y="256435"/>
                      <a:pt x="132982" y="253656"/>
                    </a:cubicBezTo>
                    <a:cubicBezTo>
                      <a:pt x="185444" y="250926"/>
                      <a:pt x="231405" y="215438"/>
                      <a:pt x="247635" y="165606"/>
                    </a:cubicBezTo>
                    <a:cubicBezTo>
                      <a:pt x="264014" y="115327"/>
                      <a:pt x="246146" y="58050"/>
                      <a:pt x="204107" y="25937"/>
                    </a:cubicBezTo>
                    <a:cubicBezTo>
                      <a:pt x="161273" y="-6722"/>
                      <a:pt x="101117" y="-8757"/>
                      <a:pt x="56248" y="21073"/>
                    </a:cubicBezTo>
                    <a:cubicBezTo>
                      <a:pt x="6466" y="54178"/>
                      <a:pt x="-13487" y="120191"/>
                      <a:pt x="9493" y="175334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878915D-F0E8-408C-B284-383EB21E9768}"/>
                </a:ext>
              </a:extLst>
            </p:cNvPr>
            <p:cNvGrpSpPr/>
            <p:nvPr/>
          </p:nvGrpSpPr>
          <p:grpSpPr>
            <a:xfrm>
              <a:off x="9752234" y="3767762"/>
              <a:ext cx="1059357" cy="889104"/>
              <a:chOff x="702747" y="5027054"/>
              <a:chExt cx="378839" cy="317954"/>
            </a:xfrm>
            <a:solidFill>
              <a:srgbClr val="3D7CC9"/>
            </a:solidFill>
          </p:grpSpPr>
          <p:sp>
            <p:nvSpPr>
              <p:cNvPr id="84" name="object 38">
                <a:extLst>
                  <a:ext uri="{FF2B5EF4-FFF2-40B4-BE49-F238E27FC236}">
                    <a16:creationId xmlns:a16="http://schemas.microsoft.com/office/drawing/2014/main" id="{77601F8D-B089-48F2-A60E-9484645723FA}"/>
                  </a:ext>
                </a:extLst>
              </p:cNvPr>
              <p:cNvSpPr/>
              <p:nvPr/>
            </p:nvSpPr>
            <p:spPr>
              <a:xfrm>
                <a:off x="702747" y="5027054"/>
                <a:ext cx="378839" cy="317954"/>
              </a:xfrm>
              <a:custGeom>
                <a:avLst/>
                <a:gdLst/>
                <a:ahLst/>
                <a:cxnLst/>
                <a:rect l="l" t="t" r="r" b="b"/>
                <a:pathLst>
                  <a:path w="284480" h="238760">
                    <a:moveTo>
                      <a:pt x="98069" y="66344"/>
                    </a:moveTo>
                    <a:lnTo>
                      <a:pt x="95173" y="66344"/>
                    </a:lnTo>
                    <a:lnTo>
                      <a:pt x="0" y="165519"/>
                    </a:lnTo>
                    <a:lnTo>
                      <a:pt x="0" y="168529"/>
                    </a:lnTo>
                    <a:lnTo>
                      <a:pt x="66802" y="238125"/>
                    </a:lnTo>
                    <a:lnTo>
                      <a:pt x="67970" y="238594"/>
                    </a:lnTo>
                    <a:lnTo>
                      <a:pt x="70307" y="238594"/>
                    </a:lnTo>
                    <a:lnTo>
                      <a:pt x="71488" y="238125"/>
                    </a:lnTo>
                    <a:lnTo>
                      <a:pt x="82094" y="227076"/>
                    </a:lnTo>
                    <a:lnTo>
                      <a:pt x="69138" y="227076"/>
                    </a:lnTo>
                    <a:lnTo>
                      <a:pt x="11506" y="167017"/>
                    </a:lnTo>
                    <a:lnTo>
                      <a:pt x="96621" y="78333"/>
                    </a:lnTo>
                    <a:lnTo>
                      <a:pt x="109575" y="78333"/>
                    </a:lnTo>
                    <a:lnTo>
                      <a:pt x="98069" y="66344"/>
                    </a:lnTo>
                    <a:close/>
                  </a:path>
                  <a:path w="284480" h="238760">
                    <a:moveTo>
                      <a:pt x="159933" y="130822"/>
                    </a:moveTo>
                    <a:lnTo>
                      <a:pt x="146989" y="130822"/>
                    </a:lnTo>
                    <a:lnTo>
                      <a:pt x="154254" y="138391"/>
                    </a:lnTo>
                    <a:lnTo>
                      <a:pt x="69138" y="227076"/>
                    </a:lnTo>
                    <a:lnTo>
                      <a:pt x="82094" y="227076"/>
                    </a:lnTo>
                    <a:lnTo>
                      <a:pt x="119519" y="188087"/>
                    </a:lnTo>
                    <a:lnTo>
                      <a:pt x="132468" y="188087"/>
                    </a:lnTo>
                    <a:lnTo>
                      <a:pt x="125984" y="181330"/>
                    </a:lnTo>
                    <a:lnTo>
                      <a:pt x="153276" y="152908"/>
                    </a:lnTo>
                    <a:lnTo>
                      <a:pt x="162609" y="152908"/>
                    </a:lnTo>
                    <a:lnTo>
                      <a:pt x="165214" y="139331"/>
                    </a:lnTo>
                    <a:lnTo>
                      <a:pt x="165417" y="137807"/>
                    </a:lnTo>
                    <a:lnTo>
                      <a:pt x="165087" y="136194"/>
                    </a:lnTo>
                    <a:lnTo>
                      <a:pt x="159933" y="130822"/>
                    </a:lnTo>
                    <a:close/>
                  </a:path>
                  <a:path w="284480" h="238760">
                    <a:moveTo>
                      <a:pt x="132468" y="188087"/>
                    </a:moveTo>
                    <a:lnTo>
                      <a:pt x="119519" y="188087"/>
                    </a:lnTo>
                    <a:lnTo>
                      <a:pt x="144653" y="214274"/>
                    </a:lnTo>
                    <a:lnTo>
                      <a:pt x="145821" y="214744"/>
                    </a:lnTo>
                    <a:lnTo>
                      <a:pt x="148158" y="214744"/>
                    </a:lnTo>
                    <a:lnTo>
                      <a:pt x="149339" y="214274"/>
                    </a:lnTo>
                    <a:lnTo>
                      <a:pt x="162756" y="200291"/>
                    </a:lnTo>
                    <a:lnTo>
                      <a:pt x="144183" y="200291"/>
                    </a:lnTo>
                    <a:lnTo>
                      <a:pt x="132468" y="188087"/>
                    </a:lnTo>
                    <a:close/>
                  </a:path>
                  <a:path w="284480" h="238760">
                    <a:moveTo>
                      <a:pt x="162609" y="152908"/>
                    </a:moveTo>
                    <a:lnTo>
                      <a:pt x="153276" y="152908"/>
                    </a:lnTo>
                    <a:lnTo>
                      <a:pt x="144183" y="200291"/>
                    </a:lnTo>
                    <a:lnTo>
                      <a:pt x="162756" y="200291"/>
                    </a:lnTo>
                    <a:lnTo>
                      <a:pt x="167399" y="195453"/>
                    </a:lnTo>
                    <a:lnTo>
                      <a:pt x="154444" y="195453"/>
                    </a:lnTo>
                    <a:lnTo>
                      <a:pt x="162609" y="152908"/>
                    </a:lnTo>
                    <a:close/>
                  </a:path>
                  <a:path w="284480" h="238760">
                    <a:moveTo>
                      <a:pt x="240030" y="109283"/>
                    </a:moveTo>
                    <a:lnTo>
                      <a:pt x="237134" y="109283"/>
                    </a:lnTo>
                    <a:lnTo>
                      <a:pt x="154444" y="195453"/>
                    </a:lnTo>
                    <a:lnTo>
                      <a:pt x="167399" y="195453"/>
                    </a:lnTo>
                    <a:lnTo>
                      <a:pt x="238582" y="121272"/>
                    </a:lnTo>
                    <a:lnTo>
                      <a:pt x="251528" y="121272"/>
                    </a:lnTo>
                    <a:lnTo>
                      <a:pt x="240030" y="109283"/>
                    </a:lnTo>
                    <a:close/>
                  </a:path>
                  <a:path w="284480" h="238760">
                    <a:moveTo>
                      <a:pt x="251528" y="121272"/>
                    </a:moveTo>
                    <a:lnTo>
                      <a:pt x="238582" y="121272"/>
                    </a:lnTo>
                    <a:lnTo>
                      <a:pt x="277863" y="162217"/>
                    </a:lnTo>
                    <a:lnTo>
                      <a:pt x="279831" y="162623"/>
                    </a:lnTo>
                    <a:lnTo>
                      <a:pt x="283260" y="161150"/>
                    </a:lnTo>
                    <a:lnTo>
                      <a:pt x="284378" y="159410"/>
                    </a:lnTo>
                    <a:lnTo>
                      <a:pt x="284378" y="145961"/>
                    </a:lnTo>
                    <a:lnTo>
                      <a:pt x="275209" y="145961"/>
                    </a:lnTo>
                    <a:lnTo>
                      <a:pt x="251528" y="121272"/>
                    </a:lnTo>
                    <a:close/>
                  </a:path>
                  <a:path w="284480" h="238760">
                    <a:moveTo>
                      <a:pt x="123311" y="92646"/>
                    </a:moveTo>
                    <a:lnTo>
                      <a:pt x="110350" y="92646"/>
                    </a:lnTo>
                    <a:lnTo>
                      <a:pt x="140512" y="124066"/>
                    </a:lnTo>
                    <a:lnTo>
                      <a:pt x="120853" y="144564"/>
                    </a:lnTo>
                    <a:lnTo>
                      <a:pt x="127330" y="151307"/>
                    </a:lnTo>
                    <a:lnTo>
                      <a:pt x="146989" y="130822"/>
                    </a:lnTo>
                    <a:lnTo>
                      <a:pt x="159933" y="130822"/>
                    </a:lnTo>
                    <a:lnTo>
                      <a:pt x="130568" y="100215"/>
                    </a:lnTo>
                    <a:lnTo>
                      <a:pt x="137052" y="93459"/>
                    </a:lnTo>
                    <a:lnTo>
                      <a:pt x="124091" y="93459"/>
                    </a:lnTo>
                    <a:lnTo>
                      <a:pt x="123311" y="92646"/>
                    </a:lnTo>
                    <a:close/>
                  </a:path>
                  <a:path w="284480" h="238760">
                    <a:moveTo>
                      <a:pt x="284378" y="9550"/>
                    </a:moveTo>
                    <a:lnTo>
                      <a:pt x="275209" y="9550"/>
                    </a:lnTo>
                    <a:lnTo>
                      <a:pt x="275209" y="145961"/>
                    </a:lnTo>
                    <a:lnTo>
                      <a:pt x="284378" y="145961"/>
                    </a:lnTo>
                    <a:lnTo>
                      <a:pt x="284378" y="9550"/>
                    </a:lnTo>
                    <a:close/>
                  </a:path>
                  <a:path w="284480" h="238760">
                    <a:moveTo>
                      <a:pt x="109575" y="78333"/>
                    </a:moveTo>
                    <a:lnTo>
                      <a:pt x="96621" y="78333"/>
                    </a:lnTo>
                    <a:lnTo>
                      <a:pt x="103886" y="85890"/>
                    </a:lnTo>
                    <a:lnTo>
                      <a:pt x="84226" y="106387"/>
                    </a:lnTo>
                    <a:lnTo>
                      <a:pt x="90690" y="113131"/>
                    </a:lnTo>
                    <a:lnTo>
                      <a:pt x="110350" y="92646"/>
                    </a:lnTo>
                    <a:lnTo>
                      <a:pt x="123311" y="92646"/>
                    </a:lnTo>
                    <a:lnTo>
                      <a:pt x="109575" y="78333"/>
                    </a:lnTo>
                    <a:close/>
                  </a:path>
                  <a:path w="284480" h="238760">
                    <a:moveTo>
                      <a:pt x="282321" y="0"/>
                    </a:moveTo>
                    <a:lnTo>
                      <a:pt x="131406" y="0"/>
                    </a:lnTo>
                    <a:lnTo>
                      <a:pt x="129730" y="1168"/>
                    </a:lnTo>
                    <a:lnTo>
                      <a:pt x="128308" y="4724"/>
                    </a:lnTo>
                    <a:lnTo>
                      <a:pt x="128701" y="6781"/>
                    </a:lnTo>
                    <a:lnTo>
                      <a:pt x="167995" y="47726"/>
                    </a:lnTo>
                    <a:lnTo>
                      <a:pt x="124091" y="93459"/>
                    </a:lnTo>
                    <a:lnTo>
                      <a:pt x="137052" y="93459"/>
                    </a:lnTo>
                    <a:lnTo>
                      <a:pt x="179501" y="49225"/>
                    </a:lnTo>
                    <a:lnTo>
                      <a:pt x="179501" y="46215"/>
                    </a:lnTo>
                    <a:lnTo>
                      <a:pt x="144310" y="9550"/>
                    </a:lnTo>
                    <a:lnTo>
                      <a:pt x="284378" y="9550"/>
                    </a:lnTo>
                    <a:lnTo>
                      <a:pt x="284378" y="2133"/>
                    </a:lnTo>
                    <a:lnTo>
                      <a:pt x="28232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39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85" name="object 40">
                <a:extLst>
                  <a:ext uri="{FF2B5EF4-FFF2-40B4-BE49-F238E27FC236}">
                    <a16:creationId xmlns:a16="http://schemas.microsoft.com/office/drawing/2014/main" id="{1D43C464-5EF9-4540-A56E-CAABED4B1573}"/>
                  </a:ext>
                </a:extLst>
              </p:cNvPr>
              <p:cNvSpPr/>
              <p:nvPr/>
            </p:nvSpPr>
            <p:spPr>
              <a:xfrm>
                <a:off x="900237" y="5054348"/>
                <a:ext cx="106548" cy="110777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83185">
                    <a:moveTo>
                      <a:pt x="15633" y="73558"/>
                    </a:moveTo>
                    <a:lnTo>
                      <a:pt x="9156" y="66814"/>
                    </a:lnTo>
                    <a:lnTo>
                      <a:pt x="0" y="76352"/>
                    </a:lnTo>
                    <a:lnTo>
                      <a:pt x="6477" y="83096"/>
                    </a:lnTo>
                    <a:lnTo>
                      <a:pt x="15633" y="73558"/>
                    </a:lnTo>
                    <a:close/>
                  </a:path>
                  <a:path w="80010" h="83185">
                    <a:moveTo>
                      <a:pt x="79730" y="6756"/>
                    </a:moveTo>
                    <a:lnTo>
                      <a:pt x="73253" y="0"/>
                    </a:lnTo>
                    <a:lnTo>
                      <a:pt x="18313" y="57264"/>
                    </a:lnTo>
                    <a:lnTo>
                      <a:pt x="24790" y="64008"/>
                    </a:lnTo>
                    <a:lnTo>
                      <a:pt x="79730" y="6756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pPr marL="0" marR="0" lvl="0" indent="0" algn="l" defTabSz="1217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39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aphic 78">
              <a:extLst>
                <a:ext uri="{FF2B5EF4-FFF2-40B4-BE49-F238E27FC236}">
                  <a16:creationId xmlns:a16="http://schemas.microsoft.com/office/drawing/2014/main" id="{E94D64AE-DBAC-488E-8503-684951F61ABC}"/>
                </a:ext>
              </a:extLst>
            </p:cNvPr>
            <p:cNvGrpSpPr/>
            <p:nvPr/>
          </p:nvGrpSpPr>
          <p:grpSpPr>
            <a:xfrm>
              <a:off x="4327034" y="3764871"/>
              <a:ext cx="705380" cy="705380"/>
              <a:chOff x="3657600" y="990600"/>
              <a:chExt cx="4876800" cy="4876800"/>
            </a:xfrm>
            <a:solidFill>
              <a:schemeClr val="bg1"/>
            </a:solidFill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E999D80-FA1B-4E29-ABB0-DF2F222B6F2B}"/>
                  </a:ext>
                </a:extLst>
              </p:cNvPr>
              <p:cNvSpPr/>
              <p:nvPr/>
            </p:nvSpPr>
            <p:spPr>
              <a:xfrm>
                <a:off x="4305328" y="5295909"/>
                <a:ext cx="190500" cy="190500"/>
              </a:xfrm>
              <a:custGeom>
                <a:avLst/>
                <a:gdLst>
                  <a:gd name="connsiteX0" fmla="*/ 162582 w 190500"/>
                  <a:gd name="connsiteY0" fmla="*/ 27908 h 190500"/>
                  <a:gd name="connsiteX1" fmla="*/ 95250 w 190500"/>
                  <a:gd name="connsiteY1" fmla="*/ 0 h 190500"/>
                  <a:gd name="connsiteX2" fmla="*/ 27908 w 190500"/>
                  <a:gd name="connsiteY2" fmla="*/ 27908 h 190500"/>
                  <a:gd name="connsiteX3" fmla="*/ 0 w 190500"/>
                  <a:gd name="connsiteY3" fmla="*/ 95250 h 190500"/>
                  <a:gd name="connsiteX4" fmla="*/ 27908 w 190500"/>
                  <a:gd name="connsiteY4" fmla="*/ 162582 h 190500"/>
                  <a:gd name="connsiteX5" fmla="*/ 95250 w 190500"/>
                  <a:gd name="connsiteY5" fmla="*/ 190500 h 190500"/>
                  <a:gd name="connsiteX6" fmla="*/ 162582 w 190500"/>
                  <a:gd name="connsiteY6" fmla="*/ 162582 h 190500"/>
                  <a:gd name="connsiteX7" fmla="*/ 190500 w 190500"/>
                  <a:gd name="connsiteY7" fmla="*/ 95250 h 190500"/>
                  <a:gd name="connsiteX8" fmla="*/ 162582 w 190500"/>
                  <a:gd name="connsiteY8" fmla="*/ 2790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90500">
                    <a:moveTo>
                      <a:pt x="162582" y="27908"/>
                    </a:moveTo>
                    <a:cubicBezTo>
                      <a:pt x="144875" y="10182"/>
                      <a:pt x="120301" y="0"/>
                      <a:pt x="95250" y="0"/>
                    </a:cubicBezTo>
                    <a:cubicBezTo>
                      <a:pt x="70199" y="0"/>
                      <a:pt x="45625" y="10182"/>
                      <a:pt x="27908" y="27908"/>
                    </a:cubicBezTo>
                    <a:cubicBezTo>
                      <a:pt x="10192" y="45634"/>
                      <a:pt x="0" y="70199"/>
                      <a:pt x="0" y="95250"/>
                    </a:cubicBezTo>
                    <a:cubicBezTo>
                      <a:pt x="0" y="120301"/>
                      <a:pt x="10182" y="144875"/>
                      <a:pt x="27908" y="162582"/>
                    </a:cubicBezTo>
                    <a:cubicBezTo>
                      <a:pt x="45625" y="180299"/>
                      <a:pt x="70199" y="190500"/>
                      <a:pt x="95250" y="190500"/>
                    </a:cubicBezTo>
                    <a:cubicBezTo>
                      <a:pt x="120301" y="190500"/>
                      <a:pt x="144875" y="180308"/>
                      <a:pt x="162582" y="162582"/>
                    </a:cubicBezTo>
                    <a:cubicBezTo>
                      <a:pt x="180299" y="144875"/>
                      <a:pt x="190500" y="120301"/>
                      <a:pt x="190500" y="95250"/>
                    </a:cubicBezTo>
                    <a:cubicBezTo>
                      <a:pt x="190500" y="70199"/>
                      <a:pt x="180308" y="45625"/>
                      <a:pt x="162582" y="279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6AB6CCF0-BE4B-4BC3-B180-CBC626971022}"/>
                  </a:ext>
                </a:extLst>
              </p:cNvPr>
              <p:cNvSpPr/>
              <p:nvPr/>
            </p:nvSpPr>
            <p:spPr>
              <a:xfrm>
                <a:off x="7967224" y="2705176"/>
                <a:ext cx="190585" cy="190500"/>
              </a:xfrm>
              <a:custGeom>
                <a:avLst/>
                <a:gdLst>
                  <a:gd name="connsiteX0" fmla="*/ 162592 w 190585"/>
                  <a:gd name="connsiteY0" fmla="*/ 27908 h 190500"/>
                  <a:gd name="connsiteX1" fmla="*/ 95250 w 190585"/>
                  <a:gd name="connsiteY1" fmla="*/ 0 h 190500"/>
                  <a:gd name="connsiteX2" fmla="*/ 27908 w 190585"/>
                  <a:gd name="connsiteY2" fmla="*/ 27908 h 190500"/>
                  <a:gd name="connsiteX3" fmla="*/ 0 w 190585"/>
                  <a:gd name="connsiteY3" fmla="*/ 95250 h 190500"/>
                  <a:gd name="connsiteX4" fmla="*/ 27908 w 190585"/>
                  <a:gd name="connsiteY4" fmla="*/ 162582 h 190500"/>
                  <a:gd name="connsiteX5" fmla="*/ 95250 w 190585"/>
                  <a:gd name="connsiteY5" fmla="*/ 190500 h 190500"/>
                  <a:gd name="connsiteX6" fmla="*/ 162592 w 190585"/>
                  <a:gd name="connsiteY6" fmla="*/ 162582 h 190500"/>
                  <a:gd name="connsiteX7" fmla="*/ 190586 w 190585"/>
                  <a:gd name="connsiteY7" fmla="*/ 95250 h 190500"/>
                  <a:gd name="connsiteX8" fmla="*/ 162592 w 190585"/>
                  <a:gd name="connsiteY8" fmla="*/ 2790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85" h="190500">
                    <a:moveTo>
                      <a:pt x="162592" y="27908"/>
                    </a:moveTo>
                    <a:cubicBezTo>
                      <a:pt x="144875" y="10182"/>
                      <a:pt x="120396" y="0"/>
                      <a:pt x="95250" y="0"/>
                    </a:cubicBezTo>
                    <a:cubicBezTo>
                      <a:pt x="70199" y="0"/>
                      <a:pt x="45625" y="10182"/>
                      <a:pt x="27908" y="27908"/>
                    </a:cubicBezTo>
                    <a:cubicBezTo>
                      <a:pt x="10201" y="45625"/>
                      <a:pt x="0" y="70199"/>
                      <a:pt x="0" y="95250"/>
                    </a:cubicBezTo>
                    <a:cubicBezTo>
                      <a:pt x="0" y="120301"/>
                      <a:pt x="10192" y="144875"/>
                      <a:pt x="27908" y="162582"/>
                    </a:cubicBezTo>
                    <a:cubicBezTo>
                      <a:pt x="45625" y="180299"/>
                      <a:pt x="70199" y="190500"/>
                      <a:pt x="95250" y="190500"/>
                    </a:cubicBezTo>
                    <a:cubicBezTo>
                      <a:pt x="120396" y="190500"/>
                      <a:pt x="144875" y="180308"/>
                      <a:pt x="162592" y="162582"/>
                    </a:cubicBezTo>
                    <a:cubicBezTo>
                      <a:pt x="180394" y="144875"/>
                      <a:pt x="190586" y="120301"/>
                      <a:pt x="190586" y="95250"/>
                    </a:cubicBezTo>
                    <a:cubicBezTo>
                      <a:pt x="190586" y="70199"/>
                      <a:pt x="180394" y="45625"/>
                      <a:pt x="162592" y="279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5F5E596-64D1-4015-AAD8-1AD27EFB7F3A}"/>
                  </a:ext>
                </a:extLst>
              </p:cNvPr>
              <p:cNvSpPr/>
              <p:nvPr/>
            </p:nvSpPr>
            <p:spPr>
              <a:xfrm>
                <a:off x="3657666" y="990600"/>
                <a:ext cx="4876676" cy="4876809"/>
              </a:xfrm>
              <a:custGeom>
                <a:avLst/>
                <a:gdLst>
                  <a:gd name="connsiteX0" fmla="*/ 4848778 w 4876676"/>
                  <a:gd name="connsiteY0" fmla="*/ 27899 h 4876809"/>
                  <a:gd name="connsiteX1" fmla="*/ 4781407 w 4876676"/>
                  <a:gd name="connsiteY1" fmla="*/ 0 h 4876809"/>
                  <a:gd name="connsiteX2" fmla="*/ 2438314 w 4876676"/>
                  <a:gd name="connsiteY2" fmla="*/ 124 h 4876809"/>
                  <a:gd name="connsiteX3" fmla="*/ 2343074 w 4876676"/>
                  <a:gd name="connsiteY3" fmla="*/ 95374 h 4876809"/>
                  <a:gd name="connsiteX4" fmla="*/ 2343074 w 4876676"/>
                  <a:gd name="connsiteY4" fmla="*/ 367760 h 4876809"/>
                  <a:gd name="connsiteX5" fmla="*/ 1440209 w 4876676"/>
                  <a:gd name="connsiteY5" fmla="*/ 609686 h 4876809"/>
                  <a:gd name="connsiteX6" fmla="*/ 1372857 w 4876676"/>
                  <a:gd name="connsiteY6" fmla="*/ 726338 h 4876809"/>
                  <a:gd name="connsiteX7" fmla="*/ 1840792 w 4876676"/>
                  <a:gd name="connsiteY7" fmla="*/ 2472671 h 4876809"/>
                  <a:gd name="connsiteX8" fmla="*/ 1435989 w 4876676"/>
                  <a:gd name="connsiteY8" fmla="*/ 2877474 h 4876809"/>
                  <a:gd name="connsiteX9" fmla="*/ 1200112 w 4876676"/>
                  <a:gd name="connsiteY9" fmla="*/ 2752773 h 4876809"/>
                  <a:gd name="connsiteX10" fmla="*/ 285740 w 4876676"/>
                  <a:gd name="connsiteY10" fmla="*/ 2752773 h 4876809"/>
                  <a:gd name="connsiteX11" fmla="*/ 0 w 4876676"/>
                  <a:gd name="connsiteY11" fmla="*/ 3038513 h 4876809"/>
                  <a:gd name="connsiteX12" fmla="*/ 0 w 4876676"/>
                  <a:gd name="connsiteY12" fmla="*/ 4591050 h 4876809"/>
                  <a:gd name="connsiteX13" fmla="*/ 285740 w 4876676"/>
                  <a:gd name="connsiteY13" fmla="*/ 4876800 h 4876809"/>
                  <a:gd name="connsiteX14" fmla="*/ 1200121 w 4876676"/>
                  <a:gd name="connsiteY14" fmla="*/ 4876800 h 4876809"/>
                  <a:gd name="connsiteX15" fmla="*/ 1477442 w 4876676"/>
                  <a:gd name="connsiteY15" fmla="*/ 4659821 h 4876809"/>
                  <a:gd name="connsiteX16" fmla="*/ 1590694 w 4876676"/>
                  <a:gd name="connsiteY16" fmla="*/ 4758585 h 4876809"/>
                  <a:gd name="connsiteX17" fmla="*/ 1906143 w 4876676"/>
                  <a:gd name="connsiteY17" fmla="*/ 4876810 h 4876809"/>
                  <a:gd name="connsiteX18" fmla="*/ 4781426 w 4876676"/>
                  <a:gd name="connsiteY18" fmla="*/ 4876810 h 4876809"/>
                  <a:gd name="connsiteX19" fmla="*/ 4876676 w 4876676"/>
                  <a:gd name="connsiteY19" fmla="*/ 4781560 h 4876809"/>
                  <a:gd name="connsiteX20" fmla="*/ 4876676 w 4876676"/>
                  <a:gd name="connsiteY20" fmla="*/ 95250 h 4876809"/>
                  <a:gd name="connsiteX21" fmla="*/ 4848778 w 4876676"/>
                  <a:gd name="connsiteY21" fmla="*/ 27899 h 4876809"/>
                  <a:gd name="connsiteX22" fmla="*/ 1295352 w 4876676"/>
                  <a:gd name="connsiteY22" fmla="*/ 4591060 h 4876809"/>
                  <a:gd name="connsiteX23" fmla="*/ 1200102 w 4876676"/>
                  <a:gd name="connsiteY23" fmla="*/ 4686310 h 4876809"/>
                  <a:gd name="connsiteX24" fmla="*/ 285731 w 4876676"/>
                  <a:gd name="connsiteY24" fmla="*/ 4686310 h 4876809"/>
                  <a:gd name="connsiteX25" fmla="*/ 190481 w 4876676"/>
                  <a:gd name="connsiteY25" fmla="*/ 4591060 h 4876809"/>
                  <a:gd name="connsiteX26" fmla="*/ 190481 w 4876676"/>
                  <a:gd name="connsiteY26" fmla="*/ 3038523 h 4876809"/>
                  <a:gd name="connsiteX27" fmla="*/ 285731 w 4876676"/>
                  <a:gd name="connsiteY27" fmla="*/ 2943273 h 4876809"/>
                  <a:gd name="connsiteX28" fmla="*/ 647671 w 4876676"/>
                  <a:gd name="connsiteY28" fmla="*/ 2943273 h 4876809"/>
                  <a:gd name="connsiteX29" fmla="*/ 647671 w 4876676"/>
                  <a:gd name="connsiteY29" fmla="*/ 4040505 h 4876809"/>
                  <a:gd name="connsiteX30" fmla="*/ 742921 w 4876676"/>
                  <a:gd name="connsiteY30" fmla="*/ 4135755 h 4876809"/>
                  <a:gd name="connsiteX31" fmla="*/ 838171 w 4876676"/>
                  <a:gd name="connsiteY31" fmla="*/ 4040505 h 4876809"/>
                  <a:gd name="connsiteX32" fmla="*/ 838171 w 4876676"/>
                  <a:gd name="connsiteY32" fmla="*/ 2943273 h 4876809"/>
                  <a:gd name="connsiteX33" fmla="*/ 1200112 w 4876676"/>
                  <a:gd name="connsiteY33" fmla="*/ 2943273 h 4876809"/>
                  <a:gd name="connsiteX34" fmla="*/ 1295362 w 4876676"/>
                  <a:gd name="connsiteY34" fmla="*/ 3038523 h 4876809"/>
                  <a:gd name="connsiteX35" fmla="*/ 1295362 w 4876676"/>
                  <a:gd name="connsiteY35" fmla="*/ 4591060 h 4876809"/>
                  <a:gd name="connsiteX36" fmla="*/ 1581512 w 4876676"/>
                  <a:gd name="connsiteY36" fmla="*/ 769039 h 4876809"/>
                  <a:gd name="connsiteX37" fmla="*/ 2343074 w 4876676"/>
                  <a:gd name="connsiteY37" fmla="*/ 564975 h 4876809"/>
                  <a:gd name="connsiteX38" fmla="*/ 2343074 w 4876676"/>
                  <a:gd name="connsiteY38" fmla="*/ 917924 h 4876809"/>
                  <a:gd name="connsiteX39" fmla="*/ 2279237 w 4876676"/>
                  <a:gd name="connsiteY39" fmla="*/ 935031 h 4876809"/>
                  <a:gd name="connsiteX40" fmla="*/ 2221402 w 4876676"/>
                  <a:gd name="connsiteY40" fmla="*/ 979408 h 4876809"/>
                  <a:gd name="connsiteX41" fmla="*/ 2211886 w 4876676"/>
                  <a:gd name="connsiteY41" fmla="*/ 1051684 h 4876809"/>
                  <a:gd name="connsiteX42" fmla="*/ 2030540 w 4876676"/>
                  <a:gd name="connsiteY42" fmla="*/ 1365790 h 4876809"/>
                  <a:gd name="connsiteX43" fmla="*/ 1972656 w 4876676"/>
                  <a:gd name="connsiteY43" fmla="*/ 1410252 h 4876809"/>
                  <a:gd name="connsiteX44" fmla="*/ 1963236 w 4876676"/>
                  <a:gd name="connsiteY44" fmla="*/ 1482633 h 4876809"/>
                  <a:gd name="connsiteX45" fmla="*/ 2334511 w 4876676"/>
                  <a:gd name="connsiteY45" fmla="*/ 2857452 h 4876809"/>
                  <a:gd name="connsiteX46" fmla="*/ 2143344 w 4876676"/>
                  <a:gd name="connsiteY46" fmla="*/ 2857452 h 4876809"/>
                  <a:gd name="connsiteX47" fmla="*/ 2044827 w 4876676"/>
                  <a:gd name="connsiteY47" fmla="*/ 2472033 h 4876809"/>
                  <a:gd name="connsiteX48" fmla="*/ 2028863 w 4876676"/>
                  <a:gd name="connsiteY48" fmla="*/ 2438629 h 4876809"/>
                  <a:gd name="connsiteX49" fmla="*/ 1581512 w 4876676"/>
                  <a:gd name="connsiteY49" fmla="*/ 769039 h 4876809"/>
                  <a:gd name="connsiteX50" fmla="*/ 2343074 w 4876676"/>
                  <a:gd name="connsiteY50" fmla="*/ 1354731 h 4876809"/>
                  <a:gd name="connsiteX51" fmla="*/ 2343074 w 4876676"/>
                  <a:gd name="connsiteY51" fmla="*/ 2158460 h 4876809"/>
                  <a:gd name="connsiteX52" fmla="*/ 2169347 w 4876676"/>
                  <a:gd name="connsiteY52" fmla="*/ 1515189 h 4876809"/>
                  <a:gd name="connsiteX53" fmla="*/ 2343074 w 4876676"/>
                  <a:gd name="connsiteY53" fmla="*/ 1354731 h 4876809"/>
                  <a:gd name="connsiteX54" fmla="*/ 3711473 w 4876676"/>
                  <a:gd name="connsiteY54" fmla="*/ 4686300 h 4876809"/>
                  <a:gd name="connsiteX55" fmla="*/ 1906124 w 4876676"/>
                  <a:gd name="connsiteY55" fmla="*/ 4686300 h 4876809"/>
                  <a:gd name="connsiteX56" fmla="*/ 1906124 w 4876676"/>
                  <a:gd name="connsiteY56" fmla="*/ 4686300 h 4876809"/>
                  <a:gd name="connsiteX57" fmla="*/ 1715872 w 4876676"/>
                  <a:gd name="connsiteY57" fmla="*/ 4615006 h 4876809"/>
                  <a:gd name="connsiteX58" fmla="*/ 1485852 w 4876676"/>
                  <a:gd name="connsiteY58" fmla="*/ 4414400 h 4876809"/>
                  <a:gd name="connsiteX59" fmla="*/ 1485852 w 4876676"/>
                  <a:gd name="connsiteY59" fmla="*/ 3097025 h 4876809"/>
                  <a:gd name="connsiteX60" fmla="*/ 1901695 w 4876676"/>
                  <a:gd name="connsiteY60" fmla="*/ 2681183 h 4876809"/>
                  <a:gd name="connsiteX61" fmla="*/ 1977114 w 4876676"/>
                  <a:gd name="connsiteY61" fmla="*/ 2976267 h 4876809"/>
                  <a:gd name="connsiteX62" fmla="*/ 2069392 w 4876676"/>
                  <a:gd name="connsiteY62" fmla="*/ 3047924 h 4876809"/>
                  <a:gd name="connsiteX63" fmla="*/ 3942045 w 4876676"/>
                  <a:gd name="connsiteY63" fmla="*/ 3048038 h 4876809"/>
                  <a:gd name="connsiteX64" fmla="*/ 4075395 w 4876676"/>
                  <a:gd name="connsiteY64" fmla="*/ 3181388 h 4876809"/>
                  <a:gd name="connsiteX65" fmla="*/ 3942045 w 4876676"/>
                  <a:gd name="connsiteY65" fmla="*/ 3314738 h 4876809"/>
                  <a:gd name="connsiteX66" fmla="*/ 2982497 w 4876676"/>
                  <a:gd name="connsiteY66" fmla="*/ 3314738 h 4876809"/>
                  <a:gd name="connsiteX67" fmla="*/ 2887247 w 4876676"/>
                  <a:gd name="connsiteY67" fmla="*/ 3409988 h 4876809"/>
                  <a:gd name="connsiteX68" fmla="*/ 2982497 w 4876676"/>
                  <a:gd name="connsiteY68" fmla="*/ 3505238 h 4876809"/>
                  <a:gd name="connsiteX69" fmla="*/ 4240178 w 4876676"/>
                  <a:gd name="connsiteY69" fmla="*/ 3505238 h 4876809"/>
                  <a:gd name="connsiteX70" fmla="*/ 4373528 w 4876676"/>
                  <a:gd name="connsiteY70" fmla="*/ 3638588 h 4876809"/>
                  <a:gd name="connsiteX71" fmla="*/ 4240178 w 4876676"/>
                  <a:gd name="connsiteY71" fmla="*/ 3771938 h 4876809"/>
                  <a:gd name="connsiteX72" fmla="*/ 2982497 w 4876676"/>
                  <a:gd name="connsiteY72" fmla="*/ 3771938 h 4876809"/>
                  <a:gd name="connsiteX73" fmla="*/ 2887247 w 4876676"/>
                  <a:gd name="connsiteY73" fmla="*/ 3867188 h 4876809"/>
                  <a:gd name="connsiteX74" fmla="*/ 2982497 w 4876676"/>
                  <a:gd name="connsiteY74" fmla="*/ 3962438 h 4876809"/>
                  <a:gd name="connsiteX75" fmla="*/ 4036371 w 4876676"/>
                  <a:gd name="connsiteY75" fmla="*/ 3962438 h 4876809"/>
                  <a:gd name="connsiteX76" fmla="*/ 4169721 w 4876676"/>
                  <a:gd name="connsiteY76" fmla="*/ 4095788 h 4876809"/>
                  <a:gd name="connsiteX77" fmla="*/ 4036371 w 4876676"/>
                  <a:gd name="connsiteY77" fmla="*/ 4229138 h 4876809"/>
                  <a:gd name="connsiteX78" fmla="*/ 2982497 w 4876676"/>
                  <a:gd name="connsiteY78" fmla="*/ 4229138 h 4876809"/>
                  <a:gd name="connsiteX79" fmla="*/ 2887247 w 4876676"/>
                  <a:gd name="connsiteY79" fmla="*/ 4324388 h 4876809"/>
                  <a:gd name="connsiteX80" fmla="*/ 2982497 w 4876676"/>
                  <a:gd name="connsiteY80" fmla="*/ 4419638 h 4876809"/>
                  <a:gd name="connsiteX81" fmla="*/ 3711473 w 4876676"/>
                  <a:gd name="connsiteY81" fmla="*/ 4419638 h 4876809"/>
                  <a:gd name="connsiteX82" fmla="*/ 3844823 w 4876676"/>
                  <a:gd name="connsiteY82" fmla="*/ 4552988 h 4876809"/>
                  <a:gd name="connsiteX83" fmla="*/ 3711473 w 4876676"/>
                  <a:gd name="connsiteY83" fmla="*/ 4686300 h 4876809"/>
                  <a:gd name="connsiteX84" fmla="*/ 4686176 w 4876676"/>
                  <a:gd name="connsiteY84" fmla="*/ 4686300 h 4876809"/>
                  <a:gd name="connsiteX85" fmla="*/ 4686167 w 4876676"/>
                  <a:gd name="connsiteY85" fmla="*/ 4686300 h 4876809"/>
                  <a:gd name="connsiteX86" fmla="*/ 4006472 w 4876676"/>
                  <a:gd name="connsiteY86" fmla="*/ 4686300 h 4876809"/>
                  <a:gd name="connsiteX87" fmla="*/ 4035314 w 4876676"/>
                  <a:gd name="connsiteY87" fmla="*/ 4552950 h 4876809"/>
                  <a:gd name="connsiteX88" fmla="*/ 4006472 w 4876676"/>
                  <a:gd name="connsiteY88" fmla="*/ 4419600 h 4876809"/>
                  <a:gd name="connsiteX89" fmla="*/ 4036371 w 4876676"/>
                  <a:gd name="connsiteY89" fmla="*/ 4419600 h 4876809"/>
                  <a:gd name="connsiteX90" fmla="*/ 4360212 w 4876676"/>
                  <a:gd name="connsiteY90" fmla="*/ 4095760 h 4876809"/>
                  <a:gd name="connsiteX91" fmla="*/ 4325836 w 4876676"/>
                  <a:gd name="connsiteY91" fmla="*/ 3950818 h 4876809"/>
                  <a:gd name="connsiteX92" fmla="*/ 4564009 w 4876676"/>
                  <a:gd name="connsiteY92" fmla="*/ 3638569 h 4876809"/>
                  <a:gd name="connsiteX93" fmla="*/ 4500087 w 4876676"/>
                  <a:gd name="connsiteY93" fmla="*/ 3445640 h 4876809"/>
                  <a:gd name="connsiteX94" fmla="*/ 4500087 w 4876676"/>
                  <a:gd name="connsiteY94" fmla="*/ 2238442 h 4876809"/>
                  <a:gd name="connsiteX95" fmla="*/ 4404837 w 4876676"/>
                  <a:gd name="connsiteY95" fmla="*/ 2143192 h 4876809"/>
                  <a:gd name="connsiteX96" fmla="*/ 4309587 w 4876676"/>
                  <a:gd name="connsiteY96" fmla="*/ 2238442 h 4876809"/>
                  <a:gd name="connsiteX97" fmla="*/ 4309587 w 4876676"/>
                  <a:gd name="connsiteY97" fmla="*/ 3322311 h 4876809"/>
                  <a:gd name="connsiteX98" fmla="*/ 4240159 w 4876676"/>
                  <a:gd name="connsiteY98" fmla="*/ 3314738 h 4876809"/>
                  <a:gd name="connsiteX99" fmla="*/ 4237035 w 4876676"/>
                  <a:gd name="connsiteY99" fmla="*/ 3314738 h 4876809"/>
                  <a:gd name="connsiteX100" fmla="*/ 4265876 w 4876676"/>
                  <a:gd name="connsiteY100" fmla="*/ 3181388 h 4876809"/>
                  <a:gd name="connsiteX101" fmla="*/ 3942036 w 4876676"/>
                  <a:gd name="connsiteY101" fmla="*/ 2857548 h 4876809"/>
                  <a:gd name="connsiteX102" fmla="*/ 3788921 w 4876676"/>
                  <a:gd name="connsiteY102" fmla="*/ 2857548 h 4876809"/>
                  <a:gd name="connsiteX103" fmla="*/ 4065689 w 4876676"/>
                  <a:gd name="connsiteY103" fmla="*/ 2438400 h 4876809"/>
                  <a:gd name="connsiteX104" fmla="*/ 3609851 w 4876676"/>
                  <a:gd name="connsiteY104" fmla="*/ 1982553 h 4876809"/>
                  <a:gd name="connsiteX105" fmla="*/ 3154013 w 4876676"/>
                  <a:gd name="connsiteY105" fmla="*/ 2438400 h 4876809"/>
                  <a:gd name="connsiteX106" fmla="*/ 3430781 w 4876676"/>
                  <a:gd name="connsiteY106" fmla="*/ 2857548 h 4876809"/>
                  <a:gd name="connsiteX107" fmla="*/ 2910116 w 4876676"/>
                  <a:gd name="connsiteY107" fmla="*/ 2857548 h 4876809"/>
                  <a:gd name="connsiteX108" fmla="*/ 2910116 w 4876676"/>
                  <a:gd name="connsiteY108" fmla="*/ 1046445 h 4876809"/>
                  <a:gd name="connsiteX109" fmla="*/ 3251606 w 4876676"/>
                  <a:gd name="connsiteY109" fmla="*/ 704945 h 4876809"/>
                  <a:gd name="connsiteX110" fmla="*/ 3968087 w 4876676"/>
                  <a:gd name="connsiteY110" fmla="*/ 704945 h 4876809"/>
                  <a:gd name="connsiteX111" fmla="*/ 4309577 w 4876676"/>
                  <a:gd name="connsiteY111" fmla="*/ 1046445 h 4876809"/>
                  <a:gd name="connsiteX112" fmla="*/ 4309577 w 4876676"/>
                  <a:gd name="connsiteY112" fmla="*/ 1342577 h 4876809"/>
                  <a:gd name="connsiteX113" fmla="*/ 4404827 w 4876676"/>
                  <a:gd name="connsiteY113" fmla="*/ 1437827 h 4876809"/>
                  <a:gd name="connsiteX114" fmla="*/ 4500077 w 4876676"/>
                  <a:gd name="connsiteY114" fmla="*/ 1342577 h 4876809"/>
                  <a:gd name="connsiteX115" fmla="*/ 4500077 w 4876676"/>
                  <a:gd name="connsiteY115" fmla="*/ 961406 h 4876809"/>
                  <a:gd name="connsiteX116" fmla="*/ 4404827 w 4876676"/>
                  <a:gd name="connsiteY116" fmla="*/ 866156 h 4876809"/>
                  <a:gd name="connsiteX117" fmla="*/ 4148376 w 4876676"/>
                  <a:gd name="connsiteY117" fmla="*/ 609695 h 4876809"/>
                  <a:gd name="connsiteX118" fmla="*/ 4053126 w 4876676"/>
                  <a:gd name="connsiteY118" fmla="*/ 514445 h 4876809"/>
                  <a:gd name="connsiteX119" fmla="*/ 3166577 w 4876676"/>
                  <a:gd name="connsiteY119" fmla="*/ 514445 h 4876809"/>
                  <a:gd name="connsiteX120" fmla="*/ 3071327 w 4876676"/>
                  <a:gd name="connsiteY120" fmla="*/ 609695 h 4876809"/>
                  <a:gd name="connsiteX121" fmla="*/ 2814876 w 4876676"/>
                  <a:gd name="connsiteY121" fmla="*/ 866156 h 4876809"/>
                  <a:gd name="connsiteX122" fmla="*/ 2719626 w 4876676"/>
                  <a:gd name="connsiteY122" fmla="*/ 961406 h 4876809"/>
                  <a:gd name="connsiteX123" fmla="*/ 2719626 w 4876676"/>
                  <a:gd name="connsiteY123" fmla="*/ 2857538 h 4876809"/>
                  <a:gd name="connsiteX124" fmla="*/ 2533583 w 4876676"/>
                  <a:gd name="connsiteY124" fmla="*/ 2857538 h 4876809"/>
                  <a:gd name="connsiteX125" fmla="*/ 2533583 w 4876676"/>
                  <a:gd name="connsiteY125" fmla="*/ 190605 h 4876809"/>
                  <a:gd name="connsiteX126" fmla="*/ 4686176 w 4876676"/>
                  <a:gd name="connsiteY126" fmla="*/ 190500 h 4876809"/>
                  <a:gd name="connsiteX127" fmla="*/ 4686176 w 4876676"/>
                  <a:gd name="connsiteY127" fmla="*/ 4686300 h 4876809"/>
                  <a:gd name="connsiteX128" fmla="*/ 3609870 w 4876676"/>
                  <a:gd name="connsiteY128" fmla="*/ 2703748 h 4876809"/>
                  <a:gd name="connsiteX129" fmla="*/ 3344532 w 4876676"/>
                  <a:gd name="connsiteY129" fmla="*/ 2438410 h 4876809"/>
                  <a:gd name="connsiteX130" fmla="*/ 3609870 w 4876676"/>
                  <a:gd name="connsiteY130" fmla="*/ 2173062 h 4876809"/>
                  <a:gd name="connsiteX131" fmla="*/ 3875208 w 4876676"/>
                  <a:gd name="connsiteY131" fmla="*/ 2438400 h 4876809"/>
                  <a:gd name="connsiteX132" fmla="*/ 3609870 w 4876676"/>
                  <a:gd name="connsiteY132" fmla="*/ 2703748 h 487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4876676" h="4876809">
                    <a:moveTo>
                      <a:pt x="4848778" y="27899"/>
                    </a:moveTo>
                    <a:cubicBezTo>
                      <a:pt x="4830909" y="10039"/>
                      <a:pt x="4806677" y="0"/>
                      <a:pt x="4781407" y="0"/>
                    </a:cubicBezTo>
                    <a:lnTo>
                      <a:pt x="2438314" y="124"/>
                    </a:lnTo>
                    <a:cubicBezTo>
                      <a:pt x="2385717" y="124"/>
                      <a:pt x="2343074" y="42777"/>
                      <a:pt x="2343074" y="95374"/>
                    </a:cubicBezTo>
                    <a:lnTo>
                      <a:pt x="2343074" y="367760"/>
                    </a:lnTo>
                    <a:lnTo>
                      <a:pt x="1440209" y="609686"/>
                    </a:lnTo>
                    <a:cubicBezTo>
                      <a:pt x="1389393" y="623307"/>
                      <a:pt x="1359237" y="675532"/>
                      <a:pt x="1372857" y="726338"/>
                    </a:cubicBezTo>
                    <a:lnTo>
                      <a:pt x="1840792" y="2472671"/>
                    </a:lnTo>
                    <a:lnTo>
                      <a:pt x="1435989" y="2877474"/>
                    </a:lnTo>
                    <a:cubicBezTo>
                      <a:pt x="1384468" y="2802246"/>
                      <a:pt x="1297962" y="2752773"/>
                      <a:pt x="1200112" y="2752773"/>
                    </a:cubicBezTo>
                    <a:lnTo>
                      <a:pt x="285740" y="2752773"/>
                    </a:lnTo>
                    <a:cubicBezTo>
                      <a:pt x="128178" y="2752773"/>
                      <a:pt x="0" y="2880960"/>
                      <a:pt x="0" y="3038513"/>
                    </a:cubicBezTo>
                    <a:lnTo>
                      <a:pt x="0" y="4591050"/>
                    </a:lnTo>
                    <a:cubicBezTo>
                      <a:pt x="0" y="4748613"/>
                      <a:pt x="128178" y="4876800"/>
                      <a:pt x="285740" y="4876800"/>
                    </a:cubicBezTo>
                    <a:lnTo>
                      <a:pt x="1200121" y="4876800"/>
                    </a:lnTo>
                    <a:cubicBezTo>
                      <a:pt x="1333976" y="4876800"/>
                      <a:pt x="1446581" y="4784255"/>
                      <a:pt x="1477442" y="4659821"/>
                    </a:cubicBezTo>
                    <a:lnTo>
                      <a:pt x="1590694" y="4758585"/>
                    </a:lnTo>
                    <a:cubicBezTo>
                      <a:pt x="1678124" y="4834823"/>
                      <a:pt x="1790138" y="4876810"/>
                      <a:pt x="1906143" y="4876810"/>
                    </a:cubicBezTo>
                    <a:lnTo>
                      <a:pt x="4781426" y="4876810"/>
                    </a:lnTo>
                    <a:cubicBezTo>
                      <a:pt x="4834023" y="4876810"/>
                      <a:pt x="4876676" y="4834157"/>
                      <a:pt x="4876676" y="4781560"/>
                    </a:cubicBezTo>
                    <a:lnTo>
                      <a:pt x="4876676" y="95250"/>
                    </a:lnTo>
                    <a:cubicBezTo>
                      <a:pt x="4876657" y="69990"/>
                      <a:pt x="4866637" y="45758"/>
                      <a:pt x="4848778" y="27899"/>
                    </a:cubicBezTo>
                    <a:close/>
                    <a:moveTo>
                      <a:pt x="1295352" y="4591060"/>
                    </a:moveTo>
                    <a:cubicBezTo>
                      <a:pt x="1295352" y="4643571"/>
                      <a:pt x="1252623" y="4686310"/>
                      <a:pt x="1200102" y="4686310"/>
                    </a:cubicBezTo>
                    <a:lnTo>
                      <a:pt x="285731" y="4686310"/>
                    </a:lnTo>
                    <a:cubicBezTo>
                      <a:pt x="233210" y="4686310"/>
                      <a:pt x="190481" y="4643581"/>
                      <a:pt x="190481" y="4591060"/>
                    </a:cubicBezTo>
                    <a:lnTo>
                      <a:pt x="190481" y="3038523"/>
                    </a:lnTo>
                    <a:cubicBezTo>
                      <a:pt x="190481" y="2986002"/>
                      <a:pt x="233210" y="2943273"/>
                      <a:pt x="285731" y="2943273"/>
                    </a:cubicBezTo>
                    <a:lnTo>
                      <a:pt x="647671" y="2943273"/>
                    </a:lnTo>
                    <a:lnTo>
                      <a:pt x="647671" y="4040505"/>
                    </a:lnTo>
                    <a:cubicBezTo>
                      <a:pt x="647671" y="4093102"/>
                      <a:pt x="690324" y="4135755"/>
                      <a:pt x="742921" y="4135755"/>
                    </a:cubicBezTo>
                    <a:cubicBezTo>
                      <a:pt x="795519" y="4135755"/>
                      <a:pt x="838171" y="4093102"/>
                      <a:pt x="838171" y="4040505"/>
                    </a:cubicBezTo>
                    <a:lnTo>
                      <a:pt x="838171" y="2943273"/>
                    </a:lnTo>
                    <a:lnTo>
                      <a:pt x="1200112" y="2943273"/>
                    </a:lnTo>
                    <a:cubicBezTo>
                      <a:pt x="1252633" y="2943273"/>
                      <a:pt x="1295362" y="2986002"/>
                      <a:pt x="1295362" y="3038523"/>
                    </a:cubicBezTo>
                    <a:lnTo>
                      <a:pt x="1295362" y="4591060"/>
                    </a:lnTo>
                    <a:close/>
                    <a:moveTo>
                      <a:pt x="1581512" y="769039"/>
                    </a:moveTo>
                    <a:lnTo>
                      <a:pt x="2343074" y="564975"/>
                    </a:lnTo>
                    <a:lnTo>
                      <a:pt x="2343074" y="917924"/>
                    </a:lnTo>
                    <a:lnTo>
                      <a:pt x="2279237" y="935031"/>
                    </a:lnTo>
                    <a:cubicBezTo>
                      <a:pt x="2254825" y="941575"/>
                      <a:pt x="2234032" y="957529"/>
                      <a:pt x="2221402" y="979408"/>
                    </a:cubicBezTo>
                    <a:cubicBezTo>
                      <a:pt x="2208771" y="1001287"/>
                      <a:pt x="2205342" y="1027281"/>
                      <a:pt x="2211886" y="1051684"/>
                    </a:cubicBezTo>
                    <a:cubicBezTo>
                      <a:pt x="2248491" y="1188282"/>
                      <a:pt x="2167138" y="1329185"/>
                      <a:pt x="2030540" y="1365790"/>
                    </a:cubicBezTo>
                    <a:cubicBezTo>
                      <a:pt x="2006108" y="1372343"/>
                      <a:pt x="1985277" y="1388326"/>
                      <a:pt x="1972656" y="1410252"/>
                    </a:cubicBezTo>
                    <a:cubicBezTo>
                      <a:pt x="1960036" y="1432169"/>
                      <a:pt x="1956635" y="1458211"/>
                      <a:pt x="1963236" y="1482633"/>
                    </a:cubicBezTo>
                    <a:lnTo>
                      <a:pt x="2334511" y="2857452"/>
                    </a:lnTo>
                    <a:lnTo>
                      <a:pt x="2143344" y="2857452"/>
                    </a:lnTo>
                    <a:lnTo>
                      <a:pt x="2044827" y="2472033"/>
                    </a:lnTo>
                    <a:cubicBezTo>
                      <a:pt x="2041693" y="2459765"/>
                      <a:pt x="2036207" y="2448459"/>
                      <a:pt x="2028863" y="2438629"/>
                    </a:cubicBezTo>
                    <a:lnTo>
                      <a:pt x="1581512" y="769039"/>
                    </a:lnTo>
                    <a:close/>
                    <a:moveTo>
                      <a:pt x="2343074" y="1354731"/>
                    </a:moveTo>
                    <a:lnTo>
                      <a:pt x="2343074" y="2158460"/>
                    </a:lnTo>
                    <a:lnTo>
                      <a:pt x="2169347" y="1515189"/>
                    </a:lnTo>
                    <a:cubicBezTo>
                      <a:pt x="2241918" y="1477718"/>
                      <a:pt x="2301307" y="1421654"/>
                      <a:pt x="2343074" y="1354731"/>
                    </a:cubicBezTo>
                    <a:close/>
                    <a:moveTo>
                      <a:pt x="3711473" y="4686300"/>
                    </a:moveTo>
                    <a:lnTo>
                      <a:pt x="1906124" y="4686300"/>
                    </a:lnTo>
                    <a:lnTo>
                      <a:pt x="1906124" y="4686300"/>
                    </a:lnTo>
                    <a:cubicBezTo>
                      <a:pt x="1836163" y="4686300"/>
                      <a:pt x="1768602" y="4660983"/>
                      <a:pt x="1715872" y="4615006"/>
                    </a:cubicBezTo>
                    <a:lnTo>
                      <a:pt x="1485852" y="4414400"/>
                    </a:lnTo>
                    <a:lnTo>
                      <a:pt x="1485852" y="3097025"/>
                    </a:lnTo>
                    <a:lnTo>
                      <a:pt x="1901695" y="2681183"/>
                    </a:lnTo>
                    <a:lnTo>
                      <a:pt x="1977114" y="2976267"/>
                    </a:lnTo>
                    <a:cubicBezTo>
                      <a:pt x="1987896" y="3018434"/>
                      <a:pt x="2025872" y="3047924"/>
                      <a:pt x="2069392" y="3047924"/>
                    </a:cubicBezTo>
                    <a:lnTo>
                      <a:pt x="3942045" y="3048038"/>
                    </a:lnTo>
                    <a:cubicBezTo>
                      <a:pt x="4015578" y="3048038"/>
                      <a:pt x="4075395" y="3107855"/>
                      <a:pt x="4075395" y="3181388"/>
                    </a:cubicBezTo>
                    <a:cubicBezTo>
                      <a:pt x="4075395" y="3254921"/>
                      <a:pt x="4015578" y="3314738"/>
                      <a:pt x="3942045" y="3314738"/>
                    </a:cubicBezTo>
                    <a:lnTo>
                      <a:pt x="2982497" y="3314738"/>
                    </a:lnTo>
                    <a:cubicBezTo>
                      <a:pt x="2929900" y="3314738"/>
                      <a:pt x="2887247" y="3357391"/>
                      <a:pt x="2887247" y="3409988"/>
                    </a:cubicBezTo>
                    <a:cubicBezTo>
                      <a:pt x="2887247" y="3462585"/>
                      <a:pt x="2929900" y="3505238"/>
                      <a:pt x="2982497" y="3505238"/>
                    </a:cubicBezTo>
                    <a:lnTo>
                      <a:pt x="4240178" y="3505238"/>
                    </a:lnTo>
                    <a:cubicBezTo>
                      <a:pt x="4313711" y="3505238"/>
                      <a:pt x="4373528" y="3565055"/>
                      <a:pt x="4373528" y="3638588"/>
                    </a:cubicBezTo>
                    <a:cubicBezTo>
                      <a:pt x="4373528" y="3712121"/>
                      <a:pt x="4313711" y="3771938"/>
                      <a:pt x="4240178" y="3771938"/>
                    </a:cubicBezTo>
                    <a:lnTo>
                      <a:pt x="2982497" y="3771938"/>
                    </a:lnTo>
                    <a:cubicBezTo>
                      <a:pt x="2929900" y="3771938"/>
                      <a:pt x="2887247" y="3814591"/>
                      <a:pt x="2887247" y="3867188"/>
                    </a:cubicBezTo>
                    <a:cubicBezTo>
                      <a:pt x="2887247" y="3919785"/>
                      <a:pt x="2929900" y="3962438"/>
                      <a:pt x="2982497" y="3962438"/>
                    </a:cubicBezTo>
                    <a:lnTo>
                      <a:pt x="4036371" y="3962438"/>
                    </a:lnTo>
                    <a:cubicBezTo>
                      <a:pt x="4109904" y="3962438"/>
                      <a:pt x="4169721" y="4022255"/>
                      <a:pt x="4169721" y="4095788"/>
                    </a:cubicBezTo>
                    <a:cubicBezTo>
                      <a:pt x="4169721" y="4169321"/>
                      <a:pt x="4109904" y="4229138"/>
                      <a:pt x="4036371" y="4229138"/>
                    </a:cubicBezTo>
                    <a:lnTo>
                      <a:pt x="2982497" y="4229138"/>
                    </a:lnTo>
                    <a:cubicBezTo>
                      <a:pt x="2929900" y="4229138"/>
                      <a:pt x="2887247" y="4271791"/>
                      <a:pt x="2887247" y="4324388"/>
                    </a:cubicBezTo>
                    <a:cubicBezTo>
                      <a:pt x="2887247" y="4376985"/>
                      <a:pt x="2929900" y="4419638"/>
                      <a:pt x="2982497" y="4419638"/>
                    </a:cubicBezTo>
                    <a:lnTo>
                      <a:pt x="3711473" y="4419638"/>
                    </a:lnTo>
                    <a:cubicBezTo>
                      <a:pt x="3785006" y="4419638"/>
                      <a:pt x="3844823" y="4479455"/>
                      <a:pt x="3844823" y="4552988"/>
                    </a:cubicBezTo>
                    <a:cubicBezTo>
                      <a:pt x="3844814" y="4626483"/>
                      <a:pt x="3784997" y="4686300"/>
                      <a:pt x="3711473" y="4686300"/>
                    </a:cubicBezTo>
                    <a:close/>
                    <a:moveTo>
                      <a:pt x="4686176" y="4686300"/>
                    </a:moveTo>
                    <a:lnTo>
                      <a:pt x="4686167" y="4686300"/>
                    </a:lnTo>
                    <a:lnTo>
                      <a:pt x="4006472" y="4686300"/>
                    </a:lnTo>
                    <a:cubicBezTo>
                      <a:pt x="4024941" y="4645600"/>
                      <a:pt x="4035314" y="4600480"/>
                      <a:pt x="4035314" y="4552950"/>
                    </a:cubicBezTo>
                    <a:cubicBezTo>
                      <a:pt x="4035314" y="4505421"/>
                      <a:pt x="4024941" y="4460301"/>
                      <a:pt x="4006472" y="4419600"/>
                    </a:cubicBezTo>
                    <a:lnTo>
                      <a:pt x="4036371" y="4419600"/>
                    </a:lnTo>
                    <a:cubicBezTo>
                      <a:pt x="4214936" y="4419600"/>
                      <a:pt x="4360212" y="4274325"/>
                      <a:pt x="4360212" y="4095760"/>
                    </a:cubicBezTo>
                    <a:cubicBezTo>
                      <a:pt x="4360212" y="4043677"/>
                      <a:pt x="4347782" y="3994461"/>
                      <a:pt x="4325836" y="3950818"/>
                    </a:cubicBezTo>
                    <a:cubicBezTo>
                      <a:pt x="4462958" y="3913156"/>
                      <a:pt x="4564009" y="3787474"/>
                      <a:pt x="4564009" y="3638569"/>
                    </a:cubicBezTo>
                    <a:cubicBezTo>
                      <a:pt x="4564009" y="3566332"/>
                      <a:pt x="4540215" y="3499552"/>
                      <a:pt x="4500087" y="3445640"/>
                    </a:cubicBezTo>
                    <a:lnTo>
                      <a:pt x="4500087" y="2238442"/>
                    </a:lnTo>
                    <a:cubicBezTo>
                      <a:pt x="4500087" y="2185845"/>
                      <a:pt x="4457434" y="2143192"/>
                      <a:pt x="4404837" y="2143192"/>
                    </a:cubicBezTo>
                    <a:cubicBezTo>
                      <a:pt x="4352239" y="2143192"/>
                      <a:pt x="4309587" y="2185845"/>
                      <a:pt x="4309587" y="2238442"/>
                    </a:cubicBezTo>
                    <a:lnTo>
                      <a:pt x="4309587" y="3322311"/>
                    </a:lnTo>
                    <a:cubicBezTo>
                      <a:pt x="4287203" y="3317405"/>
                      <a:pt x="4263990" y="3314738"/>
                      <a:pt x="4240159" y="3314738"/>
                    </a:cubicBezTo>
                    <a:lnTo>
                      <a:pt x="4237035" y="3314738"/>
                    </a:lnTo>
                    <a:cubicBezTo>
                      <a:pt x="4255503" y="3274038"/>
                      <a:pt x="4265876" y="3228918"/>
                      <a:pt x="4265876" y="3181388"/>
                    </a:cubicBezTo>
                    <a:cubicBezTo>
                      <a:pt x="4265876" y="3002814"/>
                      <a:pt x="4120601" y="2857548"/>
                      <a:pt x="3942036" y="2857548"/>
                    </a:cubicBezTo>
                    <a:lnTo>
                      <a:pt x="3788921" y="2857548"/>
                    </a:lnTo>
                    <a:cubicBezTo>
                      <a:pt x="3951504" y="2787825"/>
                      <a:pt x="4065689" y="2626224"/>
                      <a:pt x="4065689" y="2438400"/>
                    </a:cubicBezTo>
                    <a:cubicBezTo>
                      <a:pt x="4065689" y="2187045"/>
                      <a:pt x="3861206" y="1982553"/>
                      <a:pt x="3609851" y="1982553"/>
                    </a:cubicBezTo>
                    <a:cubicBezTo>
                      <a:pt x="3358505" y="1982553"/>
                      <a:pt x="3154013" y="2187045"/>
                      <a:pt x="3154013" y="2438400"/>
                    </a:cubicBezTo>
                    <a:cubicBezTo>
                      <a:pt x="3154013" y="2626224"/>
                      <a:pt x="3268209" y="2787825"/>
                      <a:pt x="3430781" y="2857548"/>
                    </a:cubicBezTo>
                    <a:lnTo>
                      <a:pt x="2910116" y="2857548"/>
                    </a:lnTo>
                    <a:lnTo>
                      <a:pt x="2910116" y="1046445"/>
                    </a:lnTo>
                    <a:cubicBezTo>
                      <a:pt x="3080271" y="1009364"/>
                      <a:pt x="3214535" y="875109"/>
                      <a:pt x="3251606" y="704945"/>
                    </a:cubicBezTo>
                    <a:lnTo>
                      <a:pt x="3968087" y="704945"/>
                    </a:lnTo>
                    <a:cubicBezTo>
                      <a:pt x="4005158" y="875109"/>
                      <a:pt x="4139422" y="1009364"/>
                      <a:pt x="4309577" y="1046445"/>
                    </a:cubicBezTo>
                    <a:lnTo>
                      <a:pt x="4309577" y="1342577"/>
                    </a:lnTo>
                    <a:cubicBezTo>
                      <a:pt x="4309577" y="1395174"/>
                      <a:pt x="4352230" y="1437827"/>
                      <a:pt x="4404827" y="1437827"/>
                    </a:cubicBezTo>
                    <a:cubicBezTo>
                      <a:pt x="4457424" y="1437827"/>
                      <a:pt x="4500077" y="1395174"/>
                      <a:pt x="4500077" y="1342577"/>
                    </a:cubicBezTo>
                    <a:lnTo>
                      <a:pt x="4500077" y="961406"/>
                    </a:lnTo>
                    <a:cubicBezTo>
                      <a:pt x="4500077" y="908809"/>
                      <a:pt x="4457424" y="866156"/>
                      <a:pt x="4404827" y="866156"/>
                    </a:cubicBezTo>
                    <a:cubicBezTo>
                      <a:pt x="4263409" y="866156"/>
                      <a:pt x="4148376" y="751103"/>
                      <a:pt x="4148376" y="609695"/>
                    </a:cubicBezTo>
                    <a:cubicBezTo>
                      <a:pt x="4148376" y="557098"/>
                      <a:pt x="4105723" y="514445"/>
                      <a:pt x="4053126" y="514445"/>
                    </a:cubicBezTo>
                    <a:lnTo>
                      <a:pt x="3166577" y="514445"/>
                    </a:lnTo>
                    <a:cubicBezTo>
                      <a:pt x="3113980" y="514445"/>
                      <a:pt x="3071327" y="557098"/>
                      <a:pt x="3071327" y="609695"/>
                    </a:cubicBezTo>
                    <a:cubicBezTo>
                      <a:pt x="3071327" y="751113"/>
                      <a:pt x="2956284" y="866156"/>
                      <a:pt x="2814876" y="866156"/>
                    </a:cubicBezTo>
                    <a:cubicBezTo>
                      <a:pt x="2762279" y="866156"/>
                      <a:pt x="2719626" y="908809"/>
                      <a:pt x="2719626" y="961406"/>
                    </a:cubicBezTo>
                    <a:lnTo>
                      <a:pt x="2719626" y="2857538"/>
                    </a:lnTo>
                    <a:lnTo>
                      <a:pt x="2533583" y="2857538"/>
                    </a:lnTo>
                    <a:lnTo>
                      <a:pt x="2533583" y="190605"/>
                    </a:lnTo>
                    <a:lnTo>
                      <a:pt x="4686176" y="190500"/>
                    </a:lnTo>
                    <a:lnTo>
                      <a:pt x="4686176" y="4686300"/>
                    </a:lnTo>
                    <a:close/>
                    <a:moveTo>
                      <a:pt x="3609870" y="2703748"/>
                    </a:moveTo>
                    <a:cubicBezTo>
                      <a:pt x="3463557" y="2703748"/>
                      <a:pt x="3344532" y="2584714"/>
                      <a:pt x="3344532" y="2438410"/>
                    </a:cubicBezTo>
                    <a:cubicBezTo>
                      <a:pt x="3344532" y="2292106"/>
                      <a:pt x="3463566" y="2173062"/>
                      <a:pt x="3609870" y="2173062"/>
                    </a:cubicBezTo>
                    <a:cubicBezTo>
                      <a:pt x="3756174" y="2173062"/>
                      <a:pt x="3875208" y="2292096"/>
                      <a:pt x="3875208" y="2438400"/>
                    </a:cubicBezTo>
                    <a:cubicBezTo>
                      <a:pt x="3875208" y="2584704"/>
                      <a:pt x="3756184" y="2703748"/>
                      <a:pt x="3609870" y="27037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36" name="Graphic 34">
              <a:extLst>
                <a:ext uri="{FF2B5EF4-FFF2-40B4-BE49-F238E27FC236}">
                  <a16:creationId xmlns:a16="http://schemas.microsoft.com/office/drawing/2014/main" id="{7C70C5E7-BFBE-493A-B1FC-C94BC5C547BB}"/>
                </a:ext>
              </a:extLst>
            </p:cNvPr>
            <p:cNvSpPr/>
            <p:nvPr/>
          </p:nvSpPr>
          <p:spPr>
            <a:xfrm>
              <a:off x="7137461" y="3741403"/>
              <a:ext cx="716922" cy="716909"/>
            </a:xfrm>
            <a:custGeom>
              <a:avLst/>
              <a:gdLst>
                <a:gd name="connsiteX0" fmla="*/ 957526 w 4572311"/>
                <a:gd name="connsiteY0" fmla="*/ 865158 h 4572230"/>
                <a:gd name="connsiteX1" fmla="*/ 954097 w 4572311"/>
                <a:gd name="connsiteY1" fmla="*/ 1627158 h 4572230"/>
                <a:gd name="connsiteX2" fmla="*/ 877556 w 4572311"/>
                <a:gd name="connsiteY2" fmla="*/ 1703016 h 4572230"/>
                <a:gd name="connsiteX3" fmla="*/ 831872 w 4572311"/>
                <a:gd name="connsiteY3" fmla="*/ 1687546 h 4572230"/>
                <a:gd name="connsiteX4" fmla="*/ 759939 w 4572311"/>
                <a:gd name="connsiteY4" fmla="*/ 1633035 h 4572230"/>
                <a:gd name="connsiteX5" fmla="*/ 923131 w 4572311"/>
                <a:gd name="connsiteY5" fmla="*/ 3233339 h 4572230"/>
                <a:gd name="connsiteX6" fmla="*/ 798001 w 4572311"/>
                <a:gd name="connsiteY6" fmla="*/ 3320322 h 4572230"/>
                <a:gd name="connsiteX7" fmla="*/ 662175 w 4572311"/>
                <a:gd name="connsiteY7" fmla="*/ 1481244 h 4572230"/>
                <a:gd name="connsiteX8" fmla="*/ 764288 w 4572311"/>
                <a:gd name="connsiteY8" fmla="*/ 1446811 h 4572230"/>
                <a:gd name="connsiteX9" fmla="*/ 776475 w 4572311"/>
                <a:gd name="connsiteY9" fmla="*/ 1454355 h 4572230"/>
                <a:gd name="connsiteX10" fmla="*/ 802392 w 4572311"/>
                <a:gd name="connsiteY10" fmla="*/ 1473986 h 4572230"/>
                <a:gd name="connsiteX11" fmla="*/ 804678 w 4572311"/>
                <a:gd name="connsiteY11" fmla="*/ 966075 h 4572230"/>
                <a:gd name="connsiteX12" fmla="*/ 316484 w 4572311"/>
                <a:gd name="connsiteY12" fmla="*/ 1106093 h 4572230"/>
                <a:gd name="connsiteX13" fmla="*/ 393446 w 4572311"/>
                <a:gd name="connsiteY13" fmla="*/ 1164328 h 4572230"/>
                <a:gd name="connsiteX14" fmla="*/ 414296 w 4572311"/>
                <a:gd name="connsiteY14" fmla="*/ 1261693 h 4572230"/>
                <a:gd name="connsiteX15" fmla="*/ 283251 w 4572311"/>
                <a:gd name="connsiteY15" fmla="*/ 1550443 h 4572230"/>
                <a:gd name="connsiteX16" fmla="*/ 140157 w 4572311"/>
                <a:gd name="connsiteY16" fmla="*/ 1498056 h 4572230"/>
                <a:gd name="connsiteX17" fmla="*/ 249799 w 4572311"/>
                <a:gd name="connsiteY17" fmla="*/ 1246853 h 4572230"/>
                <a:gd name="connsiteX18" fmla="*/ 102962 w 4572311"/>
                <a:gd name="connsiteY18" fmla="*/ 1135706 h 4572230"/>
                <a:gd name="connsiteX19" fmla="*/ 88185 w 4572311"/>
                <a:gd name="connsiteY19" fmla="*/ 1028961 h 4572230"/>
                <a:gd name="connsiteX20" fmla="*/ 127936 w 4572311"/>
                <a:gd name="connsiteY20" fmla="*/ 1001699 h 4572230"/>
                <a:gd name="connsiteX21" fmla="*/ 860314 w 4572311"/>
                <a:gd name="connsiteY21" fmla="*/ 791568 h 4572230"/>
                <a:gd name="connsiteX22" fmla="*/ 954572 w 4572311"/>
                <a:gd name="connsiteY22" fmla="*/ 843800 h 4572230"/>
                <a:gd name="connsiteX23" fmla="*/ 957526 w 4572311"/>
                <a:gd name="connsiteY23" fmla="*/ 865158 h 4572230"/>
                <a:gd name="connsiteX24" fmla="*/ 242922 w 4572311"/>
                <a:gd name="connsiteY24" fmla="*/ 3311054 h 4572230"/>
                <a:gd name="connsiteX25" fmla="*/ 379130 w 4572311"/>
                <a:gd name="connsiteY25" fmla="*/ 3242607 h 4572230"/>
                <a:gd name="connsiteX26" fmla="*/ 173866 w 4572311"/>
                <a:gd name="connsiteY26" fmla="*/ 1987613 h 4572230"/>
                <a:gd name="connsiteX27" fmla="*/ 226396 w 4572311"/>
                <a:gd name="connsiteY27" fmla="*/ 1730123 h 4572230"/>
                <a:gd name="connsiteX28" fmla="*/ 79207 w 4572311"/>
                <a:gd name="connsiteY28" fmla="*/ 1690594 h 4572230"/>
                <a:gd name="connsiteX29" fmla="*/ 23009 w 4572311"/>
                <a:gd name="connsiteY29" fmla="*/ 1966296 h 4572230"/>
                <a:gd name="connsiteX30" fmla="*/ 242922 w 4572311"/>
                <a:gd name="connsiteY30" fmla="*/ 3311054 h 4572230"/>
                <a:gd name="connsiteX31" fmla="*/ 1921037 w 4572311"/>
                <a:gd name="connsiteY31" fmla="*/ 1608098 h 4572230"/>
                <a:gd name="connsiteX32" fmla="*/ 1783343 w 4572311"/>
                <a:gd name="connsiteY32" fmla="*/ 1692309 h 4572230"/>
                <a:gd name="connsiteX33" fmla="*/ 1874974 w 4572311"/>
                <a:gd name="connsiteY33" fmla="*/ 1814086 h 4572230"/>
                <a:gd name="connsiteX34" fmla="*/ 1987664 w 4572311"/>
                <a:gd name="connsiteY34" fmla="*/ 1745163 h 4572230"/>
                <a:gd name="connsiteX35" fmla="*/ 1448159 w 4572311"/>
                <a:gd name="connsiteY35" fmla="*/ 2438631 h 4572230"/>
                <a:gd name="connsiteX36" fmla="*/ 1600559 w 4572311"/>
                <a:gd name="connsiteY36" fmla="*/ 2438631 h 4572230"/>
                <a:gd name="connsiteX37" fmla="*/ 1600559 w 4572311"/>
                <a:gd name="connsiteY37" fmla="*/ 2362431 h 4572230"/>
                <a:gd name="connsiteX38" fmla="*/ 1777838 w 4572311"/>
                <a:gd name="connsiteY38" fmla="*/ 1902802 h 4572230"/>
                <a:gd name="connsiteX39" fmla="*/ 1664843 w 4572311"/>
                <a:gd name="connsiteY39" fmla="*/ 1800560 h 4572230"/>
                <a:gd name="connsiteX40" fmla="*/ 1448159 w 4572311"/>
                <a:gd name="connsiteY40" fmla="*/ 2362431 h 4572230"/>
                <a:gd name="connsiteX41" fmla="*/ 4343759 w 4572311"/>
                <a:gd name="connsiteY41" fmla="*/ 4496031 h 4572230"/>
                <a:gd name="connsiteX42" fmla="*/ 4343759 w 4572311"/>
                <a:gd name="connsiteY42" fmla="*/ 3810231 h 4572230"/>
                <a:gd name="connsiteX43" fmla="*/ 4191359 w 4572311"/>
                <a:gd name="connsiteY43" fmla="*/ 3810231 h 4572230"/>
                <a:gd name="connsiteX44" fmla="*/ 4191359 w 4572311"/>
                <a:gd name="connsiteY44" fmla="*/ 4419831 h 4572230"/>
                <a:gd name="connsiteX45" fmla="*/ 3429359 w 4572311"/>
                <a:gd name="connsiteY45" fmla="*/ 4419831 h 4572230"/>
                <a:gd name="connsiteX46" fmla="*/ 3429359 w 4572311"/>
                <a:gd name="connsiteY46" fmla="*/ 3505431 h 4572230"/>
                <a:gd name="connsiteX47" fmla="*/ 3505559 w 4572311"/>
                <a:gd name="connsiteY47" fmla="*/ 3505431 h 4572230"/>
                <a:gd name="connsiteX48" fmla="*/ 3505559 w 4572311"/>
                <a:gd name="connsiteY48" fmla="*/ 3353031 h 4572230"/>
                <a:gd name="connsiteX49" fmla="*/ 3372704 w 4572311"/>
                <a:gd name="connsiteY49" fmla="*/ 3353031 h 4572230"/>
                <a:gd name="connsiteX50" fmla="*/ 2244153 w 4572311"/>
                <a:gd name="connsiteY50" fmla="*/ 3351650 h 4572230"/>
                <a:gd name="connsiteX51" fmla="*/ 2241591 w 4572311"/>
                <a:gd name="connsiteY51" fmla="*/ 3353031 h 4572230"/>
                <a:gd name="connsiteX52" fmla="*/ 1676759 w 4572311"/>
                <a:gd name="connsiteY52" fmla="*/ 3353031 h 4572230"/>
                <a:gd name="connsiteX53" fmla="*/ 1371921 w 4572311"/>
                <a:gd name="connsiteY53" fmla="*/ 3658555 h 4572230"/>
                <a:gd name="connsiteX54" fmla="*/ 1382436 w 4572311"/>
                <a:gd name="connsiteY54" fmla="*/ 3737631 h 4572230"/>
                <a:gd name="connsiteX55" fmla="*/ 1085666 w 4572311"/>
                <a:gd name="connsiteY55" fmla="*/ 3601633 h 4572230"/>
                <a:gd name="connsiteX56" fmla="*/ 1107992 w 4572311"/>
                <a:gd name="connsiteY56" fmla="*/ 3572325 h 4572230"/>
                <a:gd name="connsiteX57" fmla="*/ 1273442 w 4572311"/>
                <a:gd name="connsiteY57" fmla="*/ 3406876 h 4572230"/>
                <a:gd name="connsiteX58" fmla="*/ 1295759 w 4572311"/>
                <a:gd name="connsiteY58" fmla="*/ 3353031 h 4572230"/>
                <a:gd name="connsiteX59" fmla="*/ 1295759 w 4572311"/>
                <a:gd name="connsiteY59" fmla="*/ 2362431 h 4572230"/>
                <a:gd name="connsiteX60" fmla="*/ 2021249 w 4572311"/>
                <a:gd name="connsiteY60" fmla="*/ 1407730 h 4572230"/>
                <a:gd name="connsiteX61" fmla="*/ 2074331 w 4572311"/>
                <a:gd name="connsiteY61" fmla="*/ 1313947 h 4572230"/>
                <a:gd name="connsiteX62" fmla="*/ 2066503 w 4572311"/>
                <a:gd name="connsiteY62" fmla="*/ 1295535 h 4572230"/>
                <a:gd name="connsiteX63" fmla="*/ 1886490 w 4572311"/>
                <a:gd name="connsiteY63" fmla="*/ 990831 h 4572230"/>
                <a:gd name="connsiteX64" fmla="*/ 2686228 w 4572311"/>
                <a:gd name="connsiteY64" fmla="*/ 990831 h 4572230"/>
                <a:gd name="connsiteX65" fmla="*/ 2506205 w 4572311"/>
                <a:gd name="connsiteY65" fmla="*/ 1295535 h 4572230"/>
                <a:gd name="connsiteX66" fmla="*/ 2533046 w 4572311"/>
                <a:gd name="connsiteY66" fmla="*/ 1399902 h 4572230"/>
                <a:gd name="connsiteX67" fmla="*/ 2551458 w 4572311"/>
                <a:gd name="connsiteY67" fmla="*/ 1407730 h 4572230"/>
                <a:gd name="connsiteX68" fmla="*/ 3276958 w 4572311"/>
                <a:gd name="connsiteY68" fmla="*/ 2362431 h 4572230"/>
                <a:gd name="connsiteX69" fmla="*/ 3276959 w 4572311"/>
                <a:gd name="connsiteY69" fmla="*/ 3200631 h 4572230"/>
                <a:gd name="connsiteX70" fmla="*/ 3429359 w 4572311"/>
                <a:gd name="connsiteY70" fmla="*/ 3200631 h 4572230"/>
                <a:gd name="connsiteX71" fmla="*/ 3429359 w 4572311"/>
                <a:gd name="connsiteY71" fmla="*/ 2362431 h 4572230"/>
                <a:gd name="connsiteX72" fmla="*/ 2685771 w 4572311"/>
                <a:gd name="connsiteY72" fmla="*/ 1291230 h 4572230"/>
                <a:gd name="connsiteX73" fmla="*/ 2885367 w 4572311"/>
                <a:gd name="connsiteY73" fmla="*/ 953388 h 4572230"/>
                <a:gd name="connsiteX74" fmla="*/ 2858517 w 4572311"/>
                <a:gd name="connsiteY74" fmla="*/ 849023 h 4572230"/>
                <a:gd name="connsiteX75" fmla="*/ 2819759 w 4572311"/>
                <a:gd name="connsiteY75" fmla="*/ 838431 h 4572230"/>
                <a:gd name="connsiteX76" fmla="*/ 1752959 w 4572311"/>
                <a:gd name="connsiteY76" fmla="*/ 838431 h 4572230"/>
                <a:gd name="connsiteX77" fmla="*/ 1676758 w 4572311"/>
                <a:gd name="connsiteY77" fmla="*/ 914630 h 4572230"/>
                <a:gd name="connsiteX78" fmla="*/ 1687350 w 4572311"/>
                <a:gd name="connsiteY78" fmla="*/ 953388 h 4572230"/>
                <a:gd name="connsiteX79" fmla="*/ 1886947 w 4572311"/>
                <a:gd name="connsiteY79" fmla="*/ 1291230 h 4572230"/>
                <a:gd name="connsiteX80" fmla="*/ 1143359 w 4572311"/>
                <a:gd name="connsiteY80" fmla="*/ 2362431 h 4572230"/>
                <a:gd name="connsiteX81" fmla="*/ 1143359 w 4572311"/>
                <a:gd name="connsiteY81" fmla="*/ 3321474 h 4572230"/>
                <a:gd name="connsiteX82" fmla="*/ 1000226 w 4572311"/>
                <a:gd name="connsiteY82" fmla="*/ 3464597 h 4572230"/>
                <a:gd name="connsiteX83" fmla="*/ 946772 w 4572311"/>
                <a:gd name="connsiteY83" fmla="*/ 3538044 h 4572230"/>
                <a:gd name="connsiteX84" fmla="*/ 689597 w 4572311"/>
                <a:gd name="connsiteY84" fmla="*/ 3420258 h 4572230"/>
                <a:gd name="connsiteX85" fmla="*/ 268011 w 4572311"/>
                <a:gd name="connsiteY85" fmla="*/ 3561543 h 4572230"/>
                <a:gd name="connsiteX86" fmla="*/ 408714 w 4572311"/>
                <a:gd name="connsiteY86" fmla="*/ 4023505 h 4572230"/>
                <a:gd name="connsiteX87" fmla="*/ 1297226 w 4572311"/>
                <a:gd name="connsiteY87" fmla="*/ 4467751 h 4572230"/>
                <a:gd name="connsiteX88" fmla="*/ 1740195 w 4572311"/>
                <a:gd name="connsiteY88" fmla="*/ 4572231 h 4572230"/>
                <a:gd name="connsiteX89" fmla="*/ 2819759 w 4572311"/>
                <a:gd name="connsiteY89" fmla="*/ 4572231 h 4572230"/>
                <a:gd name="connsiteX90" fmla="*/ 2819759 w 4572311"/>
                <a:gd name="connsiteY90" fmla="*/ 4419831 h 4572230"/>
                <a:gd name="connsiteX91" fmla="*/ 1740195 w 4572311"/>
                <a:gd name="connsiteY91" fmla="*/ 4419831 h 4572230"/>
                <a:gd name="connsiteX92" fmla="*/ 1365377 w 4572311"/>
                <a:gd name="connsiteY92" fmla="*/ 4331391 h 4572230"/>
                <a:gd name="connsiteX93" fmla="*/ 476904 w 4572311"/>
                <a:gd name="connsiteY93" fmla="*/ 3887164 h 4572230"/>
                <a:gd name="connsiteX94" fmla="*/ 402190 w 4572311"/>
                <a:gd name="connsiteY94" fmla="*/ 3633799 h 4572230"/>
                <a:gd name="connsiteX95" fmla="*/ 626199 w 4572311"/>
                <a:gd name="connsiteY95" fmla="*/ 3558828 h 4572230"/>
                <a:gd name="connsiteX96" fmla="*/ 1492621 w 4572311"/>
                <a:gd name="connsiteY96" fmla="*/ 3955706 h 4572230"/>
                <a:gd name="connsiteX97" fmla="*/ 1524359 w 4572311"/>
                <a:gd name="connsiteY97" fmla="*/ 3962631 h 4572230"/>
                <a:gd name="connsiteX98" fmla="*/ 2362559 w 4572311"/>
                <a:gd name="connsiteY98" fmla="*/ 3962631 h 4572230"/>
                <a:gd name="connsiteX99" fmla="*/ 2362559 w 4572311"/>
                <a:gd name="connsiteY99" fmla="*/ 3810231 h 4572230"/>
                <a:gd name="connsiteX100" fmla="*/ 1676759 w 4572311"/>
                <a:gd name="connsiteY100" fmla="*/ 3810231 h 4572230"/>
                <a:gd name="connsiteX101" fmla="*/ 1524359 w 4572311"/>
                <a:gd name="connsiteY101" fmla="*/ 3657831 h 4572230"/>
                <a:gd name="connsiteX102" fmla="*/ 1676759 w 4572311"/>
                <a:gd name="connsiteY102" fmla="*/ 3505431 h 4572230"/>
                <a:gd name="connsiteX103" fmla="*/ 2260927 w 4572311"/>
                <a:gd name="connsiteY103" fmla="*/ 3505431 h 4572230"/>
                <a:gd name="connsiteX104" fmla="*/ 2297227 w 4572311"/>
                <a:gd name="connsiteY104" fmla="*/ 3496230 h 4572230"/>
                <a:gd name="connsiteX105" fmla="*/ 2316943 w 4572311"/>
                <a:gd name="connsiteY105" fmla="*/ 3485552 h 4572230"/>
                <a:gd name="connsiteX106" fmla="*/ 3276959 w 4572311"/>
                <a:gd name="connsiteY106" fmla="*/ 3474531 h 4572230"/>
                <a:gd name="connsiteX107" fmla="*/ 3276959 w 4572311"/>
                <a:gd name="connsiteY107" fmla="*/ 4419831 h 4572230"/>
                <a:gd name="connsiteX108" fmla="*/ 2972159 w 4572311"/>
                <a:gd name="connsiteY108" fmla="*/ 4419831 h 4572230"/>
                <a:gd name="connsiteX109" fmla="*/ 2972159 w 4572311"/>
                <a:gd name="connsiteY109" fmla="*/ 4572231 h 4572230"/>
                <a:gd name="connsiteX110" fmla="*/ 4267559 w 4572311"/>
                <a:gd name="connsiteY110" fmla="*/ 4572231 h 4572230"/>
                <a:gd name="connsiteX111" fmla="*/ 4343759 w 4572311"/>
                <a:gd name="connsiteY111" fmla="*/ 4496031 h 4572230"/>
                <a:gd name="connsiteX112" fmla="*/ 3886559 w 4572311"/>
                <a:gd name="connsiteY112" fmla="*/ 4115031 h 4572230"/>
                <a:gd name="connsiteX113" fmla="*/ 3734159 w 4572311"/>
                <a:gd name="connsiteY113" fmla="*/ 3962631 h 4572230"/>
                <a:gd name="connsiteX114" fmla="*/ 3581759 w 4572311"/>
                <a:gd name="connsiteY114" fmla="*/ 4115031 h 4572230"/>
                <a:gd name="connsiteX115" fmla="*/ 3734159 w 4572311"/>
                <a:gd name="connsiteY115" fmla="*/ 4267431 h 4572230"/>
                <a:gd name="connsiteX116" fmla="*/ 3886559 w 4572311"/>
                <a:gd name="connsiteY116" fmla="*/ 4115031 h 4572230"/>
                <a:gd name="connsiteX117" fmla="*/ 2362559 w 4572311"/>
                <a:gd name="connsiteY117" fmla="*/ 2057631 h 4572230"/>
                <a:gd name="connsiteX118" fmla="*/ 2362559 w 4572311"/>
                <a:gd name="connsiteY118" fmla="*/ 2362431 h 4572230"/>
                <a:gd name="connsiteX119" fmla="*/ 2667359 w 4572311"/>
                <a:gd name="connsiteY119" fmla="*/ 2667231 h 4572230"/>
                <a:gd name="connsiteX120" fmla="*/ 2362559 w 4572311"/>
                <a:gd name="connsiteY120" fmla="*/ 2972031 h 4572230"/>
                <a:gd name="connsiteX121" fmla="*/ 2362559 w 4572311"/>
                <a:gd name="connsiteY121" fmla="*/ 3124431 h 4572230"/>
                <a:gd name="connsiteX122" fmla="*/ 2210159 w 4572311"/>
                <a:gd name="connsiteY122" fmla="*/ 3124431 h 4572230"/>
                <a:gd name="connsiteX123" fmla="*/ 2210159 w 4572311"/>
                <a:gd name="connsiteY123" fmla="*/ 2972031 h 4572230"/>
                <a:gd name="connsiteX124" fmla="*/ 1905359 w 4572311"/>
                <a:gd name="connsiteY124" fmla="*/ 2667231 h 4572230"/>
                <a:gd name="connsiteX125" fmla="*/ 2057759 w 4572311"/>
                <a:gd name="connsiteY125" fmla="*/ 2667231 h 4572230"/>
                <a:gd name="connsiteX126" fmla="*/ 2210159 w 4572311"/>
                <a:gd name="connsiteY126" fmla="*/ 2819631 h 4572230"/>
                <a:gd name="connsiteX127" fmla="*/ 2210159 w 4572311"/>
                <a:gd name="connsiteY127" fmla="*/ 2514831 h 4572230"/>
                <a:gd name="connsiteX128" fmla="*/ 1905359 w 4572311"/>
                <a:gd name="connsiteY128" fmla="*/ 2210031 h 4572230"/>
                <a:gd name="connsiteX129" fmla="*/ 2210159 w 4572311"/>
                <a:gd name="connsiteY129" fmla="*/ 1905231 h 4572230"/>
                <a:gd name="connsiteX130" fmla="*/ 2210159 w 4572311"/>
                <a:gd name="connsiteY130" fmla="*/ 1752831 h 4572230"/>
                <a:gd name="connsiteX131" fmla="*/ 2362559 w 4572311"/>
                <a:gd name="connsiteY131" fmla="*/ 1752831 h 4572230"/>
                <a:gd name="connsiteX132" fmla="*/ 2362559 w 4572311"/>
                <a:gd name="connsiteY132" fmla="*/ 1905231 h 4572230"/>
                <a:gd name="connsiteX133" fmla="*/ 2667359 w 4572311"/>
                <a:gd name="connsiteY133" fmla="*/ 2210031 h 4572230"/>
                <a:gd name="connsiteX134" fmla="*/ 2514959 w 4572311"/>
                <a:gd name="connsiteY134" fmla="*/ 2210031 h 4572230"/>
                <a:gd name="connsiteX135" fmla="*/ 2362559 w 4572311"/>
                <a:gd name="connsiteY135" fmla="*/ 2057631 h 4572230"/>
                <a:gd name="connsiteX136" fmla="*/ 2210159 w 4572311"/>
                <a:gd name="connsiteY136" fmla="*/ 2057631 h 4572230"/>
                <a:gd name="connsiteX137" fmla="*/ 2057759 w 4572311"/>
                <a:gd name="connsiteY137" fmla="*/ 2210031 h 4572230"/>
                <a:gd name="connsiteX138" fmla="*/ 2210159 w 4572311"/>
                <a:gd name="connsiteY138" fmla="*/ 2362431 h 4572230"/>
                <a:gd name="connsiteX139" fmla="*/ 2362559 w 4572311"/>
                <a:gd name="connsiteY139" fmla="*/ 2514831 h 4572230"/>
                <a:gd name="connsiteX140" fmla="*/ 2362559 w 4572311"/>
                <a:gd name="connsiteY140" fmla="*/ 2819631 h 4572230"/>
                <a:gd name="connsiteX141" fmla="*/ 2514959 w 4572311"/>
                <a:gd name="connsiteY141" fmla="*/ 2667231 h 4572230"/>
                <a:gd name="connsiteX142" fmla="*/ 2362559 w 4572311"/>
                <a:gd name="connsiteY142" fmla="*/ 2514831 h 4572230"/>
                <a:gd name="connsiteX143" fmla="*/ 2584786 w 4572311"/>
                <a:gd name="connsiteY143" fmla="*/ 173738 h 4572230"/>
                <a:gd name="connsiteX144" fmla="*/ 4388345 w 4572311"/>
                <a:gd name="connsiteY144" fmla="*/ 1918347 h 4572230"/>
                <a:gd name="connsiteX145" fmla="*/ 4538469 w 4572311"/>
                <a:gd name="connsiteY145" fmla="*/ 1892115 h 4572230"/>
                <a:gd name="connsiteX146" fmla="*/ 1891759 w 4572311"/>
                <a:gd name="connsiteY146" fmla="*/ 34696 h 4572230"/>
                <a:gd name="connsiteX147" fmla="*/ 985367 w 4572311"/>
                <a:gd name="connsiteY147" fmla="*/ 406643 h 4572230"/>
                <a:gd name="connsiteX148" fmla="*/ 964460 w 4572311"/>
                <a:gd name="connsiteY148" fmla="*/ 510180 h 4572230"/>
                <a:gd name="connsiteX149" fmla="*/ 1218825 w 4572311"/>
                <a:gd name="connsiteY149" fmla="*/ 910116 h 4572230"/>
                <a:gd name="connsiteX150" fmla="*/ 1324014 w 4572311"/>
                <a:gd name="connsiteY150" fmla="*/ 933527 h 4572230"/>
                <a:gd name="connsiteX151" fmla="*/ 1327163 w 4572311"/>
                <a:gd name="connsiteY151" fmla="*/ 931414 h 4572230"/>
                <a:gd name="connsiteX152" fmla="*/ 2518578 w 4572311"/>
                <a:gd name="connsiteY152" fmla="*/ 642578 h 4572230"/>
                <a:gd name="connsiteX153" fmla="*/ 3929917 w 4572311"/>
                <a:gd name="connsiteY153" fmla="*/ 2518412 h 4572230"/>
                <a:gd name="connsiteX154" fmla="*/ 3812312 w 4572311"/>
                <a:gd name="connsiteY154" fmla="*/ 2940370 h 4572230"/>
                <a:gd name="connsiteX155" fmla="*/ 3738521 w 4572311"/>
                <a:gd name="connsiteY155" fmla="*/ 2884506 h 4572230"/>
                <a:gd name="connsiteX156" fmla="*/ 3631775 w 4572311"/>
                <a:gd name="connsiteY156" fmla="*/ 2899276 h 4572230"/>
                <a:gd name="connsiteX157" fmla="*/ 3616335 w 4572311"/>
                <a:gd name="connsiteY157" fmla="*/ 2944913 h 4572230"/>
                <a:gd name="connsiteX158" fmla="*/ 3612925 w 4572311"/>
                <a:gd name="connsiteY158" fmla="*/ 3706846 h 4572230"/>
                <a:gd name="connsiteX159" fmla="*/ 3688786 w 4572311"/>
                <a:gd name="connsiteY159" fmla="*/ 3783384 h 4572230"/>
                <a:gd name="connsiteX160" fmla="*/ 3710146 w 4572311"/>
                <a:gd name="connsiteY160" fmla="*/ 3780427 h 4572230"/>
                <a:gd name="connsiteX161" fmla="*/ 4442543 w 4572311"/>
                <a:gd name="connsiteY161" fmla="*/ 3570353 h 4572230"/>
                <a:gd name="connsiteX162" fmla="*/ 4494767 w 4572311"/>
                <a:gd name="connsiteY162" fmla="*/ 3476091 h 4572230"/>
                <a:gd name="connsiteX163" fmla="*/ 4467517 w 4572311"/>
                <a:gd name="connsiteY163" fmla="*/ 3436356 h 4572230"/>
                <a:gd name="connsiteX164" fmla="*/ 4322308 w 4572311"/>
                <a:gd name="connsiteY164" fmla="*/ 3326437 h 4572230"/>
                <a:gd name="connsiteX165" fmla="*/ 4567101 w 4572311"/>
                <a:gd name="connsiteY165" fmla="*/ 2128678 h 4572230"/>
                <a:gd name="connsiteX166" fmla="*/ 4415053 w 4572311"/>
                <a:gd name="connsiteY166" fmla="*/ 2139031 h 4572230"/>
                <a:gd name="connsiteX167" fmla="*/ 4398699 w 4572311"/>
                <a:gd name="connsiteY167" fmla="*/ 2584678 h 4572230"/>
                <a:gd name="connsiteX168" fmla="*/ 4157821 w 4572311"/>
                <a:gd name="connsiteY168" fmla="*/ 3311435 h 4572230"/>
                <a:gd name="connsiteX169" fmla="*/ 4178652 w 4572311"/>
                <a:gd name="connsiteY169" fmla="*/ 3408809 h 4572230"/>
                <a:gd name="connsiteX170" fmla="*/ 4254024 w 4572311"/>
                <a:gd name="connsiteY170" fmla="*/ 3465873 h 4572230"/>
                <a:gd name="connsiteX171" fmla="*/ 3765782 w 4572311"/>
                <a:gd name="connsiteY171" fmla="*/ 3605891 h 4572230"/>
                <a:gd name="connsiteX172" fmla="*/ 3768058 w 4572311"/>
                <a:gd name="connsiteY172" fmla="*/ 3097970 h 4572230"/>
                <a:gd name="connsiteX173" fmla="*/ 3795804 w 4572311"/>
                <a:gd name="connsiteY173" fmla="*/ 3118925 h 4572230"/>
                <a:gd name="connsiteX174" fmla="*/ 3902549 w 4572311"/>
                <a:gd name="connsiteY174" fmla="*/ 3104144 h 4572230"/>
                <a:gd name="connsiteX175" fmla="*/ 3910047 w 4572311"/>
                <a:gd name="connsiteY175" fmla="*/ 3092027 h 4572230"/>
                <a:gd name="connsiteX176" fmla="*/ 4080811 w 4572311"/>
                <a:gd name="connsiteY176" fmla="*/ 2539663 h 4572230"/>
                <a:gd name="connsiteX177" fmla="*/ 2539895 w 4572311"/>
                <a:gd name="connsiteY177" fmla="*/ 491721 h 4572230"/>
                <a:gd name="connsiteX178" fmla="*/ 1305370 w 4572311"/>
                <a:gd name="connsiteY178" fmla="*/ 762231 h 4572230"/>
                <a:gd name="connsiteX179" fmla="*/ 1133043 w 4572311"/>
                <a:gd name="connsiteY179" fmla="*/ 491273 h 4572230"/>
                <a:gd name="connsiteX180" fmla="*/ 2584786 w 4572311"/>
                <a:gd name="connsiteY180" fmla="*/ 173738 h 457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4572311" h="4572230">
                  <a:moveTo>
                    <a:pt x="957526" y="865158"/>
                  </a:moveTo>
                  <a:lnTo>
                    <a:pt x="954097" y="1627158"/>
                  </a:lnTo>
                  <a:cubicBezTo>
                    <a:pt x="953908" y="1669241"/>
                    <a:pt x="919640" y="1703204"/>
                    <a:pt x="877556" y="1703016"/>
                  </a:cubicBezTo>
                  <a:cubicBezTo>
                    <a:pt x="861055" y="1702942"/>
                    <a:pt x="845023" y="1697514"/>
                    <a:pt x="831872" y="1687546"/>
                  </a:cubicBezTo>
                  <a:lnTo>
                    <a:pt x="759939" y="1633035"/>
                  </a:lnTo>
                  <a:cubicBezTo>
                    <a:pt x="535436" y="2159027"/>
                    <a:pt x="597077" y="2763491"/>
                    <a:pt x="923131" y="3233339"/>
                  </a:cubicBezTo>
                  <a:lnTo>
                    <a:pt x="798001" y="3320322"/>
                  </a:lnTo>
                  <a:cubicBezTo>
                    <a:pt x="421355" y="2777716"/>
                    <a:pt x="369330" y="2073296"/>
                    <a:pt x="662175" y="1481244"/>
                  </a:cubicBezTo>
                  <a:cubicBezTo>
                    <a:pt x="680864" y="1443538"/>
                    <a:pt x="726582" y="1428121"/>
                    <a:pt x="764288" y="1446811"/>
                  </a:cubicBezTo>
                  <a:cubicBezTo>
                    <a:pt x="768578" y="1448937"/>
                    <a:pt x="772659" y="1451463"/>
                    <a:pt x="776475" y="1454355"/>
                  </a:cubicBezTo>
                  <a:lnTo>
                    <a:pt x="802392" y="1473986"/>
                  </a:lnTo>
                  <a:lnTo>
                    <a:pt x="804678" y="966075"/>
                  </a:lnTo>
                  <a:lnTo>
                    <a:pt x="316484" y="1106093"/>
                  </a:lnTo>
                  <a:lnTo>
                    <a:pt x="393446" y="1164328"/>
                  </a:lnTo>
                  <a:cubicBezTo>
                    <a:pt x="423572" y="1187127"/>
                    <a:pt x="432444" y="1228557"/>
                    <a:pt x="414296" y="1261693"/>
                  </a:cubicBezTo>
                  <a:cubicBezTo>
                    <a:pt x="363485" y="1354546"/>
                    <a:pt x="319681" y="1451064"/>
                    <a:pt x="283251" y="1550443"/>
                  </a:cubicBezTo>
                  <a:lnTo>
                    <a:pt x="140157" y="1498056"/>
                  </a:lnTo>
                  <a:cubicBezTo>
                    <a:pt x="171631" y="1412197"/>
                    <a:pt x="208244" y="1328311"/>
                    <a:pt x="249799" y="1246853"/>
                  </a:cubicBezTo>
                  <a:lnTo>
                    <a:pt x="102962" y="1135706"/>
                  </a:lnTo>
                  <a:cubicBezTo>
                    <a:pt x="69405" y="1110310"/>
                    <a:pt x="62789" y="1062518"/>
                    <a:pt x="88185" y="1028961"/>
                  </a:cubicBezTo>
                  <a:cubicBezTo>
                    <a:pt x="98137" y="1015812"/>
                    <a:pt x="112085" y="1006245"/>
                    <a:pt x="127936" y="1001699"/>
                  </a:cubicBezTo>
                  <a:lnTo>
                    <a:pt x="860314" y="791568"/>
                  </a:lnTo>
                  <a:cubicBezTo>
                    <a:pt x="900766" y="779963"/>
                    <a:pt x="942967" y="803348"/>
                    <a:pt x="954572" y="843800"/>
                  </a:cubicBezTo>
                  <a:cubicBezTo>
                    <a:pt x="956564" y="850743"/>
                    <a:pt x="957559" y="857935"/>
                    <a:pt x="957526" y="865158"/>
                  </a:cubicBezTo>
                  <a:close/>
                  <a:moveTo>
                    <a:pt x="242922" y="3311054"/>
                  </a:moveTo>
                  <a:lnTo>
                    <a:pt x="379130" y="3242607"/>
                  </a:lnTo>
                  <a:cubicBezTo>
                    <a:pt x="183940" y="2855122"/>
                    <a:pt x="112297" y="2417092"/>
                    <a:pt x="173866" y="1987613"/>
                  </a:cubicBezTo>
                  <a:cubicBezTo>
                    <a:pt x="186144" y="1900798"/>
                    <a:pt x="203687" y="1814810"/>
                    <a:pt x="226396" y="1730123"/>
                  </a:cubicBezTo>
                  <a:lnTo>
                    <a:pt x="79207" y="1690594"/>
                  </a:lnTo>
                  <a:cubicBezTo>
                    <a:pt x="54903" y="1781270"/>
                    <a:pt x="36135" y="1873341"/>
                    <a:pt x="23009" y="1966296"/>
                  </a:cubicBezTo>
                  <a:cubicBezTo>
                    <a:pt x="-42980" y="2426490"/>
                    <a:pt x="33776" y="2895853"/>
                    <a:pt x="242922" y="3311054"/>
                  </a:cubicBezTo>
                  <a:close/>
                  <a:moveTo>
                    <a:pt x="1921037" y="1608098"/>
                  </a:moveTo>
                  <a:cubicBezTo>
                    <a:pt x="1872545" y="1631688"/>
                    <a:pt x="1826435" y="1659888"/>
                    <a:pt x="1783343" y="1692309"/>
                  </a:cubicBezTo>
                  <a:lnTo>
                    <a:pt x="1874974" y="1814086"/>
                  </a:lnTo>
                  <a:cubicBezTo>
                    <a:pt x="1910240" y="1787550"/>
                    <a:pt x="1947977" y="1764470"/>
                    <a:pt x="1987664" y="1745163"/>
                  </a:cubicBezTo>
                  <a:close/>
                  <a:moveTo>
                    <a:pt x="1448159" y="2438631"/>
                  </a:moveTo>
                  <a:lnTo>
                    <a:pt x="1600559" y="2438631"/>
                  </a:lnTo>
                  <a:lnTo>
                    <a:pt x="1600559" y="2362431"/>
                  </a:lnTo>
                  <a:cubicBezTo>
                    <a:pt x="1600503" y="2192518"/>
                    <a:pt x="1663700" y="2028669"/>
                    <a:pt x="1777838" y="1902802"/>
                  </a:cubicBezTo>
                  <a:lnTo>
                    <a:pt x="1664843" y="1800560"/>
                  </a:lnTo>
                  <a:cubicBezTo>
                    <a:pt x="1525323" y="1954429"/>
                    <a:pt x="1448079" y="2154726"/>
                    <a:pt x="1448159" y="2362431"/>
                  </a:cubicBezTo>
                  <a:close/>
                  <a:moveTo>
                    <a:pt x="4343759" y="4496031"/>
                  </a:moveTo>
                  <a:lnTo>
                    <a:pt x="4343759" y="3810231"/>
                  </a:lnTo>
                  <a:lnTo>
                    <a:pt x="4191359" y="3810231"/>
                  </a:lnTo>
                  <a:lnTo>
                    <a:pt x="4191359" y="4419831"/>
                  </a:lnTo>
                  <a:lnTo>
                    <a:pt x="3429359" y="4419831"/>
                  </a:lnTo>
                  <a:lnTo>
                    <a:pt x="3429359" y="3505431"/>
                  </a:lnTo>
                  <a:lnTo>
                    <a:pt x="3505559" y="3505431"/>
                  </a:lnTo>
                  <a:lnTo>
                    <a:pt x="3505559" y="3353031"/>
                  </a:lnTo>
                  <a:lnTo>
                    <a:pt x="3372704" y="3353031"/>
                  </a:lnTo>
                  <a:cubicBezTo>
                    <a:pt x="3021349" y="3160229"/>
                    <a:pt x="2595979" y="3159708"/>
                    <a:pt x="2244153" y="3351650"/>
                  </a:cubicBezTo>
                  <a:lnTo>
                    <a:pt x="2241591" y="3353031"/>
                  </a:lnTo>
                  <a:lnTo>
                    <a:pt x="1676759" y="3353031"/>
                  </a:lnTo>
                  <a:cubicBezTo>
                    <a:pt x="1508212" y="3353220"/>
                    <a:pt x="1371732" y="3490008"/>
                    <a:pt x="1371921" y="3658555"/>
                  </a:cubicBezTo>
                  <a:cubicBezTo>
                    <a:pt x="1371951" y="3685260"/>
                    <a:pt x="1375486" y="3711846"/>
                    <a:pt x="1382436" y="3737631"/>
                  </a:cubicBezTo>
                  <a:lnTo>
                    <a:pt x="1085666" y="3601633"/>
                  </a:lnTo>
                  <a:cubicBezTo>
                    <a:pt x="1091779" y="3590919"/>
                    <a:pt x="1099286" y="3581064"/>
                    <a:pt x="1107992" y="3572325"/>
                  </a:cubicBezTo>
                  <a:lnTo>
                    <a:pt x="1273442" y="3406876"/>
                  </a:lnTo>
                  <a:cubicBezTo>
                    <a:pt x="1287722" y="3392594"/>
                    <a:pt x="1295749" y="3373227"/>
                    <a:pt x="1295759" y="3353031"/>
                  </a:cubicBezTo>
                  <a:lnTo>
                    <a:pt x="1295759" y="2362431"/>
                  </a:lnTo>
                  <a:cubicBezTo>
                    <a:pt x="1296564" y="1917658"/>
                    <a:pt x="1592945" y="1527640"/>
                    <a:pt x="2021249" y="1407730"/>
                  </a:cubicBezTo>
                  <a:cubicBezTo>
                    <a:pt x="2061805" y="1396491"/>
                    <a:pt x="2085570" y="1354503"/>
                    <a:pt x="2074331" y="1313947"/>
                  </a:cubicBezTo>
                  <a:cubicBezTo>
                    <a:pt x="2072542" y="1307493"/>
                    <a:pt x="2069910" y="1301302"/>
                    <a:pt x="2066503" y="1295535"/>
                  </a:cubicBezTo>
                  <a:lnTo>
                    <a:pt x="1886490" y="990831"/>
                  </a:lnTo>
                  <a:lnTo>
                    <a:pt x="2686228" y="990831"/>
                  </a:lnTo>
                  <a:lnTo>
                    <a:pt x="2506205" y="1295535"/>
                  </a:lnTo>
                  <a:cubicBezTo>
                    <a:pt x="2484797" y="1331768"/>
                    <a:pt x="2496814" y="1378494"/>
                    <a:pt x="2533046" y="1399902"/>
                  </a:cubicBezTo>
                  <a:cubicBezTo>
                    <a:pt x="2538813" y="1403309"/>
                    <a:pt x="2545004" y="1405941"/>
                    <a:pt x="2551458" y="1407730"/>
                  </a:cubicBezTo>
                  <a:cubicBezTo>
                    <a:pt x="2979766" y="1527636"/>
                    <a:pt x="3276152" y="1917656"/>
                    <a:pt x="3276958" y="2362431"/>
                  </a:cubicBezTo>
                  <a:lnTo>
                    <a:pt x="3276959" y="3200631"/>
                  </a:lnTo>
                  <a:lnTo>
                    <a:pt x="3429359" y="3200631"/>
                  </a:lnTo>
                  <a:lnTo>
                    <a:pt x="3429359" y="2362431"/>
                  </a:lnTo>
                  <a:cubicBezTo>
                    <a:pt x="3428399" y="1885467"/>
                    <a:pt x="3132293" y="1458901"/>
                    <a:pt x="2685771" y="1291230"/>
                  </a:cubicBezTo>
                  <a:lnTo>
                    <a:pt x="2885367" y="953388"/>
                  </a:lnTo>
                  <a:cubicBezTo>
                    <a:pt x="2906772" y="917154"/>
                    <a:pt x="2894751" y="870428"/>
                    <a:pt x="2858517" y="849023"/>
                  </a:cubicBezTo>
                  <a:cubicBezTo>
                    <a:pt x="2846778" y="842089"/>
                    <a:pt x="2833393" y="838430"/>
                    <a:pt x="2819759" y="838431"/>
                  </a:cubicBezTo>
                  <a:lnTo>
                    <a:pt x="1752959" y="838431"/>
                  </a:lnTo>
                  <a:cubicBezTo>
                    <a:pt x="1710875" y="838430"/>
                    <a:pt x="1676758" y="872546"/>
                    <a:pt x="1676758" y="914630"/>
                  </a:cubicBezTo>
                  <a:cubicBezTo>
                    <a:pt x="1676758" y="928264"/>
                    <a:pt x="1680416" y="941649"/>
                    <a:pt x="1687350" y="953388"/>
                  </a:cubicBezTo>
                  <a:lnTo>
                    <a:pt x="1886947" y="1291230"/>
                  </a:lnTo>
                  <a:cubicBezTo>
                    <a:pt x="1440424" y="1458901"/>
                    <a:pt x="1144318" y="1885466"/>
                    <a:pt x="1143359" y="2362431"/>
                  </a:cubicBezTo>
                  <a:lnTo>
                    <a:pt x="1143359" y="3321474"/>
                  </a:lnTo>
                  <a:lnTo>
                    <a:pt x="1000226" y="3464597"/>
                  </a:lnTo>
                  <a:cubicBezTo>
                    <a:pt x="978672" y="3486129"/>
                    <a:pt x="960634" y="3510914"/>
                    <a:pt x="946772" y="3538044"/>
                  </a:cubicBezTo>
                  <a:lnTo>
                    <a:pt x="689597" y="3420258"/>
                  </a:lnTo>
                  <a:cubicBezTo>
                    <a:pt x="533697" y="3350833"/>
                    <a:pt x="350595" y="3412195"/>
                    <a:pt x="268011" y="3561543"/>
                  </a:cubicBezTo>
                  <a:cubicBezTo>
                    <a:pt x="180381" y="3724639"/>
                    <a:pt x="242646" y="3940314"/>
                    <a:pt x="408714" y="4023505"/>
                  </a:cubicBezTo>
                  <a:lnTo>
                    <a:pt x="1297226" y="4467751"/>
                  </a:lnTo>
                  <a:cubicBezTo>
                    <a:pt x="1434841" y="4536294"/>
                    <a:pt x="1586455" y="4572054"/>
                    <a:pt x="1740195" y="4572231"/>
                  </a:cubicBezTo>
                  <a:lnTo>
                    <a:pt x="2819759" y="4572231"/>
                  </a:lnTo>
                  <a:lnTo>
                    <a:pt x="2819759" y="4419831"/>
                  </a:lnTo>
                  <a:lnTo>
                    <a:pt x="1740195" y="4419831"/>
                  </a:lnTo>
                  <a:cubicBezTo>
                    <a:pt x="1610105" y="4419671"/>
                    <a:pt x="1481817" y="4389401"/>
                    <a:pt x="1365377" y="4331391"/>
                  </a:cubicBezTo>
                  <a:lnTo>
                    <a:pt x="476904" y="3887164"/>
                  </a:lnTo>
                  <a:cubicBezTo>
                    <a:pt x="389217" y="3843349"/>
                    <a:pt x="356203" y="3719019"/>
                    <a:pt x="402190" y="3633799"/>
                  </a:cubicBezTo>
                  <a:cubicBezTo>
                    <a:pt x="446039" y="3554403"/>
                    <a:pt x="543392" y="3521821"/>
                    <a:pt x="626199" y="3558828"/>
                  </a:cubicBezTo>
                  <a:lnTo>
                    <a:pt x="1492621" y="3955706"/>
                  </a:lnTo>
                  <a:cubicBezTo>
                    <a:pt x="1502580" y="3960269"/>
                    <a:pt x="1513405" y="3962630"/>
                    <a:pt x="1524359" y="3962631"/>
                  </a:cubicBezTo>
                  <a:lnTo>
                    <a:pt x="2362559" y="3962631"/>
                  </a:lnTo>
                  <a:lnTo>
                    <a:pt x="2362559" y="3810231"/>
                  </a:lnTo>
                  <a:lnTo>
                    <a:pt x="1676759" y="3810231"/>
                  </a:lnTo>
                  <a:cubicBezTo>
                    <a:pt x="1592590" y="3810231"/>
                    <a:pt x="1524359" y="3741999"/>
                    <a:pt x="1524359" y="3657831"/>
                  </a:cubicBezTo>
                  <a:cubicBezTo>
                    <a:pt x="1524359" y="3573663"/>
                    <a:pt x="1592590" y="3505431"/>
                    <a:pt x="1676759" y="3505431"/>
                  </a:cubicBezTo>
                  <a:lnTo>
                    <a:pt x="2260927" y="3505431"/>
                  </a:lnTo>
                  <a:cubicBezTo>
                    <a:pt x="2273604" y="3505431"/>
                    <a:pt x="2286081" y="3502268"/>
                    <a:pt x="2297227" y="3496230"/>
                  </a:cubicBezTo>
                  <a:lnTo>
                    <a:pt x="2316943" y="3485552"/>
                  </a:lnTo>
                  <a:cubicBezTo>
                    <a:pt x="2615281" y="3322754"/>
                    <a:pt x="2974962" y="3318625"/>
                    <a:pt x="3276959" y="3474531"/>
                  </a:cubicBezTo>
                  <a:lnTo>
                    <a:pt x="3276959" y="4419831"/>
                  </a:lnTo>
                  <a:lnTo>
                    <a:pt x="2972159" y="4419831"/>
                  </a:lnTo>
                  <a:lnTo>
                    <a:pt x="2972159" y="4572231"/>
                  </a:lnTo>
                  <a:lnTo>
                    <a:pt x="4267559" y="4572231"/>
                  </a:lnTo>
                  <a:cubicBezTo>
                    <a:pt x="4309643" y="4572231"/>
                    <a:pt x="4343759" y="4538115"/>
                    <a:pt x="4343759" y="4496031"/>
                  </a:cubicBezTo>
                  <a:close/>
                  <a:moveTo>
                    <a:pt x="3886559" y="4115031"/>
                  </a:moveTo>
                  <a:cubicBezTo>
                    <a:pt x="3886559" y="4030863"/>
                    <a:pt x="3818327" y="3962631"/>
                    <a:pt x="3734159" y="3962631"/>
                  </a:cubicBezTo>
                  <a:cubicBezTo>
                    <a:pt x="3649991" y="3962631"/>
                    <a:pt x="3581759" y="4030863"/>
                    <a:pt x="3581759" y="4115031"/>
                  </a:cubicBezTo>
                  <a:cubicBezTo>
                    <a:pt x="3581759" y="4199199"/>
                    <a:pt x="3649991" y="4267431"/>
                    <a:pt x="3734159" y="4267431"/>
                  </a:cubicBezTo>
                  <a:cubicBezTo>
                    <a:pt x="3818286" y="4267331"/>
                    <a:pt x="3886459" y="4199158"/>
                    <a:pt x="3886559" y="4115031"/>
                  </a:cubicBezTo>
                  <a:close/>
                  <a:moveTo>
                    <a:pt x="2362559" y="2057631"/>
                  </a:moveTo>
                  <a:lnTo>
                    <a:pt x="2362559" y="2362431"/>
                  </a:lnTo>
                  <a:cubicBezTo>
                    <a:pt x="2530895" y="2362431"/>
                    <a:pt x="2667359" y="2498894"/>
                    <a:pt x="2667359" y="2667231"/>
                  </a:cubicBezTo>
                  <a:cubicBezTo>
                    <a:pt x="2667359" y="2835567"/>
                    <a:pt x="2530895" y="2972031"/>
                    <a:pt x="2362559" y="2972031"/>
                  </a:cubicBezTo>
                  <a:lnTo>
                    <a:pt x="2362559" y="3124431"/>
                  </a:lnTo>
                  <a:lnTo>
                    <a:pt x="2210159" y="3124431"/>
                  </a:lnTo>
                  <a:lnTo>
                    <a:pt x="2210159" y="2972031"/>
                  </a:lnTo>
                  <a:cubicBezTo>
                    <a:pt x="2041901" y="2971842"/>
                    <a:pt x="1905548" y="2835489"/>
                    <a:pt x="1905359" y="2667231"/>
                  </a:cubicBezTo>
                  <a:lnTo>
                    <a:pt x="2057759" y="2667231"/>
                  </a:lnTo>
                  <a:cubicBezTo>
                    <a:pt x="2057858" y="2751358"/>
                    <a:pt x="2126032" y="2819531"/>
                    <a:pt x="2210159" y="2819631"/>
                  </a:cubicBezTo>
                  <a:lnTo>
                    <a:pt x="2210159" y="2514831"/>
                  </a:lnTo>
                  <a:cubicBezTo>
                    <a:pt x="2041822" y="2514831"/>
                    <a:pt x="1905359" y="2378367"/>
                    <a:pt x="1905359" y="2210031"/>
                  </a:cubicBezTo>
                  <a:cubicBezTo>
                    <a:pt x="1905359" y="2041694"/>
                    <a:pt x="2041822" y="1905231"/>
                    <a:pt x="2210159" y="1905231"/>
                  </a:cubicBezTo>
                  <a:lnTo>
                    <a:pt x="2210159" y="1752831"/>
                  </a:lnTo>
                  <a:lnTo>
                    <a:pt x="2362559" y="1752831"/>
                  </a:lnTo>
                  <a:lnTo>
                    <a:pt x="2362559" y="1905231"/>
                  </a:lnTo>
                  <a:cubicBezTo>
                    <a:pt x="2530817" y="1905420"/>
                    <a:pt x="2667170" y="2041773"/>
                    <a:pt x="2667359" y="2210031"/>
                  </a:cubicBezTo>
                  <a:lnTo>
                    <a:pt x="2514959" y="2210031"/>
                  </a:lnTo>
                  <a:cubicBezTo>
                    <a:pt x="2514859" y="2125904"/>
                    <a:pt x="2446686" y="2057730"/>
                    <a:pt x="2362559" y="2057631"/>
                  </a:cubicBezTo>
                  <a:close/>
                  <a:moveTo>
                    <a:pt x="2210159" y="2057631"/>
                  </a:moveTo>
                  <a:cubicBezTo>
                    <a:pt x="2125990" y="2057631"/>
                    <a:pt x="2057759" y="2125862"/>
                    <a:pt x="2057759" y="2210031"/>
                  </a:cubicBezTo>
                  <a:cubicBezTo>
                    <a:pt x="2057759" y="2294199"/>
                    <a:pt x="2125990" y="2362431"/>
                    <a:pt x="2210159" y="2362431"/>
                  </a:cubicBezTo>
                  <a:close/>
                  <a:moveTo>
                    <a:pt x="2362559" y="2514831"/>
                  </a:moveTo>
                  <a:lnTo>
                    <a:pt x="2362559" y="2819631"/>
                  </a:lnTo>
                  <a:cubicBezTo>
                    <a:pt x="2446727" y="2819631"/>
                    <a:pt x="2514959" y="2751399"/>
                    <a:pt x="2514959" y="2667231"/>
                  </a:cubicBezTo>
                  <a:cubicBezTo>
                    <a:pt x="2514959" y="2583063"/>
                    <a:pt x="2446727" y="2514831"/>
                    <a:pt x="2362559" y="2514831"/>
                  </a:cubicBezTo>
                  <a:close/>
                  <a:moveTo>
                    <a:pt x="2584786" y="173738"/>
                  </a:moveTo>
                  <a:cubicBezTo>
                    <a:pt x="3500432" y="303158"/>
                    <a:pt x="4228580" y="1007506"/>
                    <a:pt x="4388345" y="1918347"/>
                  </a:cubicBezTo>
                  <a:lnTo>
                    <a:pt x="4538469" y="1892115"/>
                  </a:lnTo>
                  <a:cubicBezTo>
                    <a:pt x="4320512" y="648334"/>
                    <a:pt x="3135539" y="-183261"/>
                    <a:pt x="1891759" y="34696"/>
                  </a:cubicBezTo>
                  <a:cubicBezTo>
                    <a:pt x="1566301" y="91729"/>
                    <a:pt x="1257073" y="218624"/>
                    <a:pt x="985367" y="406643"/>
                  </a:cubicBezTo>
                  <a:cubicBezTo>
                    <a:pt x="951728" y="429943"/>
                    <a:pt x="942498" y="475652"/>
                    <a:pt x="964460" y="510180"/>
                  </a:cubicBezTo>
                  <a:lnTo>
                    <a:pt x="1218825" y="910116"/>
                  </a:lnTo>
                  <a:cubicBezTo>
                    <a:pt x="1241408" y="945628"/>
                    <a:pt x="1288502" y="956110"/>
                    <a:pt x="1324014" y="933527"/>
                  </a:cubicBezTo>
                  <a:cubicBezTo>
                    <a:pt x="1325081" y="932849"/>
                    <a:pt x="1326131" y="932144"/>
                    <a:pt x="1327163" y="931414"/>
                  </a:cubicBezTo>
                  <a:cubicBezTo>
                    <a:pt x="1672611" y="686011"/>
                    <a:pt x="2099100" y="582617"/>
                    <a:pt x="2518578" y="642578"/>
                  </a:cubicBezTo>
                  <a:cubicBezTo>
                    <a:pt x="3424844" y="770632"/>
                    <a:pt x="4058009" y="1612137"/>
                    <a:pt x="3929917" y="2518412"/>
                  </a:cubicBezTo>
                  <a:cubicBezTo>
                    <a:pt x="3909508" y="2663638"/>
                    <a:pt x="3869962" y="2805523"/>
                    <a:pt x="3812312" y="2940370"/>
                  </a:cubicBezTo>
                  <a:lnTo>
                    <a:pt x="3738521" y="2884506"/>
                  </a:lnTo>
                  <a:cubicBezTo>
                    <a:pt x="3704965" y="2859107"/>
                    <a:pt x="3657174" y="2865721"/>
                    <a:pt x="3631775" y="2899276"/>
                  </a:cubicBezTo>
                  <a:cubicBezTo>
                    <a:pt x="3621828" y="2912418"/>
                    <a:pt x="3616410" y="2928431"/>
                    <a:pt x="3616335" y="2944913"/>
                  </a:cubicBezTo>
                  <a:lnTo>
                    <a:pt x="3612925" y="3706846"/>
                  </a:lnTo>
                  <a:cubicBezTo>
                    <a:pt x="3612738" y="3748930"/>
                    <a:pt x="3646702" y="3783197"/>
                    <a:pt x="3688786" y="3783384"/>
                  </a:cubicBezTo>
                  <a:cubicBezTo>
                    <a:pt x="3696010" y="3783415"/>
                    <a:pt x="3703202" y="3782420"/>
                    <a:pt x="3710146" y="3780427"/>
                  </a:cubicBezTo>
                  <a:lnTo>
                    <a:pt x="4442543" y="3570353"/>
                  </a:lnTo>
                  <a:cubicBezTo>
                    <a:pt x="4482994" y="3558745"/>
                    <a:pt x="4506376" y="3516542"/>
                    <a:pt x="4494767" y="3476091"/>
                  </a:cubicBezTo>
                  <a:cubicBezTo>
                    <a:pt x="4490221" y="3460247"/>
                    <a:pt x="4480659" y="3446305"/>
                    <a:pt x="4467517" y="3436356"/>
                  </a:cubicBezTo>
                  <a:lnTo>
                    <a:pt x="4322308" y="3326437"/>
                  </a:lnTo>
                  <a:cubicBezTo>
                    <a:pt x="4510427" y="2956565"/>
                    <a:pt x="4595011" y="2542701"/>
                    <a:pt x="4567101" y="2128678"/>
                  </a:cubicBezTo>
                  <a:lnTo>
                    <a:pt x="4415053" y="2139031"/>
                  </a:lnTo>
                  <a:cubicBezTo>
                    <a:pt x="4425074" y="2287745"/>
                    <a:pt x="4419593" y="2437098"/>
                    <a:pt x="4398699" y="2584678"/>
                  </a:cubicBezTo>
                  <a:cubicBezTo>
                    <a:pt x="4363059" y="2839513"/>
                    <a:pt x="4281443" y="3085760"/>
                    <a:pt x="4157821" y="3311435"/>
                  </a:cubicBezTo>
                  <a:cubicBezTo>
                    <a:pt x="4139664" y="3344569"/>
                    <a:pt x="4148528" y="3386004"/>
                    <a:pt x="4178652" y="3408809"/>
                  </a:cubicBezTo>
                  <a:lnTo>
                    <a:pt x="4254024" y="3465873"/>
                  </a:lnTo>
                  <a:lnTo>
                    <a:pt x="3765782" y="3605891"/>
                  </a:lnTo>
                  <a:lnTo>
                    <a:pt x="3768058" y="3097970"/>
                  </a:lnTo>
                  <a:lnTo>
                    <a:pt x="3795804" y="3118925"/>
                  </a:lnTo>
                  <a:cubicBezTo>
                    <a:pt x="3829363" y="3144320"/>
                    <a:pt x="3877154" y="3137702"/>
                    <a:pt x="3902549" y="3104144"/>
                  </a:cubicBezTo>
                  <a:cubicBezTo>
                    <a:pt x="3905421" y="3100348"/>
                    <a:pt x="3907932" y="3096291"/>
                    <a:pt x="3910047" y="3092027"/>
                  </a:cubicBezTo>
                  <a:cubicBezTo>
                    <a:pt x="3996192" y="2918242"/>
                    <a:pt x="4053849" y="2731743"/>
                    <a:pt x="4080811" y="2539663"/>
                  </a:cubicBezTo>
                  <a:cubicBezTo>
                    <a:pt x="4220620" y="1550243"/>
                    <a:pt x="3529371" y="631490"/>
                    <a:pt x="2539895" y="491721"/>
                  </a:cubicBezTo>
                  <a:cubicBezTo>
                    <a:pt x="2109232" y="430107"/>
                    <a:pt x="1670808" y="526175"/>
                    <a:pt x="1305370" y="762231"/>
                  </a:cubicBezTo>
                  <a:lnTo>
                    <a:pt x="1133043" y="491273"/>
                  </a:lnTo>
                  <a:cubicBezTo>
                    <a:pt x="1563019" y="214274"/>
                    <a:pt x="2078432" y="101540"/>
                    <a:pt x="2584786" y="1737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699796" y="540893"/>
            <a:ext cx="7169150" cy="1063155"/>
          </a:xfrm>
          <a:prstGeom prst="rect">
            <a:avLst/>
          </a:prstGeom>
        </p:spPr>
        <p:txBody>
          <a:bodyPr vert="horz" wrap="square" lIns="0" tIns="33825" rIns="0" bIns="0" rtlCol="0">
            <a:spAutoFit/>
          </a:bodyPr>
          <a:lstStyle/>
          <a:p>
            <a:pPr marL="16913" marR="6765">
              <a:lnSpc>
                <a:spcPts val="4062"/>
              </a:lnSpc>
              <a:spcBef>
                <a:spcPts val="266"/>
              </a:spcBef>
              <a:tabLst>
                <a:tab pos="1762292" algn="l"/>
                <a:tab pos="2913194" algn="l"/>
                <a:tab pos="3357149" algn="l"/>
                <a:tab pos="4463231" algn="l"/>
                <a:tab pos="5301251" algn="l"/>
              </a:tabLst>
            </a:pPr>
            <a:r>
              <a:rPr lang="en-US" sz="3396" b="1" dirty="0">
                <a:solidFill>
                  <a:schemeClr val="bg1"/>
                </a:solidFill>
              </a:rPr>
              <a:t>Reconciliation</a:t>
            </a:r>
            <a:r>
              <a:rPr lang="en-US" sz="3396" b="1" dirty="0">
                <a:solidFill>
                  <a:srgbClr val="5089CE"/>
                </a:solidFill>
              </a:rPr>
              <a:t> of cash</a:t>
            </a:r>
            <a:br>
              <a:rPr lang="en-US" sz="3396" b="1" dirty="0">
                <a:solidFill>
                  <a:srgbClr val="5089CE"/>
                </a:solidFill>
              </a:rPr>
            </a:br>
            <a:r>
              <a:rPr lang="en-US" sz="3396" dirty="0">
                <a:solidFill>
                  <a:schemeClr val="bg1"/>
                </a:solidFill>
                <a:latin typeface="+mn-lt"/>
              </a:rPr>
              <a:t>using the 4 Chapters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7807" y="2419215"/>
            <a:ext cx="1360607" cy="544624"/>
          </a:xfrm>
          <a:prstGeom prst="homePlate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13314" defTabSz="1217706">
              <a:spcBef>
                <a:spcPts val="493"/>
              </a:spcBef>
            </a:pPr>
            <a:r>
              <a:rPr sz="1798" dirty="0">
                <a:solidFill>
                  <a:srgbClr val="061C33"/>
                </a:solidFill>
                <a:cs typeface="Arial"/>
              </a:rPr>
              <a:t>Chapter</a:t>
            </a:r>
            <a:r>
              <a:rPr sz="1798" b="1" dirty="0">
                <a:solidFill>
                  <a:srgbClr val="3D7CC9"/>
                </a:solidFill>
                <a:latin typeface="+mj-lt"/>
                <a:cs typeface="Arial"/>
              </a:rPr>
              <a:t> 1</a:t>
            </a:r>
            <a:endParaRPr sz="1798" dirty="0">
              <a:solidFill>
                <a:srgbClr val="3D7CC9"/>
              </a:solidFill>
              <a:latin typeface="+mj-lt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511654"/>
              </p:ext>
            </p:extLst>
          </p:nvPr>
        </p:nvGraphicFramePr>
        <p:xfrm>
          <a:off x="2445616" y="1931437"/>
          <a:ext cx="5517689" cy="3722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0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21945" algn="ctr">
                        <a:lnSpc>
                          <a:spcPts val="1295"/>
                        </a:lnSpc>
                      </a:pPr>
                      <a:r>
                        <a:rPr sz="2400" b="1" spc="15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+</a:t>
                      </a:r>
                      <a:r>
                        <a:rPr sz="1500" b="1" spc="15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 Cash</a:t>
                      </a:r>
                      <a:r>
                        <a:rPr sz="1500" b="1" spc="80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20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Flow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72000" marB="0" anchor="ctr">
                    <a:lnL w="6350">
                      <a:noFill/>
                      <a:prstDash val="solid"/>
                    </a:lnL>
                    <a:lnR w="6350">
                      <a:solidFill>
                        <a:srgbClr val="3D7CC9"/>
                      </a:solidFill>
                      <a:prstDash val="soli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ctr">
                        <a:lnSpc>
                          <a:spcPts val="1295"/>
                        </a:lnSpc>
                      </a:pPr>
                      <a:r>
                        <a:rPr sz="2400" b="1" spc="80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-</a:t>
                      </a:r>
                      <a:r>
                        <a:rPr sz="1500" b="1" spc="80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15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Cash</a:t>
                      </a:r>
                      <a:r>
                        <a:rPr sz="1500" b="1" spc="-40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20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Flow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72000" marB="0" anchor="ctr">
                    <a:lnL w="6350">
                      <a:solidFill>
                        <a:srgbClr val="3D7CC9"/>
                      </a:solidFill>
                      <a:prstDash val="soli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01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Profit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78765" algn="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500" spc="2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1,500,000</a:t>
                      </a:r>
                      <a:endParaRPr sz="150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72000" marR="0" marT="0" marB="0" anchor="ctr">
                    <a:lnL w="6350">
                      <a:noFill/>
                      <a:prstDash val="solid"/>
                    </a:lnL>
                    <a:lnR w="6350">
                      <a:solidFill>
                        <a:srgbClr val="3D7CC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72000" marR="0" marT="0" marB="0" anchor="ctr">
                    <a:lnL w="6350">
                      <a:solidFill>
                        <a:srgbClr val="3D7CC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017">
                <a:tc>
                  <a:txBody>
                    <a:bodyPr/>
                    <a:lstStyle/>
                    <a:p>
                      <a:pPr marL="31750" marR="151130">
                        <a:lnSpc>
                          <a:spcPct val="100000"/>
                        </a:lnSpc>
                      </a:pPr>
                      <a:r>
                        <a:rPr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Working Capital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Invested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72000" marR="0" marT="0" marB="0" anchor="ctr">
                    <a:lnL w="6350">
                      <a:noFill/>
                      <a:prstDash val="solid"/>
                    </a:lnL>
                    <a:lnR w="6350">
                      <a:solidFill>
                        <a:srgbClr val="3D7CC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solidFill>
                          <a:schemeClr val="bg1"/>
                        </a:solidFill>
                        <a:latin typeface="+mn-lt"/>
                        <a:cs typeface="Times New Roman"/>
                      </a:endParaRPr>
                    </a:p>
                    <a:p>
                      <a:pPr marR="26034" algn="r">
                        <a:lnSpc>
                          <a:spcPct val="100000"/>
                        </a:lnSpc>
                      </a:pPr>
                      <a:r>
                        <a:rPr sz="1500" spc="2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1,200,000</a:t>
                      </a:r>
                      <a:endParaRPr sz="150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72000" marR="0" marT="0" marB="0" anchor="ctr">
                    <a:lnL w="6350">
                      <a:solidFill>
                        <a:srgbClr val="3D7CC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017">
                <a:tc>
                  <a:txBody>
                    <a:bodyPr/>
                    <a:lstStyle/>
                    <a:p>
                      <a:pPr marL="31750" marR="31623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spc="-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Other </a:t>
                      </a:r>
                      <a:r>
                        <a:rPr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Capital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Invested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noFill/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solidFill>
                          <a:schemeClr val="bg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72000" marR="0" marT="0" marB="0" anchor="ctr">
                    <a:lnL w="6350">
                      <a:noFill/>
                      <a:prstDash val="solid"/>
                    </a:lnL>
                    <a:lnR w="6350">
                      <a:solidFill>
                        <a:srgbClr val="3D7CC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5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0</a:t>
                      </a:r>
                    </a:p>
                  </a:txBody>
                  <a:tcPr marL="72000" marR="0" marT="0" marB="0" anchor="ctr">
                    <a:lnL w="6350">
                      <a:solidFill>
                        <a:srgbClr val="3D7CC9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87">
                <a:tc>
                  <a:txBody>
                    <a:bodyPr/>
                    <a:lstStyle/>
                    <a:p>
                      <a:pPr marL="31750" marR="31623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500" b="1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Total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8765" algn="r">
                        <a:lnSpc>
                          <a:spcPct val="100000"/>
                        </a:lnSpc>
                      </a:pPr>
                      <a:r>
                        <a:rPr sz="1500" b="1" spc="25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1,500,000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500" b="1" spc="25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1,200,000</a:t>
                      </a:r>
                      <a:endParaRPr sz="1500" b="1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a:txBody>
                  <a:tcPr marL="72000" marR="0" marT="0" marB="0" anchor="ctr">
                    <a:lnL w="635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1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0365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1B72CD2C-1C82-40BB-8843-B5017060A709}"/>
              </a:ext>
            </a:extLst>
          </p:cNvPr>
          <p:cNvGrpSpPr/>
          <p:nvPr/>
        </p:nvGrpSpPr>
        <p:grpSpPr>
          <a:xfrm>
            <a:off x="2470986" y="6066297"/>
            <a:ext cx="6020501" cy="294076"/>
            <a:chOff x="2470986" y="6066297"/>
            <a:chExt cx="6020501" cy="294076"/>
          </a:xfrm>
        </p:grpSpPr>
        <p:sp>
          <p:nvSpPr>
            <p:cNvPr id="7" name="object 7"/>
            <p:cNvSpPr txBox="1"/>
            <p:nvPr/>
          </p:nvSpPr>
          <p:spPr>
            <a:xfrm>
              <a:off x="2470986" y="6073412"/>
              <a:ext cx="711169" cy="24791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500" dirty="0">
                  <a:solidFill>
                    <a:schemeClr val="bg1"/>
                  </a:solidFill>
                  <a:cs typeface="Arial"/>
                </a:rPr>
                <a:t>Funding</a:t>
              </a: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434727" y="6066297"/>
              <a:ext cx="5056760" cy="294076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dirty="0">
                  <a:solidFill>
                    <a:srgbClr val="3D7CC9"/>
                  </a:solidFill>
                  <a:cs typeface="Arial"/>
                </a:rPr>
                <a:t>Your business generated </a:t>
              </a:r>
              <a:r>
                <a:rPr b="1" dirty="0">
                  <a:solidFill>
                    <a:schemeClr val="bg1"/>
                  </a:solidFill>
                  <a:latin typeface="+mj-lt"/>
                  <a:cs typeface="Arial"/>
                </a:rPr>
                <a:t>300,000 </a:t>
              </a:r>
              <a:r>
                <a:rPr b="1" dirty="0">
                  <a:solidFill>
                    <a:srgbClr val="3D7CC9"/>
                  </a:solidFill>
                  <a:latin typeface="+mj-lt"/>
                  <a:cs typeface="Arial"/>
                </a:rPr>
                <a:t>of cash</a:t>
              </a:r>
              <a:endParaRPr dirty="0">
                <a:solidFill>
                  <a:srgbClr val="3D7CC9"/>
                </a:solidFill>
                <a:latin typeface="+mj-lt"/>
                <a:cs typeface="Arial"/>
              </a:endParaRPr>
            </a:p>
          </p:txBody>
        </p:sp>
      </p:grpSp>
      <p:sp>
        <p:nvSpPr>
          <p:cNvPr id="19" name="object 3">
            <a:extLst>
              <a:ext uri="{FF2B5EF4-FFF2-40B4-BE49-F238E27FC236}">
                <a16:creationId xmlns:a16="http://schemas.microsoft.com/office/drawing/2014/main" id="{3E74E99F-AD90-4C8E-814A-3530A9F0107F}"/>
              </a:ext>
            </a:extLst>
          </p:cNvPr>
          <p:cNvSpPr txBox="1"/>
          <p:nvPr/>
        </p:nvSpPr>
        <p:spPr>
          <a:xfrm>
            <a:off x="857807" y="3248270"/>
            <a:ext cx="1360607" cy="544624"/>
          </a:xfrm>
          <a:prstGeom prst="homePlate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13314" defTabSz="1217706">
              <a:spcBef>
                <a:spcPts val="493"/>
              </a:spcBef>
            </a:pPr>
            <a:r>
              <a:rPr sz="1798" dirty="0">
                <a:solidFill>
                  <a:srgbClr val="061C33"/>
                </a:solidFill>
                <a:cs typeface="Arial"/>
              </a:rPr>
              <a:t>Chapter</a:t>
            </a:r>
            <a:r>
              <a:rPr sz="1798" b="1" dirty="0">
                <a:solidFill>
                  <a:srgbClr val="3D7CC9"/>
                </a:solidFill>
                <a:latin typeface="+mj-lt"/>
                <a:cs typeface="Arial"/>
              </a:rPr>
              <a:t> </a:t>
            </a:r>
            <a:r>
              <a:rPr lang="en-US" sz="1798" b="1" dirty="0">
                <a:solidFill>
                  <a:srgbClr val="3D7CC9"/>
                </a:solidFill>
                <a:latin typeface="+mj-lt"/>
                <a:cs typeface="Arial"/>
              </a:rPr>
              <a:t>2</a:t>
            </a:r>
            <a:endParaRPr sz="1798" dirty="0">
              <a:solidFill>
                <a:srgbClr val="3D7CC9"/>
              </a:solidFill>
              <a:latin typeface="+mj-lt"/>
              <a:cs typeface="Arial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1352B01E-78AD-41A1-AD54-3FDF48645942}"/>
              </a:ext>
            </a:extLst>
          </p:cNvPr>
          <p:cNvSpPr txBox="1"/>
          <p:nvPr/>
        </p:nvSpPr>
        <p:spPr>
          <a:xfrm>
            <a:off x="857807" y="4225806"/>
            <a:ext cx="1360607" cy="544624"/>
          </a:xfrm>
          <a:prstGeom prst="homePlate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13314" defTabSz="1217706">
              <a:spcBef>
                <a:spcPts val="493"/>
              </a:spcBef>
            </a:pPr>
            <a:r>
              <a:rPr sz="1798" dirty="0">
                <a:solidFill>
                  <a:srgbClr val="061C33"/>
                </a:solidFill>
                <a:cs typeface="Arial"/>
              </a:rPr>
              <a:t>Chapter</a:t>
            </a:r>
            <a:r>
              <a:rPr sz="1798" b="1" dirty="0">
                <a:solidFill>
                  <a:srgbClr val="3D7CC9"/>
                </a:solidFill>
                <a:latin typeface="+mj-lt"/>
                <a:cs typeface="Arial"/>
              </a:rPr>
              <a:t> </a:t>
            </a:r>
            <a:r>
              <a:rPr lang="en-US" sz="1798" b="1" dirty="0">
                <a:solidFill>
                  <a:srgbClr val="3D7CC9"/>
                </a:solidFill>
                <a:latin typeface="+mj-lt"/>
                <a:cs typeface="Arial"/>
              </a:rPr>
              <a:t>3</a:t>
            </a:r>
            <a:endParaRPr sz="1798" dirty="0">
              <a:solidFill>
                <a:srgbClr val="3D7CC9"/>
              </a:solidFill>
              <a:latin typeface="+mj-lt"/>
              <a:cs typeface="Arial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BA014E35-4D76-423A-99DF-E88AB2A4B1E1}"/>
              </a:ext>
            </a:extLst>
          </p:cNvPr>
          <p:cNvSpPr txBox="1"/>
          <p:nvPr/>
        </p:nvSpPr>
        <p:spPr>
          <a:xfrm>
            <a:off x="857807" y="5922361"/>
            <a:ext cx="1360607" cy="544624"/>
          </a:xfrm>
          <a:prstGeom prst="homePlate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113314" defTabSz="1217706">
              <a:spcBef>
                <a:spcPts val="493"/>
              </a:spcBef>
            </a:pPr>
            <a:r>
              <a:rPr sz="1798" dirty="0">
                <a:solidFill>
                  <a:srgbClr val="061C33"/>
                </a:solidFill>
                <a:cs typeface="Arial"/>
              </a:rPr>
              <a:t>Chapter</a:t>
            </a:r>
            <a:r>
              <a:rPr sz="1798" b="1" dirty="0">
                <a:solidFill>
                  <a:srgbClr val="3D7CC9"/>
                </a:solidFill>
                <a:latin typeface="+mj-lt"/>
                <a:cs typeface="Arial"/>
              </a:rPr>
              <a:t> </a:t>
            </a:r>
            <a:r>
              <a:rPr lang="en-US" sz="1798" b="1" dirty="0">
                <a:solidFill>
                  <a:srgbClr val="3D7CC9"/>
                </a:solidFill>
                <a:latin typeface="+mj-lt"/>
                <a:cs typeface="Arial"/>
              </a:rPr>
              <a:t>4</a:t>
            </a:r>
            <a:endParaRPr sz="1798" dirty="0">
              <a:solidFill>
                <a:srgbClr val="3D7CC9"/>
              </a:solidFill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7">
            <a:extLst>
              <a:ext uri="{FF2B5EF4-FFF2-40B4-BE49-F238E27FC236}">
                <a16:creationId xmlns:a16="http://schemas.microsoft.com/office/drawing/2014/main" id="{CC1ADDC5-E11C-4635-BECD-96D689C7A879}"/>
              </a:ext>
            </a:extLst>
          </p:cNvPr>
          <p:cNvSpPr/>
          <p:nvPr/>
        </p:nvSpPr>
        <p:spPr>
          <a:xfrm>
            <a:off x="1642477" y="2569028"/>
            <a:ext cx="507519" cy="507519"/>
          </a:xfrm>
          <a:custGeom>
            <a:avLst/>
            <a:gdLst>
              <a:gd name="connsiteX0" fmla="*/ 2275837 w 4551673"/>
              <a:gd name="connsiteY0" fmla="*/ 0 h 4551673"/>
              <a:gd name="connsiteX1" fmla="*/ 0 w 4551673"/>
              <a:gd name="connsiteY1" fmla="*/ 2275837 h 4551673"/>
              <a:gd name="connsiteX2" fmla="*/ 2275837 w 4551673"/>
              <a:gd name="connsiteY2" fmla="*/ 4551674 h 4551673"/>
              <a:gd name="connsiteX3" fmla="*/ 4551674 w 4551673"/>
              <a:gd name="connsiteY3" fmla="*/ 2275837 h 4551673"/>
              <a:gd name="connsiteX4" fmla="*/ 2275837 w 4551673"/>
              <a:gd name="connsiteY4" fmla="*/ 0 h 4551673"/>
              <a:gd name="connsiteX5" fmla="*/ 3528689 w 4551673"/>
              <a:gd name="connsiteY5" fmla="*/ 1577969 h 4551673"/>
              <a:gd name="connsiteX6" fmla="*/ 1903085 w 4551673"/>
              <a:gd name="connsiteY6" fmla="*/ 3203572 h 4551673"/>
              <a:gd name="connsiteX7" fmla="*/ 1673228 w 4551673"/>
              <a:gd name="connsiteY7" fmla="*/ 3203572 h 4551673"/>
              <a:gd name="connsiteX8" fmla="*/ 1022985 w 4551673"/>
              <a:gd name="connsiteY8" fmla="*/ 2553329 h 4551673"/>
              <a:gd name="connsiteX9" fmla="*/ 1018985 w 4551673"/>
              <a:gd name="connsiteY9" fmla="*/ 2323472 h 4551673"/>
              <a:gd name="connsiteX10" fmla="*/ 1248842 w 4551673"/>
              <a:gd name="connsiteY10" fmla="*/ 2319471 h 4551673"/>
              <a:gd name="connsiteX11" fmla="*/ 1252842 w 4551673"/>
              <a:gd name="connsiteY11" fmla="*/ 2323472 h 4551673"/>
              <a:gd name="connsiteX12" fmla="*/ 1788157 w 4551673"/>
              <a:gd name="connsiteY12" fmla="*/ 2858786 h 4551673"/>
              <a:gd name="connsiteX13" fmla="*/ 3298832 w 4551673"/>
              <a:gd name="connsiteY13" fmla="*/ 1348111 h 4551673"/>
              <a:gd name="connsiteX14" fmla="*/ 3528689 w 4551673"/>
              <a:gd name="connsiteY14" fmla="*/ 1352102 h 4551673"/>
              <a:gd name="connsiteX15" fmla="*/ 3528689 w 4551673"/>
              <a:gd name="connsiteY15" fmla="*/ 1577969 h 455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51673" h="4551673">
                <a:moveTo>
                  <a:pt x="2275837" y="0"/>
                </a:moveTo>
                <a:cubicBezTo>
                  <a:pt x="1018927" y="0"/>
                  <a:pt x="0" y="1018927"/>
                  <a:pt x="0" y="2275837"/>
                </a:cubicBezTo>
                <a:cubicBezTo>
                  <a:pt x="0" y="3532746"/>
                  <a:pt x="1018927" y="4551674"/>
                  <a:pt x="2275837" y="4551674"/>
                </a:cubicBezTo>
                <a:cubicBezTo>
                  <a:pt x="3532746" y="4551674"/>
                  <a:pt x="4551674" y="3532746"/>
                  <a:pt x="4551674" y="2275837"/>
                </a:cubicBezTo>
                <a:cubicBezTo>
                  <a:pt x="4550341" y="1019489"/>
                  <a:pt x="3532194" y="1343"/>
                  <a:pt x="2275837" y="0"/>
                </a:cubicBezTo>
                <a:close/>
                <a:moveTo>
                  <a:pt x="3528689" y="1577969"/>
                </a:moveTo>
                <a:lnTo>
                  <a:pt x="1903085" y="3203572"/>
                </a:lnTo>
                <a:cubicBezTo>
                  <a:pt x="1839601" y="3267037"/>
                  <a:pt x="1736703" y="3267037"/>
                  <a:pt x="1673228" y="3203572"/>
                </a:cubicBezTo>
                <a:lnTo>
                  <a:pt x="1022985" y="2553329"/>
                </a:lnTo>
                <a:cubicBezTo>
                  <a:pt x="958406" y="2490959"/>
                  <a:pt x="956615" y="2388051"/>
                  <a:pt x="1018985" y="2323472"/>
                </a:cubicBezTo>
                <a:cubicBezTo>
                  <a:pt x="1081354" y="2258892"/>
                  <a:pt x="1184262" y="2257101"/>
                  <a:pt x="1248842" y="2319471"/>
                </a:cubicBezTo>
                <a:cubicBezTo>
                  <a:pt x="1250194" y="2320785"/>
                  <a:pt x="1251528" y="2322109"/>
                  <a:pt x="1252842" y="2323472"/>
                </a:cubicBezTo>
                <a:lnTo>
                  <a:pt x="1788157" y="2858786"/>
                </a:lnTo>
                <a:lnTo>
                  <a:pt x="3298832" y="1348111"/>
                </a:lnTo>
                <a:cubicBezTo>
                  <a:pt x="3363411" y="1285742"/>
                  <a:pt x="3466319" y="1287532"/>
                  <a:pt x="3528689" y="1352102"/>
                </a:cubicBezTo>
                <a:cubicBezTo>
                  <a:pt x="3589535" y="1415101"/>
                  <a:pt x="3589535" y="1514970"/>
                  <a:pt x="3528689" y="1577969"/>
                </a:cubicBezTo>
                <a:close/>
              </a:path>
            </a:pathLst>
          </a:custGeom>
          <a:solidFill>
            <a:srgbClr val="84C64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5434E84E-9457-4510-99C9-447C4DF21B64}"/>
              </a:ext>
            </a:extLst>
          </p:cNvPr>
          <p:cNvSpPr/>
          <p:nvPr/>
        </p:nvSpPr>
        <p:spPr>
          <a:xfrm>
            <a:off x="4442315" y="2569028"/>
            <a:ext cx="507528" cy="507519"/>
          </a:xfrm>
          <a:custGeom>
            <a:avLst/>
            <a:gdLst>
              <a:gd name="connsiteX0" fmla="*/ 4161432 w 4874514"/>
              <a:gd name="connsiteY0" fmla="*/ 713082 h 4874411"/>
              <a:gd name="connsiteX1" fmla="*/ 712925 w 4874514"/>
              <a:gd name="connsiteY1" fmla="*/ 713082 h 4874411"/>
              <a:gd name="connsiteX2" fmla="*/ 712925 w 4874514"/>
              <a:gd name="connsiteY2" fmla="*/ 4161589 h 4874411"/>
              <a:gd name="connsiteX3" fmla="*/ 2437283 w 4874514"/>
              <a:gd name="connsiteY3" fmla="*/ 4874412 h 4874411"/>
              <a:gd name="connsiteX4" fmla="*/ 4161432 w 4874514"/>
              <a:gd name="connsiteY4" fmla="*/ 4161589 h 4874411"/>
              <a:gd name="connsiteX5" fmla="*/ 4161432 w 4874514"/>
              <a:gd name="connsiteY5" fmla="*/ 713082 h 4874411"/>
              <a:gd name="connsiteX6" fmla="*/ 3442914 w 4874514"/>
              <a:gd name="connsiteY6" fmla="*/ 3155749 h 4874411"/>
              <a:gd name="connsiteX7" fmla="*/ 3442914 w 4874514"/>
              <a:gd name="connsiteY7" fmla="*/ 3443071 h 4874411"/>
              <a:gd name="connsiteX8" fmla="*/ 3299248 w 4874514"/>
              <a:gd name="connsiteY8" fmla="*/ 3502612 h 4874411"/>
              <a:gd name="connsiteX9" fmla="*/ 3155583 w 4874514"/>
              <a:gd name="connsiteY9" fmla="*/ 3443071 h 4874411"/>
              <a:gd name="connsiteX10" fmla="*/ 2437274 w 4874514"/>
              <a:gd name="connsiteY10" fmla="*/ 2724553 h 4874411"/>
              <a:gd name="connsiteX11" fmla="*/ 1719165 w 4874514"/>
              <a:gd name="connsiteY11" fmla="*/ 3442861 h 4874411"/>
              <a:gd name="connsiteX12" fmla="*/ 1575499 w 4874514"/>
              <a:gd name="connsiteY12" fmla="*/ 3502402 h 4874411"/>
              <a:gd name="connsiteX13" fmla="*/ 1431834 w 4874514"/>
              <a:gd name="connsiteY13" fmla="*/ 3442861 h 4874411"/>
              <a:gd name="connsiteX14" fmla="*/ 1431834 w 4874514"/>
              <a:gd name="connsiteY14" fmla="*/ 3155540 h 4874411"/>
              <a:gd name="connsiteX15" fmla="*/ 2149943 w 4874514"/>
              <a:gd name="connsiteY15" fmla="*/ 2437231 h 4874411"/>
              <a:gd name="connsiteX16" fmla="*/ 1431634 w 4874514"/>
              <a:gd name="connsiteY16" fmla="*/ 1718922 h 4874411"/>
              <a:gd name="connsiteX17" fmla="*/ 1431634 w 4874514"/>
              <a:gd name="connsiteY17" fmla="*/ 1431600 h 4874411"/>
              <a:gd name="connsiteX18" fmla="*/ 1718955 w 4874514"/>
              <a:gd name="connsiteY18" fmla="*/ 1431600 h 4874411"/>
              <a:gd name="connsiteX19" fmla="*/ 2437264 w 4874514"/>
              <a:gd name="connsiteY19" fmla="*/ 2149909 h 4874411"/>
              <a:gd name="connsiteX20" fmla="*/ 3155573 w 4874514"/>
              <a:gd name="connsiteY20" fmla="*/ 1431600 h 4874411"/>
              <a:gd name="connsiteX21" fmla="*/ 3442895 w 4874514"/>
              <a:gd name="connsiteY21" fmla="*/ 1431600 h 4874411"/>
              <a:gd name="connsiteX22" fmla="*/ 3442895 w 4874514"/>
              <a:gd name="connsiteY22" fmla="*/ 1718922 h 4874411"/>
              <a:gd name="connsiteX23" fmla="*/ 2724586 w 4874514"/>
              <a:gd name="connsiteY23" fmla="*/ 2437231 h 4874411"/>
              <a:gd name="connsiteX24" fmla="*/ 3442914 w 4874514"/>
              <a:gd name="connsiteY24" fmla="*/ 3155749 h 487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74514" h="4874411">
                <a:moveTo>
                  <a:pt x="4161432" y="713082"/>
                </a:moveTo>
                <a:cubicBezTo>
                  <a:pt x="3210456" y="-237694"/>
                  <a:pt x="1663901" y="-237694"/>
                  <a:pt x="712925" y="713082"/>
                </a:cubicBezTo>
                <a:cubicBezTo>
                  <a:pt x="-237642" y="1663858"/>
                  <a:pt x="-237642" y="3210813"/>
                  <a:pt x="712925" y="4161589"/>
                </a:cubicBezTo>
                <a:cubicBezTo>
                  <a:pt x="1188413" y="4636877"/>
                  <a:pt x="1812843" y="4874412"/>
                  <a:pt x="2437283" y="4874412"/>
                </a:cubicBezTo>
                <a:cubicBezTo>
                  <a:pt x="3061723" y="4874412"/>
                  <a:pt x="3685944" y="4636868"/>
                  <a:pt x="4161432" y="4161589"/>
                </a:cubicBezTo>
                <a:cubicBezTo>
                  <a:pt x="5112208" y="3210823"/>
                  <a:pt x="5112208" y="1663858"/>
                  <a:pt x="4161432" y="713082"/>
                </a:cubicBezTo>
                <a:close/>
                <a:moveTo>
                  <a:pt x="3442914" y="3155749"/>
                </a:moveTo>
                <a:cubicBezTo>
                  <a:pt x="3522362" y="3235197"/>
                  <a:pt x="3522362" y="3363623"/>
                  <a:pt x="3442914" y="3443071"/>
                </a:cubicBezTo>
                <a:cubicBezTo>
                  <a:pt x="3403290" y="3482695"/>
                  <a:pt x="3351274" y="3502612"/>
                  <a:pt x="3299248" y="3502612"/>
                </a:cubicBezTo>
                <a:cubicBezTo>
                  <a:pt x="3247232" y="3502612"/>
                  <a:pt x="3195206" y="3482695"/>
                  <a:pt x="3155583" y="3443071"/>
                </a:cubicBezTo>
                <a:lnTo>
                  <a:pt x="2437274" y="2724553"/>
                </a:lnTo>
                <a:lnTo>
                  <a:pt x="1719165" y="3442861"/>
                </a:lnTo>
                <a:cubicBezTo>
                  <a:pt x="1679341" y="3482485"/>
                  <a:pt x="1627315" y="3502402"/>
                  <a:pt x="1575499" y="3502402"/>
                </a:cubicBezTo>
                <a:cubicBezTo>
                  <a:pt x="1523483" y="3502402"/>
                  <a:pt x="1471458" y="3482485"/>
                  <a:pt x="1431834" y="3442861"/>
                </a:cubicBezTo>
                <a:cubicBezTo>
                  <a:pt x="1352386" y="3363413"/>
                  <a:pt x="1352386" y="3234788"/>
                  <a:pt x="1431834" y="3155540"/>
                </a:cubicBezTo>
                <a:lnTo>
                  <a:pt x="2149943" y="2437231"/>
                </a:lnTo>
                <a:lnTo>
                  <a:pt x="1431634" y="1718922"/>
                </a:lnTo>
                <a:cubicBezTo>
                  <a:pt x="1352186" y="1639474"/>
                  <a:pt x="1352186" y="1510848"/>
                  <a:pt x="1431634" y="1431600"/>
                </a:cubicBezTo>
                <a:cubicBezTo>
                  <a:pt x="1510882" y="1352152"/>
                  <a:pt x="1639507" y="1352152"/>
                  <a:pt x="1718955" y="1431600"/>
                </a:cubicBezTo>
                <a:lnTo>
                  <a:pt x="2437264" y="2149909"/>
                </a:lnTo>
                <a:lnTo>
                  <a:pt x="3155573" y="1431600"/>
                </a:lnTo>
                <a:cubicBezTo>
                  <a:pt x="3235021" y="1352152"/>
                  <a:pt x="3363447" y="1352152"/>
                  <a:pt x="3442895" y="1431600"/>
                </a:cubicBezTo>
                <a:cubicBezTo>
                  <a:pt x="3522343" y="1510848"/>
                  <a:pt x="3522343" y="1639474"/>
                  <a:pt x="3442895" y="1718922"/>
                </a:cubicBezTo>
                <a:lnTo>
                  <a:pt x="2724586" y="2437231"/>
                </a:lnTo>
                <a:lnTo>
                  <a:pt x="3442914" y="3155749"/>
                </a:lnTo>
                <a:close/>
              </a:path>
            </a:pathLst>
          </a:custGeom>
          <a:solidFill>
            <a:srgbClr val="DE354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54" name="Graphic 13">
            <a:extLst>
              <a:ext uri="{FF2B5EF4-FFF2-40B4-BE49-F238E27FC236}">
                <a16:creationId xmlns:a16="http://schemas.microsoft.com/office/drawing/2014/main" id="{8797B1CD-C4C1-496C-818B-6CA90FB0D04B}"/>
              </a:ext>
            </a:extLst>
          </p:cNvPr>
          <p:cNvSpPr/>
          <p:nvPr/>
        </p:nvSpPr>
        <p:spPr>
          <a:xfrm>
            <a:off x="10042000" y="2569028"/>
            <a:ext cx="507528" cy="507519"/>
          </a:xfrm>
          <a:custGeom>
            <a:avLst/>
            <a:gdLst>
              <a:gd name="connsiteX0" fmla="*/ 4161432 w 4874514"/>
              <a:gd name="connsiteY0" fmla="*/ 713082 h 4874411"/>
              <a:gd name="connsiteX1" fmla="*/ 712925 w 4874514"/>
              <a:gd name="connsiteY1" fmla="*/ 713082 h 4874411"/>
              <a:gd name="connsiteX2" fmla="*/ 712925 w 4874514"/>
              <a:gd name="connsiteY2" fmla="*/ 4161589 h 4874411"/>
              <a:gd name="connsiteX3" fmla="*/ 2437283 w 4874514"/>
              <a:gd name="connsiteY3" fmla="*/ 4874412 h 4874411"/>
              <a:gd name="connsiteX4" fmla="*/ 4161432 w 4874514"/>
              <a:gd name="connsiteY4" fmla="*/ 4161589 h 4874411"/>
              <a:gd name="connsiteX5" fmla="*/ 4161432 w 4874514"/>
              <a:gd name="connsiteY5" fmla="*/ 713082 h 4874411"/>
              <a:gd name="connsiteX6" fmla="*/ 3442914 w 4874514"/>
              <a:gd name="connsiteY6" fmla="*/ 3155749 h 4874411"/>
              <a:gd name="connsiteX7" fmla="*/ 3442914 w 4874514"/>
              <a:gd name="connsiteY7" fmla="*/ 3443071 h 4874411"/>
              <a:gd name="connsiteX8" fmla="*/ 3299248 w 4874514"/>
              <a:gd name="connsiteY8" fmla="*/ 3502612 h 4874411"/>
              <a:gd name="connsiteX9" fmla="*/ 3155583 w 4874514"/>
              <a:gd name="connsiteY9" fmla="*/ 3443071 h 4874411"/>
              <a:gd name="connsiteX10" fmla="*/ 2437274 w 4874514"/>
              <a:gd name="connsiteY10" fmla="*/ 2724553 h 4874411"/>
              <a:gd name="connsiteX11" fmla="*/ 1719165 w 4874514"/>
              <a:gd name="connsiteY11" fmla="*/ 3442861 h 4874411"/>
              <a:gd name="connsiteX12" fmla="*/ 1575499 w 4874514"/>
              <a:gd name="connsiteY12" fmla="*/ 3502402 h 4874411"/>
              <a:gd name="connsiteX13" fmla="*/ 1431834 w 4874514"/>
              <a:gd name="connsiteY13" fmla="*/ 3442861 h 4874411"/>
              <a:gd name="connsiteX14" fmla="*/ 1431834 w 4874514"/>
              <a:gd name="connsiteY14" fmla="*/ 3155540 h 4874411"/>
              <a:gd name="connsiteX15" fmla="*/ 2149943 w 4874514"/>
              <a:gd name="connsiteY15" fmla="*/ 2437231 h 4874411"/>
              <a:gd name="connsiteX16" fmla="*/ 1431634 w 4874514"/>
              <a:gd name="connsiteY16" fmla="*/ 1718922 h 4874411"/>
              <a:gd name="connsiteX17" fmla="*/ 1431634 w 4874514"/>
              <a:gd name="connsiteY17" fmla="*/ 1431600 h 4874411"/>
              <a:gd name="connsiteX18" fmla="*/ 1718955 w 4874514"/>
              <a:gd name="connsiteY18" fmla="*/ 1431600 h 4874411"/>
              <a:gd name="connsiteX19" fmla="*/ 2437264 w 4874514"/>
              <a:gd name="connsiteY19" fmla="*/ 2149909 h 4874411"/>
              <a:gd name="connsiteX20" fmla="*/ 3155573 w 4874514"/>
              <a:gd name="connsiteY20" fmla="*/ 1431600 h 4874411"/>
              <a:gd name="connsiteX21" fmla="*/ 3442895 w 4874514"/>
              <a:gd name="connsiteY21" fmla="*/ 1431600 h 4874411"/>
              <a:gd name="connsiteX22" fmla="*/ 3442895 w 4874514"/>
              <a:gd name="connsiteY22" fmla="*/ 1718922 h 4874411"/>
              <a:gd name="connsiteX23" fmla="*/ 2724586 w 4874514"/>
              <a:gd name="connsiteY23" fmla="*/ 2437231 h 4874411"/>
              <a:gd name="connsiteX24" fmla="*/ 3442914 w 4874514"/>
              <a:gd name="connsiteY24" fmla="*/ 3155749 h 487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74514" h="4874411">
                <a:moveTo>
                  <a:pt x="4161432" y="713082"/>
                </a:moveTo>
                <a:cubicBezTo>
                  <a:pt x="3210456" y="-237694"/>
                  <a:pt x="1663901" y="-237694"/>
                  <a:pt x="712925" y="713082"/>
                </a:cubicBezTo>
                <a:cubicBezTo>
                  <a:pt x="-237642" y="1663858"/>
                  <a:pt x="-237642" y="3210813"/>
                  <a:pt x="712925" y="4161589"/>
                </a:cubicBezTo>
                <a:cubicBezTo>
                  <a:pt x="1188413" y="4636877"/>
                  <a:pt x="1812843" y="4874412"/>
                  <a:pt x="2437283" y="4874412"/>
                </a:cubicBezTo>
                <a:cubicBezTo>
                  <a:pt x="3061723" y="4874412"/>
                  <a:pt x="3685944" y="4636868"/>
                  <a:pt x="4161432" y="4161589"/>
                </a:cubicBezTo>
                <a:cubicBezTo>
                  <a:pt x="5112208" y="3210823"/>
                  <a:pt x="5112208" y="1663858"/>
                  <a:pt x="4161432" y="713082"/>
                </a:cubicBezTo>
                <a:close/>
                <a:moveTo>
                  <a:pt x="3442914" y="3155749"/>
                </a:moveTo>
                <a:cubicBezTo>
                  <a:pt x="3522362" y="3235197"/>
                  <a:pt x="3522362" y="3363623"/>
                  <a:pt x="3442914" y="3443071"/>
                </a:cubicBezTo>
                <a:cubicBezTo>
                  <a:pt x="3403290" y="3482695"/>
                  <a:pt x="3351274" y="3502612"/>
                  <a:pt x="3299248" y="3502612"/>
                </a:cubicBezTo>
                <a:cubicBezTo>
                  <a:pt x="3247232" y="3502612"/>
                  <a:pt x="3195206" y="3482695"/>
                  <a:pt x="3155583" y="3443071"/>
                </a:cubicBezTo>
                <a:lnTo>
                  <a:pt x="2437274" y="2724553"/>
                </a:lnTo>
                <a:lnTo>
                  <a:pt x="1719165" y="3442861"/>
                </a:lnTo>
                <a:cubicBezTo>
                  <a:pt x="1679341" y="3482485"/>
                  <a:pt x="1627315" y="3502402"/>
                  <a:pt x="1575499" y="3502402"/>
                </a:cubicBezTo>
                <a:cubicBezTo>
                  <a:pt x="1523483" y="3502402"/>
                  <a:pt x="1471458" y="3482485"/>
                  <a:pt x="1431834" y="3442861"/>
                </a:cubicBezTo>
                <a:cubicBezTo>
                  <a:pt x="1352386" y="3363413"/>
                  <a:pt x="1352386" y="3234788"/>
                  <a:pt x="1431834" y="3155540"/>
                </a:cubicBezTo>
                <a:lnTo>
                  <a:pt x="2149943" y="2437231"/>
                </a:lnTo>
                <a:lnTo>
                  <a:pt x="1431634" y="1718922"/>
                </a:lnTo>
                <a:cubicBezTo>
                  <a:pt x="1352186" y="1639474"/>
                  <a:pt x="1352186" y="1510848"/>
                  <a:pt x="1431634" y="1431600"/>
                </a:cubicBezTo>
                <a:cubicBezTo>
                  <a:pt x="1510882" y="1352152"/>
                  <a:pt x="1639507" y="1352152"/>
                  <a:pt x="1718955" y="1431600"/>
                </a:cubicBezTo>
                <a:lnTo>
                  <a:pt x="2437264" y="2149909"/>
                </a:lnTo>
                <a:lnTo>
                  <a:pt x="3155573" y="1431600"/>
                </a:lnTo>
                <a:cubicBezTo>
                  <a:pt x="3235021" y="1352152"/>
                  <a:pt x="3363447" y="1352152"/>
                  <a:pt x="3442895" y="1431600"/>
                </a:cubicBezTo>
                <a:cubicBezTo>
                  <a:pt x="3522343" y="1510848"/>
                  <a:pt x="3522343" y="1639474"/>
                  <a:pt x="3442895" y="1718922"/>
                </a:cubicBezTo>
                <a:lnTo>
                  <a:pt x="2724586" y="2437231"/>
                </a:lnTo>
                <a:lnTo>
                  <a:pt x="3442914" y="3155749"/>
                </a:lnTo>
                <a:close/>
              </a:path>
            </a:pathLst>
          </a:custGeom>
          <a:solidFill>
            <a:srgbClr val="DE354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8" name="Graphic 16">
            <a:extLst>
              <a:ext uri="{FF2B5EF4-FFF2-40B4-BE49-F238E27FC236}">
                <a16:creationId xmlns:a16="http://schemas.microsoft.com/office/drawing/2014/main" id="{A19E0AC1-A9D9-43D6-A309-980014458B15}"/>
              </a:ext>
            </a:extLst>
          </p:cNvPr>
          <p:cNvSpPr/>
          <p:nvPr/>
        </p:nvSpPr>
        <p:spPr>
          <a:xfrm>
            <a:off x="7242159" y="2569024"/>
            <a:ext cx="507527" cy="507527"/>
          </a:xfrm>
          <a:custGeom>
            <a:avLst/>
            <a:gdLst>
              <a:gd name="connsiteX0" fmla="*/ 2548805 w 2985611"/>
              <a:gd name="connsiteY0" fmla="*/ 436750 h 2985611"/>
              <a:gd name="connsiteX1" fmla="*/ 1492739 w 2985611"/>
              <a:gd name="connsiteY1" fmla="*/ 0 h 2985611"/>
              <a:gd name="connsiteX2" fmla="*/ 436712 w 2985611"/>
              <a:gd name="connsiteY2" fmla="*/ 436750 h 2985611"/>
              <a:gd name="connsiteX3" fmla="*/ 436712 w 2985611"/>
              <a:gd name="connsiteY3" fmla="*/ 2548804 h 2985611"/>
              <a:gd name="connsiteX4" fmla="*/ 1492749 w 2985611"/>
              <a:gd name="connsiteY4" fmla="*/ 2985611 h 2985611"/>
              <a:gd name="connsiteX5" fmla="*/ 1492949 w 2985611"/>
              <a:gd name="connsiteY5" fmla="*/ 2985611 h 2985611"/>
              <a:gd name="connsiteX6" fmla="*/ 2548814 w 2985611"/>
              <a:gd name="connsiteY6" fmla="*/ 2548804 h 2985611"/>
              <a:gd name="connsiteX7" fmla="*/ 2985611 w 2985611"/>
              <a:gd name="connsiteY7" fmla="*/ 1492834 h 2985611"/>
              <a:gd name="connsiteX8" fmla="*/ 2548805 w 2985611"/>
              <a:gd name="connsiteY8" fmla="*/ 436750 h 2985611"/>
              <a:gd name="connsiteX9" fmla="*/ 1561119 w 2985611"/>
              <a:gd name="connsiteY9" fmla="*/ 2238461 h 2985611"/>
              <a:gd name="connsiteX10" fmla="*/ 1380944 w 2985611"/>
              <a:gd name="connsiteY10" fmla="*/ 2238461 h 2985611"/>
              <a:gd name="connsiteX11" fmla="*/ 1380944 w 2985611"/>
              <a:gd name="connsiteY11" fmla="*/ 2034331 h 2985611"/>
              <a:gd name="connsiteX12" fmla="*/ 1561119 w 2985611"/>
              <a:gd name="connsiteY12" fmla="*/ 2034331 h 2985611"/>
              <a:gd name="connsiteX13" fmla="*/ 1561119 w 2985611"/>
              <a:gd name="connsiteY13" fmla="*/ 2238461 h 2985611"/>
              <a:gd name="connsiteX14" fmla="*/ 1892370 w 2985611"/>
              <a:gd name="connsiteY14" fmla="*/ 1256214 h 2985611"/>
              <a:gd name="connsiteX15" fmla="*/ 1818075 w 2985611"/>
              <a:gd name="connsiteY15" fmla="*/ 1387535 h 2985611"/>
              <a:gd name="connsiteX16" fmla="*/ 1716834 w 2985611"/>
              <a:gd name="connsiteY16" fmla="*/ 1504845 h 2985611"/>
              <a:gd name="connsiteX17" fmla="*/ 1600381 w 2985611"/>
              <a:gd name="connsiteY17" fmla="*/ 1642253 h 2985611"/>
              <a:gd name="connsiteX18" fmla="*/ 1567377 w 2985611"/>
              <a:gd name="connsiteY18" fmla="*/ 1712433 h 2985611"/>
              <a:gd name="connsiteX19" fmla="*/ 1557280 w 2985611"/>
              <a:gd name="connsiteY19" fmla="*/ 1886941 h 2985611"/>
              <a:gd name="connsiteX20" fmla="*/ 1381001 w 2985611"/>
              <a:gd name="connsiteY20" fmla="*/ 1886941 h 2985611"/>
              <a:gd name="connsiteX21" fmla="*/ 1409995 w 2985611"/>
              <a:gd name="connsiteY21" fmla="*/ 1654207 h 2985611"/>
              <a:gd name="connsiteX22" fmla="*/ 1543069 w 2985611"/>
              <a:gd name="connsiteY22" fmla="*/ 1463774 h 2985611"/>
              <a:gd name="connsiteX23" fmla="*/ 1623079 w 2985611"/>
              <a:gd name="connsiteY23" fmla="*/ 1371486 h 2985611"/>
              <a:gd name="connsiteX24" fmla="*/ 1707213 w 2985611"/>
              <a:gd name="connsiteY24" fmla="*/ 1244089 h 2985611"/>
              <a:gd name="connsiteX25" fmla="*/ 1736274 w 2985611"/>
              <a:gd name="connsiteY25" fmla="*/ 1097728 h 2985611"/>
              <a:gd name="connsiteX26" fmla="*/ 1690630 w 2985611"/>
              <a:gd name="connsiteY26" fmla="*/ 923249 h 2985611"/>
              <a:gd name="connsiteX27" fmla="*/ 1526248 w 2985611"/>
              <a:gd name="connsiteY27" fmla="*/ 843086 h 2985611"/>
              <a:gd name="connsiteX28" fmla="*/ 1318336 w 2985611"/>
              <a:gd name="connsiteY28" fmla="*/ 950357 h 2985611"/>
              <a:gd name="connsiteX29" fmla="*/ 1282817 w 2985611"/>
              <a:gd name="connsiteY29" fmla="*/ 1056627 h 2985611"/>
              <a:gd name="connsiteX30" fmla="*/ 1270721 w 2985611"/>
              <a:gd name="connsiteY30" fmla="*/ 1183996 h 2985611"/>
              <a:gd name="connsiteX31" fmla="*/ 1098652 w 2985611"/>
              <a:gd name="connsiteY31" fmla="*/ 1183996 h 2985611"/>
              <a:gd name="connsiteX32" fmla="*/ 1186129 w 2985611"/>
              <a:gd name="connsiteY32" fmla="*/ 849001 h 2985611"/>
              <a:gd name="connsiteX33" fmla="*/ 1501045 w 2985611"/>
              <a:gd name="connsiteY33" fmla="*/ 700983 h 2985611"/>
              <a:gd name="connsiteX34" fmla="*/ 1802149 w 2985611"/>
              <a:gd name="connsiteY34" fmla="*/ 803939 h 2985611"/>
              <a:gd name="connsiteX35" fmla="*/ 1916430 w 2985611"/>
              <a:gd name="connsiteY35" fmla="*/ 1085793 h 2985611"/>
              <a:gd name="connsiteX36" fmla="*/ 1892370 w 2985611"/>
              <a:gd name="connsiteY36" fmla="*/ 1256214 h 298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5611" h="2985611">
                <a:moveTo>
                  <a:pt x="2548805" y="436750"/>
                </a:moveTo>
                <a:cubicBezTo>
                  <a:pt x="2267122" y="155086"/>
                  <a:pt x="1892132" y="0"/>
                  <a:pt x="1492739" y="0"/>
                </a:cubicBezTo>
                <a:cubicBezTo>
                  <a:pt x="1093375" y="0"/>
                  <a:pt x="718309" y="155086"/>
                  <a:pt x="436712" y="436750"/>
                </a:cubicBezTo>
                <a:cubicBezTo>
                  <a:pt x="-145571" y="1018965"/>
                  <a:pt x="-145571" y="1966503"/>
                  <a:pt x="436712" y="2548804"/>
                </a:cubicBezTo>
                <a:cubicBezTo>
                  <a:pt x="718376" y="2830497"/>
                  <a:pt x="1093375" y="2985564"/>
                  <a:pt x="1492749" y="2985611"/>
                </a:cubicBezTo>
                <a:cubicBezTo>
                  <a:pt x="1492834" y="2985611"/>
                  <a:pt x="1492834" y="2985611"/>
                  <a:pt x="1492949" y="2985611"/>
                </a:cubicBezTo>
                <a:cubicBezTo>
                  <a:pt x="1892141" y="2985611"/>
                  <a:pt x="2267179" y="2830554"/>
                  <a:pt x="2548814" y="2548804"/>
                </a:cubicBezTo>
                <a:cubicBezTo>
                  <a:pt x="2830497" y="2267179"/>
                  <a:pt x="2985611" y="1892151"/>
                  <a:pt x="2985611" y="1492834"/>
                </a:cubicBezTo>
                <a:cubicBezTo>
                  <a:pt x="2985602" y="1093527"/>
                  <a:pt x="2830487" y="718376"/>
                  <a:pt x="2548805" y="436750"/>
                </a:cubicBezTo>
                <a:close/>
                <a:moveTo>
                  <a:pt x="1561119" y="2238461"/>
                </a:moveTo>
                <a:lnTo>
                  <a:pt x="1380944" y="2238461"/>
                </a:lnTo>
                <a:lnTo>
                  <a:pt x="1380944" y="2034331"/>
                </a:lnTo>
                <a:lnTo>
                  <a:pt x="1561119" y="2034331"/>
                </a:lnTo>
                <a:lnTo>
                  <a:pt x="1561119" y="2238461"/>
                </a:lnTo>
                <a:close/>
                <a:moveTo>
                  <a:pt x="1892370" y="1256214"/>
                </a:moveTo>
                <a:cubicBezTo>
                  <a:pt x="1874244" y="1305658"/>
                  <a:pt x="1849526" y="1349474"/>
                  <a:pt x="1818075" y="1387535"/>
                </a:cubicBezTo>
                <a:cubicBezTo>
                  <a:pt x="1789357" y="1425597"/>
                  <a:pt x="1755610" y="1464726"/>
                  <a:pt x="1716834" y="1504845"/>
                </a:cubicBezTo>
                <a:cubicBezTo>
                  <a:pt x="1678686" y="1545650"/>
                  <a:pt x="1639853" y="1591466"/>
                  <a:pt x="1600381" y="1642253"/>
                </a:cubicBezTo>
                <a:cubicBezTo>
                  <a:pt x="1586360" y="1664332"/>
                  <a:pt x="1575330" y="1687725"/>
                  <a:pt x="1567377" y="1712433"/>
                </a:cubicBezTo>
                <a:cubicBezTo>
                  <a:pt x="1557995" y="1768593"/>
                  <a:pt x="1554651" y="1826705"/>
                  <a:pt x="1557280" y="1886941"/>
                </a:cubicBezTo>
                <a:lnTo>
                  <a:pt x="1381001" y="1886941"/>
                </a:lnTo>
                <a:cubicBezTo>
                  <a:pt x="1379658" y="1785414"/>
                  <a:pt x="1389383" y="1707747"/>
                  <a:pt x="1409995" y="1654207"/>
                </a:cubicBezTo>
                <a:cubicBezTo>
                  <a:pt x="1430674" y="1600829"/>
                  <a:pt x="1475003" y="1537297"/>
                  <a:pt x="1543069" y="1463774"/>
                </a:cubicBezTo>
                <a:cubicBezTo>
                  <a:pt x="1570463" y="1432341"/>
                  <a:pt x="1597171" y="1401575"/>
                  <a:pt x="1623079" y="1371486"/>
                </a:cubicBezTo>
                <a:cubicBezTo>
                  <a:pt x="1659798" y="1327385"/>
                  <a:pt x="1687821" y="1284923"/>
                  <a:pt x="1707213" y="1244089"/>
                </a:cubicBezTo>
                <a:cubicBezTo>
                  <a:pt x="1726597" y="1202674"/>
                  <a:pt x="1736274" y="1153887"/>
                  <a:pt x="1736274" y="1097728"/>
                </a:cubicBezTo>
                <a:cubicBezTo>
                  <a:pt x="1736274" y="1033548"/>
                  <a:pt x="1721053" y="975379"/>
                  <a:pt x="1690630" y="923249"/>
                </a:cubicBezTo>
                <a:cubicBezTo>
                  <a:pt x="1657512" y="871766"/>
                  <a:pt x="1602667" y="845068"/>
                  <a:pt x="1526248" y="843086"/>
                </a:cubicBezTo>
                <a:cubicBezTo>
                  <a:pt x="1420778" y="846401"/>
                  <a:pt x="1351483" y="882206"/>
                  <a:pt x="1318336" y="950357"/>
                </a:cubicBezTo>
                <a:cubicBezTo>
                  <a:pt x="1300753" y="981761"/>
                  <a:pt x="1288856" y="1017194"/>
                  <a:pt x="1282817" y="1056627"/>
                </a:cubicBezTo>
                <a:cubicBezTo>
                  <a:pt x="1274693" y="1098090"/>
                  <a:pt x="1270721" y="1140533"/>
                  <a:pt x="1270721" y="1183996"/>
                </a:cubicBezTo>
                <a:lnTo>
                  <a:pt x="1098652" y="1183996"/>
                </a:lnTo>
                <a:cubicBezTo>
                  <a:pt x="1093299" y="1054675"/>
                  <a:pt x="1122474" y="943032"/>
                  <a:pt x="1186129" y="849001"/>
                </a:cubicBezTo>
                <a:cubicBezTo>
                  <a:pt x="1248328" y="752999"/>
                  <a:pt x="1353341" y="703726"/>
                  <a:pt x="1501045" y="700983"/>
                </a:cubicBezTo>
                <a:cubicBezTo>
                  <a:pt x="1627537" y="702326"/>
                  <a:pt x="1727911" y="736644"/>
                  <a:pt x="1802149" y="803939"/>
                </a:cubicBezTo>
                <a:cubicBezTo>
                  <a:pt x="1876959" y="871890"/>
                  <a:pt x="1915106" y="965826"/>
                  <a:pt x="1916430" y="1085793"/>
                </a:cubicBezTo>
                <a:cubicBezTo>
                  <a:pt x="1916449" y="1152601"/>
                  <a:pt x="1908381" y="1209427"/>
                  <a:pt x="1892370" y="1256214"/>
                </a:cubicBezTo>
                <a:close/>
              </a:path>
            </a:pathLst>
          </a:custGeom>
          <a:solidFill>
            <a:srgbClr val="EA90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5A6618-B0EB-4870-A2F4-30572DA182D0}"/>
              </a:ext>
            </a:extLst>
          </p:cNvPr>
          <p:cNvSpPr txBox="1"/>
          <p:nvPr/>
        </p:nvSpPr>
        <p:spPr>
          <a:xfrm>
            <a:off x="772818" y="5324123"/>
            <a:ext cx="21578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MILOK Group have performed well in Chapter 1 Profitability metrics.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175060-77B7-419E-8828-14B1BD550DF0}"/>
              </a:ext>
            </a:extLst>
          </p:cNvPr>
          <p:cNvSpPr txBox="1"/>
          <p:nvPr/>
        </p:nvSpPr>
        <p:spPr>
          <a:xfrm>
            <a:off x="3584513" y="5324123"/>
            <a:ext cx="2272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They have a lazy Balance Sheet due to poor </a:t>
            </a:r>
            <a:br>
              <a:rPr lang="en-US" sz="1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Chapter 2 Working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Capital Management.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95E360-D0A3-48FF-B45C-5381D65B9A87}"/>
              </a:ext>
            </a:extLst>
          </p:cNvPr>
          <p:cNvSpPr txBox="1"/>
          <p:nvPr/>
        </p:nvSpPr>
        <p:spPr>
          <a:xfrm>
            <a:off x="9322642" y="5324123"/>
            <a:ext cx="2006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This has resulted in Cash Flow wastage.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6C611B-A21A-4534-8782-C9349DE41003}"/>
              </a:ext>
            </a:extLst>
          </p:cNvPr>
          <p:cNvSpPr/>
          <p:nvPr/>
        </p:nvSpPr>
        <p:spPr>
          <a:xfrm>
            <a:off x="3722957" y="3300734"/>
            <a:ext cx="1946244" cy="1946244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626019-5506-4DE8-AD68-140DA2CCCBC2}"/>
              </a:ext>
            </a:extLst>
          </p:cNvPr>
          <p:cNvSpPr/>
          <p:nvPr/>
        </p:nvSpPr>
        <p:spPr>
          <a:xfrm>
            <a:off x="6522800" y="3300734"/>
            <a:ext cx="1946244" cy="1946244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FD3FFF1-7EE1-4C6B-A9BC-DC76B4D50676}"/>
              </a:ext>
            </a:extLst>
          </p:cNvPr>
          <p:cNvSpPr/>
          <p:nvPr/>
        </p:nvSpPr>
        <p:spPr>
          <a:xfrm>
            <a:off x="9322642" y="3300734"/>
            <a:ext cx="1946244" cy="194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8D23F2-0FC5-474E-A33D-2F1B35711BAC}"/>
              </a:ext>
            </a:extLst>
          </p:cNvPr>
          <p:cNvSpPr/>
          <p:nvPr/>
        </p:nvSpPr>
        <p:spPr>
          <a:xfrm>
            <a:off x="923114" y="3300734"/>
            <a:ext cx="1946244" cy="1946244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object 4"/>
          <p:cNvSpPr txBox="1"/>
          <p:nvPr/>
        </p:nvSpPr>
        <p:spPr>
          <a:xfrm>
            <a:off x="919982" y="4562865"/>
            <a:ext cx="1946244" cy="452235"/>
          </a:xfrm>
          <a:prstGeom prst="rect">
            <a:avLst/>
          </a:prstGeom>
        </p:spPr>
        <p:txBody>
          <a:bodyPr vert="horz" wrap="square" lIns="0" tIns="21141" rIns="0" bIns="0" rtlCol="0">
            <a:noAutofit/>
          </a:bodyPr>
          <a:lstStyle/>
          <a:p>
            <a:pPr marL="16913" algn="ctr" defTabSz="1217706">
              <a:spcBef>
                <a:spcPts val="166"/>
              </a:spcBef>
            </a:pPr>
            <a:r>
              <a:rPr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Profitability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447429" y="1156461"/>
            <a:ext cx="11297142" cy="94040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lang="en-ZA" sz="6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The</a:t>
            </a:r>
            <a:r>
              <a:rPr lang="en-ZA" sz="6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ZA" sz="60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</a:rPr>
              <a:t>4</a:t>
            </a:r>
            <a:r>
              <a:rPr lang="en-ZA" sz="6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Chapters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63347" y="4348066"/>
            <a:ext cx="1465464" cy="886455"/>
          </a:xfrm>
          <a:prstGeom prst="rect">
            <a:avLst/>
          </a:prstGeom>
        </p:spPr>
        <p:txBody>
          <a:bodyPr vert="horz" wrap="square" lIns="0" tIns="90482" rIns="0" bIns="0" rtlCol="0">
            <a:noAutofit/>
          </a:bodyPr>
          <a:lstStyle/>
          <a:p>
            <a:pPr marR="6765" algn="ctr" defTabSz="1217706">
              <a:lnSpc>
                <a:spcPct val="90000"/>
              </a:lnSpc>
              <a:spcBef>
                <a:spcPts val="712"/>
              </a:spcBef>
            </a:pPr>
            <a:r>
              <a:rPr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Working</a:t>
            </a:r>
            <a:r>
              <a:rPr lang="ru-RU"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Capital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855760" y="4348066"/>
            <a:ext cx="1250676" cy="886455"/>
          </a:xfrm>
          <a:prstGeom prst="rect">
            <a:avLst/>
          </a:prstGeom>
        </p:spPr>
        <p:txBody>
          <a:bodyPr vert="horz" wrap="square" lIns="0" tIns="90482" rIns="0" bIns="0" rtlCol="0">
            <a:noAutofit/>
          </a:bodyPr>
          <a:lstStyle/>
          <a:p>
            <a:pPr marR="6765" algn="ctr" defTabSz="1217706">
              <a:lnSpc>
                <a:spcPct val="90000"/>
              </a:lnSpc>
              <a:spcBef>
                <a:spcPts val="712"/>
              </a:spcBef>
            </a:pPr>
            <a:r>
              <a:rPr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Other</a:t>
            </a:r>
            <a:r>
              <a:rPr lang="ru-RU"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Capital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589978" y="4562864"/>
            <a:ext cx="1436713" cy="452235"/>
          </a:xfrm>
          <a:prstGeom prst="rect">
            <a:avLst/>
          </a:prstGeom>
        </p:spPr>
        <p:txBody>
          <a:bodyPr vert="horz" wrap="square" lIns="0" tIns="21141" rIns="0" bIns="0" rtlCol="0">
            <a:noAutofit/>
          </a:bodyPr>
          <a:lstStyle/>
          <a:p>
            <a:pPr marL="16913" algn="ctr" defTabSz="1217706">
              <a:spcBef>
                <a:spcPts val="166"/>
              </a:spcBef>
            </a:pPr>
            <a:r>
              <a:rPr sz="2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Funding</a:t>
            </a:r>
          </a:p>
        </p:txBody>
      </p:sp>
      <p:sp>
        <p:nvSpPr>
          <p:cNvPr id="44" name="Plus Sign 43">
            <a:extLst>
              <a:ext uri="{FF2B5EF4-FFF2-40B4-BE49-F238E27FC236}">
                <a16:creationId xmlns:a16="http://schemas.microsoft.com/office/drawing/2014/main" id="{6E9050DE-2F63-480E-B8B2-6C94AF35E307}"/>
              </a:ext>
            </a:extLst>
          </p:cNvPr>
          <p:cNvSpPr/>
          <p:nvPr/>
        </p:nvSpPr>
        <p:spPr>
          <a:xfrm>
            <a:off x="2930704" y="4048334"/>
            <a:ext cx="736695" cy="736695"/>
          </a:xfrm>
          <a:prstGeom prst="mathPlus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Plus Sign 44">
            <a:extLst>
              <a:ext uri="{FF2B5EF4-FFF2-40B4-BE49-F238E27FC236}">
                <a16:creationId xmlns:a16="http://schemas.microsoft.com/office/drawing/2014/main" id="{E87B9657-53B2-4C8C-82C6-32278CB61920}"/>
              </a:ext>
            </a:extLst>
          </p:cNvPr>
          <p:cNvSpPr/>
          <p:nvPr/>
        </p:nvSpPr>
        <p:spPr>
          <a:xfrm>
            <a:off x="5723174" y="4048334"/>
            <a:ext cx="736695" cy="736695"/>
          </a:xfrm>
          <a:prstGeom prst="mathPlus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Equals 45">
            <a:extLst>
              <a:ext uri="{FF2B5EF4-FFF2-40B4-BE49-F238E27FC236}">
                <a16:creationId xmlns:a16="http://schemas.microsoft.com/office/drawing/2014/main" id="{BA7C8F71-0203-45FF-978B-056F00F0A687}"/>
              </a:ext>
            </a:extLst>
          </p:cNvPr>
          <p:cNvSpPr/>
          <p:nvPr/>
        </p:nvSpPr>
        <p:spPr>
          <a:xfrm>
            <a:off x="8522440" y="4048334"/>
            <a:ext cx="736695" cy="736695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3C2757A8-A73B-4F17-8382-5EF0B5E3C65F}"/>
              </a:ext>
            </a:extLst>
          </p:cNvPr>
          <p:cNvSpPr txBox="1"/>
          <p:nvPr/>
        </p:nvSpPr>
        <p:spPr>
          <a:xfrm>
            <a:off x="461338" y="3211568"/>
            <a:ext cx="470582" cy="452235"/>
          </a:xfrm>
          <a:prstGeom prst="rect">
            <a:avLst/>
          </a:prstGeom>
        </p:spPr>
        <p:txBody>
          <a:bodyPr vert="horz" wrap="square" lIns="0" tIns="21141" rIns="0" bIns="0" rtlCol="0">
            <a:noAutofit/>
          </a:bodyPr>
          <a:lstStyle/>
          <a:p>
            <a:pPr marL="16913" algn="ctr" defTabSz="1217706">
              <a:spcBef>
                <a:spcPts val="166"/>
              </a:spcBef>
            </a:pPr>
            <a:r>
              <a:rPr lang="en-US" sz="48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1</a:t>
            </a:r>
            <a:endParaRPr sz="4800" b="1" dirty="0">
              <a:solidFill>
                <a:srgbClr val="3D7CC9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51" name="object 4">
            <a:extLst>
              <a:ext uri="{FF2B5EF4-FFF2-40B4-BE49-F238E27FC236}">
                <a16:creationId xmlns:a16="http://schemas.microsoft.com/office/drawing/2014/main" id="{703306B0-EF9F-47F7-A69F-3B4D237B3AE9}"/>
              </a:ext>
            </a:extLst>
          </p:cNvPr>
          <p:cNvSpPr txBox="1"/>
          <p:nvPr/>
        </p:nvSpPr>
        <p:spPr>
          <a:xfrm>
            <a:off x="3242570" y="3211568"/>
            <a:ext cx="470582" cy="452235"/>
          </a:xfrm>
          <a:prstGeom prst="rect">
            <a:avLst/>
          </a:prstGeom>
        </p:spPr>
        <p:txBody>
          <a:bodyPr vert="horz" wrap="square" lIns="0" tIns="21141" rIns="0" bIns="0" rtlCol="0">
            <a:noAutofit/>
          </a:bodyPr>
          <a:lstStyle/>
          <a:p>
            <a:pPr marL="16913" algn="ctr" defTabSz="1217706">
              <a:spcBef>
                <a:spcPts val="166"/>
              </a:spcBef>
            </a:pPr>
            <a:r>
              <a:rPr lang="en-US" sz="48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2</a:t>
            </a:r>
            <a:endParaRPr sz="4800" b="1" dirty="0">
              <a:solidFill>
                <a:srgbClr val="3D7CC9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16247031-D85E-4069-BAFF-C5348F3C247B}"/>
              </a:ext>
            </a:extLst>
          </p:cNvPr>
          <p:cNvSpPr txBox="1"/>
          <p:nvPr/>
        </p:nvSpPr>
        <p:spPr>
          <a:xfrm>
            <a:off x="6019800" y="3211568"/>
            <a:ext cx="470582" cy="452235"/>
          </a:xfrm>
          <a:prstGeom prst="rect">
            <a:avLst/>
          </a:prstGeom>
        </p:spPr>
        <p:txBody>
          <a:bodyPr vert="horz" wrap="square" lIns="0" tIns="21141" rIns="0" bIns="0" rtlCol="0">
            <a:noAutofit/>
          </a:bodyPr>
          <a:lstStyle/>
          <a:p>
            <a:pPr marL="16913" algn="ctr" defTabSz="1217706">
              <a:spcBef>
                <a:spcPts val="166"/>
              </a:spcBef>
            </a:pPr>
            <a:r>
              <a:rPr lang="en-US" sz="48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3</a:t>
            </a:r>
            <a:endParaRPr sz="4800" b="1" dirty="0">
              <a:solidFill>
                <a:srgbClr val="3D7CC9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5A06E8C0-37EB-4441-803A-541ECF5F6B77}"/>
              </a:ext>
            </a:extLst>
          </p:cNvPr>
          <p:cNvSpPr txBox="1"/>
          <p:nvPr/>
        </p:nvSpPr>
        <p:spPr>
          <a:xfrm>
            <a:off x="8818365" y="3211568"/>
            <a:ext cx="470582" cy="452235"/>
          </a:xfrm>
          <a:prstGeom prst="rect">
            <a:avLst/>
          </a:prstGeom>
        </p:spPr>
        <p:txBody>
          <a:bodyPr vert="horz" wrap="square" lIns="0" tIns="21141" rIns="0" bIns="0" rtlCol="0">
            <a:noAutofit/>
          </a:bodyPr>
          <a:lstStyle/>
          <a:p>
            <a:pPr marL="16913" algn="ctr" defTabSz="1217706">
              <a:spcBef>
                <a:spcPts val="166"/>
              </a:spcBef>
            </a:pPr>
            <a:r>
              <a:rPr lang="en-US" sz="4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/>
              </a:rPr>
              <a:t>4</a:t>
            </a:r>
            <a:endParaRPr sz="48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grpSp>
        <p:nvGrpSpPr>
          <p:cNvPr id="56" name="Graphic 75">
            <a:extLst>
              <a:ext uri="{FF2B5EF4-FFF2-40B4-BE49-F238E27FC236}">
                <a16:creationId xmlns:a16="http://schemas.microsoft.com/office/drawing/2014/main" id="{0E0BDF20-5C56-4DA4-8E78-F0639055E51F}"/>
              </a:ext>
            </a:extLst>
          </p:cNvPr>
          <p:cNvGrpSpPr/>
          <p:nvPr/>
        </p:nvGrpSpPr>
        <p:grpSpPr>
          <a:xfrm>
            <a:off x="1497267" y="3573546"/>
            <a:ext cx="849709" cy="849709"/>
            <a:chOff x="2843212" y="176212"/>
            <a:chExt cx="6505575" cy="6505575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EC31072-C4FF-4E2D-9632-EC03E80B2EC5}"/>
                </a:ext>
              </a:extLst>
            </p:cNvPr>
            <p:cNvSpPr/>
            <p:nvPr/>
          </p:nvSpPr>
          <p:spPr>
            <a:xfrm>
              <a:off x="2843212" y="1336546"/>
              <a:ext cx="6505571" cy="5024309"/>
            </a:xfrm>
            <a:custGeom>
              <a:avLst/>
              <a:gdLst>
                <a:gd name="connsiteX0" fmla="*/ 6493812 w 6505571"/>
                <a:gd name="connsiteY0" fmla="*/ 3941305 h 5024309"/>
                <a:gd name="connsiteX1" fmla="*/ 6250607 w 6505571"/>
                <a:gd name="connsiteY1" fmla="*/ 3587814 h 5024309"/>
                <a:gd name="connsiteX2" fmla="*/ 5827928 w 6505571"/>
                <a:gd name="connsiteY2" fmla="*/ 3514109 h 5024309"/>
                <a:gd name="connsiteX3" fmla="*/ 5149834 w 6505571"/>
                <a:gd name="connsiteY3" fmla="*/ 3669362 h 5024309"/>
                <a:gd name="connsiteX4" fmla="*/ 5149834 w 6505571"/>
                <a:gd name="connsiteY4" fmla="*/ 3392159 h 5024309"/>
                <a:gd name="connsiteX5" fmla="*/ 5528141 w 6505571"/>
                <a:gd name="connsiteY5" fmla="*/ 2943918 h 5024309"/>
                <a:gd name="connsiteX6" fmla="*/ 5899599 w 6505571"/>
                <a:gd name="connsiteY6" fmla="*/ 2069126 h 5024309"/>
                <a:gd name="connsiteX7" fmla="*/ 5904711 w 6505571"/>
                <a:gd name="connsiteY7" fmla="*/ 931325 h 5024309"/>
                <a:gd name="connsiteX8" fmla="*/ 5753874 w 6505571"/>
                <a:gd name="connsiteY8" fmla="*/ 833696 h 5024309"/>
                <a:gd name="connsiteX9" fmla="*/ 5656195 w 6505571"/>
                <a:gd name="connsiteY9" fmla="*/ 984532 h 5024309"/>
                <a:gd name="connsiteX10" fmla="*/ 5651580 w 6505571"/>
                <a:gd name="connsiteY10" fmla="*/ 2013635 h 5024309"/>
                <a:gd name="connsiteX11" fmla="*/ 5315908 w 6505571"/>
                <a:gd name="connsiteY11" fmla="*/ 2804100 h 5024309"/>
                <a:gd name="connsiteX12" fmla="*/ 5149834 w 6505571"/>
                <a:gd name="connsiteY12" fmla="*/ 3023232 h 5024309"/>
                <a:gd name="connsiteX13" fmla="*/ 5149834 w 6505571"/>
                <a:gd name="connsiteY13" fmla="*/ 1614829 h 5024309"/>
                <a:gd name="connsiteX14" fmla="*/ 5022771 w 6505571"/>
                <a:gd name="connsiteY14" fmla="*/ 1487767 h 5024309"/>
                <a:gd name="connsiteX15" fmla="*/ 4017641 w 6505571"/>
                <a:gd name="connsiteY15" fmla="*/ 1487767 h 5024309"/>
                <a:gd name="connsiteX16" fmla="*/ 4017641 w 6505571"/>
                <a:gd name="connsiteY16" fmla="*/ 130884 h 5024309"/>
                <a:gd name="connsiteX17" fmla="*/ 3891026 w 6505571"/>
                <a:gd name="connsiteY17" fmla="*/ 3822 h 5024309"/>
                <a:gd name="connsiteX18" fmla="*/ 2758834 w 6505571"/>
                <a:gd name="connsiteY18" fmla="*/ 0 h 5024309"/>
                <a:gd name="connsiteX19" fmla="*/ 2758437 w 6505571"/>
                <a:gd name="connsiteY19" fmla="*/ 0 h 5024309"/>
                <a:gd name="connsiteX20" fmla="*/ 2668749 w 6505571"/>
                <a:gd name="connsiteY20" fmla="*/ 37076 h 5024309"/>
                <a:gd name="connsiteX21" fmla="*/ 2631375 w 6505571"/>
                <a:gd name="connsiteY21" fmla="*/ 127062 h 5024309"/>
                <a:gd name="connsiteX22" fmla="*/ 2631375 w 6505571"/>
                <a:gd name="connsiteY22" fmla="*/ 832901 h 5024309"/>
                <a:gd name="connsiteX23" fmla="*/ 1626096 w 6505571"/>
                <a:gd name="connsiteY23" fmla="*/ 832901 h 5024309"/>
                <a:gd name="connsiteX24" fmla="*/ 1499034 w 6505571"/>
                <a:gd name="connsiteY24" fmla="*/ 959963 h 5024309"/>
                <a:gd name="connsiteX25" fmla="*/ 1499034 w 6505571"/>
                <a:gd name="connsiteY25" fmla="*/ 2218225 h 5024309"/>
                <a:gd name="connsiteX26" fmla="*/ 1215924 w 6505571"/>
                <a:gd name="connsiteY26" fmla="*/ 2218225 h 5024309"/>
                <a:gd name="connsiteX27" fmla="*/ 1215924 w 6505571"/>
                <a:gd name="connsiteY27" fmla="*/ 2045649 h 5024309"/>
                <a:gd name="connsiteX28" fmla="*/ 1088862 w 6505571"/>
                <a:gd name="connsiteY28" fmla="*/ 1918636 h 5024309"/>
                <a:gd name="connsiteX29" fmla="*/ 958524 w 6505571"/>
                <a:gd name="connsiteY29" fmla="*/ 1918636 h 5024309"/>
                <a:gd name="connsiteX30" fmla="*/ 920455 w 6505571"/>
                <a:gd name="connsiteY30" fmla="*/ 1548519 h 5024309"/>
                <a:gd name="connsiteX31" fmla="*/ 1062308 w 6505571"/>
                <a:gd name="connsiteY31" fmla="*/ 672436 h 5024309"/>
                <a:gd name="connsiteX32" fmla="*/ 1142218 w 6505571"/>
                <a:gd name="connsiteY32" fmla="*/ 478964 h 5024309"/>
                <a:gd name="connsiteX33" fmla="*/ 1080672 w 6505571"/>
                <a:gd name="connsiteY33" fmla="*/ 310111 h 5024309"/>
                <a:gd name="connsiteX34" fmla="*/ 911868 w 6505571"/>
                <a:gd name="connsiteY34" fmla="*/ 371706 h 5024309"/>
                <a:gd name="connsiteX35" fmla="*/ 823421 w 6505571"/>
                <a:gd name="connsiteY35" fmla="*/ 585825 h 5024309"/>
                <a:gd name="connsiteX36" fmla="*/ 666381 w 6505571"/>
                <a:gd name="connsiteY36" fmla="*/ 1554773 h 5024309"/>
                <a:gd name="connsiteX37" fmla="*/ 700727 w 6505571"/>
                <a:gd name="connsiteY37" fmla="*/ 1918636 h 5024309"/>
                <a:gd name="connsiteX38" fmla="*/ 127062 w 6505571"/>
                <a:gd name="connsiteY38" fmla="*/ 1918636 h 5024309"/>
                <a:gd name="connsiteX39" fmla="*/ 0 w 6505571"/>
                <a:gd name="connsiteY39" fmla="*/ 2045698 h 5024309"/>
                <a:gd name="connsiteX40" fmla="*/ 0 w 6505571"/>
                <a:gd name="connsiteY40" fmla="*/ 4279111 h 5024309"/>
                <a:gd name="connsiteX41" fmla="*/ 127062 w 6505571"/>
                <a:gd name="connsiteY41" fmla="*/ 4406173 h 5024309"/>
                <a:gd name="connsiteX42" fmla="*/ 1088862 w 6505571"/>
                <a:gd name="connsiteY42" fmla="*/ 4406173 h 5024309"/>
                <a:gd name="connsiteX43" fmla="*/ 1215924 w 6505571"/>
                <a:gd name="connsiteY43" fmla="*/ 4279111 h 5024309"/>
                <a:gd name="connsiteX44" fmla="*/ 1215924 w 6505571"/>
                <a:gd name="connsiteY44" fmla="*/ 4158303 h 5024309"/>
                <a:gd name="connsiteX45" fmla="*/ 1693896 w 6505571"/>
                <a:gd name="connsiteY45" fmla="*/ 4158303 h 5024309"/>
                <a:gd name="connsiteX46" fmla="*/ 3630053 w 6505571"/>
                <a:gd name="connsiteY46" fmla="*/ 4917697 h 5024309"/>
                <a:gd name="connsiteX47" fmla="*/ 4190515 w 6505571"/>
                <a:gd name="connsiteY47" fmla="*/ 5024310 h 5024309"/>
                <a:gd name="connsiteX48" fmla="*/ 4570411 w 6505571"/>
                <a:gd name="connsiteY48" fmla="*/ 4976513 h 5024309"/>
                <a:gd name="connsiteX49" fmla="*/ 6087958 w 6505571"/>
                <a:gd name="connsiteY49" fmla="*/ 4590810 h 5024309"/>
                <a:gd name="connsiteX50" fmla="*/ 6493812 w 6505571"/>
                <a:gd name="connsiteY50" fmla="*/ 3941305 h 5024309"/>
                <a:gd name="connsiteX51" fmla="*/ 4895759 w 6505571"/>
                <a:gd name="connsiteY51" fmla="*/ 1741891 h 5024309"/>
                <a:gd name="connsiteX52" fmla="*/ 4895759 w 6505571"/>
                <a:gd name="connsiteY52" fmla="*/ 3727533 h 5024309"/>
                <a:gd name="connsiteX53" fmla="*/ 4556067 w 6505571"/>
                <a:gd name="connsiteY53" fmla="*/ 3805309 h 5024309"/>
                <a:gd name="connsiteX54" fmla="*/ 4445483 w 6505571"/>
                <a:gd name="connsiteY54" fmla="*/ 3825410 h 5024309"/>
                <a:gd name="connsiteX55" fmla="*/ 4019428 w 6505571"/>
                <a:gd name="connsiteY55" fmla="*/ 3813052 h 5024309"/>
                <a:gd name="connsiteX56" fmla="*/ 4017641 w 6505571"/>
                <a:gd name="connsiteY56" fmla="*/ 3812655 h 5024309"/>
                <a:gd name="connsiteX57" fmla="*/ 4017641 w 6505571"/>
                <a:gd name="connsiteY57" fmla="*/ 3619977 h 5024309"/>
                <a:gd name="connsiteX58" fmla="*/ 4095864 w 6505571"/>
                <a:gd name="connsiteY58" fmla="*/ 3124931 h 5024309"/>
                <a:gd name="connsiteX59" fmla="*/ 4036055 w 6505571"/>
                <a:gd name="connsiteY59" fmla="*/ 2991715 h 5024309"/>
                <a:gd name="connsiteX60" fmla="*/ 4017890 w 6505571"/>
                <a:gd name="connsiteY60" fmla="*/ 2964019 h 5024309"/>
                <a:gd name="connsiteX61" fmla="*/ 4017641 w 6505571"/>
                <a:gd name="connsiteY61" fmla="*/ 2963622 h 5024309"/>
                <a:gd name="connsiteX62" fmla="*/ 4017641 w 6505571"/>
                <a:gd name="connsiteY62" fmla="*/ 1741842 h 5024309"/>
                <a:gd name="connsiteX63" fmla="*/ 4895759 w 6505571"/>
                <a:gd name="connsiteY63" fmla="*/ 1741842 h 5024309"/>
                <a:gd name="connsiteX64" fmla="*/ 2885499 w 6505571"/>
                <a:gd name="connsiteY64" fmla="*/ 254571 h 5024309"/>
                <a:gd name="connsiteX65" fmla="*/ 3763567 w 6505571"/>
                <a:gd name="connsiteY65" fmla="*/ 257499 h 5024309"/>
                <a:gd name="connsiteX66" fmla="*/ 3763567 w 6505571"/>
                <a:gd name="connsiteY66" fmla="*/ 2761812 h 5024309"/>
                <a:gd name="connsiteX67" fmla="*/ 3272840 w 6505571"/>
                <a:gd name="connsiteY67" fmla="*/ 2558711 h 5024309"/>
                <a:gd name="connsiteX68" fmla="*/ 2885499 w 6505571"/>
                <a:gd name="connsiteY68" fmla="*/ 2398345 h 5024309"/>
                <a:gd name="connsiteX69" fmla="*/ 1753158 w 6505571"/>
                <a:gd name="connsiteY69" fmla="*/ 1087025 h 5024309"/>
                <a:gd name="connsiteX70" fmla="*/ 2631226 w 6505571"/>
                <a:gd name="connsiteY70" fmla="*/ 1087025 h 5024309"/>
                <a:gd name="connsiteX71" fmla="*/ 2631226 w 6505571"/>
                <a:gd name="connsiteY71" fmla="*/ 2293072 h 5024309"/>
                <a:gd name="connsiteX72" fmla="*/ 2473639 w 6505571"/>
                <a:gd name="connsiteY72" fmla="*/ 2227854 h 5024309"/>
                <a:gd name="connsiteX73" fmla="*/ 2425048 w 6505571"/>
                <a:gd name="connsiteY73" fmla="*/ 2218175 h 5024309"/>
                <a:gd name="connsiteX74" fmla="*/ 1753158 w 6505571"/>
                <a:gd name="connsiteY74" fmla="*/ 2218175 h 5024309"/>
                <a:gd name="connsiteX75" fmla="*/ 961800 w 6505571"/>
                <a:gd name="connsiteY75" fmla="*/ 4152049 h 5024309"/>
                <a:gd name="connsiteX76" fmla="*/ 254124 w 6505571"/>
                <a:gd name="connsiteY76" fmla="*/ 4152049 h 5024309"/>
                <a:gd name="connsiteX77" fmla="*/ 254124 w 6505571"/>
                <a:gd name="connsiteY77" fmla="*/ 2172711 h 5024309"/>
                <a:gd name="connsiteX78" fmla="*/ 853599 w 6505571"/>
                <a:gd name="connsiteY78" fmla="*/ 2172711 h 5024309"/>
                <a:gd name="connsiteX79" fmla="*/ 854442 w 6505571"/>
                <a:gd name="connsiteY79" fmla="*/ 2172761 h 5024309"/>
                <a:gd name="connsiteX80" fmla="*/ 855137 w 6505571"/>
                <a:gd name="connsiteY80" fmla="*/ 2172711 h 5024309"/>
                <a:gd name="connsiteX81" fmla="*/ 961800 w 6505571"/>
                <a:gd name="connsiteY81" fmla="*/ 2172711 h 5024309"/>
                <a:gd name="connsiteX82" fmla="*/ 6025370 w 6505571"/>
                <a:gd name="connsiteY82" fmla="*/ 4344528 h 5024309"/>
                <a:gd name="connsiteX83" fmla="*/ 4507823 w 6505571"/>
                <a:gd name="connsiteY83" fmla="*/ 4730231 h 5024309"/>
                <a:gd name="connsiteX84" fmla="*/ 3722818 w 6505571"/>
                <a:gd name="connsiteY84" fmla="*/ 4681143 h 5024309"/>
                <a:gd name="connsiteX85" fmla="*/ 1764326 w 6505571"/>
                <a:gd name="connsiteY85" fmla="*/ 3912964 h 5024309"/>
                <a:gd name="connsiteX86" fmla="*/ 1717918 w 6505571"/>
                <a:gd name="connsiteY86" fmla="*/ 3904229 h 5024309"/>
                <a:gd name="connsiteX87" fmla="*/ 1215924 w 6505571"/>
                <a:gd name="connsiteY87" fmla="*/ 3904229 h 5024309"/>
                <a:gd name="connsiteX88" fmla="*/ 1215924 w 6505571"/>
                <a:gd name="connsiteY88" fmla="*/ 2472349 h 5024309"/>
                <a:gd name="connsiteX89" fmla="*/ 2399735 w 6505571"/>
                <a:gd name="connsiteY89" fmla="*/ 2472349 h 5024309"/>
                <a:gd name="connsiteX90" fmla="*/ 3221866 w 6505571"/>
                <a:gd name="connsiteY90" fmla="*/ 2812637 h 5024309"/>
                <a:gd name="connsiteX91" fmla="*/ 3671745 w 6505571"/>
                <a:gd name="connsiteY91" fmla="*/ 2998862 h 5024309"/>
                <a:gd name="connsiteX92" fmla="*/ 3841839 w 6505571"/>
                <a:gd name="connsiteY92" fmla="*/ 3410573 h 5024309"/>
                <a:gd name="connsiteX93" fmla="*/ 3790965 w 6505571"/>
                <a:gd name="connsiteY93" fmla="*/ 3499864 h 5024309"/>
                <a:gd name="connsiteX94" fmla="*/ 3457923 w 6505571"/>
                <a:gd name="connsiteY94" fmla="*/ 3614765 h 5024309"/>
                <a:gd name="connsiteX95" fmla="*/ 3454945 w 6505571"/>
                <a:gd name="connsiteY95" fmla="*/ 3614021 h 5024309"/>
                <a:gd name="connsiteX96" fmla="*/ 3433057 w 6505571"/>
                <a:gd name="connsiteY96" fmla="*/ 3607668 h 5024309"/>
                <a:gd name="connsiteX97" fmla="*/ 2578118 w 6505571"/>
                <a:gd name="connsiteY97" fmla="*/ 3278994 h 5024309"/>
                <a:gd name="connsiteX98" fmla="*/ 2567497 w 6505571"/>
                <a:gd name="connsiteY98" fmla="*/ 3274924 h 5024309"/>
                <a:gd name="connsiteX99" fmla="*/ 2403309 w 6505571"/>
                <a:gd name="connsiteY99" fmla="*/ 3347935 h 5024309"/>
                <a:gd name="connsiteX100" fmla="*/ 2476320 w 6505571"/>
                <a:gd name="connsiteY100" fmla="*/ 3512123 h 5024309"/>
                <a:gd name="connsiteX101" fmla="*/ 3325948 w 6505571"/>
                <a:gd name="connsiteY101" fmla="*/ 3839209 h 5024309"/>
                <a:gd name="connsiteX102" fmla="*/ 3348084 w 6505571"/>
                <a:gd name="connsiteY102" fmla="*/ 3847249 h 5024309"/>
                <a:gd name="connsiteX103" fmla="*/ 3630350 w 6505571"/>
                <a:gd name="connsiteY103" fmla="*/ 3955798 h 5024309"/>
                <a:gd name="connsiteX104" fmla="*/ 3889388 w 6505571"/>
                <a:gd name="connsiteY104" fmla="*/ 4043947 h 5024309"/>
                <a:gd name="connsiteX105" fmla="*/ 4352122 w 6505571"/>
                <a:gd name="connsiteY105" fmla="*/ 4089461 h 5024309"/>
                <a:gd name="connsiteX106" fmla="*/ 4612848 w 6505571"/>
                <a:gd name="connsiteY106" fmla="*/ 4053030 h 5024309"/>
                <a:gd name="connsiteX107" fmla="*/ 5051162 w 6505571"/>
                <a:gd name="connsiteY107" fmla="*/ 3952721 h 5024309"/>
                <a:gd name="connsiteX108" fmla="*/ 5052502 w 6505571"/>
                <a:gd name="connsiteY108" fmla="*/ 3952324 h 5024309"/>
                <a:gd name="connsiteX109" fmla="*/ 5884659 w 6505571"/>
                <a:gd name="connsiteY109" fmla="*/ 3761830 h 5024309"/>
                <a:gd name="connsiteX110" fmla="*/ 6113371 w 6505571"/>
                <a:gd name="connsiteY110" fmla="*/ 3801686 h 5024309"/>
                <a:gd name="connsiteX111" fmla="*/ 6244999 w 6505571"/>
                <a:gd name="connsiteY111" fmla="*/ 3993023 h 5024309"/>
                <a:gd name="connsiteX112" fmla="*/ 6025370 w 6505571"/>
                <a:gd name="connsiteY112" fmla="*/ 4344528 h 502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505571" h="5024309">
                  <a:moveTo>
                    <a:pt x="6493812" y="3941305"/>
                  </a:moveTo>
                  <a:cubicBezTo>
                    <a:pt x="6463287" y="3794389"/>
                    <a:pt x="6376925" y="3668866"/>
                    <a:pt x="6250607" y="3587814"/>
                  </a:cubicBezTo>
                  <a:cubicBezTo>
                    <a:pt x="6124290" y="3506812"/>
                    <a:pt x="5974248" y="3480655"/>
                    <a:pt x="5827928" y="3514109"/>
                  </a:cubicBezTo>
                  <a:lnTo>
                    <a:pt x="5149834" y="3669362"/>
                  </a:lnTo>
                  <a:lnTo>
                    <a:pt x="5149834" y="3392159"/>
                  </a:lnTo>
                  <a:cubicBezTo>
                    <a:pt x="5285830" y="3264054"/>
                    <a:pt x="5427434" y="3096789"/>
                    <a:pt x="5528141" y="2943918"/>
                  </a:cubicBezTo>
                  <a:cubicBezTo>
                    <a:pt x="5704737" y="2675847"/>
                    <a:pt x="5829715" y="2381470"/>
                    <a:pt x="5899599" y="2069126"/>
                  </a:cubicBezTo>
                  <a:cubicBezTo>
                    <a:pt x="5982685" y="1697519"/>
                    <a:pt x="5984472" y="1304123"/>
                    <a:pt x="5904711" y="931325"/>
                  </a:cubicBezTo>
                  <a:cubicBezTo>
                    <a:pt x="5890019" y="862731"/>
                    <a:pt x="5822468" y="818954"/>
                    <a:pt x="5753874" y="833696"/>
                  </a:cubicBezTo>
                  <a:cubicBezTo>
                    <a:pt x="5685231" y="848337"/>
                    <a:pt x="5641554" y="915889"/>
                    <a:pt x="5656195" y="984532"/>
                  </a:cubicBezTo>
                  <a:cubicBezTo>
                    <a:pt x="5728363" y="1321693"/>
                    <a:pt x="5726774" y="1677566"/>
                    <a:pt x="5651580" y="2013635"/>
                  </a:cubicBezTo>
                  <a:cubicBezTo>
                    <a:pt x="5588446" y="2295852"/>
                    <a:pt x="5475480" y="2561838"/>
                    <a:pt x="5315908" y="2804100"/>
                  </a:cubicBezTo>
                  <a:cubicBezTo>
                    <a:pt x="5268607" y="2875920"/>
                    <a:pt x="5211230" y="2951264"/>
                    <a:pt x="5149834" y="3023232"/>
                  </a:cubicBezTo>
                  <a:lnTo>
                    <a:pt x="5149834" y="1614829"/>
                  </a:lnTo>
                  <a:cubicBezTo>
                    <a:pt x="5149834" y="1544647"/>
                    <a:pt x="5092953" y="1487767"/>
                    <a:pt x="5022771" y="1487767"/>
                  </a:cubicBezTo>
                  <a:lnTo>
                    <a:pt x="4017641" y="1487767"/>
                  </a:lnTo>
                  <a:lnTo>
                    <a:pt x="4017641" y="130884"/>
                  </a:lnTo>
                  <a:cubicBezTo>
                    <a:pt x="4017641" y="60900"/>
                    <a:pt x="3961009" y="4070"/>
                    <a:pt x="3891026" y="3822"/>
                  </a:cubicBezTo>
                  <a:lnTo>
                    <a:pt x="2758834" y="0"/>
                  </a:lnTo>
                  <a:cubicBezTo>
                    <a:pt x="2758685" y="0"/>
                    <a:pt x="2758586" y="0"/>
                    <a:pt x="2758437" y="0"/>
                  </a:cubicBezTo>
                  <a:cubicBezTo>
                    <a:pt x="2724785" y="0"/>
                    <a:pt x="2692524" y="13302"/>
                    <a:pt x="2668749" y="37076"/>
                  </a:cubicBezTo>
                  <a:cubicBezTo>
                    <a:pt x="2644826" y="60900"/>
                    <a:pt x="2631375" y="93262"/>
                    <a:pt x="2631375" y="127062"/>
                  </a:cubicBezTo>
                  <a:lnTo>
                    <a:pt x="2631375" y="832901"/>
                  </a:lnTo>
                  <a:lnTo>
                    <a:pt x="1626096" y="832901"/>
                  </a:lnTo>
                  <a:cubicBezTo>
                    <a:pt x="1555964" y="832901"/>
                    <a:pt x="1499034" y="889782"/>
                    <a:pt x="1499034" y="959963"/>
                  </a:cubicBezTo>
                  <a:lnTo>
                    <a:pt x="1499034" y="2218225"/>
                  </a:lnTo>
                  <a:lnTo>
                    <a:pt x="1215924" y="2218225"/>
                  </a:lnTo>
                  <a:lnTo>
                    <a:pt x="1215924" y="2045649"/>
                  </a:lnTo>
                  <a:cubicBezTo>
                    <a:pt x="1215924" y="1975517"/>
                    <a:pt x="1159044" y="1918636"/>
                    <a:pt x="1088862" y="1918636"/>
                  </a:cubicBezTo>
                  <a:lnTo>
                    <a:pt x="958524" y="1918636"/>
                  </a:lnTo>
                  <a:cubicBezTo>
                    <a:pt x="936338" y="1796488"/>
                    <a:pt x="923483" y="1672404"/>
                    <a:pt x="920455" y="1548519"/>
                  </a:cubicBezTo>
                  <a:cubicBezTo>
                    <a:pt x="913010" y="1247292"/>
                    <a:pt x="960758" y="952568"/>
                    <a:pt x="1062308" y="672436"/>
                  </a:cubicBezTo>
                  <a:cubicBezTo>
                    <a:pt x="1085983" y="607118"/>
                    <a:pt x="1112885" y="541999"/>
                    <a:pt x="1142218" y="478964"/>
                  </a:cubicBezTo>
                  <a:cubicBezTo>
                    <a:pt x="1171849" y="415334"/>
                    <a:pt x="1144253" y="339742"/>
                    <a:pt x="1080672" y="310111"/>
                  </a:cubicBezTo>
                  <a:cubicBezTo>
                    <a:pt x="1017042" y="280579"/>
                    <a:pt x="941450" y="308076"/>
                    <a:pt x="911868" y="371706"/>
                  </a:cubicBezTo>
                  <a:cubicBezTo>
                    <a:pt x="879358" y="441491"/>
                    <a:pt x="849578" y="513559"/>
                    <a:pt x="823421" y="585825"/>
                  </a:cubicBezTo>
                  <a:cubicBezTo>
                    <a:pt x="711051" y="895787"/>
                    <a:pt x="658241" y="1221830"/>
                    <a:pt x="666381" y="1554773"/>
                  </a:cubicBezTo>
                  <a:cubicBezTo>
                    <a:pt x="669408" y="1676474"/>
                    <a:pt x="681023" y="1798275"/>
                    <a:pt x="700727" y="1918636"/>
                  </a:cubicBezTo>
                  <a:lnTo>
                    <a:pt x="127062" y="1918636"/>
                  </a:lnTo>
                  <a:cubicBezTo>
                    <a:pt x="56880" y="1918636"/>
                    <a:pt x="0" y="1975517"/>
                    <a:pt x="0" y="2045698"/>
                  </a:cubicBezTo>
                  <a:lnTo>
                    <a:pt x="0" y="4279111"/>
                  </a:lnTo>
                  <a:cubicBezTo>
                    <a:pt x="0" y="4349293"/>
                    <a:pt x="56880" y="4406173"/>
                    <a:pt x="127062" y="4406173"/>
                  </a:cubicBezTo>
                  <a:lnTo>
                    <a:pt x="1088862" y="4406173"/>
                  </a:lnTo>
                  <a:cubicBezTo>
                    <a:pt x="1159044" y="4406173"/>
                    <a:pt x="1215924" y="4349293"/>
                    <a:pt x="1215924" y="4279111"/>
                  </a:cubicBezTo>
                  <a:lnTo>
                    <a:pt x="1215924" y="4158303"/>
                  </a:lnTo>
                  <a:lnTo>
                    <a:pt x="1693896" y="4158303"/>
                  </a:lnTo>
                  <a:lnTo>
                    <a:pt x="3630053" y="4917697"/>
                  </a:lnTo>
                  <a:cubicBezTo>
                    <a:pt x="3810818" y="4988624"/>
                    <a:pt x="4000170" y="5024310"/>
                    <a:pt x="4190515" y="5024310"/>
                  </a:cubicBezTo>
                  <a:cubicBezTo>
                    <a:pt x="4317428" y="5024310"/>
                    <a:pt x="4444888" y="5008427"/>
                    <a:pt x="4570411" y="4976513"/>
                  </a:cubicBezTo>
                  <a:lnTo>
                    <a:pt x="6087958" y="4590810"/>
                  </a:lnTo>
                  <a:cubicBezTo>
                    <a:pt x="6376032" y="4517601"/>
                    <a:pt x="6554266" y="4232307"/>
                    <a:pt x="6493812" y="3941305"/>
                  </a:cubicBezTo>
                  <a:close/>
                  <a:moveTo>
                    <a:pt x="4895759" y="1741891"/>
                  </a:moveTo>
                  <a:lnTo>
                    <a:pt x="4895759" y="3727533"/>
                  </a:lnTo>
                  <a:lnTo>
                    <a:pt x="4556067" y="3805309"/>
                  </a:lnTo>
                  <a:cubicBezTo>
                    <a:pt x="4519536" y="3813647"/>
                    <a:pt x="4482609" y="3820249"/>
                    <a:pt x="4445483" y="3825410"/>
                  </a:cubicBezTo>
                  <a:cubicBezTo>
                    <a:pt x="4303928" y="3844916"/>
                    <a:pt x="4159494" y="3840797"/>
                    <a:pt x="4019428" y="3813052"/>
                  </a:cubicBezTo>
                  <a:cubicBezTo>
                    <a:pt x="4018833" y="3812903"/>
                    <a:pt x="4018237" y="3812804"/>
                    <a:pt x="4017641" y="3812655"/>
                  </a:cubicBezTo>
                  <a:lnTo>
                    <a:pt x="4017641" y="3619977"/>
                  </a:lnTo>
                  <a:cubicBezTo>
                    <a:pt x="4114526" y="3475444"/>
                    <a:pt x="4146639" y="3292197"/>
                    <a:pt x="4095864" y="3124931"/>
                  </a:cubicBezTo>
                  <a:cubicBezTo>
                    <a:pt x="4081718" y="3078276"/>
                    <a:pt x="4061617" y="3033258"/>
                    <a:pt x="4036055" y="2991715"/>
                  </a:cubicBezTo>
                  <a:cubicBezTo>
                    <a:pt x="4030248" y="2982285"/>
                    <a:pt x="4024193" y="2973053"/>
                    <a:pt x="4017890" y="2964019"/>
                  </a:cubicBezTo>
                  <a:cubicBezTo>
                    <a:pt x="4017840" y="2963870"/>
                    <a:pt x="4017741" y="2963771"/>
                    <a:pt x="4017641" y="2963622"/>
                  </a:cubicBezTo>
                  <a:lnTo>
                    <a:pt x="4017641" y="1741842"/>
                  </a:lnTo>
                  <a:lnTo>
                    <a:pt x="4895759" y="1741842"/>
                  </a:lnTo>
                  <a:close/>
                  <a:moveTo>
                    <a:pt x="2885499" y="254571"/>
                  </a:moveTo>
                  <a:lnTo>
                    <a:pt x="3763567" y="257499"/>
                  </a:lnTo>
                  <a:lnTo>
                    <a:pt x="3763567" y="2761812"/>
                  </a:lnTo>
                  <a:lnTo>
                    <a:pt x="3272840" y="2558711"/>
                  </a:lnTo>
                  <a:lnTo>
                    <a:pt x="2885499" y="2398345"/>
                  </a:lnTo>
                  <a:close/>
                  <a:moveTo>
                    <a:pt x="1753158" y="1087025"/>
                  </a:moveTo>
                  <a:lnTo>
                    <a:pt x="2631226" y="1087025"/>
                  </a:lnTo>
                  <a:lnTo>
                    <a:pt x="2631226" y="2293072"/>
                  </a:lnTo>
                  <a:lnTo>
                    <a:pt x="2473639" y="2227854"/>
                  </a:lnTo>
                  <a:cubicBezTo>
                    <a:pt x="2458203" y="2221451"/>
                    <a:pt x="2441675" y="2218175"/>
                    <a:pt x="2425048" y="2218175"/>
                  </a:cubicBezTo>
                  <a:lnTo>
                    <a:pt x="1753158" y="2218175"/>
                  </a:lnTo>
                  <a:close/>
                  <a:moveTo>
                    <a:pt x="961800" y="4152049"/>
                  </a:moveTo>
                  <a:lnTo>
                    <a:pt x="254124" y="4152049"/>
                  </a:lnTo>
                  <a:lnTo>
                    <a:pt x="254124" y="2172711"/>
                  </a:lnTo>
                  <a:lnTo>
                    <a:pt x="853599" y="2172711"/>
                  </a:lnTo>
                  <a:cubicBezTo>
                    <a:pt x="853847" y="2172711"/>
                    <a:pt x="854145" y="2172761"/>
                    <a:pt x="854442" y="2172761"/>
                  </a:cubicBezTo>
                  <a:cubicBezTo>
                    <a:pt x="854691" y="2172761"/>
                    <a:pt x="854889" y="2172711"/>
                    <a:pt x="855137" y="2172711"/>
                  </a:cubicBezTo>
                  <a:lnTo>
                    <a:pt x="961800" y="2172711"/>
                  </a:lnTo>
                  <a:close/>
                  <a:moveTo>
                    <a:pt x="6025370" y="4344528"/>
                  </a:moveTo>
                  <a:lnTo>
                    <a:pt x="4507823" y="4730231"/>
                  </a:lnTo>
                  <a:cubicBezTo>
                    <a:pt x="4245857" y="4796790"/>
                    <a:pt x="3974411" y="4779765"/>
                    <a:pt x="3722818" y="4681143"/>
                  </a:cubicBezTo>
                  <a:lnTo>
                    <a:pt x="1764326" y="3912964"/>
                  </a:lnTo>
                  <a:cubicBezTo>
                    <a:pt x="1749535" y="3907157"/>
                    <a:pt x="1733801" y="3904229"/>
                    <a:pt x="1717918" y="3904229"/>
                  </a:cubicBezTo>
                  <a:lnTo>
                    <a:pt x="1215924" y="3904229"/>
                  </a:lnTo>
                  <a:lnTo>
                    <a:pt x="1215924" y="2472349"/>
                  </a:lnTo>
                  <a:lnTo>
                    <a:pt x="2399735" y="2472349"/>
                  </a:lnTo>
                  <a:lnTo>
                    <a:pt x="3221866" y="2812637"/>
                  </a:lnTo>
                  <a:lnTo>
                    <a:pt x="3671745" y="2998862"/>
                  </a:lnTo>
                  <a:cubicBezTo>
                    <a:pt x="3830920" y="3064875"/>
                    <a:pt x="3907107" y="3251596"/>
                    <a:pt x="3841839" y="3410573"/>
                  </a:cubicBezTo>
                  <a:cubicBezTo>
                    <a:pt x="3828736" y="3442487"/>
                    <a:pt x="3812506" y="3472813"/>
                    <a:pt x="3790965" y="3499864"/>
                  </a:cubicBezTo>
                  <a:cubicBezTo>
                    <a:pt x="3711402" y="3600272"/>
                    <a:pt x="3580419" y="3644546"/>
                    <a:pt x="3457923" y="3614765"/>
                  </a:cubicBezTo>
                  <a:cubicBezTo>
                    <a:pt x="3456931" y="3614517"/>
                    <a:pt x="3455938" y="3614269"/>
                    <a:pt x="3454945" y="3614021"/>
                  </a:cubicBezTo>
                  <a:cubicBezTo>
                    <a:pt x="3447599" y="3612185"/>
                    <a:pt x="3440303" y="3610050"/>
                    <a:pt x="3433057" y="3607668"/>
                  </a:cubicBezTo>
                  <a:lnTo>
                    <a:pt x="2578118" y="3278994"/>
                  </a:lnTo>
                  <a:cubicBezTo>
                    <a:pt x="2571169" y="3276314"/>
                    <a:pt x="2567497" y="3274924"/>
                    <a:pt x="2567497" y="3274924"/>
                  </a:cubicBezTo>
                  <a:cubicBezTo>
                    <a:pt x="2502030" y="3249710"/>
                    <a:pt x="2428522" y="3282419"/>
                    <a:pt x="2403309" y="3347935"/>
                  </a:cubicBezTo>
                  <a:cubicBezTo>
                    <a:pt x="2378144" y="3413402"/>
                    <a:pt x="2410803" y="3486959"/>
                    <a:pt x="2476320" y="3512123"/>
                  </a:cubicBezTo>
                  <a:cubicBezTo>
                    <a:pt x="2476320" y="3512123"/>
                    <a:pt x="2958361" y="3697455"/>
                    <a:pt x="3325948" y="3839209"/>
                  </a:cubicBezTo>
                  <a:cubicBezTo>
                    <a:pt x="3333343" y="3842087"/>
                    <a:pt x="3340689" y="3844768"/>
                    <a:pt x="3348084" y="3847249"/>
                  </a:cubicBezTo>
                  <a:lnTo>
                    <a:pt x="3630350" y="3955798"/>
                  </a:lnTo>
                  <a:cubicBezTo>
                    <a:pt x="3715671" y="3988606"/>
                    <a:pt x="3800594" y="4021265"/>
                    <a:pt x="3889388" y="4043947"/>
                  </a:cubicBezTo>
                  <a:cubicBezTo>
                    <a:pt x="4040175" y="4082463"/>
                    <a:pt x="4196670" y="4097949"/>
                    <a:pt x="4352122" y="4089461"/>
                  </a:cubicBezTo>
                  <a:cubicBezTo>
                    <a:pt x="4439775" y="4084696"/>
                    <a:pt x="4527279" y="4072586"/>
                    <a:pt x="4612848" y="4053030"/>
                  </a:cubicBezTo>
                  <a:lnTo>
                    <a:pt x="5051162" y="3952721"/>
                  </a:lnTo>
                  <a:cubicBezTo>
                    <a:pt x="5051609" y="3952621"/>
                    <a:pt x="5052055" y="3952423"/>
                    <a:pt x="5052502" y="3952324"/>
                  </a:cubicBezTo>
                  <a:lnTo>
                    <a:pt x="5884659" y="3761830"/>
                  </a:lnTo>
                  <a:cubicBezTo>
                    <a:pt x="5963825" y="3743714"/>
                    <a:pt x="6045075" y="3757859"/>
                    <a:pt x="6113371" y="3801686"/>
                  </a:cubicBezTo>
                  <a:cubicBezTo>
                    <a:pt x="6181766" y="3845562"/>
                    <a:pt x="6228471" y="3913510"/>
                    <a:pt x="6244999" y="3993023"/>
                  </a:cubicBezTo>
                  <a:cubicBezTo>
                    <a:pt x="6277757" y="4150511"/>
                    <a:pt x="6181269" y="4304921"/>
                    <a:pt x="6025370" y="4344528"/>
                  </a:cubicBezTo>
                  <a:close/>
                </a:path>
              </a:pathLst>
            </a:custGeom>
            <a:grpFill/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6944FF0-775F-4E15-8C73-D5B1FBBA78A4}"/>
                </a:ext>
              </a:extLst>
            </p:cNvPr>
            <p:cNvSpPr/>
            <p:nvPr/>
          </p:nvSpPr>
          <p:spPr>
            <a:xfrm>
              <a:off x="4340976" y="176212"/>
              <a:ext cx="2841490" cy="903728"/>
            </a:xfrm>
            <a:custGeom>
              <a:avLst/>
              <a:gdLst>
                <a:gd name="connsiteX0" fmla="*/ 127090 w 2841490"/>
                <a:gd name="connsiteY0" fmla="*/ 903728 h 903728"/>
                <a:gd name="connsiteX1" fmla="*/ 212212 w 2841490"/>
                <a:gd name="connsiteY1" fmla="*/ 870970 h 903728"/>
                <a:gd name="connsiteX2" fmla="*/ 995331 w 2841490"/>
                <a:gd name="connsiteY2" fmla="*/ 398558 h 903728"/>
                <a:gd name="connsiteX3" fmla="*/ 1976438 w 2841490"/>
                <a:gd name="connsiteY3" fmla="*/ 259236 h 903728"/>
                <a:gd name="connsiteX4" fmla="*/ 2669174 w 2841490"/>
                <a:gd name="connsiteY4" fmla="*/ 410122 h 903728"/>
                <a:gd name="connsiteX5" fmla="*/ 2833114 w 2841490"/>
                <a:gd name="connsiteY5" fmla="*/ 336615 h 903728"/>
                <a:gd name="connsiteX6" fmla="*/ 2759607 w 2841490"/>
                <a:gd name="connsiteY6" fmla="*/ 172675 h 903728"/>
                <a:gd name="connsiteX7" fmla="*/ 1993115 w 2841490"/>
                <a:gd name="connsiteY7" fmla="*/ 5658 h 903728"/>
                <a:gd name="connsiteX8" fmla="*/ 908174 w 2841490"/>
                <a:gd name="connsiteY8" fmla="*/ 159870 h 903728"/>
                <a:gd name="connsiteX9" fmla="*/ 41919 w 2841490"/>
                <a:gd name="connsiteY9" fmla="*/ 682362 h 903728"/>
                <a:gd name="connsiteX10" fmla="*/ 32786 w 2841490"/>
                <a:gd name="connsiteY10" fmla="*/ 861838 h 903728"/>
                <a:gd name="connsiteX11" fmla="*/ 127090 w 2841490"/>
                <a:gd name="connsiteY11" fmla="*/ 903728 h 9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1490" h="903728">
                  <a:moveTo>
                    <a:pt x="127090" y="903728"/>
                  </a:moveTo>
                  <a:cubicBezTo>
                    <a:pt x="157466" y="903728"/>
                    <a:pt x="187941" y="892908"/>
                    <a:pt x="212212" y="870970"/>
                  </a:cubicBezTo>
                  <a:cubicBezTo>
                    <a:pt x="438938" y="666182"/>
                    <a:pt x="709689" y="502838"/>
                    <a:pt x="995331" y="398558"/>
                  </a:cubicBezTo>
                  <a:cubicBezTo>
                    <a:pt x="1304796" y="285591"/>
                    <a:pt x="1644042" y="237397"/>
                    <a:pt x="1976438" y="259236"/>
                  </a:cubicBezTo>
                  <a:cubicBezTo>
                    <a:pt x="2214332" y="274871"/>
                    <a:pt x="2447411" y="325646"/>
                    <a:pt x="2669174" y="410122"/>
                  </a:cubicBezTo>
                  <a:cubicBezTo>
                    <a:pt x="2734691" y="435088"/>
                    <a:pt x="2808148" y="402230"/>
                    <a:pt x="2833114" y="336615"/>
                  </a:cubicBezTo>
                  <a:cubicBezTo>
                    <a:pt x="2858129" y="271049"/>
                    <a:pt x="2825222" y="197641"/>
                    <a:pt x="2759607" y="172675"/>
                  </a:cubicBezTo>
                  <a:cubicBezTo>
                    <a:pt x="2514218" y="79165"/>
                    <a:pt x="2256322" y="22980"/>
                    <a:pt x="1993115" y="5658"/>
                  </a:cubicBezTo>
                  <a:cubicBezTo>
                    <a:pt x="1625727" y="-18464"/>
                    <a:pt x="1250547" y="34843"/>
                    <a:pt x="908174" y="159870"/>
                  </a:cubicBezTo>
                  <a:cubicBezTo>
                    <a:pt x="592157" y="275218"/>
                    <a:pt x="292618" y="455934"/>
                    <a:pt x="41919" y="682362"/>
                  </a:cubicBezTo>
                  <a:cubicBezTo>
                    <a:pt x="-10196" y="729415"/>
                    <a:pt x="-14266" y="809772"/>
                    <a:pt x="32786" y="861838"/>
                  </a:cubicBezTo>
                  <a:cubicBezTo>
                    <a:pt x="57851" y="889632"/>
                    <a:pt x="92396" y="903728"/>
                    <a:pt x="127090" y="903728"/>
                  </a:cubicBezTo>
                  <a:close/>
                </a:path>
              </a:pathLst>
            </a:custGeom>
            <a:grpFill/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A365FCC-7678-49B6-969B-F254BF6CC6F4}"/>
                </a:ext>
              </a:extLst>
            </p:cNvPr>
            <p:cNvSpPr/>
            <p:nvPr/>
          </p:nvSpPr>
          <p:spPr>
            <a:xfrm>
              <a:off x="7308749" y="560448"/>
              <a:ext cx="1299551" cy="1457418"/>
            </a:xfrm>
            <a:custGeom>
              <a:avLst/>
              <a:gdLst>
                <a:gd name="connsiteX0" fmla="*/ 43725 w 1299551"/>
                <a:gd name="connsiteY0" fmla="*/ 1426298 h 1457418"/>
                <a:gd name="connsiteX1" fmla="*/ 127010 w 1299551"/>
                <a:gd name="connsiteY1" fmla="*/ 1457418 h 1457418"/>
                <a:gd name="connsiteX2" fmla="*/ 223001 w 1299551"/>
                <a:gd name="connsiteY2" fmla="*/ 1413741 h 1457418"/>
                <a:gd name="connsiteX3" fmla="*/ 1268384 w 1299551"/>
                <a:gd name="connsiteY3" fmla="*/ 210374 h 1457418"/>
                <a:gd name="connsiteX4" fmla="*/ 1255827 w 1299551"/>
                <a:gd name="connsiteY4" fmla="*/ 31147 h 1457418"/>
                <a:gd name="connsiteX5" fmla="*/ 1076600 w 1299551"/>
                <a:gd name="connsiteY5" fmla="*/ 43704 h 1457418"/>
                <a:gd name="connsiteX6" fmla="*/ 31167 w 1299551"/>
                <a:gd name="connsiteY6" fmla="*/ 1247071 h 1457418"/>
                <a:gd name="connsiteX7" fmla="*/ 43725 w 1299551"/>
                <a:gd name="connsiteY7" fmla="*/ 1426298 h 145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9551" h="1457418">
                  <a:moveTo>
                    <a:pt x="43725" y="1426298"/>
                  </a:moveTo>
                  <a:cubicBezTo>
                    <a:pt x="67797" y="1447194"/>
                    <a:pt x="97478" y="1457418"/>
                    <a:pt x="127010" y="1457418"/>
                  </a:cubicBezTo>
                  <a:cubicBezTo>
                    <a:pt x="162498" y="1457418"/>
                    <a:pt x="197837" y="1442627"/>
                    <a:pt x="223001" y="1413741"/>
                  </a:cubicBezTo>
                  <a:lnTo>
                    <a:pt x="1268384" y="210374"/>
                  </a:lnTo>
                  <a:cubicBezTo>
                    <a:pt x="1314444" y="157415"/>
                    <a:pt x="1308786" y="77157"/>
                    <a:pt x="1255827" y="31147"/>
                  </a:cubicBezTo>
                  <a:cubicBezTo>
                    <a:pt x="1202818" y="-14863"/>
                    <a:pt x="1122610" y="-9255"/>
                    <a:pt x="1076600" y="43704"/>
                  </a:cubicBezTo>
                  <a:lnTo>
                    <a:pt x="31167" y="1247071"/>
                  </a:lnTo>
                  <a:cubicBezTo>
                    <a:pt x="-14893" y="1300030"/>
                    <a:pt x="-9235" y="1380288"/>
                    <a:pt x="43725" y="1426298"/>
                  </a:cubicBezTo>
                  <a:close/>
                </a:path>
              </a:pathLst>
            </a:custGeom>
            <a:grpFill/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B9305BB-5264-41A0-BDFC-6E2416F8B736}"/>
                </a:ext>
              </a:extLst>
            </p:cNvPr>
            <p:cNvSpPr/>
            <p:nvPr/>
          </p:nvSpPr>
          <p:spPr>
            <a:xfrm>
              <a:off x="7970313" y="1443506"/>
              <a:ext cx="637990" cy="637990"/>
            </a:xfrm>
            <a:custGeom>
              <a:avLst/>
              <a:gdLst>
                <a:gd name="connsiteX0" fmla="*/ 318995 w 637990"/>
                <a:gd name="connsiteY0" fmla="*/ 0 h 637990"/>
                <a:gd name="connsiteX1" fmla="*/ 0 w 637990"/>
                <a:gd name="connsiteY1" fmla="*/ 318995 h 637990"/>
                <a:gd name="connsiteX2" fmla="*/ 318995 w 637990"/>
                <a:gd name="connsiteY2" fmla="*/ 637990 h 637990"/>
                <a:gd name="connsiteX3" fmla="*/ 637990 w 637990"/>
                <a:gd name="connsiteY3" fmla="*/ 318995 h 637990"/>
                <a:gd name="connsiteX4" fmla="*/ 318995 w 637990"/>
                <a:gd name="connsiteY4" fmla="*/ 0 h 637990"/>
                <a:gd name="connsiteX5" fmla="*/ 318995 w 637990"/>
                <a:gd name="connsiteY5" fmla="*/ 383866 h 637990"/>
                <a:gd name="connsiteX6" fmla="*/ 254124 w 637990"/>
                <a:gd name="connsiteY6" fmla="*/ 318995 h 637990"/>
                <a:gd name="connsiteX7" fmla="*/ 318995 w 637990"/>
                <a:gd name="connsiteY7" fmla="*/ 254124 h 637990"/>
                <a:gd name="connsiteX8" fmla="*/ 383866 w 637990"/>
                <a:gd name="connsiteY8" fmla="*/ 318995 h 637990"/>
                <a:gd name="connsiteX9" fmla="*/ 318995 w 637990"/>
                <a:gd name="connsiteY9" fmla="*/ 383866 h 63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990" h="637990">
                  <a:moveTo>
                    <a:pt x="318995" y="0"/>
                  </a:moveTo>
                  <a:cubicBezTo>
                    <a:pt x="143094" y="0"/>
                    <a:pt x="0" y="143094"/>
                    <a:pt x="0" y="318995"/>
                  </a:cubicBezTo>
                  <a:cubicBezTo>
                    <a:pt x="0" y="494897"/>
                    <a:pt x="143094" y="637990"/>
                    <a:pt x="318995" y="637990"/>
                  </a:cubicBezTo>
                  <a:cubicBezTo>
                    <a:pt x="494897" y="637990"/>
                    <a:pt x="637990" y="494847"/>
                    <a:pt x="637990" y="318995"/>
                  </a:cubicBezTo>
                  <a:cubicBezTo>
                    <a:pt x="637990" y="143094"/>
                    <a:pt x="494897" y="0"/>
                    <a:pt x="318995" y="0"/>
                  </a:cubicBezTo>
                  <a:close/>
                  <a:moveTo>
                    <a:pt x="318995" y="383866"/>
                  </a:moveTo>
                  <a:cubicBezTo>
                    <a:pt x="283209" y="383866"/>
                    <a:pt x="254124" y="354781"/>
                    <a:pt x="254124" y="318995"/>
                  </a:cubicBezTo>
                  <a:cubicBezTo>
                    <a:pt x="254124" y="283259"/>
                    <a:pt x="283209" y="254124"/>
                    <a:pt x="318995" y="254124"/>
                  </a:cubicBezTo>
                  <a:cubicBezTo>
                    <a:pt x="354731" y="254124"/>
                    <a:pt x="383866" y="283259"/>
                    <a:pt x="383866" y="318995"/>
                  </a:cubicBezTo>
                  <a:cubicBezTo>
                    <a:pt x="383866" y="354781"/>
                    <a:pt x="354731" y="383866"/>
                    <a:pt x="318995" y="383866"/>
                  </a:cubicBezTo>
                  <a:close/>
                </a:path>
              </a:pathLst>
            </a:custGeom>
            <a:grpFill/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86B4A0C-2138-4709-8788-E5C3791E4903}"/>
                </a:ext>
              </a:extLst>
            </p:cNvPr>
            <p:cNvSpPr/>
            <p:nvPr/>
          </p:nvSpPr>
          <p:spPr>
            <a:xfrm>
              <a:off x="7264721" y="522654"/>
              <a:ext cx="637990" cy="637990"/>
            </a:xfrm>
            <a:custGeom>
              <a:avLst/>
              <a:gdLst>
                <a:gd name="connsiteX0" fmla="*/ 318995 w 637990"/>
                <a:gd name="connsiteY0" fmla="*/ 637990 h 637990"/>
                <a:gd name="connsiteX1" fmla="*/ 637990 w 637990"/>
                <a:gd name="connsiteY1" fmla="*/ 318995 h 637990"/>
                <a:gd name="connsiteX2" fmla="*/ 318995 w 637990"/>
                <a:gd name="connsiteY2" fmla="*/ 0 h 637990"/>
                <a:gd name="connsiteX3" fmla="*/ 0 w 637990"/>
                <a:gd name="connsiteY3" fmla="*/ 318995 h 637990"/>
                <a:gd name="connsiteX4" fmla="*/ 318995 w 637990"/>
                <a:gd name="connsiteY4" fmla="*/ 637990 h 637990"/>
                <a:gd name="connsiteX5" fmla="*/ 318995 w 637990"/>
                <a:gd name="connsiteY5" fmla="*/ 254074 h 637990"/>
                <a:gd name="connsiteX6" fmla="*/ 383866 w 637990"/>
                <a:gd name="connsiteY6" fmla="*/ 318995 h 637990"/>
                <a:gd name="connsiteX7" fmla="*/ 318995 w 637990"/>
                <a:gd name="connsiteY7" fmla="*/ 383866 h 637990"/>
                <a:gd name="connsiteX8" fmla="*/ 254124 w 637990"/>
                <a:gd name="connsiteY8" fmla="*/ 318995 h 637990"/>
                <a:gd name="connsiteX9" fmla="*/ 318995 w 637990"/>
                <a:gd name="connsiteY9" fmla="*/ 254074 h 63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990" h="637990">
                  <a:moveTo>
                    <a:pt x="318995" y="637990"/>
                  </a:moveTo>
                  <a:cubicBezTo>
                    <a:pt x="494897" y="637990"/>
                    <a:pt x="637990" y="494897"/>
                    <a:pt x="637990" y="318995"/>
                  </a:cubicBezTo>
                  <a:cubicBezTo>
                    <a:pt x="637990" y="143094"/>
                    <a:pt x="494897" y="0"/>
                    <a:pt x="318995" y="0"/>
                  </a:cubicBezTo>
                  <a:cubicBezTo>
                    <a:pt x="143094" y="0"/>
                    <a:pt x="0" y="143094"/>
                    <a:pt x="0" y="318995"/>
                  </a:cubicBezTo>
                  <a:cubicBezTo>
                    <a:pt x="0" y="494897"/>
                    <a:pt x="143094" y="637990"/>
                    <a:pt x="318995" y="637990"/>
                  </a:cubicBezTo>
                  <a:close/>
                  <a:moveTo>
                    <a:pt x="318995" y="254074"/>
                  </a:moveTo>
                  <a:cubicBezTo>
                    <a:pt x="354781" y="254074"/>
                    <a:pt x="383866" y="283209"/>
                    <a:pt x="383866" y="318995"/>
                  </a:cubicBezTo>
                  <a:cubicBezTo>
                    <a:pt x="383866" y="354731"/>
                    <a:pt x="354781" y="383866"/>
                    <a:pt x="318995" y="383866"/>
                  </a:cubicBezTo>
                  <a:cubicBezTo>
                    <a:pt x="283209" y="383866"/>
                    <a:pt x="254124" y="354731"/>
                    <a:pt x="254124" y="318995"/>
                  </a:cubicBezTo>
                  <a:cubicBezTo>
                    <a:pt x="254124" y="283209"/>
                    <a:pt x="283209" y="254074"/>
                    <a:pt x="318995" y="254074"/>
                  </a:cubicBezTo>
                  <a:close/>
                </a:path>
              </a:pathLst>
            </a:custGeom>
            <a:grpFill/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184C436-22AD-4EB2-947E-E505332691EE}"/>
                </a:ext>
              </a:extLst>
            </p:cNvPr>
            <p:cNvSpPr/>
            <p:nvPr/>
          </p:nvSpPr>
          <p:spPr>
            <a:xfrm>
              <a:off x="4006858" y="1203202"/>
              <a:ext cx="253656" cy="253822"/>
            </a:xfrm>
            <a:custGeom>
              <a:avLst/>
              <a:gdLst>
                <a:gd name="connsiteX0" fmla="*/ 9493 w 253656"/>
                <a:gd name="connsiteY0" fmla="*/ 175334 h 253822"/>
                <a:gd name="connsiteX1" fmla="*/ 132982 w 253656"/>
                <a:gd name="connsiteY1" fmla="*/ 253656 h 253822"/>
                <a:gd name="connsiteX2" fmla="*/ 247635 w 253656"/>
                <a:gd name="connsiteY2" fmla="*/ 165606 h 253822"/>
                <a:gd name="connsiteX3" fmla="*/ 204107 w 253656"/>
                <a:gd name="connsiteY3" fmla="*/ 25937 h 253822"/>
                <a:gd name="connsiteX4" fmla="*/ 56248 w 253656"/>
                <a:gd name="connsiteY4" fmla="*/ 21073 h 253822"/>
                <a:gd name="connsiteX5" fmla="*/ 9493 w 253656"/>
                <a:gd name="connsiteY5" fmla="*/ 175334 h 25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656" h="253822">
                  <a:moveTo>
                    <a:pt x="9493" y="175334"/>
                  </a:moveTo>
                  <a:cubicBezTo>
                    <a:pt x="29843" y="224173"/>
                    <a:pt x="79923" y="256435"/>
                    <a:pt x="132982" y="253656"/>
                  </a:cubicBezTo>
                  <a:cubicBezTo>
                    <a:pt x="185444" y="250926"/>
                    <a:pt x="231405" y="215438"/>
                    <a:pt x="247635" y="165606"/>
                  </a:cubicBezTo>
                  <a:cubicBezTo>
                    <a:pt x="264014" y="115327"/>
                    <a:pt x="246146" y="58050"/>
                    <a:pt x="204107" y="25937"/>
                  </a:cubicBezTo>
                  <a:cubicBezTo>
                    <a:pt x="161273" y="-6722"/>
                    <a:pt x="101117" y="-8757"/>
                    <a:pt x="56248" y="21073"/>
                  </a:cubicBezTo>
                  <a:cubicBezTo>
                    <a:pt x="6466" y="54178"/>
                    <a:pt x="-13487" y="120191"/>
                    <a:pt x="9493" y="175334"/>
                  </a:cubicBezTo>
                  <a:close/>
                </a:path>
              </a:pathLst>
            </a:custGeom>
            <a:grpFill/>
            <a:ln w="12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78915D-F0E8-408C-B284-383EB21E9768}"/>
              </a:ext>
            </a:extLst>
          </p:cNvPr>
          <p:cNvGrpSpPr/>
          <p:nvPr/>
        </p:nvGrpSpPr>
        <p:grpSpPr>
          <a:xfrm>
            <a:off x="9752234" y="3571367"/>
            <a:ext cx="1059357" cy="889104"/>
            <a:chOff x="702747" y="5027054"/>
            <a:chExt cx="378839" cy="317954"/>
          </a:xfrm>
          <a:solidFill>
            <a:srgbClr val="3D7CC9"/>
          </a:solidFill>
        </p:grpSpPr>
        <p:sp>
          <p:nvSpPr>
            <p:cNvPr id="84" name="object 38">
              <a:extLst>
                <a:ext uri="{FF2B5EF4-FFF2-40B4-BE49-F238E27FC236}">
                  <a16:creationId xmlns:a16="http://schemas.microsoft.com/office/drawing/2014/main" id="{77601F8D-B089-48F2-A60E-9484645723FA}"/>
                </a:ext>
              </a:extLst>
            </p:cNvPr>
            <p:cNvSpPr/>
            <p:nvPr/>
          </p:nvSpPr>
          <p:spPr>
            <a:xfrm>
              <a:off x="702747" y="5027054"/>
              <a:ext cx="378839" cy="317954"/>
            </a:xfrm>
            <a:custGeom>
              <a:avLst/>
              <a:gdLst/>
              <a:ahLst/>
              <a:cxnLst/>
              <a:rect l="l" t="t" r="r" b="b"/>
              <a:pathLst>
                <a:path w="284480" h="238760">
                  <a:moveTo>
                    <a:pt x="98069" y="66344"/>
                  </a:moveTo>
                  <a:lnTo>
                    <a:pt x="95173" y="66344"/>
                  </a:lnTo>
                  <a:lnTo>
                    <a:pt x="0" y="165519"/>
                  </a:lnTo>
                  <a:lnTo>
                    <a:pt x="0" y="168529"/>
                  </a:lnTo>
                  <a:lnTo>
                    <a:pt x="66802" y="238125"/>
                  </a:lnTo>
                  <a:lnTo>
                    <a:pt x="67970" y="238594"/>
                  </a:lnTo>
                  <a:lnTo>
                    <a:pt x="70307" y="238594"/>
                  </a:lnTo>
                  <a:lnTo>
                    <a:pt x="71488" y="238125"/>
                  </a:lnTo>
                  <a:lnTo>
                    <a:pt x="82094" y="227076"/>
                  </a:lnTo>
                  <a:lnTo>
                    <a:pt x="69138" y="227076"/>
                  </a:lnTo>
                  <a:lnTo>
                    <a:pt x="11506" y="167017"/>
                  </a:lnTo>
                  <a:lnTo>
                    <a:pt x="96621" y="78333"/>
                  </a:lnTo>
                  <a:lnTo>
                    <a:pt x="109575" y="78333"/>
                  </a:lnTo>
                  <a:lnTo>
                    <a:pt x="98069" y="66344"/>
                  </a:lnTo>
                  <a:close/>
                </a:path>
                <a:path w="284480" h="238760">
                  <a:moveTo>
                    <a:pt x="159933" y="130822"/>
                  </a:moveTo>
                  <a:lnTo>
                    <a:pt x="146989" y="130822"/>
                  </a:lnTo>
                  <a:lnTo>
                    <a:pt x="154254" y="138391"/>
                  </a:lnTo>
                  <a:lnTo>
                    <a:pt x="69138" y="227076"/>
                  </a:lnTo>
                  <a:lnTo>
                    <a:pt x="82094" y="227076"/>
                  </a:lnTo>
                  <a:lnTo>
                    <a:pt x="119519" y="188087"/>
                  </a:lnTo>
                  <a:lnTo>
                    <a:pt x="132468" y="188087"/>
                  </a:lnTo>
                  <a:lnTo>
                    <a:pt x="125984" y="181330"/>
                  </a:lnTo>
                  <a:lnTo>
                    <a:pt x="153276" y="152908"/>
                  </a:lnTo>
                  <a:lnTo>
                    <a:pt x="162609" y="152908"/>
                  </a:lnTo>
                  <a:lnTo>
                    <a:pt x="165214" y="139331"/>
                  </a:lnTo>
                  <a:lnTo>
                    <a:pt x="165417" y="137807"/>
                  </a:lnTo>
                  <a:lnTo>
                    <a:pt x="165087" y="136194"/>
                  </a:lnTo>
                  <a:lnTo>
                    <a:pt x="159933" y="130822"/>
                  </a:lnTo>
                  <a:close/>
                </a:path>
                <a:path w="284480" h="238760">
                  <a:moveTo>
                    <a:pt x="132468" y="188087"/>
                  </a:moveTo>
                  <a:lnTo>
                    <a:pt x="119519" y="188087"/>
                  </a:lnTo>
                  <a:lnTo>
                    <a:pt x="144653" y="214274"/>
                  </a:lnTo>
                  <a:lnTo>
                    <a:pt x="145821" y="214744"/>
                  </a:lnTo>
                  <a:lnTo>
                    <a:pt x="148158" y="214744"/>
                  </a:lnTo>
                  <a:lnTo>
                    <a:pt x="149339" y="214274"/>
                  </a:lnTo>
                  <a:lnTo>
                    <a:pt x="162756" y="200291"/>
                  </a:lnTo>
                  <a:lnTo>
                    <a:pt x="144183" y="200291"/>
                  </a:lnTo>
                  <a:lnTo>
                    <a:pt x="132468" y="188087"/>
                  </a:lnTo>
                  <a:close/>
                </a:path>
                <a:path w="284480" h="238760">
                  <a:moveTo>
                    <a:pt x="162609" y="152908"/>
                  </a:moveTo>
                  <a:lnTo>
                    <a:pt x="153276" y="152908"/>
                  </a:lnTo>
                  <a:lnTo>
                    <a:pt x="144183" y="200291"/>
                  </a:lnTo>
                  <a:lnTo>
                    <a:pt x="162756" y="200291"/>
                  </a:lnTo>
                  <a:lnTo>
                    <a:pt x="167399" y="195453"/>
                  </a:lnTo>
                  <a:lnTo>
                    <a:pt x="154444" y="195453"/>
                  </a:lnTo>
                  <a:lnTo>
                    <a:pt x="162609" y="152908"/>
                  </a:lnTo>
                  <a:close/>
                </a:path>
                <a:path w="284480" h="238760">
                  <a:moveTo>
                    <a:pt x="240030" y="109283"/>
                  </a:moveTo>
                  <a:lnTo>
                    <a:pt x="237134" y="109283"/>
                  </a:lnTo>
                  <a:lnTo>
                    <a:pt x="154444" y="195453"/>
                  </a:lnTo>
                  <a:lnTo>
                    <a:pt x="167399" y="195453"/>
                  </a:lnTo>
                  <a:lnTo>
                    <a:pt x="238582" y="121272"/>
                  </a:lnTo>
                  <a:lnTo>
                    <a:pt x="251528" y="121272"/>
                  </a:lnTo>
                  <a:lnTo>
                    <a:pt x="240030" y="109283"/>
                  </a:lnTo>
                  <a:close/>
                </a:path>
                <a:path w="284480" h="238760">
                  <a:moveTo>
                    <a:pt x="251528" y="121272"/>
                  </a:moveTo>
                  <a:lnTo>
                    <a:pt x="238582" y="121272"/>
                  </a:lnTo>
                  <a:lnTo>
                    <a:pt x="277863" y="162217"/>
                  </a:lnTo>
                  <a:lnTo>
                    <a:pt x="279831" y="162623"/>
                  </a:lnTo>
                  <a:lnTo>
                    <a:pt x="283260" y="161150"/>
                  </a:lnTo>
                  <a:lnTo>
                    <a:pt x="284378" y="159410"/>
                  </a:lnTo>
                  <a:lnTo>
                    <a:pt x="284378" y="145961"/>
                  </a:lnTo>
                  <a:lnTo>
                    <a:pt x="275209" y="145961"/>
                  </a:lnTo>
                  <a:lnTo>
                    <a:pt x="251528" y="121272"/>
                  </a:lnTo>
                  <a:close/>
                </a:path>
                <a:path w="284480" h="238760">
                  <a:moveTo>
                    <a:pt x="123311" y="92646"/>
                  </a:moveTo>
                  <a:lnTo>
                    <a:pt x="110350" y="92646"/>
                  </a:lnTo>
                  <a:lnTo>
                    <a:pt x="140512" y="124066"/>
                  </a:lnTo>
                  <a:lnTo>
                    <a:pt x="120853" y="144564"/>
                  </a:lnTo>
                  <a:lnTo>
                    <a:pt x="127330" y="151307"/>
                  </a:lnTo>
                  <a:lnTo>
                    <a:pt x="146989" y="130822"/>
                  </a:lnTo>
                  <a:lnTo>
                    <a:pt x="159933" y="130822"/>
                  </a:lnTo>
                  <a:lnTo>
                    <a:pt x="130568" y="100215"/>
                  </a:lnTo>
                  <a:lnTo>
                    <a:pt x="137052" y="93459"/>
                  </a:lnTo>
                  <a:lnTo>
                    <a:pt x="124091" y="93459"/>
                  </a:lnTo>
                  <a:lnTo>
                    <a:pt x="123311" y="92646"/>
                  </a:lnTo>
                  <a:close/>
                </a:path>
                <a:path w="284480" h="238760">
                  <a:moveTo>
                    <a:pt x="284378" y="9550"/>
                  </a:moveTo>
                  <a:lnTo>
                    <a:pt x="275209" y="9550"/>
                  </a:lnTo>
                  <a:lnTo>
                    <a:pt x="275209" y="145961"/>
                  </a:lnTo>
                  <a:lnTo>
                    <a:pt x="284378" y="145961"/>
                  </a:lnTo>
                  <a:lnTo>
                    <a:pt x="284378" y="9550"/>
                  </a:lnTo>
                  <a:close/>
                </a:path>
                <a:path w="284480" h="238760">
                  <a:moveTo>
                    <a:pt x="109575" y="78333"/>
                  </a:moveTo>
                  <a:lnTo>
                    <a:pt x="96621" y="78333"/>
                  </a:lnTo>
                  <a:lnTo>
                    <a:pt x="103886" y="85890"/>
                  </a:lnTo>
                  <a:lnTo>
                    <a:pt x="84226" y="106387"/>
                  </a:lnTo>
                  <a:lnTo>
                    <a:pt x="90690" y="113131"/>
                  </a:lnTo>
                  <a:lnTo>
                    <a:pt x="110350" y="92646"/>
                  </a:lnTo>
                  <a:lnTo>
                    <a:pt x="123311" y="92646"/>
                  </a:lnTo>
                  <a:lnTo>
                    <a:pt x="109575" y="78333"/>
                  </a:lnTo>
                  <a:close/>
                </a:path>
                <a:path w="284480" h="238760">
                  <a:moveTo>
                    <a:pt x="282321" y="0"/>
                  </a:moveTo>
                  <a:lnTo>
                    <a:pt x="131406" y="0"/>
                  </a:lnTo>
                  <a:lnTo>
                    <a:pt x="129730" y="1168"/>
                  </a:lnTo>
                  <a:lnTo>
                    <a:pt x="128308" y="4724"/>
                  </a:lnTo>
                  <a:lnTo>
                    <a:pt x="128701" y="6781"/>
                  </a:lnTo>
                  <a:lnTo>
                    <a:pt x="167995" y="47726"/>
                  </a:lnTo>
                  <a:lnTo>
                    <a:pt x="124091" y="93459"/>
                  </a:lnTo>
                  <a:lnTo>
                    <a:pt x="137052" y="93459"/>
                  </a:lnTo>
                  <a:lnTo>
                    <a:pt x="179501" y="49225"/>
                  </a:lnTo>
                  <a:lnTo>
                    <a:pt x="179501" y="46215"/>
                  </a:lnTo>
                  <a:lnTo>
                    <a:pt x="144310" y="9550"/>
                  </a:lnTo>
                  <a:lnTo>
                    <a:pt x="284378" y="9550"/>
                  </a:lnTo>
                  <a:lnTo>
                    <a:pt x="284378" y="2133"/>
                  </a:lnTo>
                  <a:lnTo>
                    <a:pt x="282321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85" name="object 40">
              <a:extLst>
                <a:ext uri="{FF2B5EF4-FFF2-40B4-BE49-F238E27FC236}">
                  <a16:creationId xmlns:a16="http://schemas.microsoft.com/office/drawing/2014/main" id="{1D43C464-5EF9-4540-A56E-CAABED4B1573}"/>
                </a:ext>
              </a:extLst>
            </p:cNvPr>
            <p:cNvSpPr/>
            <p:nvPr/>
          </p:nvSpPr>
          <p:spPr>
            <a:xfrm>
              <a:off x="900237" y="5054348"/>
              <a:ext cx="106548" cy="110777"/>
            </a:xfrm>
            <a:custGeom>
              <a:avLst/>
              <a:gdLst/>
              <a:ahLst/>
              <a:cxnLst/>
              <a:rect l="l" t="t" r="r" b="b"/>
              <a:pathLst>
                <a:path w="80010" h="83185">
                  <a:moveTo>
                    <a:pt x="15633" y="73558"/>
                  </a:moveTo>
                  <a:lnTo>
                    <a:pt x="9156" y="66814"/>
                  </a:lnTo>
                  <a:lnTo>
                    <a:pt x="0" y="76352"/>
                  </a:lnTo>
                  <a:lnTo>
                    <a:pt x="6477" y="83096"/>
                  </a:lnTo>
                  <a:lnTo>
                    <a:pt x="15633" y="73558"/>
                  </a:lnTo>
                  <a:close/>
                </a:path>
                <a:path w="80010" h="83185">
                  <a:moveTo>
                    <a:pt x="79730" y="6756"/>
                  </a:moveTo>
                  <a:lnTo>
                    <a:pt x="73253" y="0"/>
                  </a:lnTo>
                  <a:lnTo>
                    <a:pt x="18313" y="57264"/>
                  </a:lnTo>
                  <a:lnTo>
                    <a:pt x="24790" y="64008"/>
                  </a:lnTo>
                  <a:lnTo>
                    <a:pt x="79730" y="675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3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6" name="Graphic 78">
            <a:extLst>
              <a:ext uri="{FF2B5EF4-FFF2-40B4-BE49-F238E27FC236}">
                <a16:creationId xmlns:a16="http://schemas.microsoft.com/office/drawing/2014/main" id="{E94D64AE-DBAC-488E-8503-684951F61ABC}"/>
              </a:ext>
            </a:extLst>
          </p:cNvPr>
          <p:cNvGrpSpPr/>
          <p:nvPr/>
        </p:nvGrpSpPr>
        <p:grpSpPr>
          <a:xfrm>
            <a:off x="4327034" y="3568476"/>
            <a:ext cx="705380" cy="705380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E999D80-FA1B-4E29-ABB0-DF2F222B6F2B}"/>
                </a:ext>
              </a:extLst>
            </p:cNvPr>
            <p:cNvSpPr/>
            <p:nvPr/>
          </p:nvSpPr>
          <p:spPr>
            <a:xfrm>
              <a:off x="4305328" y="5295909"/>
              <a:ext cx="190500" cy="190500"/>
            </a:xfrm>
            <a:custGeom>
              <a:avLst/>
              <a:gdLst>
                <a:gd name="connsiteX0" fmla="*/ 162582 w 190500"/>
                <a:gd name="connsiteY0" fmla="*/ 27908 h 190500"/>
                <a:gd name="connsiteX1" fmla="*/ 95250 w 190500"/>
                <a:gd name="connsiteY1" fmla="*/ 0 h 190500"/>
                <a:gd name="connsiteX2" fmla="*/ 27908 w 190500"/>
                <a:gd name="connsiteY2" fmla="*/ 27908 h 190500"/>
                <a:gd name="connsiteX3" fmla="*/ 0 w 190500"/>
                <a:gd name="connsiteY3" fmla="*/ 95250 h 190500"/>
                <a:gd name="connsiteX4" fmla="*/ 27908 w 190500"/>
                <a:gd name="connsiteY4" fmla="*/ 162582 h 190500"/>
                <a:gd name="connsiteX5" fmla="*/ 95250 w 190500"/>
                <a:gd name="connsiteY5" fmla="*/ 190500 h 190500"/>
                <a:gd name="connsiteX6" fmla="*/ 162582 w 190500"/>
                <a:gd name="connsiteY6" fmla="*/ 162582 h 190500"/>
                <a:gd name="connsiteX7" fmla="*/ 190500 w 190500"/>
                <a:gd name="connsiteY7" fmla="*/ 95250 h 190500"/>
                <a:gd name="connsiteX8" fmla="*/ 162582 w 190500"/>
                <a:gd name="connsiteY8" fmla="*/ 2790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162582" y="27908"/>
                  </a:moveTo>
                  <a:cubicBezTo>
                    <a:pt x="144875" y="10182"/>
                    <a:pt x="120301" y="0"/>
                    <a:pt x="95250" y="0"/>
                  </a:cubicBezTo>
                  <a:cubicBezTo>
                    <a:pt x="70199" y="0"/>
                    <a:pt x="45625" y="10182"/>
                    <a:pt x="27908" y="27908"/>
                  </a:cubicBezTo>
                  <a:cubicBezTo>
                    <a:pt x="10192" y="45634"/>
                    <a:pt x="0" y="70199"/>
                    <a:pt x="0" y="95250"/>
                  </a:cubicBezTo>
                  <a:cubicBezTo>
                    <a:pt x="0" y="120301"/>
                    <a:pt x="10182" y="144875"/>
                    <a:pt x="27908" y="162582"/>
                  </a:cubicBezTo>
                  <a:cubicBezTo>
                    <a:pt x="45625" y="180299"/>
                    <a:pt x="70199" y="190500"/>
                    <a:pt x="95250" y="190500"/>
                  </a:cubicBezTo>
                  <a:cubicBezTo>
                    <a:pt x="120301" y="190500"/>
                    <a:pt x="144875" y="180308"/>
                    <a:pt x="162582" y="162582"/>
                  </a:cubicBezTo>
                  <a:cubicBezTo>
                    <a:pt x="180299" y="144875"/>
                    <a:pt x="190500" y="120301"/>
                    <a:pt x="190500" y="95250"/>
                  </a:cubicBezTo>
                  <a:cubicBezTo>
                    <a:pt x="190500" y="70199"/>
                    <a:pt x="180308" y="45625"/>
                    <a:pt x="162582" y="279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AB6CCF0-BE4B-4BC3-B180-CBC626971022}"/>
                </a:ext>
              </a:extLst>
            </p:cNvPr>
            <p:cNvSpPr/>
            <p:nvPr/>
          </p:nvSpPr>
          <p:spPr>
            <a:xfrm>
              <a:off x="7967224" y="2705176"/>
              <a:ext cx="190585" cy="190500"/>
            </a:xfrm>
            <a:custGeom>
              <a:avLst/>
              <a:gdLst>
                <a:gd name="connsiteX0" fmla="*/ 162592 w 190585"/>
                <a:gd name="connsiteY0" fmla="*/ 27908 h 190500"/>
                <a:gd name="connsiteX1" fmla="*/ 95250 w 190585"/>
                <a:gd name="connsiteY1" fmla="*/ 0 h 190500"/>
                <a:gd name="connsiteX2" fmla="*/ 27908 w 190585"/>
                <a:gd name="connsiteY2" fmla="*/ 27908 h 190500"/>
                <a:gd name="connsiteX3" fmla="*/ 0 w 190585"/>
                <a:gd name="connsiteY3" fmla="*/ 95250 h 190500"/>
                <a:gd name="connsiteX4" fmla="*/ 27908 w 190585"/>
                <a:gd name="connsiteY4" fmla="*/ 162582 h 190500"/>
                <a:gd name="connsiteX5" fmla="*/ 95250 w 190585"/>
                <a:gd name="connsiteY5" fmla="*/ 190500 h 190500"/>
                <a:gd name="connsiteX6" fmla="*/ 162592 w 190585"/>
                <a:gd name="connsiteY6" fmla="*/ 162582 h 190500"/>
                <a:gd name="connsiteX7" fmla="*/ 190586 w 190585"/>
                <a:gd name="connsiteY7" fmla="*/ 95250 h 190500"/>
                <a:gd name="connsiteX8" fmla="*/ 162592 w 190585"/>
                <a:gd name="connsiteY8" fmla="*/ 2790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85" h="190500">
                  <a:moveTo>
                    <a:pt x="162592" y="27908"/>
                  </a:moveTo>
                  <a:cubicBezTo>
                    <a:pt x="144875" y="10182"/>
                    <a:pt x="120396" y="0"/>
                    <a:pt x="95250" y="0"/>
                  </a:cubicBezTo>
                  <a:cubicBezTo>
                    <a:pt x="70199" y="0"/>
                    <a:pt x="45625" y="10182"/>
                    <a:pt x="27908" y="27908"/>
                  </a:cubicBezTo>
                  <a:cubicBezTo>
                    <a:pt x="10201" y="45625"/>
                    <a:pt x="0" y="70199"/>
                    <a:pt x="0" y="95250"/>
                  </a:cubicBezTo>
                  <a:cubicBezTo>
                    <a:pt x="0" y="120301"/>
                    <a:pt x="10192" y="144875"/>
                    <a:pt x="27908" y="162582"/>
                  </a:cubicBezTo>
                  <a:cubicBezTo>
                    <a:pt x="45625" y="180299"/>
                    <a:pt x="70199" y="190500"/>
                    <a:pt x="95250" y="190500"/>
                  </a:cubicBezTo>
                  <a:cubicBezTo>
                    <a:pt x="120396" y="190500"/>
                    <a:pt x="144875" y="180308"/>
                    <a:pt x="162592" y="162582"/>
                  </a:cubicBezTo>
                  <a:cubicBezTo>
                    <a:pt x="180394" y="144875"/>
                    <a:pt x="190586" y="120301"/>
                    <a:pt x="190586" y="95250"/>
                  </a:cubicBezTo>
                  <a:cubicBezTo>
                    <a:pt x="190586" y="70199"/>
                    <a:pt x="180394" y="45625"/>
                    <a:pt x="162592" y="279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5F5E596-64D1-4015-AAD8-1AD27EFB7F3A}"/>
                </a:ext>
              </a:extLst>
            </p:cNvPr>
            <p:cNvSpPr/>
            <p:nvPr/>
          </p:nvSpPr>
          <p:spPr>
            <a:xfrm>
              <a:off x="3657666" y="990600"/>
              <a:ext cx="4876676" cy="4876809"/>
            </a:xfrm>
            <a:custGeom>
              <a:avLst/>
              <a:gdLst>
                <a:gd name="connsiteX0" fmla="*/ 4848778 w 4876676"/>
                <a:gd name="connsiteY0" fmla="*/ 27899 h 4876809"/>
                <a:gd name="connsiteX1" fmla="*/ 4781407 w 4876676"/>
                <a:gd name="connsiteY1" fmla="*/ 0 h 4876809"/>
                <a:gd name="connsiteX2" fmla="*/ 2438314 w 4876676"/>
                <a:gd name="connsiteY2" fmla="*/ 124 h 4876809"/>
                <a:gd name="connsiteX3" fmla="*/ 2343074 w 4876676"/>
                <a:gd name="connsiteY3" fmla="*/ 95374 h 4876809"/>
                <a:gd name="connsiteX4" fmla="*/ 2343074 w 4876676"/>
                <a:gd name="connsiteY4" fmla="*/ 367760 h 4876809"/>
                <a:gd name="connsiteX5" fmla="*/ 1440209 w 4876676"/>
                <a:gd name="connsiteY5" fmla="*/ 609686 h 4876809"/>
                <a:gd name="connsiteX6" fmla="*/ 1372857 w 4876676"/>
                <a:gd name="connsiteY6" fmla="*/ 726338 h 4876809"/>
                <a:gd name="connsiteX7" fmla="*/ 1840792 w 4876676"/>
                <a:gd name="connsiteY7" fmla="*/ 2472671 h 4876809"/>
                <a:gd name="connsiteX8" fmla="*/ 1435989 w 4876676"/>
                <a:gd name="connsiteY8" fmla="*/ 2877474 h 4876809"/>
                <a:gd name="connsiteX9" fmla="*/ 1200112 w 4876676"/>
                <a:gd name="connsiteY9" fmla="*/ 2752773 h 4876809"/>
                <a:gd name="connsiteX10" fmla="*/ 285740 w 4876676"/>
                <a:gd name="connsiteY10" fmla="*/ 2752773 h 4876809"/>
                <a:gd name="connsiteX11" fmla="*/ 0 w 4876676"/>
                <a:gd name="connsiteY11" fmla="*/ 3038513 h 4876809"/>
                <a:gd name="connsiteX12" fmla="*/ 0 w 4876676"/>
                <a:gd name="connsiteY12" fmla="*/ 4591050 h 4876809"/>
                <a:gd name="connsiteX13" fmla="*/ 285740 w 4876676"/>
                <a:gd name="connsiteY13" fmla="*/ 4876800 h 4876809"/>
                <a:gd name="connsiteX14" fmla="*/ 1200121 w 4876676"/>
                <a:gd name="connsiteY14" fmla="*/ 4876800 h 4876809"/>
                <a:gd name="connsiteX15" fmla="*/ 1477442 w 4876676"/>
                <a:gd name="connsiteY15" fmla="*/ 4659821 h 4876809"/>
                <a:gd name="connsiteX16" fmla="*/ 1590694 w 4876676"/>
                <a:gd name="connsiteY16" fmla="*/ 4758585 h 4876809"/>
                <a:gd name="connsiteX17" fmla="*/ 1906143 w 4876676"/>
                <a:gd name="connsiteY17" fmla="*/ 4876810 h 4876809"/>
                <a:gd name="connsiteX18" fmla="*/ 4781426 w 4876676"/>
                <a:gd name="connsiteY18" fmla="*/ 4876810 h 4876809"/>
                <a:gd name="connsiteX19" fmla="*/ 4876676 w 4876676"/>
                <a:gd name="connsiteY19" fmla="*/ 4781560 h 4876809"/>
                <a:gd name="connsiteX20" fmla="*/ 4876676 w 4876676"/>
                <a:gd name="connsiteY20" fmla="*/ 95250 h 4876809"/>
                <a:gd name="connsiteX21" fmla="*/ 4848778 w 4876676"/>
                <a:gd name="connsiteY21" fmla="*/ 27899 h 4876809"/>
                <a:gd name="connsiteX22" fmla="*/ 1295352 w 4876676"/>
                <a:gd name="connsiteY22" fmla="*/ 4591060 h 4876809"/>
                <a:gd name="connsiteX23" fmla="*/ 1200102 w 4876676"/>
                <a:gd name="connsiteY23" fmla="*/ 4686310 h 4876809"/>
                <a:gd name="connsiteX24" fmla="*/ 285731 w 4876676"/>
                <a:gd name="connsiteY24" fmla="*/ 4686310 h 4876809"/>
                <a:gd name="connsiteX25" fmla="*/ 190481 w 4876676"/>
                <a:gd name="connsiteY25" fmla="*/ 4591060 h 4876809"/>
                <a:gd name="connsiteX26" fmla="*/ 190481 w 4876676"/>
                <a:gd name="connsiteY26" fmla="*/ 3038523 h 4876809"/>
                <a:gd name="connsiteX27" fmla="*/ 285731 w 4876676"/>
                <a:gd name="connsiteY27" fmla="*/ 2943273 h 4876809"/>
                <a:gd name="connsiteX28" fmla="*/ 647671 w 4876676"/>
                <a:gd name="connsiteY28" fmla="*/ 2943273 h 4876809"/>
                <a:gd name="connsiteX29" fmla="*/ 647671 w 4876676"/>
                <a:gd name="connsiteY29" fmla="*/ 4040505 h 4876809"/>
                <a:gd name="connsiteX30" fmla="*/ 742921 w 4876676"/>
                <a:gd name="connsiteY30" fmla="*/ 4135755 h 4876809"/>
                <a:gd name="connsiteX31" fmla="*/ 838171 w 4876676"/>
                <a:gd name="connsiteY31" fmla="*/ 4040505 h 4876809"/>
                <a:gd name="connsiteX32" fmla="*/ 838171 w 4876676"/>
                <a:gd name="connsiteY32" fmla="*/ 2943273 h 4876809"/>
                <a:gd name="connsiteX33" fmla="*/ 1200112 w 4876676"/>
                <a:gd name="connsiteY33" fmla="*/ 2943273 h 4876809"/>
                <a:gd name="connsiteX34" fmla="*/ 1295362 w 4876676"/>
                <a:gd name="connsiteY34" fmla="*/ 3038523 h 4876809"/>
                <a:gd name="connsiteX35" fmla="*/ 1295362 w 4876676"/>
                <a:gd name="connsiteY35" fmla="*/ 4591060 h 4876809"/>
                <a:gd name="connsiteX36" fmla="*/ 1581512 w 4876676"/>
                <a:gd name="connsiteY36" fmla="*/ 769039 h 4876809"/>
                <a:gd name="connsiteX37" fmla="*/ 2343074 w 4876676"/>
                <a:gd name="connsiteY37" fmla="*/ 564975 h 4876809"/>
                <a:gd name="connsiteX38" fmla="*/ 2343074 w 4876676"/>
                <a:gd name="connsiteY38" fmla="*/ 917924 h 4876809"/>
                <a:gd name="connsiteX39" fmla="*/ 2279237 w 4876676"/>
                <a:gd name="connsiteY39" fmla="*/ 935031 h 4876809"/>
                <a:gd name="connsiteX40" fmla="*/ 2221402 w 4876676"/>
                <a:gd name="connsiteY40" fmla="*/ 979408 h 4876809"/>
                <a:gd name="connsiteX41" fmla="*/ 2211886 w 4876676"/>
                <a:gd name="connsiteY41" fmla="*/ 1051684 h 4876809"/>
                <a:gd name="connsiteX42" fmla="*/ 2030540 w 4876676"/>
                <a:gd name="connsiteY42" fmla="*/ 1365790 h 4876809"/>
                <a:gd name="connsiteX43" fmla="*/ 1972656 w 4876676"/>
                <a:gd name="connsiteY43" fmla="*/ 1410252 h 4876809"/>
                <a:gd name="connsiteX44" fmla="*/ 1963236 w 4876676"/>
                <a:gd name="connsiteY44" fmla="*/ 1482633 h 4876809"/>
                <a:gd name="connsiteX45" fmla="*/ 2334511 w 4876676"/>
                <a:gd name="connsiteY45" fmla="*/ 2857452 h 4876809"/>
                <a:gd name="connsiteX46" fmla="*/ 2143344 w 4876676"/>
                <a:gd name="connsiteY46" fmla="*/ 2857452 h 4876809"/>
                <a:gd name="connsiteX47" fmla="*/ 2044827 w 4876676"/>
                <a:gd name="connsiteY47" fmla="*/ 2472033 h 4876809"/>
                <a:gd name="connsiteX48" fmla="*/ 2028863 w 4876676"/>
                <a:gd name="connsiteY48" fmla="*/ 2438629 h 4876809"/>
                <a:gd name="connsiteX49" fmla="*/ 1581512 w 4876676"/>
                <a:gd name="connsiteY49" fmla="*/ 769039 h 4876809"/>
                <a:gd name="connsiteX50" fmla="*/ 2343074 w 4876676"/>
                <a:gd name="connsiteY50" fmla="*/ 1354731 h 4876809"/>
                <a:gd name="connsiteX51" fmla="*/ 2343074 w 4876676"/>
                <a:gd name="connsiteY51" fmla="*/ 2158460 h 4876809"/>
                <a:gd name="connsiteX52" fmla="*/ 2169347 w 4876676"/>
                <a:gd name="connsiteY52" fmla="*/ 1515189 h 4876809"/>
                <a:gd name="connsiteX53" fmla="*/ 2343074 w 4876676"/>
                <a:gd name="connsiteY53" fmla="*/ 1354731 h 4876809"/>
                <a:gd name="connsiteX54" fmla="*/ 3711473 w 4876676"/>
                <a:gd name="connsiteY54" fmla="*/ 4686300 h 4876809"/>
                <a:gd name="connsiteX55" fmla="*/ 1906124 w 4876676"/>
                <a:gd name="connsiteY55" fmla="*/ 4686300 h 4876809"/>
                <a:gd name="connsiteX56" fmla="*/ 1906124 w 4876676"/>
                <a:gd name="connsiteY56" fmla="*/ 4686300 h 4876809"/>
                <a:gd name="connsiteX57" fmla="*/ 1715872 w 4876676"/>
                <a:gd name="connsiteY57" fmla="*/ 4615006 h 4876809"/>
                <a:gd name="connsiteX58" fmla="*/ 1485852 w 4876676"/>
                <a:gd name="connsiteY58" fmla="*/ 4414400 h 4876809"/>
                <a:gd name="connsiteX59" fmla="*/ 1485852 w 4876676"/>
                <a:gd name="connsiteY59" fmla="*/ 3097025 h 4876809"/>
                <a:gd name="connsiteX60" fmla="*/ 1901695 w 4876676"/>
                <a:gd name="connsiteY60" fmla="*/ 2681183 h 4876809"/>
                <a:gd name="connsiteX61" fmla="*/ 1977114 w 4876676"/>
                <a:gd name="connsiteY61" fmla="*/ 2976267 h 4876809"/>
                <a:gd name="connsiteX62" fmla="*/ 2069392 w 4876676"/>
                <a:gd name="connsiteY62" fmla="*/ 3047924 h 4876809"/>
                <a:gd name="connsiteX63" fmla="*/ 3942045 w 4876676"/>
                <a:gd name="connsiteY63" fmla="*/ 3048038 h 4876809"/>
                <a:gd name="connsiteX64" fmla="*/ 4075395 w 4876676"/>
                <a:gd name="connsiteY64" fmla="*/ 3181388 h 4876809"/>
                <a:gd name="connsiteX65" fmla="*/ 3942045 w 4876676"/>
                <a:gd name="connsiteY65" fmla="*/ 3314738 h 4876809"/>
                <a:gd name="connsiteX66" fmla="*/ 2982497 w 4876676"/>
                <a:gd name="connsiteY66" fmla="*/ 3314738 h 4876809"/>
                <a:gd name="connsiteX67" fmla="*/ 2887247 w 4876676"/>
                <a:gd name="connsiteY67" fmla="*/ 3409988 h 4876809"/>
                <a:gd name="connsiteX68" fmla="*/ 2982497 w 4876676"/>
                <a:gd name="connsiteY68" fmla="*/ 3505238 h 4876809"/>
                <a:gd name="connsiteX69" fmla="*/ 4240178 w 4876676"/>
                <a:gd name="connsiteY69" fmla="*/ 3505238 h 4876809"/>
                <a:gd name="connsiteX70" fmla="*/ 4373528 w 4876676"/>
                <a:gd name="connsiteY70" fmla="*/ 3638588 h 4876809"/>
                <a:gd name="connsiteX71" fmla="*/ 4240178 w 4876676"/>
                <a:gd name="connsiteY71" fmla="*/ 3771938 h 4876809"/>
                <a:gd name="connsiteX72" fmla="*/ 2982497 w 4876676"/>
                <a:gd name="connsiteY72" fmla="*/ 3771938 h 4876809"/>
                <a:gd name="connsiteX73" fmla="*/ 2887247 w 4876676"/>
                <a:gd name="connsiteY73" fmla="*/ 3867188 h 4876809"/>
                <a:gd name="connsiteX74" fmla="*/ 2982497 w 4876676"/>
                <a:gd name="connsiteY74" fmla="*/ 3962438 h 4876809"/>
                <a:gd name="connsiteX75" fmla="*/ 4036371 w 4876676"/>
                <a:gd name="connsiteY75" fmla="*/ 3962438 h 4876809"/>
                <a:gd name="connsiteX76" fmla="*/ 4169721 w 4876676"/>
                <a:gd name="connsiteY76" fmla="*/ 4095788 h 4876809"/>
                <a:gd name="connsiteX77" fmla="*/ 4036371 w 4876676"/>
                <a:gd name="connsiteY77" fmla="*/ 4229138 h 4876809"/>
                <a:gd name="connsiteX78" fmla="*/ 2982497 w 4876676"/>
                <a:gd name="connsiteY78" fmla="*/ 4229138 h 4876809"/>
                <a:gd name="connsiteX79" fmla="*/ 2887247 w 4876676"/>
                <a:gd name="connsiteY79" fmla="*/ 4324388 h 4876809"/>
                <a:gd name="connsiteX80" fmla="*/ 2982497 w 4876676"/>
                <a:gd name="connsiteY80" fmla="*/ 4419638 h 4876809"/>
                <a:gd name="connsiteX81" fmla="*/ 3711473 w 4876676"/>
                <a:gd name="connsiteY81" fmla="*/ 4419638 h 4876809"/>
                <a:gd name="connsiteX82" fmla="*/ 3844823 w 4876676"/>
                <a:gd name="connsiteY82" fmla="*/ 4552988 h 4876809"/>
                <a:gd name="connsiteX83" fmla="*/ 3711473 w 4876676"/>
                <a:gd name="connsiteY83" fmla="*/ 4686300 h 4876809"/>
                <a:gd name="connsiteX84" fmla="*/ 4686176 w 4876676"/>
                <a:gd name="connsiteY84" fmla="*/ 4686300 h 4876809"/>
                <a:gd name="connsiteX85" fmla="*/ 4686167 w 4876676"/>
                <a:gd name="connsiteY85" fmla="*/ 4686300 h 4876809"/>
                <a:gd name="connsiteX86" fmla="*/ 4006472 w 4876676"/>
                <a:gd name="connsiteY86" fmla="*/ 4686300 h 4876809"/>
                <a:gd name="connsiteX87" fmla="*/ 4035314 w 4876676"/>
                <a:gd name="connsiteY87" fmla="*/ 4552950 h 4876809"/>
                <a:gd name="connsiteX88" fmla="*/ 4006472 w 4876676"/>
                <a:gd name="connsiteY88" fmla="*/ 4419600 h 4876809"/>
                <a:gd name="connsiteX89" fmla="*/ 4036371 w 4876676"/>
                <a:gd name="connsiteY89" fmla="*/ 4419600 h 4876809"/>
                <a:gd name="connsiteX90" fmla="*/ 4360212 w 4876676"/>
                <a:gd name="connsiteY90" fmla="*/ 4095760 h 4876809"/>
                <a:gd name="connsiteX91" fmla="*/ 4325836 w 4876676"/>
                <a:gd name="connsiteY91" fmla="*/ 3950818 h 4876809"/>
                <a:gd name="connsiteX92" fmla="*/ 4564009 w 4876676"/>
                <a:gd name="connsiteY92" fmla="*/ 3638569 h 4876809"/>
                <a:gd name="connsiteX93" fmla="*/ 4500087 w 4876676"/>
                <a:gd name="connsiteY93" fmla="*/ 3445640 h 4876809"/>
                <a:gd name="connsiteX94" fmla="*/ 4500087 w 4876676"/>
                <a:gd name="connsiteY94" fmla="*/ 2238442 h 4876809"/>
                <a:gd name="connsiteX95" fmla="*/ 4404837 w 4876676"/>
                <a:gd name="connsiteY95" fmla="*/ 2143192 h 4876809"/>
                <a:gd name="connsiteX96" fmla="*/ 4309587 w 4876676"/>
                <a:gd name="connsiteY96" fmla="*/ 2238442 h 4876809"/>
                <a:gd name="connsiteX97" fmla="*/ 4309587 w 4876676"/>
                <a:gd name="connsiteY97" fmla="*/ 3322311 h 4876809"/>
                <a:gd name="connsiteX98" fmla="*/ 4240159 w 4876676"/>
                <a:gd name="connsiteY98" fmla="*/ 3314738 h 4876809"/>
                <a:gd name="connsiteX99" fmla="*/ 4237035 w 4876676"/>
                <a:gd name="connsiteY99" fmla="*/ 3314738 h 4876809"/>
                <a:gd name="connsiteX100" fmla="*/ 4265876 w 4876676"/>
                <a:gd name="connsiteY100" fmla="*/ 3181388 h 4876809"/>
                <a:gd name="connsiteX101" fmla="*/ 3942036 w 4876676"/>
                <a:gd name="connsiteY101" fmla="*/ 2857548 h 4876809"/>
                <a:gd name="connsiteX102" fmla="*/ 3788921 w 4876676"/>
                <a:gd name="connsiteY102" fmla="*/ 2857548 h 4876809"/>
                <a:gd name="connsiteX103" fmla="*/ 4065689 w 4876676"/>
                <a:gd name="connsiteY103" fmla="*/ 2438400 h 4876809"/>
                <a:gd name="connsiteX104" fmla="*/ 3609851 w 4876676"/>
                <a:gd name="connsiteY104" fmla="*/ 1982553 h 4876809"/>
                <a:gd name="connsiteX105" fmla="*/ 3154013 w 4876676"/>
                <a:gd name="connsiteY105" fmla="*/ 2438400 h 4876809"/>
                <a:gd name="connsiteX106" fmla="*/ 3430781 w 4876676"/>
                <a:gd name="connsiteY106" fmla="*/ 2857548 h 4876809"/>
                <a:gd name="connsiteX107" fmla="*/ 2910116 w 4876676"/>
                <a:gd name="connsiteY107" fmla="*/ 2857548 h 4876809"/>
                <a:gd name="connsiteX108" fmla="*/ 2910116 w 4876676"/>
                <a:gd name="connsiteY108" fmla="*/ 1046445 h 4876809"/>
                <a:gd name="connsiteX109" fmla="*/ 3251606 w 4876676"/>
                <a:gd name="connsiteY109" fmla="*/ 704945 h 4876809"/>
                <a:gd name="connsiteX110" fmla="*/ 3968087 w 4876676"/>
                <a:gd name="connsiteY110" fmla="*/ 704945 h 4876809"/>
                <a:gd name="connsiteX111" fmla="*/ 4309577 w 4876676"/>
                <a:gd name="connsiteY111" fmla="*/ 1046445 h 4876809"/>
                <a:gd name="connsiteX112" fmla="*/ 4309577 w 4876676"/>
                <a:gd name="connsiteY112" fmla="*/ 1342577 h 4876809"/>
                <a:gd name="connsiteX113" fmla="*/ 4404827 w 4876676"/>
                <a:gd name="connsiteY113" fmla="*/ 1437827 h 4876809"/>
                <a:gd name="connsiteX114" fmla="*/ 4500077 w 4876676"/>
                <a:gd name="connsiteY114" fmla="*/ 1342577 h 4876809"/>
                <a:gd name="connsiteX115" fmla="*/ 4500077 w 4876676"/>
                <a:gd name="connsiteY115" fmla="*/ 961406 h 4876809"/>
                <a:gd name="connsiteX116" fmla="*/ 4404827 w 4876676"/>
                <a:gd name="connsiteY116" fmla="*/ 866156 h 4876809"/>
                <a:gd name="connsiteX117" fmla="*/ 4148376 w 4876676"/>
                <a:gd name="connsiteY117" fmla="*/ 609695 h 4876809"/>
                <a:gd name="connsiteX118" fmla="*/ 4053126 w 4876676"/>
                <a:gd name="connsiteY118" fmla="*/ 514445 h 4876809"/>
                <a:gd name="connsiteX119" fmla="*/ 3166577 w 4876676"/>
                <a:gd name="connsiteY119" fmla="*/ 514445 h 4876809"/>
                <a:gd name="connsiteX120" fmla="*/ 3071327 w 4876676"/>
                <a:gd name="connsiteY120" fmla="*/ 609695 h 4876809"/>
                <a:gd name="connsiteX121" fmla="*/ 2814876 w 4876676"/>
                <a:gd name="connsiteY121" fmla="*/ 866156 h 4876809"/>
                <a:gd name="connsiteX122" fmla="*/ 2719626 w 4876676"/>
                <a:gd name="connsiteY122" fmla="*/ 961406 h 4876809"/>
                <a:gd name="connsiteX123" fmla="*/ 2719626 w 4876676"/>
                <a:gd name="connsiteY123" fmla="*/ 2857538 h 4876809"/>
                <a:gd name="connsiteX124" fmla="*/ 2533583 w 4876676"/>
                <a:gd name="connsiteY124" fmla="*/ 2857538 h 4876809"/>
                <a:gd name="connsiteX125" fmla="*/ 2533583 w 4876676"/>
                <a:gd name="connsiteY125" fmla="*/ 190605 h 4876809"/>
                <a:gd name="connsiteX126" fmla="*/ 4686176 w 4876676"/>
                <a:gd name="connsiteY126" fmla="*/ 190500 h 4876809"/>
                <a:gd name="connsiteX127" fmla="*/ 4686176 w 4876676"/>
                <a:gd name="connsiteY127" fmla="*/ 4686300 h 4876809"/>
                <a:gd name="connsiteX128" fmla="*/ 3609870 w 4876676"/>
                <a:gd name="connsiteY128" fmla="*/ 2703748 h 4876809"/>
                <a:gd name="connsiteX129" fmla="*/ 3344532 w 4876676"/>
                <a:gd name="connsiteY129" fmla="*/ 2438410 h 4876809"/>
                <a:gd name="connsiteX130" fmla="*/ 3609870 w 4876676"/>
                <a:gd name="connsiteY130" fmla="*/ 2173062 h 4876809"/>
                <a:gd name="connsiteX131" fmla="*/ 3875208 w 4876676"/>
                <a:gd name="connsiteY131" fmla="*/ 2438400 h 4876809"/>
                <a:gd name="connsiteX132" fmla="*/ 3609870 w 4876676"/>
                <a:gd name="connsiteY132" fmla="*/ 2703748 h 487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876676" h="4876809">
                  <a:moveTo>
                    <a:pt x="4848778" y="27899"/>
                  </a:moveTo>
                  <a:cubicBezTo>
                    <a:pt x="4830909" y="10039"/>
                    <a:pt x="4806677" y="0"/>
                    <a:pt x="4781407" y="0"/>
                  </a:cubicBezTo>
                  <a:lnTo>
                    <a:pt x="2438314" y="124"/>
                  </a:lnTo>
                  <a:cubicBezTo>
                    <a:pt x="2385717" y="124"/>
                    <a:pt x="2343074" y="42777"/>
                    <a:pt x="2343074" y="95374"/>
                  </a:cubicBezTo>
                  <a:lnTo>
                    <a:pt x="2343074" y="367760"/>
                  </a:lnTo>
                  <a:lnTo>
                    <a:pt x="1440209" y="609686"/>
                  </a:lnTo>
                  <a:cubicBezTo>
                    <a:pt x="1389393" y="623307"/>
                    <a:pt x="1359237" y="675532"/>
                    <a:pt x="1372857" y="726338"/>
                  </a:cubicBezTo>
                  <a:lnTo>
                    <a:pt x="1840792" y="2472671"/>
                  </a:lnTo>
                  <a:lnTo>
                    <a:pt x="1435989" y="2877474"/>
                  </a:lnTo>
                  <a:cubicBezTo>
                    <a:pt x="1384468" y="2802246"/>
                    <a:pt x="1297962" y="2752773"/>
                    <a:pt x="1200112" y="2752773"/>
                  </a:cubicBezTo>
                  <a:lnTo>
                    <a:pt x="285740" y="2752773"/>
                  </a:lnTo>
                  <a:cubicBezTo>
                    <a:pt x="128178" y="2752773"/>
                    <a:pt x="0" y="2880960"/>
                    <a:pt x="0" y="3038513"/>
                  </a:cubicBezTo>
                  <a:lnTo>
                    <a:pt x="0" y="4591050"/>
                  </a:lnTo>
                  <a:cubicBezTo>
                    <a:pt x="0" y="4748613"/>
                    <a:pt x="128178" y="4876800"/>
                    <a:pt x="285740" y="4876800"/>
                  </a:cubicBezTo>
                  <a:lnTo>
                    <a:pt x="1200121" y="4876800"/>
                  </a:lnTo>
                  <a:cubicBezTo>
                    <a:pt x="1333976" y="4876800"/>
                    <a:pt x="1446581" y="4784255"/>
                    <a:pt x="1477442" y="4659821"/>
                  </a:cubicBezTo>
                  <a:lnTo>
                    <a:pt x="1590694" y="4758585"/>
                  </a:lnTo>
                  <a:cubicBezTo>
                    <a:pt x="1678124" y="4834823"/>
                    <a:pt x="1790138" y="4876810"/>
                    <a:pt x="1906143" y="4876810"/>
                  </a:cubicBezTo>
                  <a:lnTo>
                    <a:pt x="4781426" y="4876810"/>
                  </a:lnTo>
                  <a:cubicBezTo>
                    <a:pt x="4834023" y="4876810"/>
                    <a:pt x="4876676" y="4834157"/>
                    <a:pt x="4876676" y="4781560"/>
                  </a:cubicBezTo>
                  <a:lnTo>
                    <a:pt x="4876676" y="95250"/>
                  </a:lnTo>
                  <a:cubicBezTo>
                    <a:pt x="4876657" y="69990"/>
                    <a:pt x="4866637" y="45758"/>
                    <a:pt x="4848778" y="27899"/>
                  </a:cubicBezTo>
                  <a:close/>
                  <a:moveTo>
                    <a:pt x="1295352" y="4591060"/>
                  </a:moveTo>
                  <a:cubicBezTo>
                    <a:pt x="1295352" y="4643571"/>
                    <a:pt x="1252623" y="4686310"/>
                    <a:pt x="1200102" y="4686310"/>
                  </a:cubicBezTo>
                  <a:lnTo>
                    <a:pt x="285731" y="4686310"/>
                  </a:lnTo>
                  <a:cubicBezTo>
                    <a:pt x="233210" y="4686310"/>
                    <a:pt x="190481" y="4643581"/>
                    <a:pt x="190481" y="4591060"/>
                  </a:cubicBezTo>
                  <a:lnTo>
                    <a:pt x="190481" y="3038523"/>
                  </a:lnTo>
                  <a:cubicBezTo>
                    <a:pt x="190481" y="2986002"/>
                    <a:pt x="233210" y="2943273"/>
                    <a:pt x="285731" y="2943273"/>
                  </a:cubicBezTo>
                  <a:lnTo>
                    <a:pt x="647671" y="2943273"/>
                  </a:lnTo>
                  <a:lnTo>
                    <a:pt x="647671" y="4040505"/>
                  </a:lnTo>
                  <a:cubicBezTo>
                    <a:pt x="647671" y="4093102"/>
                    <a:pt x="690324" y="4135755"/>
                    <a:pt x="742921" y="4135755"/>
                  </a:cubicBezTo>
                  <a:cubicBezTo>
                    <a:pt x="795519" y="4135755"/>
                    <a:pt x="838171" y="4093102"/>
                    <a:pt x="838171" y="4040505"/>
                  </a:cubicBezTo>
                  <a:lnTo>
                    <a:pt x="838171" y="2943273"/>
                  </a:lnTo>
                  <a:lnTo>
                    <a:pt x="1200112" y="2943273"/>
                  </a:lnTo>
                  <a:cubicBezTo>
                    <a:pt x="1252633" y="2943273"/>
                    <a:pt x="1295362" y="2986002"/>
                    <a:pt x="1295362" y="3038523"/>
                  </a:cubicBezTo>
                  <a:lnTo>
                    <a:pt x="1295362" y="4591060"/>
                  </a:lnTo>
                  <a:close/>
                  <a:moveTo>
                    <a:pt x="1581512" y="769039"/>
                  </a:moveTo>
                  <a:lnTo>
                    <a:pt x="2343074" y="564975"/>
                  </a:lnTo>
                  <a:lnTo>
                    <a:pt x="2343074" y="917924"/>
                  </a:lnTo>
                  <a:lnTo>
                    <a:pt x="2279237" y="935031"/>
                  </a:lnTo>
                  <a:cubicBezTo>
                    <a:pt x="2254825" y="941575"/>
                    <a:pt x="2234032" y="957529"/>
                    <a:pt x="2221402" y="979408"/>
                  </a:cubicBezTo>
                  <a:cubicBezTo>
                    <a:pt x="2208771" y="1001287"/>
                    <a:pt x="2205342" y="1027281"/>
                    <a:pt x="2211886" y="1051684"/>
                  </a:cubicBezTo>
                  <a:cubicBezTo>
                    <a:pt x="2248491" y="1188282"/>
                    <a:pt x="2167138" y="1329185"/>
                    <a:pt x="2030540" y="1365790"/>
                  </a:cubicBezTo>
                  <a:cubicBezTo>
                    <a:pt x="2006108" y="1372343"/>
                    <a:pt x="1985277" y="1388326"/>
                    <a:pt x="1972656" y="1410252"/>
                  </a:cubicBezTo>
                  <a:cubicBezTo>
                    <a:pt x="1960036" y="1432169"/>
                    <a:pt x="1956635" y="1458211"/>
                    <a:pt x="1963236" y="1482633"/>
                  </a:cubicBezTo>
                  <a:lnTo>
                    <a:pt x="2334511" y="2857452"/>
                  </a:lnTo>
                  <a:lnTo>
                    <a:pt x="2143344" y="2857452"/>
                  </a:lnTo>
                  <a:lnTo>
                    <a:pt x="2044827" y="2472033"/>
                  </a:lnTo>
                  <a:cubicBezTo>
                    <a:pt x="2041693" y="2459765"/>
                    <a:pt x="2036207" y="2448459"/>
                    <a:pt x="2028863" y="2438629"/>
                  </a:cubicBezTo>
                  <a:lnTo>
                    <a:pt x="1581512" y="769039"/>
                  </a:lnTo>
                  <a:close/>
                  <a:moveTo>
                    <a:pt x="2343074" y="1354731"/>
                  </a:moveTo>
                  <a:lnTo>
                    <a:pt x="2343074" y="2158460"/>
                  </a:lnTo>
                  <a:lnTo>
                    <a:pt x="2169347" y="1515189"/>
                  </a:lnTo>
                  <a:cubicBezTo>
                    <a:pt x="2241918" y="1477718"/>
                    <a:pt x="2301307" y="1421654"/>
                    <a:pt x="2343074" y="1354731"/>
                  </a:cubicBezTo>
                  <a:close/>
                  <a:moveTo>
                    <a:pt x="3711473" y="4686300"/>
                  </a:moveTo>
                  <a:lnTo>
                    <a:pt x="1906124" y="4686300"/>
                  </a:lnTo>
                  <a:lnTo>
                    <a:pt x="1906124" y="4686300"/>
                  </a:lnTo>
                  <a:cubicBezTo>
                    <a:pt x="1836163" y="4686300"/>
                    <a:pt x="1768602" y="4660983"/>
                    <a:pt x="1715872" y="4615006"/>
                  </a:cubicBezTo>
                  <a:lnTo>
                    <a:pt x="1485852" y="4414400"/>
                  </a:lnTo>
                  <a:lnTo>
                    <a:pt x="1485852" y="3097025"/>
                  </a:lnTo>
                  <a:lnTo>
                    <a:pt x="1901695" y="2681183"/>
                  </a:lnTo>
                  <a:lnTo>
                    <a:pt x="1977114" y="2976267"/>
                  </a:lnTo>
                  <a:cubicBezTo>
                    <a:pt x="1987896" y="3018434"/>
                    <a:pt x="2025872" y="3047924"/>
                    <a:pt x="2069392" y="3047924"/>
                  </a:cubicBezTo>
                  <a:lnTo>
                    <a:pt x="3942045" y="3048038"/>
                  </a:lnTo>
                  <a:cubicBezTo>
                    <a:pt x="4015578" y="3048038"/>
                    <a:pt x="4075395" y="3107855"/>
                    <a:pt x="4075395" y="3181388"/>
                  </a:cubicBezTo>
                  <a:cubicBezTo>
                    <a:pt x="4075395" y="3254921"/>
                    <a:pt x="4015578" y="3314738"/>
                    <a:pt x="3942045" y="3314738"/>
                  </a:cubicBezTo>
                  <a:lnTo>
                    <a:pt x="2982497" y="3314738"/>
                  </a:lnTo>
                  <a:cubicBezTo>
                    <a:pt x="2929900" y="3314738"/>
                    <a:pt x="2887247" y="3357391"/>
                    <a:pt x="2887247" y="3409988"/>
                  </a:cubicBezTo>
                  <a:cubicBezTo>
                    <a:pt x="2887247" y="3462585"/>
                    <a:pt x="2929900" y="3505238"/>
                    <a:pt x="2982497" y="3505238"/>
                  </a:cubicBezTo>
                  <a:lnTo>
                    <a:pt x="4240178" y="3505238"/>
                  </a:lnTo>
                  <a:cubicBezTo>
                    <a:pt x="4313711" y="3505238"/>
                    <a:pt x="4373528" y="3565055"/>
                    <a:pt x="4373528" y="3638588"/>
                  </a:cubicBezTo>
                  <a:cubicBezTo>
                    <a:pt x="4373528" y="3712121"/>
                    <a:pt x="4313711" y="3771938"/>
                    <a:pt x="4240178" y="3771938"/>
                  </a:cubicBezTo>
                  <a:lnTo>
                    <a:pt x="2982497" y="3771938"/>
                  </a:lnTo>
                  <a:cubicBezTo>
                    <a:pt x="2929900" y="3771938"/>
                    <a:pt x="2887247" y="3814591"/>
                    <a:pt x="2887247" y="3867188"/>
                  </a:cubicBezTo>
                  <a:cubicBezTo>
                    <a:pt x="2887247" y="3919785"/>
                    <a:pt x="2929900" y="3962438"/>
                    <a:pt x="2982497" y="3962438"/>
                  </a:cubicBezTo>
                  <a:lnTo>
                    <a:pt x="4036371" y="3962438"/>
                  </a:lnTo>
                  <a:cubicBezTo>
                    <a:pt x="4109904" y="3962438"/>
                    <a:pt x="4169721" y="4022255"/>
                    <a:pt x="4169721" y="4095788"/>
                  </a:cubicBezTo>
                  <a:cubicBezTo>
                    <a:pt x="4169721" y="4169321"/>
                    <a:pt x="4109904" y="4229138"/>
                    <a:pt x="4036371" y="4229138"/>
                  </a:cubicBezTo>
                  <a:lnTo>
                    <a:pt x="2982497" y="4229138"/>
                  </a:lnTo>
                  <a:cubicBezTo>
                    <a:pt x="2929900" y="4229138"/>
                    <a:pt x="2887247" y="4271791"/>
                    <a:pt x="2887247" y="4324388"/>
                  </a:cubicBezTo>
                  <a:cubicBezTo>
                    <a:pt x="2887247" y="4376985"/>
                    <a:pt x="2929900" y="4419638"/>
                    <a:pt x="2982497" y="4419638"/>
                  </a:cubicBezTo>
                  <a:lnTo>
                    <a:pt x="3711473" y="4419638"/>
                  </a:lnTo>
                  <a:cubicBezTo>
                    <a:pt x="3785006" y="4419638"/>
                    <a:pt x="3844823" y="4479455"/>
                    <a:pt x="3844823" y="4552988"/>
                  </a:cubicBezTo>
                  <a:cubicBezTo>
                    <a:pt x="3844814" y="4626483"/>
                    <a:pt x="3784997" y="4686300"/>
                    <a:pt x="3711473" y="4686300"/>
                  </a:cubicBezTo>
                  <a:close/>
                  <a:moveTo>
                    <a:pt x="4686176" y="4686300"/>
                  </a:moveTo>
                  <a:lnTo>
                    <a:pt x="4686167" y="4686300"/>
                  </a:lnTo>
                  <a:lnTo>
                    <a:pt x="4006472" y="4686300"/>
                  </a:lnTo>
                  <a:cubicBezTo>
                    <a:pt x="4024941" y="4645600"/>
                    <a:pt x="4035314" y="4600480"/>
                    <a:pt x="4035314" y="4552950"/>
                  </a:cubicBezTo>
                  <a:cubicBezTo>
                    <a:pt x="4035314" y="4505421"/>
                    <a:pt x="4024941" y="4460301"/>
                    <a:pt x="4006472" y="4419600"/>
                  </a:cubicBezTo>
                  <a:lnTo>
                    <a:pt x="4036371" y="4419600"/>
                  </a:lnTo>
                  <a:cubicBezTo>
                    <a:pt x="4214936" y="4419600"/>
                    <a:pt x="4360212" y="4274325"/>
                    <a:pt x="4360212" y="4095760"/>
                  </a:cubicBezTo>
                  <a:cubicBezTo>
                    <a:pt x="4360212" y="4043677"/>
                    <a:pt x="4347782" y="3994461"/>
                    <a:pt x="4325836" y="3950818"/>
                  </a:cubicBezTo>
                  <a:cubicBezTo>
                    <a:pt x="4462958" y="3913156"/>
                    <a:pt x="4564009" y="3787474"/>
                    <a:pt x="4564009" y="3638569"/>
                  </a:cubicBezTo>
                  <a:cubicBezTo>
                    <a:pt x="4564009" y="3566332"/>
                    <a:pt x="4540215" y="3499552"/>
                    <a:pt x="4500087" y="3445640"/>
                  </a:cubicBezTo>
                  <a:lnTo>
                    <a:pt x="4500087" y="2238442"/>
                  </a:lnTo>
                  <a:cubicBezTo>
                    <a:pt x="4500087" y="2185845"/>
                    <a:pt x="4457434" y="2143192"/>
                    <a:pt x="4404837" y="2143192"/>
                  </a:cubicBezTo>
                  <a:cubicBezTo>
                    <a:pt x="4352239" y="2143192"/>
                    <a:pt x="4309587" y="2185845"/>
                    <a:pt x="4309587" y="2238442"/>
                  </a:cubicBezTo>
                  <a:lnTo>
                    <a:pt x="4309587" y="3322311"/>
                  </a:lnTo>
                  <a:cubicBezTo>
                    <a:pt x="4287203" y="3317405"/>
                    <a:pt x="4263990" y="3314738"/>
                    <a:pt x="4240159" y="3314738"/>
                  </a:cubicBezTo>
                  <a:lnTo>
                    <a:pt x="4237035" y="3314738"/>
                  </a:lnTo>
                  <a:cubicBezTo>
                    <a:pt x="4255503" y="3274038"/>
                    <a:pt x="4265876" y="3228918"/>
                    <a:pt x="4265876" y="3181388"/>
                  </a:cubicBezTo>
                  <a:cubicBezTo>
                    <a:pt x="4265876" y="3002814"/>
                    <a:pt x="4120601" y="2857548"/>
                    <a:pt x="3942036" y="2857548"/>
                  </a:cubicBezTo>
                  <a:lnTo>
                    <a:pt x="3788921" y="2857548"/>
                  </a:lnTo>
                  <a:cubicBezTo>
                    <a:pt x="3951504" y="2787825"/>
                    <a:pt x="4065689" y="2626224"/>
                    <a:pt x="4065689" y="2438400"/>
                  </a:cubicBezTo>
                  <a:cubicBezTo>
                    <a:pt x="4065689" y="2187045"/>
                    <a:pt x="3861206" y="1982553"/>
                    <a:pt x="3609851" y="1982553"/>
                  </a:cubicBezTo>
                  <a:cubicBezTo>
                    <a:pt x="3358505" y="1982553"/>
                    <a:pt x="3154013" y="2187045"/>
                    <a:pt x="3154013" y="2438400"/>
                  </a:cubicBezTo>
                  <a:cubicBezTo>
                    <a:pt x="3154013" y="2626224"/>
                    <a:pt x="3268209" y="2787825"/>
                    <a:pt x="3430781" y="2857548"/>
                  </a:cubicBezTo>
                  <a:lnTo>
                    <a:pt x="2910116" y="2857548"/>
                  </a:lnTo>
                  <a:lnTo>
                    <a:pt x="2910116" y="1046445"/>
                  </a:lnTo>
                  <a:cubicBezTo>
                    <a:pt x="3080271" y="1009364"/>
                    <a:pt x="3214535" y="875109"/>
                    <a:pt x="3251606" y="704945"/>
                  </a:cubicBezTo>
                  <a:lnTo>
                    <a:pt x="3968087" y="704945"/>
                  </a:lnTo>
                  <a:cubicBezTo>
                    <a:pt x="4005158" y="875109"/>
                    <a:pt x="4139422" y="1009364"/>
                    <a:pt x="4309577" y="1046445"/>
                  </a:cubicBezTo>
                  <a:lnTo>
                    <a:pt x="4309577" y="1342577"/>
                  </a:lnTo>
                  <a:cubicBezTo>
                    <a:pt x="4309577" y="1395174"/>
                    <a:pt x="4352230" y="1437827"/>
                    <a:pt x="4404827" y="1437827"/>
                  </a:cubicBezTo>
                  <a:cubicBezTo>
                    <a:pt x="4457424" y="1437827"/>
                    <a:pt x="4500077" y="1395174"/>
                    <a:pt x="4500077" y="1342577"/>
                  </a:cubicBezTo>
                  <a:lnTo>
                    <a:pt x="4500077" y="961406"/>
                  </a:lnTo>
                  <a:cubicBezTo>
                    <a:pt x="4500077" y="908809"/>
                    <a:pt x="4457424" y="866156"/>
                    <a:pt x="4404827" y="866156"/>
                  </a:cubicBezTo>
                  <a:cubicBezTo>
                    <a:pt x="4263409" y="866156"/>
                    <a:pt x="4148376" y="751103"/>
                    <a:pt x="4148376" y="609695"/>
                  </a:cubicBezTo>
                  <a:cubicBezTo>
                    <a:pt x="4148376" y="557098"/>
                    <a:pt x="4105723" y="514445"/>
                    <a:pt x="4053126" y="514445"/>
                  </a:cubicBezTo>
                  <a:lnTo>
                    <a:pt x="3166577" y="514445"/>
                  </a:lnTo>
                  <a:cubicBezTo>
                    <a:pt x="3113980" y="514445"/>
                    <a:pt x="3071327" y="557098"/>
                    <a:pt x="3071327" y="609695"/>
                  </a:cubicBezTo>
                  <a:cubicBezTo>
                    <a:pt x="3071327" y="751113"/>
                    <a:pt x="2956284" y="866156"/>
                    <a:pt x="2814876" y="866156"/>
                  </a:cubicBezTo>
                  <a:cubicBezTo>
                    <a:pt x="2762279" y="866156"/>
                    <a:pt x="2719626" y="908809"/>
                    <a:pt x="2719626" y="961406"/>
                  </a:cubicBezTo>
                  <a:lnTo>
                    <a:pt x="2719626" y="2857538"/>
                  </a:lnTo>
                  <a:lnTo>
                    <a:pt x="2533583" y="2857538"/>
                  </a:lnTo>
                  <a:lnTo>
                    <a:pt x="2533583" y="190605"/>
                  </a:lnTo>
                  <a:lnTo>
                    <a:pt x="4686176" y="190500"/>
                  </a:lnTo>
                  <a:lnTo>
                    <a:pt x="4686176" y="4686300"/>
                  </a:lnTo>
                  <a:close/>
                  <a:moveTo>
                    <a:pt x="3609870" y="2703748"/>
                  </a:moveTo>
                  <a:cubicBezTo>
                    <a:pt x="3463557" y="2703748"/>
                    <a:pt x="3344532" y="2584714"/>
                    <a:pt x="3344532" y="2438410"/>
                  </a:cubicBezTo>
                  <a:cubicBezTo>
                    <a:pt x="3344532" y="2292106"/>
                    <a:pt x="3463566" y="2173062"/>
                    <a:pt x="3609870" y="2173062"/>
                  </a:cubicBezTo>
                  <a:cubicBezTo>
                    <a:pt x="3756174" y="2173062"/>
                    <a:pt x="3875208" y="2292096"/>
                    <a:pt x="3875208" y="2438400"/>
                  </a:cubicBezTo>
                  <a:cubicBezTo>
                    <a:pt x="3875208" y="2584704"/>
                    <a:pt x="3756184" y="2703748"/>
                    <a:pt x="3609870" y="27037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sp>
        <p:nvSpPr>
          <p:cNvPr id="36" name="Graphic 34">
            <a:extLst>
              <a:ext uri="{FF2B5EF4-FFF2-40B4-BE49-F238E27FC236}">
                <a16:creationId xmlns:a16="http://schemas.microsoft.com/office/drawing/2014/main" id="{7C70C5E7-BFBE-493A-B1FC-C94BC5C547BB}"/>
              </a:ext>
            </a:extLst>
          </p:cNvPr>
          <p:cNvSpPr/>
          <p:nvPr/>
        </p:nvSpPr>
        <p:spPr>
          <a:xfrm>
            <a:off x="7137461" y="3545008"/>
            <a:ext cx="716922" cy="716909"/>
          </a:xfrm>
          <a:custGeom>
            <a:avLst/>
            <a:gdLst>
              <a:gd name="connsiteX0" fmla="*/ 957526 w 4572311"/>
              <a:gd name="connsiteY0" fmla="*/ 865158 h 4572230"/>
              <a:gd name="connsiteX1" fmla="*/ 954097 w 4572311"/>
              <a:gd name="connsiteY1" fmla="*/ 1627158 h 4572230"/>
              <a:gd name="connsiteX2" fmla="*/ 877556 w 4572311"/>
              <a:gd name="connsiteY2" fmla="*/ 1703016 h 4572230"/>
              <a:gd name="connsiteX3" fmla="*/ 831872 w 4572311"/>
              <a:gd name="connsiteY3" fmla="*/ 1687546 h 4572230"/>
              <a:gd name="connsiteX4" fmla="*/ 759939 w 4572311"/>
              <a:gd name="connsiteY4" fmla="*/ 1633035 h 4572230"/>
              <a:gd name="connsiteX5" fmla="*/ 923131 w 4572311"/>
              <a:gd name="connsiteY5" fmla="*/ 3233339 h 4572230"/>
              <a:gd name="connsiteX6" fmla="*/ 798001 w 4572311"/>
              <a:gd name="connsiteY6" fmla="*/ 3320322 h 4572230"/>
              <a:gd name="connsiteX7" fmla="*/ 662175 w 4572311"/>
              <a:gd name="connsiteY7" fmla="*/ 1481244 h 4572230"/>
              <a:gd name="connsiteX8" fmla="*/ 764288 w 4572311"/>
              <a:gd name="connsiteY8" fmla="*/ 1446811 h 4572230"/>
              <a:gd name="connsiteX9" fmla="*/ 776475 w 4572311"/>
              <a:gd name="connsiteY9" fmla="*/ 1454355 h 4572230"/>
              <a:gd name="connsiteX10" fmla="*/ 802392 w 4572311"/>
              <a:gd name="connsiteY10" fmla="*/ 1473986 h 4572230"/>
              <a:gd name="connsiteX11" fmla="*/ 804678 w 4572311"/>
              <a:gd name="connsiteY11" fmla="*/ 966075 h 4572230"/>
              <a:gd name="connsiteX12" fmla="*/ 316484 w 4572311"/>
              <a:gd name="connsiteY12" fmla="*/ 1106093 h 4572230"/>
              <a:gd name="connsiteX13" fmla="*/ 393446 w 4572311"/>
              <a:gd name="connsiteY13" fmla="*/ 1164328 h 4572230"/>
              <a:gd name="connsiteX14" fmla="*/ 414296 w 4572311"/>
              <a:gd name="connsiteY14" fmla="*/ 1261693 h 4572230"/>
              <a:gd name="connsiteX15" fmla="*/ 283251 w 4572311"/>
              <a:gd name="connsiteY15" fmla="*/ 1550443 h 4572230"/>
              <a:gd name="connsiteX16" fmla="*/ 140157 w 4572311"/>
              <a:gd name="connsiteY16" fmla="*/ 1498056 h 4572230"/>
              <a:gd name="connsiteX17" fmla="*/ 249799 w 4572311"/>
              <a:gd name="connsiteY17" fmla="*/ 1246853 h 4572230"/>
              <a:gd name="connsiteX18" fmla="*/ 102962 w 4572311"/>
              <a:gd name="connsiteY18" fmla="*/ 1135706 h 4572230"/>
              <a:gd name="connsiteX19" fmla="*/ 88185 w 4572311"/>
              <a:gd name="connsiteY19" fmla="*/ 1028961 h 4572230"/>
              <a:gd name="connsiteX20" fmla="*/ 127936 w 4572311"/>
              <a:gd name="connsiteY20" fmla="*/ 1001699 h 4572230"/>
              <a:gd name="connsiteX21" fmla="*/ 860314 w 4572311"/>
              <a:gd name="connsiteY21" fmla="*/ 791568 h 4572230"/>
              <a:gd name="connsiteX22" fmla="*/ 954572 w 4572311"/>
              <a:gd name="connsiteY22" fmla="*/ 843800 h 4572230"/>
              <a:gd name="connsiteX23" fmla="*/ 957526 w 4572311"/>
              <a:gd name="connsiteY23" fmla="*/ 865158 h 4572230"/>
              <a:gd name="connsiteX24" fmla="*/ 242922 w 4572311"/>
              <a:gd name="connsiteY24" fmla="*/ 3311054 h 4572230"/>
              <a:gd name="connsiteX25" fmla="*/ 379130 w 4572311"/>
              <a:gd name="connsiteY25" fmla="*/ 3242607 h 4572230"/>
              <a:gd name="connsiteX26" fmla="*/ 173866 w 4572311"/>
              <a:gd name="connsiteY26" fmla="*/ 1987613 h 4572230"/>
              <a:gd name="connsiteX27" fmla="*/ 226396 w 4572311"/>
              <a:gd name="connsiteY27" fmla="*/ 1730123 h 4572230"/>
              <a:gd name="connsiteX28" fmla="*/ 79207 w 4572311"/>
              <a:gd name="connsiteY28" fmla="*/ 1690594 h 4572230"/>
              <a:gd name="connsiteX29" fmla="*/ 23009 w 4572311"/>
              <a:gd name="connsiteY29" fmla="*/ 1966296 h 4572230"/>
              <a:gd name="connsiteX30" fmla="*/ 242922 w 4572311"/>
              <a:gd name="connsiteY30" fmla="*/ 3311054 h 4572230"/>
              <a:gd name="connsiteX31" fmla="*/ 1921037 w 4572311"/>
              <a:gd name="connsiteY31" fmla="*/ 1608098 h 4572230"/>
              <a:gd name="connsiteX32" fmla="*/ 1783343 w 4572311"/>
              <a:gd name="connsiteY32" fmla="*/ 1692309 h 4572230"/>
              <a:gd name="connsiteX33" fmla="*/ 1874974 w 4572311"/>
              <a:gd name="connsiteY33" fmla="*/ 1814086 h 4572230"/>
              <a:gd name="connsiteX34" fmla="*/ 1987664 w 4572311"/>
              <a:gd name="connsiteY34" fmla="*/ 1745163 h 4572230"/>
              <a:gd name="connsiteX35" fmla="*/ 1448159 w 4572311"/>
              <a:gd name="connsiteY35" fmla="*/ 2438631 h 4572230"/>
              <a:gd name="connsiteX36" fmla="*/ 1600559 w 4572311"/>
              <a:gd name="connsiteY36" fmla="*/ 2438631 h 4572230"/>
              <a:gd name="connsiteX37" fmla="*/ 1600559 w 4572311"/>
              <a:gd name="connsiteY37" fmla="*/ 2362431 h 4572230"/>
              <a:gd name="connsiteX38" fmla="*/ 1777838 w 4572311"/>
              <a:gd name="connsiteY38" fmla="*/ 1902802 h 4572230"/>
              <a:gd name="connsiteX39" fmla="*/ 1664843 w 4572311"/>
              <a:gd name="connsiteY39" fmla="*/ 1800560 h 4572230"/>
              <a:gd name="connsiteX40" fmla="*/ 1448159 w 4572311"/>
              <a:gd name="connsiteY40" fmla="*/ 2362431 h 4572230"/>
              <a:gd name="connsiteX41" fmla="*/ 4343759 w 4572311"/>
              <a:gd name="connsiteY41" fmla="*/ 4496031 h 4572230"/>
              <a:gd name="connsiteX42" fmla="*/ 4343759 w 4572311"/>
              <a:gd name="connsiteY42" fmla="*/ 3810231 h 4572230"/>
              <a:gd name="connsiteX43" fmla="*/ 4191359 w 4572311"/>
              <a:gd name="connsiteY43" fmla="*/ 3810231 h 4572230"/>
              <a:gd name="connsiteX44" fmla="*/ 4191359 w 4572311"/>
              <a:gd name="connsiteY44" fmla="*/ 4419831 h 4572230"/>
              <a:gd name="connsiteX45" fmla="*/ 3429359 w 4572311"/>
              <a:gd name="connsiteY45" fmla="*/ 4419831 h 4572230"/>
              <a:gd name="connsiteX46" fmla="*/ 3429359 w 4572311"/>
              <a:gd name="connsiteY46" fmla="*/ 3505431 h 4572230"/>
              <a:gd name="connsiteX47" fmla="*/ 3505559 w 4572311"/>
              <a:gd name="connsiteY47" fmla="*/ 3505431 h 4572230"/>
              <a:gd name="connsiteX48" fmla="*/ 3505559 w 4572311"/>
              <a:gd name="connsiteY48" fmla="*/ 3353031 h 4572230"/>
              <a:gd name="connsiteX49" fmla="*/ 3372704 w 4572311"/>
              <a:gd name="connsiteY49" fmla="*/ 3353031 h 4572230"/>
              <a:gd name="connsiteX50" fmla="*/ 2244153 w 4572311"/>
              <a:gd name="connsiteY50" fmla="*/ 3351650 h 4572230"/>
              <a:gd name="connsiteX51" fmla="*/ 2241591 w 4572311"/>
              <a:gd name="connsiteY51" fmla="*/ 3353031 h 4572230"/>
              <a:gd name="connsiteX52" fmla="*/ 1676759 w 4572311"/>
              <a:gd name="connsiteY52" fmla="*/ 3353031 h 4572230"/>
              <a:gd name="connsiteX53" fmla="*/ 1371921 w 4572311"/>
              <a:gd name="connsiteY53" fmla="*/ 3658555 h 4572230"/>
              <a:gd name="connsiteX54" fmla="*/ 1382436 w 4572311"/>
              <a:gd name="connsiteY54" fmla="*/ 3737631 h 4572230"/>
              <a:gd name="connsiteX55" fmla="*/ 1085666 w 4572311"/>
              <a:gd name="connsiteY55" fmla="*/ 3601633 h 4572230"/>
              <a:gd name="connsiteX56" fmla="*/ 1107992 w 4572311"/>
              <a:gd name="connsiteY56" fmla="*/ 3572325 h 4572230"/>
              <a:gd name="connsiteX57" fmla="*/ 1273442 w 4572311"/>
              <a:gd name="connsiteY57" fmla="*/ 3406876 h 4572230"/>
              <a:gd name="connsiteX58" fmla="*/ 1295759 w 4572311"/>
              <a:gd name="connsiteY58" fmla="*/ 3353031 h 4572230"/>
              <a:gd name="connsiteX59" fmla="*/ 1295759 w 4572311"/>
              <a:gd name="connsiteY59" fmla="*/ 2362431 h 4572230"/>
              <a:gd name="connsiteX60" fmla="*/ 2021249 w 4572311"/>
              <a:gd name="connsiteY60" fmla="*/ 1407730 h 4572230"/>
              <a:gd name="connsiteX61" fmla="*/ 2074331 w 4572311"/>
              <a:gd name="connsiteY61" fmla="*/ 1313947 h 4572230"/>
              <a:gd name="connsiteX62" fmla="*/ 2066503 w 4572311"/>
              <a:gd name="connsiteY62" fmla="*/ 1295535 h 4572230"/>
              <a:gd name="connsiteX63" fmla="*/ 1886490 w 4572311"/>
              <a:gd name="connsiteY63" fmla="*/ 990831 h 4572230"/>
              <a:gd name="connsiteX64" fmla="*/ 2686228 w 4572311"/>
              <a:gd name="connsiteY64" fmla="*/ 990831 h 4572230"/>
              <a:gd name="connsiteX65" fmla="*/ 2506205 w 4572311"/>
              <a:gd name="connsiteY65" fmla="*/ 1295535 h 4572230"/>
              <a:gd name="connsiteX66" fmla="*/ 2533046 w 4572311"/>
              <a:gd name="connsiteY66" fmla="*/ 1399902 h 4572230"/>
              <a:gd name="connsiteX67" fmla="*/ 2551458 w 4572311"/>
              <a:gd name="connsiteY67" fmla="*/ 1407730 h 4572230"/>
              <a:gd name="connsiteX68" fmla="*/ 3276958 w 4572311"/>
              <a:gd name="connsiteY68" fmla="*/ 2362431 h 4572230"/>
              <a:gd name="connsiteX69" fmla="*/ 3276959 w 4572311"/>
              <a:gd name="connsiteY69" fmla="*/ 3200631 h 4572230"/>
              <a:gd name="connsiteX70" fmla="*/ 3429359 w 4572311"/>
              <a:gd name="connsiteY70" fmla="*/ 3200631 h 4572230"/>
              <a:gd name="connsiteX71" fmla="*/ 3429359 w 4572311"/>
              <a:gd name="connsiteY71" fmla="*/ 2362431 h 4572230"/>
              <a:gd name="connsiteX72" fmla="*/ 2685771 w 4572311"/>
              <a:gd name="connsiteY72" fmla="*/ 1291230 h 4572230"/>
              <a:gd name="connsiteX73" fmla="*/ 2885367 w 4572311"/>
              <a:gd name="connsiteY73" fmla="*/ 953388 h 4572230"/>
              <a:gd name="connsiteX74" fmla="*/ 2858517 w 4572311"/>
              <a:gd name="connsiteY74" fmla="*/ 849023 h 4572230"/>
              <a:gd name="connsiteX75" fmla="*/ 2819759 w 4572311"/>
              <a:gd name="connsiteY75" fmla="*/ 838431 h 4572230"/>
              <a:gd name="connsiteX76" fmla="*/ 1752959 w 4572311"/>
              <a:gd name="connsiteY76" fmla="*/ 838431 h 4572230"/>
              <a:gd name="connsiteX77" fmla="*/ 1676758 w 4572311"/>
              <a:gd name="connsiteY77" fmla="*/ 914630 h 4572230"/>
              <a:gd name="connsiteX78" fmla="*/ 1687350 w 4572311"/>
              <a:gd name="connsiteY78" fmla="*/ 953388 h 4572230"/>
              <a:gd name="connsiteX79" fmla="*/ 1886947 w 4572311"/>
              <a:gd name="connsiteY79" fmla="*/ 1291230 h 4572230"/>
              <a:gd name="connsiteX80" fmla="*/ 1143359 w 4572311"/>
              <a:gd name="connsiteY80" fmla="*/ 2362431 h 4572230"/>
              <a:gd name="connsiteX81" fmla="*/ 1143359 w 4572311"/>
              <a:gd name="connsiteY81" fmla="*/ 3321474 h 4572230"/>
              <a:gd name="connsiteX82" fmla="*/ 1000226 w 4572311"/>
              <a:gd name="connsiteY82" fmla="*/ 3464597 h 4572230"/>
              <a:gd name="connsiteX83" fmla="*/ 946772 w 4572311"/>
              <a:gd name="connsiteY83" fmla="*/ 3538044 h 4572230"/>
              <a:gd name="connsiteX84" fmla="*/ 689597 w 4572311"/>
              <a:gd name="connsiteY84" fmla="*/ 3420258 h 4572230"/>
              <a:gd name="connsiteX85" fmla="*/ 268011 w 4572311"/>
              <a:gd name="connsiteY85" fmla="*/ 3561543 h 4572230"/>
              <a:gd name="connsiteX86" fmla="*/ 408714 w 4572311"/>
              <a:gd name="connsiteY86" fmla="*/ 4023505 h 4572230"/>
              <a:gd name="connsiteX87" fmla="*/ 1297226 w 4572311"/>
              <a:gd name="connsiteY87" fmla="*/ 4467751 h 4572230"/>
              <a:gd name="connsiteX88" fmla="*/ 1740195 w 4572311"/>
              <a:gd name="connsiteY88" fmla="*/ 4572231 h 4572230"/>
              <a:gd name="connsiteX89" fmla="*/ 2819759 w 4572311"/>
              <a:gd name="connsiteY89" fmla="*/ 4572231 h 4572230"/>
              <a:gd name="connsiteX90" fmla="*/ 2819759 w 4572311"/>
              <a:gd name="connsiteY90" fmla="*/ 4419831 h 4572230"/>
              <a:gd name="connsiteX91" fmla="*/ 1740195 w 4572311"/>
              <a:gd name="connsiteY91" fmla="*/ 4419831 h 4572230"/>
              <a:gd name="connsiteX92" fmla="*/ 1365377 w 4572311"/>
              <a:gd name="connsiteY92" fmla="*/ 4331391 h 4572230"/>
              <a:gd name="connsiteX93" fmla="*/ 476904 w 4572311"/>
              <a:gd name="connsiteY93" fmla="*/ 3887164 h 4572230"/>
              <a:gd name="connsiteX94" fmla="*/ 402190 w 4572311"/>
              <a:gd name="connsiteY94" fmla="*/ 3633799 h 4572230"/>
              <a:gd name="connsiteX95" fmla="*/ 626199 w 4572311"/>
              <a:gd name="connsiteY95" fmla="*/ 3558828 h 4572230"/>
              <a:gd name="connsiteX96" fmla="*/ 1492621 w 4572311"/>
              <a:gd name="connsiteY96" fmla="*/ 3955706 h 4572230"/>
              <a:gd name="connsiteX97" fmla="*/ 1524359 w 4572311"/>
              <a:gd name="connsiteY97" fmla="*/ 3962631 h 4572230"/>
              <a:gd name="connsiteX98" fmla="*/ 2362559 w 4572311"/>
              <a:gd name="connsiteY98" fmla="*/ 3962631 h 4572230"/>
              <a:gd name="connsiteX99" fmla="*/ 2362559 w 4572311"/>
              <a:gd name="connsiteY99" fmla="*/ 3810231 h 4572230"/>
              <a:gd name="connsiteX100" fmla="*/ 1676759 w 4572311"/>
              <a:gd name="connsiteY100" fmla="*/ 3810231 h 4572230"/>
              <a:gd name="connsiteX101" fmla="*/ 1524359 w 4572311"/>
              <a:gd name="connsiteY101" fmla="*/ 3657831 h 4572230"/>
              <a:gd name="connsiteX102" fmla="*/ 1676759 w 4572311"/>
              <a:gd name="connsiteY102" fmla="*/ 3505431 h 4572230"/>
              <a:gd name="connsiteX103" fmla="*/ 2260927 w 4572311"/>
              <a:gd name="connsiteY103" fmla="*/ 3505431 h 4572230"/>
              <a:gd name="connsiteX104" fmla="*/ 2297227 w 4572311"/>
              <a:gd name="connsiteY104" fmla="*/ 3496230 h 4572230"/>
              <a:gd name="connsiteX105" fmla="*/ 2316943 w 4572311"/>
              <a:gd name="connsiteY105" fmla="*/ 3485552 h 4572230"/>
              <a:gd name="connsiteX106" fmla="*/ 3276959 w 4572311"/>
              <a:gd name="connsiteY106" fmla="*/ 3474531 h 4572230"/>
              <a:gd name="connsiteX107" fmla="*/ 3276959 w 4572311"/>
              <a:gd name="connsiteY107" fmla="*/ 4419831 h 4572230"/>
              <a:gd name="connsiteX108" fmla="*/ 2972159 w 4572311"/>
              <a:gd name="connsiteY108" fmla="*/ 4419831 h 4572230"/>
              <a:gd name="connsiteX109" fmla="*/ 2972159 w 4572311"/>
              <a:gd name="connsiteY109" fmla="*/ 4572231 h 4572230"/>
              <a:gd name="connsiteX110" fmla="*/ 4267559 w 4572311"/>
              <a:gd name="connsiteY110" fmla="*/ 4572231 h 4572230"/>
              <a:gd name="connsiteX111" fmla="*/ 4343759 w 4572311"/>
              <a:gd name="connsiteY111" fmla="*/ 4496031 h 4572230"/>
              <a:gd name="connsiteX112" fmla="*/ 3886559 w 4572311"/>
              <a:gd name="connsiteY112" fmla="*/ 4115031 h 4572230"/>
              <a:gd name="connsiteX113" fmla="*/ 3734159 w 4572311"/>
              <a:gd name="connsiteY113" fmla="*/ 3962631 h 4572230"/>
              <a:gd name="connsiteX114" fmla="*/ 3581759 w 4572311"/>
              <a:gd name="connsiteY114" fmla="*/ 4115031 h 4572230"/>
              <a:gd name="connsiteX115" fmla="*/ 3734159 w 4572311"/>
              <a:gd name="connsiteY115" fmla="*/ 4267431 h 4572230"/>
              <a:gd name="connsiteX116" fmla="*/ 3886559 w 4572311"/>
              <a:gd name="connsiteY116" fmla="*/ 4115031 h 4572230"/>
              <a:gd name="connsiteX117" fmla="*/ 2362559 w 4572311"/>
              <a:gd name="connsiteY117" fmla="*/ 2057631 h 4572230"/>
              <a:gd name="connsiteX118" fmla="*/ 2362559 w 4572311"/>
              <a:gd name="connsiteY118" fmla="*/ 2362431 h 4572230"/>
              <a:gd name="connsiteX119" fmla="*/ 2667359 w 4572311"/>
              <a:gd name="connsiteY119" fmla="*/ 2667231 h 4572230"/>
              <a:gd name="connsiteX120" fmla="*/ 2362559 w 4572311"/>
              <a:gd name="connsiteY120" fmla="*/ 2972031 h 4572230"/>
              <a:gd name="connsiteX121" fmla="*/ 2362559 w 4572311"/>
              <a:gd name="connsiteY121" fmla="*/ 3124431 h 4572230"/>
              <a:gd name="connsiteX122" fmla="*/ 2210159 w 4572311"/>
              <a:gd name="connsiteY122" fmla="*/ 3124431 h 4572230"/>
              <a:gd name="connsiteX123" fmla="*/ 2210159 w 4572311"/>
              <a:gd name="connsiteY123" fmla="*/ 2972031 h 4572230"/>
              <a:gd name="connsiteX124" fmla="*/ 1905359 w 4572311"/>
              <a:gd name="connsiteY124" fmla="*/ 2667231 h 4572230"/>
              <a:gd name="connsiteX125" fmla="*/ 2057759 w 4572311"/>
              <a:gd name="connsiteY125" fmla="*/ 2667231 h 4572230"/>
              <a:gd name="connsiteX126" fmla="*/ 2210159 w 4572311"/>
              <a:gd name="connsiteY126" fmla="*/ 2819631 h 4572230"/>
              <a:gd name="connsiteX127" fmla="*/ 2210159 w 4572311"/>
              <a:gd name="connsiteY127" fmla="*/ 2514831 h 4572230"/>
              <a:gd name="connsiteX128" fmla="*/ 1905359 w 4572311"/>
              <a:gd name="connsiteY128" fmla="*/ 2210031 h 4572230"/>
              <a:gd name="connsiteX129" fmla="*/ 2210159 w 4572311"/>
              <a:gd name="connsiteY129" fmla="*/ 1905231 h 4572230"/>
              <a:gd name="connsiteX130" fmla="*/ 2210159 w 4572311"/>
              <a:gd name="connsiteY130" fmla="*/ 1752831 h 4572230"/>
              <a:gd name="connsiteX131" fmla="*/ 2362559 w 4572311"/>
              <a:gd name="connsiteY131" fmla="*/ 1752831 h 4572230"/>
              <a:gd name="connsiteX132" fmla="*/ 2362559 w 4572311"/>
              <a:gd name="connsiteY132" fmla="*/ 1905231 h 4572230"/>
              <a:gd name="connsiteX133" fmla="*/ 2667359 w 4572311"/>
              <a:gd name="connsiteY133" fmla="*/ 2210031 h 4572230"/>
              <a:gd name="connsiteX134" fmla="*/ 2514959 w 4572311"/>
              <a:gd name="connsiteY134" fmla="*/ 2210031 h 4572230"/>
              <a:gd name="connsiteX135" fmla="*/ 2362559 w 4572311"/>
              <a:gd name="connsiteY135" fmla="*/ 2057631 h 4572230"/>
              <a:gd name="connsiteX136" fmla="*/ 2210159 w 4572311"/>
              <a:gd name="connsiteY136" fmla="*/ 2057631 h 4572230"/>
              <a:gd name="connsiteX137" fmla="*/ 2057759 w 4572311"/>
              <a:gd name="connsiteY137" fmla="*/ 2210031 h 4572230"/>
              <a:gd name="connsiteX138" fmla="*/ 2210159 w 4572311"/>
              <a:gd name="connsiteY138" fmla="*/ 2362431 h 4572230"/>
              <a:gd name="connsiteX139" fmla="*/ 2362559 w 4572311"/>
              <a:gd name="connsiteY139" fmla="*/ 2514831 h 4572230"/>
              <a:gd name="connsiteX140" fmla="*/ 2362559 w 4572311"/>
              <a:gd name="connsiteY140" fmla="*/ 2819631 h 4572230"/>
              <a:gd name="connsiteX141" fmla="*/ 2514959 w 4572311"/>
              <a:gd name="connsiteY141" fmla="*/ 2667231 h 4572230"/>
              <a:gd name="connsiteX142" fmla="*/ 2362559 w 4572311"/>
              <a:gd name="connsiteY142" fmla="*/ 2514831 h 4572230"/>
              <a:gd name="connsiteX143" fmla="*/ 2584786 w 4572311"/>
              <a:gd name="connsiteY143" fmla="*/ 173738 h 4572230"/>
              <a:gd name="connsiteX144" fmla="*/ 4388345 w 4572311"/>
              <a:gd name="connsiteY144" fmla="*/ 1918347 h 4572230"/>
              <a:gd name="connsiteX145" fmla="*/ 4538469 w 4572311"/>
              <a:gd name="connsiteY145" fmla="*/ 1892115 h 4572230"/>
              <a:gd name="connsiteX146" fmla="*/ 1891759 w 4572311"/>
              <a:gd name="connsiteY146" fmla="*/ 34696 h 4572230"/>
              <a:gd name="connsiteX147" fmla="*/ 985367 w 4572311"/>
              <a:gd name="connsiteY147" fmla="*/ 406643 h 4572230"/>
              <a:gd name="connsiteX148" fmla="*/ 964460 w 4572311"/>
              <a:gd name="connsiteY148" fmla="*/ 510180 h 4572230"/>
              <a:gd name="connsiteX149" fmla="*/ 1218825 w 4572311"/>
              <a:gd name="connsiteY149" fmla="*/ 910116 h 4572230"/>
              <a:gd name="connsiteX150" fmla="*/ 1324014 w 4572311"/>
              <a:gd name="connsiteY150" fmla="*/ 933527 h 4572230"/>
              <a:gd name="connsiteX151" fmla="*/ 1327163 w 4572311"/>
              <a:gd name="connsiteY151" fmla="*/ 931414 h 4572230"/>
              <a:gd name="connsiteX152" fmla="*/ 2518578 w 4572311"/>
              <a:gd name="connsiteY152" fmla="*/ 642578 h 4572230"/>
              <a:gd name="connsiteX153" fmla="*/ 3929917 w 4572311"/>
              <a:gd name="connsiteY153" fmla="*/ 2518412 h 4572230"/>
              <a:gd name="connsiteX154" fmla="*/ 3812312 w 4572311"/>
              <a:gd name="connsiteY154" fmla="*/ 2940370 h 4572230"/>
              <a:gd name="connsiteX155" fmla="*/ 3738521 w 4572311"/>
              <a:gd name="connsiteY155" fmla="*/ 2884506 h 4572230"/>
              <a:gd name="connsiteX156" fmla="*/ 3631775 w 4572311"/>
              <a:gd name="connsiteY156" fmla="*/ 2899276 h 4572230"/>
              <a:gd name="connsiteX157" fmla="*/ 3616335 w 4572311"/>
              <a:gd name="connsiteY157" fmla="*/ 2944913 h 4572230"/>
              <a:gd name="connsiteX158" fmla="*/ 3612925 w 4572311"/>
              <a:gd name="connsiteY158" fmla="*/ 3706846 h 4572230"/>
              <a:gd name="connsiteX159" fmla="*/ 3688786 w 4572311"/>
              <a:gd name="connsiteY159" fmla="*/ 3783384 h 4572230"/>
              <a:gd name="connsiteX160" fmla="*/ 3710146 w 4572311"/>
              <a:gd name="connsiteY160" fmla="*/ 3780427 h 4572230"/>
              <a:gd name="connsiteX161" fmla="*/ 4442543 w 4572311"/>
              <a:gd name="connsiteY161" fmla="*/ 3570353 h 4572230"/>
              <a:gd name="connsiteX162" fmla="*/ 4494767 w 4572311"/>
              <a:gd name="connsiteY162" fmla="*/ 3476091 h 4572230"/>
              <a:gd name="connsiteX163" fmla="*/ 4467517 w 4572311"/>
              <a:gd name="connsiteY163" fmla="*/ 3436356 h 4572230"/>
              <a:gd name="connsiteX164" fmla="*/ 4322308 w 4572311"/>
              <a:gd name="connsiteY164" fmla="*/ 3326437 h 4572230"/>
              <a:gd name="connsiteX165" fmla="*/ 4567101 w 4572311"/>
              <a:gd name="connsiteY165" fmla="*/ 2128678 h 4572230"/>
              <a:gd name="connsiteX166" fmla="*/ 4415053 w 4572311"/>
              <a:gd name="connsiteY166" fmla="*/ 2139031 h 4572230"/>
              <a:gd name="connsiteX167" fmla="*/ 4398699 w 4572311"/>
              <a:gd name="connsiteY167" fmla="*/ 2584678 h 4572230"/>
              <a:gd name="connsiteX168" fmla="*/ 4157821 w 4572311"/>
              <a:gd name="connsiteY168" fmla="*/ 3311435 h 4572230"/>
              <a:gd name="connsiteX169" fmla="*/ 4178652 w 4572311"/>
              <a:gd name="connsiteY169" fmla="*/ 3408809 h 4572230"/>
              <a:gd name="connsiteX170" fmla="*/ 4254024 w 4572311"/>
              <a:gd name="connsiteY170" fmla="*/ 3465873 h 4572230"/>
              <a:gd name="connsiteX171" fmla="*/ 3765782 w 4572311"/>
              <a:gd name="connsiteY171" fmla="*/ 3605891 h 4572230"/>
              <a:gd name="connsiteX172" fmla="*/ 3768058 w 4572311"/>
              <a:gd name="connsiteY172" fmla="*/ 3097970 h 4572230"/>
              <a:gd name="connsiteX173" fmla="*/ 3795804 w 4572311"/>
              <a:gd name="connsiteY173" fmla="*/ 3118925 h 4572230"/>
              <a:gd name="connsiteX174" fmla="*/ 3902549 w 4572311"/>
              <a:gd name="connsiteY174" fmla="*/ 3104144 h 4572230"/>
              <a:gd name="connsiteX175" fmla="*/ 3910047 w 4572311"/>
              <a:gd name="connsiteY175" fmla="*/ 3092027 h 4572230"/>
              <a:gd name="connsiteX176" fmla="*/ 4080811 w 4572311"/>
              <a:gd name="connsiteY176" fmla="*/ 2539663 h 4572230"/>
              <a:gd name="connsiteX177" fmla="*/ 2539895 w 4572311"/>
              <a:gd name="connsiteY177" fmla="*/ 491721 h 4572230"/>
              <a:gd name="connsiteX178" fmla="*/ 1305370 w 4572311"/>
              <a:gd name="connsiteY178" fmla="*/ 762231 h 4572230"/>
              <a:gd name="connsiteX179" fmla="*/ 1133043 w 4572311"/>
              <a:gd name="connsiteY179" fmla="*/ 491273 h 4572230"/>
              <a:gd name="connsiteX180" fmla="*/ 2584786 w 4572311"/>
              <a:gd name="connsiteY180" fmla="*/ 173738 h 457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4572311" h="4572230">
                <a:moveTo>
                  <a:pt x="957526" y="865158"/>
                </a:moveTo>
                <a:lnTo>
                  <a:pt x="954097" y="1627158"/>
                </a:lnTo>
                <a:cubicBezTo>
                  <a:pt x="953908" y="1669241"/>
                  <a:pt x="919640" y="1703204"/>
                  <a:pt x="877556" y="1703016"/>
                </a:cubicBezTo>
                <a:cubicBezTo>
                  <a:pt x="861055" y="1702942"/>
                  <a:pt x="845023" y="1697514"/>
                  <a:pt x="831872" y="1687546"/>
                </a:cubicBezTo>
                <a:lnTo>
                  <a:pt x="759939" y="1633035"/>
                </a:lnTo>
                <a:cubicBezTo>
                  <a:pt x="535436" y="2159027"/>
                  <a:pt x="597077" y="2763491"/>
                  <a:pt x="923131" y="3233339"/>
                </a:cubicBezTo>
                <a:lnTo>
                  <a:pt x="798001" y="3320322"/>
                </a:lnTo>
                <a:cubicBezTo>
                  <a:pt x="421355" y="2777716"/>
                  <a:pt x="369330" y="2073296"/>
                  <a:pt x="662175" y="1481244"/>
                </a:cubicBezTo>
                <a:cubicBezTo>
                  <a:pt x="680864" y="1443538"/>
                  <a:pt x="726582" y="1428121"/>
                  <a:pt x="764288" y="1446811"/>
                </a:cubicBezTo>
                <a:cubicBezTo>
                  <a:pt x="768578" y="1448937"/>
                  <a:pt x="772659" y="1451463"/>
                  <a:pt x="776475" y="1454355"/>
                </a:cubicBezTo>
                <a:lnTo>
                  <a:pt x="802392" y="1473986"/>
                </a:lnTo>
                <a:lnTo>
                  <a:pt x="804678" y="966075"/>
                </a:lnTo>
                <a:lnTo>
                  <a:pt x="316484" y="1106093"/>
                </a:lnTo>
                <a:lnTo>
                  <a:pt x="393446" y="1164328"/>
                </a:lnTo>
                <a:cubicBezTo>
                  <a:pt x="423572" y="1187127"/>
                  <a:pt x="432444" y="1228557"/>
                  <a:pt x="414296" y="1261693"/>
                </a:cubicBezTo>
                <a:cubicBezTo>
                  <a:pt x="363485" y="1354546"/>
                  <a:pt x="319681" y="1451064"/>
                  <a:pt x="283251" y="1550443"/>
                </a:cubicBezTo>
                <a:lnTo>
                  <a:pt x="140157" y="1498056"/>
                </a:lnTo>
                <a:cubicBezTo>
                  <a:pt x="171631" y="1412197"/>
                  <a:pt x="208244" y="1328311"/>
                  <a:pt x="249799" y="1246853"/>
                </a:cubicBezTo>
                <a:lnTo>
                  <a:pt x="102962" y="1135706"/>
                </a:lnTo>
                <a:cubicBezTo>
                  <a:pt x="69405" y="1110310"/>
                  <a:pt x="62789" y="1062518"/>
                  <a:pt x="88185" y="1028961"/>
                </a:cubicBezTo>
                <a:cubicBezTo>
                  <a:pt x="98137" y="1015812"/>
                  <a:pt x="112085" y="1006245"/>
                  <a:pt x="127936" y="1001699"/>
                </a:cubicBezTo>
                <a:lnTo>
                  <a:pt x="860314" y="791568"/>
                </a:lnTo>
                <a:cubicBezTo>
                  <a:pt x="900766" y="779963"/>
                  <a:pt x="942967" y="803348"/>
                  <a:pt x="954572" y="843800"/>
                </a:cubicBezTo>
                <a:cubicBezTo>
                  <a:pt x="956564" y="850743"/>
                  <a:pt x="957559" y="857935"/>
                  <a:pt x="957526" y="865158"/>
                </a:cubicBezTo>
                <a:close/>
                <a:moveTo>
                  <a:pt x="242922" y="3311054"/>
                </a:moveTo>
                <a:lnTo>
                  <a:pt x="379130" y="3242607"/>
                </a:lnTo>
                <a:cubicBezTo>
                  <a:pt x="183940" y="2855122"/>
                  <a:pt x="112297" y="2417092"/>
                  <a:pt x="173866" y="1987613"/>
                </a:cubicBezTo>
                <a:cubicBezTo>
                  <a:pt x="186144" y="1900798"/>
                  <a:pt x="203687" y="1814810"/>
                  <a:pt x="226396" y="1730123"/>
                </a:cubicBezTo>
                <a:lnTo>
                  <a:pt x="79207" y="1690594"/>
                </a:lnTo>
                <a:cubicBezTo>
                  <a:pt x="54903" y="1781270"/>
                  <a:pt x="36135" y="1873341"/>
                  <a:pt x="23009" y="1966296"/>
                </a:cubicBezTo>
                <a:cubicBezTo>
                  <a:pt x="-42980" y="2426490"/>
                  <a:pt x="33776" y="2895853"/>
                  <a:pt x="242922" y="3311054"/>
                </a:cubicBezTo>
                <a:close/>
                <a:moveTo>
                  <a:pt x="1921037" y="1608098"/>
                </a:moveTo>
                <a:cubicBezTo>
                  <a:pt x="1872545" y="1631688"/>
                  <a:pt x="1826435" y="1659888"/>
                  <a:pt x="1783343" y="1692309"/>
                </a:cubicBezTo>
                <a:lnTo>
                  <a:pt x="1874974" y="1814086"/>
                </a:lnTo>
                <a:cubicBezTo>
                  <a:pt x="1910240" y="1787550"/>
                  <a:pt x="1947977" y="1764470"/>
                  <a:pt x="1987664" y="1745163"/>
                </a:cubicBezTo>
                <a:close/>
                <a:moveTo>
                  <a:pt x="1448159" y="2438631"/>
                </a:moveTo>
                <a:lnTo>
                  <a:pt x="1600559" y="2438631"/>
                </a:lnTo>
                <a:lnTo>
                  <a:pt x="1600559" y="2362431"/>
                </a:lnTo>
                <a:cubicBezTo>
                  <a:pt x="1600503" y="2192518"/>
                  <a:pt x="1663700" y="2028669"/>
                  <a:pt x="1777838" y="1902802"/>
                </a:cubicBezTo>
                <a:lnTo>
                  <a:pt x="1664843" y="1800560"/>
                </a:lnTo>
                <a:cubicBezTo>
                  <a:pt x="1525323" y="1954429"/>
                  <a:pt x="1448079" y="2154726"/>
                  <a:pt x="1448159" y="2362431"/>
                </a:cubicBezTo>
                <a:close/>
                <a:moveTo>
                  <a:pt x="4343759" y="4496031"/>
                </a:moveTo>
                <a:lnTo>
                  <a:pt x="4343759" y="3810231"/>
                </a:lnTo>
                <a:lnTo>
                  <a:pt x="4191359" y="3810231"/>
                </a:lnTo>
                <a:lnTo>
                  <a:pt x="4191359" y="4419831"/>
                </a:lnTo>
                <a:lnTo>
                  <a:pt x="3429359" y="4419831"/>
                </a:lnTo>
                <a:lnTo>
                  <a:pt x="3429359" y="3505431"/>
                </a:lnTo>
                <a:lnTo>
                  <a:pt x="3505559" y="3505431"/>
                </a:lnTo>
                <a:lnTo>
                  <a:pt x="3505559" y="3353031"/>
                </a:lnTo>
                <a:lnTo>
                  <a:pt x="3372704" y="3353031"/>
                </a:lnTo>
                <a:cubicBezTo>
                  <a:pt x="3021349" y="3160229"/>
                  <a:pt x="2595979" y="3159708"/>
                  <a:pt x="2244153" y="3351650"/>
                </a:cubicBezTo>
                <a:lnTo>
                  <a:pt x="2241591" y="3353031"/>
                </a:lnTo>
                <a:lnTo>
                  <a:pt x="1676759" y="3353031"/>
                </a:lnTo>
                <a:cubicBezTo>
                  <a:pt x="1508212" y="3353220"/>
                  <a:pt x="1371732" y="3490008"/>
                  <a:pt x="1371921" y="3658555"/>
                </a:cubicBezTo>
                <a:cubicBezTo>
                  <a:pt x="1371951" y="3685260"/>
                  <a:pt x="1375486" y="3711846"/>
                  <a:pt x="1382436" y="3737631"/>
                </a:cubicBezTo>
                <a:lnTo>
                  <a:pt x="1085666" y="3601633"/>
                </a:lnTo>
                <a:cubicBezTo>
                  <a:pt x="1091779" y="3590919"/>
                  <a:pt x="1099286" y="3581064"/>
                  <a:pt x="1107992" y="3572325"/>
                </a:cubicBezTo>
                <a:lnTo>
                  <a:pt x="1273442" y="3406876"/>
                </a:lnTo>
                <a:cubicBezTo>
                  <a:pt x="1287722" y="3392594"/>
                  <a:pt x="1295749" y="3373227"/>
                  <a:pt x="1295759" y="3353031"/>
                </a:cubicBezTo>
                <a:lnTo>
                  <a:pt x="1295759" y="2362431"/>
                </a:lnTo>
                <a:cubicBezTo>
                  <a:pt x="1296564" y="1917658"/>
                  <a:pt x="1592945" y="1527640"/>
                  <a:pt x="2021249" y="1407730"/>
                </a:cubicBezTo>
                <a:cubicBezTo>
                  <a:pt x="2061805" y="1396491"/>
                  <a:pt x="2085570" y="1354503"/>
                  <a:pt x="2074331" y="1313947"/>
                </a:cubicBezTo>
                <a:cubicBezTo>
                  <a:pt x="2072542" y="1307493"/>
                  <a:pt x="2069910" y="1301302"/>
                  <a:pt x="2066503" y="1295535"/>
                </a:cubicBezTo>
                <a:lnTo>
                  <a:pt x="1886490" y="990831"/>
                </a:lnTo>
                <a:lnTo>
                  <a:pt x="2686228" y="990831"/>
                </a:lnTo>
                <a:lnTo>
                  <a:pt x="2506205" y="1295535"/>
                </a:lnTo>
                <a:cubicBezTo>
                  <a:pt x="2484797" y="1331768"/>
                  <a:pt x="2496814" y="1378494"/>
                  <a:pt x="2533046" y="1399902"/>
                </a:cubicBezTo>
                <a:cubicBezTo>
                  <a:pt x="2538813" y="1403309"/>
                  <a:pt x="2545004" y="1405941"/>
                  <a:pt x="2551458" y="1407730"/>
                </a:cubicBezTo>
                <a:cubicBezTo>
                  <a:pt x="2979766" y="1527636"/>
                  <a:pt x="3276152" y="1917656"/>
                  <a:pt x="3276958" y="2362431"/>
                </a:cubicBezTo>
                <a:lnTo>
                  <a:pt x="3276959" y="3200631"/>
                </a:lnTo>
                <a:lnTo>
                  <a:pt x="3429359" y="3200631"/>
                </a:lnTo>
                <a:lnTo>
                  <a:pt x="3429359" y="2362431"/>
                </a:lnTo>
                <a:cubicBezTo>
                  <a:pt x="3428399" y="1885467"/>
                  <a:pt x="3132293" y="1458901"/>
                  <a:pt x="2685771" y="1291230"/>
                </a:cubicBezTo>
                <a:lnTo>
                  <a:pt x="2885367" y="953388"/>
                </a:lnTo>
                <a:cubicBezTo>
                  <a:pt x="2906772" y="917154"/>
                  <a:pt x="2894751" y="870428"/>
                  <a:pt x="2858517" y="849023"/>
                </a:cubicBezTo>
                <a:cubicBezTo>
                  <a:pt x="2846778" y="842089"/>
                  <a:pt x="2833393" y="838430"/>
                  <a:pt x="2819759" y="838431"/>
                </a:cubicBezTo>
                <a:lnTo>
                  <a:pt x="1752959" y="838431"/>
                </a:lnTo>
                <a:cubicBezTo>
                  <a:pt x="1710875" y="838430"/>
                  <a:pt x="1676758" y="872546"/>
                  <a:pt x="1676758" y="914630"/>
                </a:cubicBezTo>
                <a:cubicBezTo>
                  <a:pt x="1676758" y="928264"/>
                  <a:pt x="1680416" y="941649"/>
                  <a:pt x="1687350" y="953388"/>
                </a:cubicBezTo>
                <a:lnTo>
                  <a:pt x="1886947" y="1291230"/>
                </a:lnTo>
                <a:cubicBezTo>
                  <a:pt x="1440424" y="1458901"/>
                  <a:pt x="1144318" y="1885466"/>
                  <a:pt x="1143359" y="2362431"/>
                </a:cubicBezTo>
                <a:lnTo>
                  <a:pt x="1143359" y="3321474"/>
                </a:lnTo>
                <a:lnTo>
                  <a:pt x="1000226" y="3464597"/>
                </a:lnTo>
                <a:cubicBezTo>
                  <a:pt x="978672" y="3486129"/>
                  <a:pt x="960634" y="3510914"/>
                  <a:pt x="946772" y="3538044"/>
                </a:cubicBezTo>
                <a:lnTo>
                  <a:pt x="689597" y="3420258"/>
                </a:lnTo>
                <a:cubicBezTo>
                  <a:pt x="533697" y="3350833"/>
                  <a:pt x="350595" y="3412195"/>
                  <a:pt x="268011" y="3561543"/>
                </a:cubicBezTo>
                <a:cubicBezTo>
                  <a:pt x="180381" y="3724639"/>
                  <a:pt x="242646" y="3940314"/>
                  <a:pt x="408714" y="4023505"/>
                </a:cubicBezTo>
                <a:lnTo>
                  <a:pt x="1297226" y="4467751"/>
                </a:lnTo>
                <a:cubicBezTo>
                  <a:pt x="1434841" y="4536294"/>
                  <a:pt x="1586455" y="4572054"/>
                  <a:pt x="1740195" y="4572231"/>
                </a:cubicBezTo>
                <a:lnTo>
                  <a:pt x="2819759" y="4572231"/>
                </a:lnTo>
                <a:lnTo>
                  <a:pt x="2819759" y="4419831"/>
                </a:lnTo>
                <a:lnTo>
                  <a:pt x="1740195" y="4419831"/>
                </a:lnTo>
                <a:cubicBezTo>
                  <a:pt x="1610105" y="4419671"/>
                  <a:pt x="1481817" y="4389401"/>
                  <a:pt x="1365377" y="4331391"/>
                </a:cubicBezTo>
                <a:lnTo>
                  <a:pt x="476904" y="3887164"/>
                </a:lnTo>
                <a:cubicBezTo>
                  <a:pt x="389217" y="3843349"/>
                  <a:pt x="356203" y="3719019"/>
                  <a:pt x="402190" y="3633799"/>
                </a:cubicBezTo>
                <a:cubicBezTo>
                  <a:pt x="446039" y="3554403"/>
                  <a:pt x="543392" y="3521821"/>
                  <a:pt x="626199" y="3558828"/>
                </a:cubicBezTo>
                <a:lnTo>
                  <a:pt x="1492621" y="3955706"/>
                </a:lnTo>
                <a:cubicBezTo>
                  <a:pt x="1502580" y="3960269"/>
                  <a:pt x="1513405" y="3962630"/>
                  <a:pt x="1524359" y="3962631"/>
                </a:cubicBezTo>
                <a:lnTo>
                  <a:pt x="2362559" y="3962631"/>
                </a:lnTo>
                <a:lnTo>
                  <a:pt x="2362559" y="3810231"/>
                </a:lnTo>
                <a:lnTo>
                  <a:pt x="1676759" y="3810231"/>
                </a:lnTo>
                <a:cubicBezTo>
                  <a:pt x="1592590" y="3810231"/>
                  <a:pt x="1524359" y="3741999"/>
                  <a:pt x="1524359" y="3657831"/>
                </a:cubicBezTo>
                <a:cubicBezTo>
                  <a:pt x="1524359" y="3573663"/>
                  <a:pt x="1592590" y="3505431"/>
                  <a:pt x="1676759" y="3505431"/>
                </a:cubicBezTo>
                <a:lnTo>
                  <a:pt x="2260927" y="3505431"/>
                </a:lnTo>
                <a:cubicBezTo>
                  <a:pt x="2273604" y="3505431"/>
                  <a:pt x="2286081" y="3502268"/>
                  <a:pt x="2297227" y="3496230"/>
                </a:cubicBezTo>
                <a:lnTo>
                  <a:pt x="2316943" y="3485552"/>
                </a:lnTo>
                <a:cubicBezTo>
                  <a:pt x="2615281" y="3322754"/>
                  <a:pt x="2974962" y="3318625"/>
                  <a:pt x="3276959" y="3474531"/>
                </a:cubicBezTo>
                <a:lnTo>
                  <a:pt x="3276959" y="4419831"/>
                </a:lnTo>
                <a:lnTo>
                  <a:pt x="2972159" y="4419831"/>
                </a:lnTo>
                <a:lnTo>
                  <a:pt x="2972159" y="4572231"/>
                </a:lnTo>
                <a:lnTo>
                  <a:pt x="4267559" y="4572231"/>
                </a:lnTo>
                <a:cubicBezTo>
                  <a:pt x="4309643" y="4572231"/>
                  <a:pt x="4343759" y="4538115"/>
                  <a:pt x="4343759" y="4496031"/>
                </a:cubicBezTo>
                <a:close/>
                <a:moveTo>
                  <a:pt x="3886559" y="4115031"/>
                </a:moveTo>
                <a:cubicBezTo>
                  <a:pt x="3886559" y="4030863"/>
                  <a:pt x="3818327" y="3962631"/>
                  <a:pt x="3734159" y="3962631"/>
                </a:cubicBezTo>
                <a:cubicBezTo>
                  <a:pt x="3649991" y="3962631"/>
                  <a:pt x="3581759" y="4030863"/>
                  <a:pt x="3581759" y="4115031"/>
                </a:cubicBezTo>
                <a:cubicBezTo>
                  <a:pt x="3581759" y="4199199"/>
                  <a:pt x="3649991" y="4267431"/>
                  <a:pt x="3734159" y="4267431"/>
                </a:cubicBezTo>
                <a:cubicBezTo>
                  <a:pt x="3818286" y="4267331"/>
                  <a:pt x="3886459" y="4199158"/>
                  <a:pt x="3886559" y="4115031"/>
                </a:cubicBezTo>
                <a:close/>
                <a:moveTo>
                  <a:pt x="2362559" y="2057631"/>
                </a:moveTo>
                <a:lnTo>
                  <a:pt x="2362559" y="2362431"/>
                </a:lnTo>
                <a:cubicBezTo>
                  <a:pt x="2530895" y="2362431"/>
                  <a:pt x="2667359" y="2498894"/>
                  <a:pt x="2667359" y="2667231"/>
                </a:cubicBezTo>
                <a:cubicBezTo>
                  <a:pt x="2667359" y="2835567"/>
                  <a:pt x="2530895" y="2972031"/>
                  <a:pt x="2362559" y="2972031"/>
                </a:cubicBezTo>
                <a:lnTo>
                  <a:pt x="2362559" y="3124431"/>
                </a:lnTo>
                <a:lnTo>
                  <a:pt x="2210159" y="3124431"/>
                </a:lnTo>
                <a:lnTo>
                  <a:pt x="2210159" y="2972031"/>
                </a:lnTo>
                <a:cubicBezTo>
                  <a:pt x="2041901" y="2971842"/>
                  <a:pt x="1905548" y="2835489"/>
                  <a:pt x="1905359" y="2667231"/>
                </a:cubicBezTo>
                <a:lnTo>
                  <a:pt x="2057759" y="2667231"/>
                </a:lnTo>
                <a:cubicBezTo>
                  <a:pt x="2057858" y="2751358"/>
                  <a:pt x="2126032" y="2819531"/>
                  <a:pt x="2210159" y="2819631"/>
                </a:cubicBezTo>
                <a:lnTo>
                  <a:pt x="2210159" y="2514831"/>
                </a:lnTo>
                <a:cubicBezTo>
                  <a:pt x="2041822" y="2514831"/>
                  <a:pt x="1905359" y="2378367"/>
                  <a:pt x="1905359" y="2210031"/>
                </a:cubicBezTo>
                <a:cubicBezTo>
                  <a:pt x="1905359" y="2041694"/>
                  <a:pt x="2041822" y="1905231"/>
                  <a:pt x="2210159" y="1905231"/>
                </a:cubicBezTo>
                <a:lnTo>
                  <a:pt x="2210159" y="1752831"/>
                </a:lnTo>
                <a:lnTo>
                  <a:pt x="2362559" y="1752831"/>
                </a:lnTo>
                <a:lnTo>
                  <a:pt x="2362559" y="1905231"/>
                </a:lnTo>
                <a:cubicBezTo>
                  <a:pt x="2530817" y="1905420"/>
                  <a:pt x="2667170" y="2041773"/>
                  <a:pt x="2667359" y="2210031"/>
                </a:cubicBezTo>
                <a:lnTo>
                  <a:pt x="2514959" y="2210031"/>
                </a:lnTo>
                <a:cubicBezTo>
                  <a:pt x="2514859" y="2125904"/>
                  <a:pt x="2446686" y="2057730"/>
                  <a:pt x="2362559" y="2057631"/>
                </a:cubicBezTo>
                <a:close/>
                <a:moveTo>
                  <a:pt x="2210159" y="2057631"/>
                </a:moveTo>
                <a:cubicBezTo>
                  <a:pt x="2125990" y="2057631"/>
                  <a:pt x="2057759" y="2125862"/>
                  <a:pt x="2057759" y="2210031"/>
                </a:cubicBezTo>
                <a:cubicBezTo>
                  <a:pt x="2057759" y="2294199"/>
                  <a:pt x="2125990" y="2362431"/>
                  <a:pt x="2210159" y="2362431"/>
                </a:cubicBezTo>
                <a:close/>
                <a:moveTo>
                  <a:pt x="2362559" y="2514831"/>
                </a:moveTo>
                <a:lnTo>
                  <a:pt x="2362559" y="2819631"/>
                </a:lnTo>
                <a:cubicBezTo>
                  <a:pt x="2446727" y="2819631"/>
                  <a:pt x="2514959" y="2751399"/>
                  <a:pt x="2514959" y="2667231"/>
                </a:cubicBezTo>
                <a:cubicBezTo>
                  <a:pt x="2514959" y="2583063"/>
                  <a:pt x="2446727" y="2514831"/>
                  <a:pt x="2362559" y="2514831"/>
                </a:cubicBezTo>
                <a:close/>
                <a:moveTo>
                  <a:pt x="2584786" y="173738"/>
                </a:moveTo>
                <a:cubicBezTo>
                  <a:pt x="3500432" y="303158"/>
                  <a:pt x="4228580" y="1007506"/>
                  <a:pt x="4388345" y="1918347"/>
                </a:cubicBezTo>
                <a:lnTo>
                  <a:pt x="4538469" y="1892115"/>
                </a:lnTo>
                <a:cubicBezTo>
                  <a:pt x="4320512" y="648334"/>
                  <a:pt x="3135539" y="-183261"/>
                  <a:pt x="1891759" y="34696"/>
                </a:cubicBezTo>
                <a:cubicBezTo>
                  <a:pt x="1566301" y="91729"/>
                  <a:pt x="1257073" y="218624"/>
                  <a:pt x="985367" y="406643"/>
                </a:cubicBezTo>
                <a:cubicBezTo>
                  <a:pt x="951728" y="429943"/>
                  <a:pt x="942498" y="475652"/>
                  <a:pt x="964460" y="510180"/>
                </a:cubicBezTo>
                <a:lnTo>
                  <a:pt x="1218825" y="910116"/>
                </a:lnTo>
                <a:cubicBezTo>
                  <a:pt x="1241408" y="945628"/>
                  <a:pt x="1288502" y="956110"/>
                  <a:pt x="1324014" y="933527"/>
                </a:cubicBezTo>
                <a:cubicBezTo>
                  <a:pt x="1325081" y="932849"/>
                  <a:pt x="1326131" y="932144"/>
                  <a:pt x="1327163" y="931414"/>
                </a:cubicBezTo>
                <a:cubicBezTo>
                  <a:pt x="1672611" y="686011"/>
                  <a:pt x="2099100" y="582617"/>
                  <a:pt x="2518578" y="642578"/>
                </a:cubicBezTo>
                <a:cubicBezTo>
                  <a:pt x="3424844" y="770632"/>
                  <a:pt x="4058009" y="1612137"/>
                  <a:pt x="3929917" y="2518412"/>
                </a:cubicBezTo>
                <a:cubicBezTo>
                  <a:pt x="3909508" y="2663638"/>
                  <a:pt x="3869962" y="2805523"/>
                  <a:pt x="3812312" y="2940370"/>
                </a:cubicBezTo>
                <a:lnTo>
                  <a:pt x="3738521" y="2884506"/>
                </a:lnTo>
                <a:cubicBezTo>
                  <a:pt x="3704965" y="2859107"/>
                  <a:pt x="3657174" y="2865721"/>
                  <a:pt x="3631775" y="2899276"/>
                </a:cubicBezTo>
                <a:cubicBezTo>
                  <a:pt x="3621828" y="2912418"/>
                  <a:pt x="3616410" y="2928431"/>
                  <a:pt x="3616335" y="2944913"/>
                </a:cubicBezTo>
                <a:lnTo>
                  <a:pt x="3612925" y="3706846"/>
                </a:lnTo>
                <a:cubicBezTo>
                  <a:pt x="3612738" y="3748930"/>
                  <a:pt x="3646702" y="3783197"/>
                  <a:pt x="3688786" y="3783384"/>
                </a:cubicBezTo>
                <a:cubicBezTo>
                  <a:pt x="3696010" y="3783415"/>
                  <a:pt x="3703202" y="3782420"/>
                  <a:pt x="3710146" y="3780427"/>
                </a:cubicBezTo>
                <a:lnTo>
                  <a:pt x="4442543" y="3570353"/>
                </a:lnTo>
                <a:cubicBezTo>
                  <a:pt x="4482994" y="3558745"/>
                  <a:pt x="4506376" y="3516542"/>
                  <a:pt x="4494767" y="3476091"/>
                </a:cubicBezTo>
                <a:cubicBezTo>
                  <a:pt x="4490221" y="3460247"/>
                  <a:pt x="4480659" y="3446305"/>
                  <a:pt x="4467517" y="3436356"/>
                </a:cubicBezTo>
                <a:lnTo>
                  <a:pt x="4322308" y="3326437"/>
                </a:lnTo>
                <a:cubicBezTo>
                  <a:pt x="4510427" y="2956565"/>
                  <a:pt x="4595011" y="2542701"/>
                  <a:pt x="4567101" y="2128678"/>
                </a:cubicBezTo>
                <a:lnTo>
                  <a:pt x="4415053" y="2139031"/>
                </a:lnTo>
                <a:cubicBezTo>
                  <a:pt x="4425074" y="2287745"/>
                  <a:pt x="4419593" y="2437098"/>
                  <a:pt x="4398699" y="2584678"/>
                </a:cubicBezTo>
                <a:cubicBezTo>
                  <a:pt x="4363059" y="2839513"/>
                  <a:pt x="4281443" y="3085760"/>
                  <a:pt x="4157821" y="3311435"/>
                </a:cubicBezTo>
                <a:cubicBezTo>
                  <a:pt x="4139664" y="3344569"/>
                  <a:pt x="4148528" y="3386004"/>
                  <a:pt x="4178652" y="3408809"/>
                </a:cubicBezTo>
                <a:lnTo>
                  <a:pt x="4254024" y="3465873"/>
                </a:lnTo>
                <a:lnTo>
                  <a:pt x="3765782" y="3605891"/>
                </a:lnTo>
                <a:lnTo>
                  <a:pt x="3768058" y="3097970"/>
                </a:lnTo>
                <a:lnTo>
                  <a:pt x="3795804" y="3118925"/>
                </a:lnTo>
                <a:cubicBezTo>
                  <a:pt x="3829363" y="3144320"/>
                  <a:pt x="3877154" y="3137702"/>
                  <a:pt x="3902549" y="3104144"/>
                </a:cubicBezTo>
                <a:cubicBezTo>
                  <a:pt x="3905421" y="3100348"/>
                  <a:pt x="3907932" y="3096291"/>
                  <a:pt x="3910047" y="3092027"/>
                </a:cubicBezTo>
                <a:cubicBezTo>
                  <a:pt x="3996192" y="2918242"/>
                  <a:pt x="4053849" y="2731743"/>
                  <a:pt x="4080811" y="2539663"/>
                </a:cubicBezTo>
                <a:cubicBezTo>
                  <a:pt x="4220620" y="1550243"/>
                  <a:pt x="3529371" y="631490"/>
                  <a:pt x="2539895" y="491721"/>
                </a:cubicBezTo>
                <a:cubicBezTo>
                  <a:pt x="2109232" y="430107"/>
                  <a:pt x="1670808" y="526175"/>
                  <a:pt x="1305370" y="762231"/>
                </a:cubicBezTo>
                <a:lnTo>
                  <a:pt x="1133043" y="491273"/>
                </a:lnTo>
                <a:cubicBezTo>
                  <a:pt x="1563019" y="214274"/>
                  <a:pt x="2078432" y="101540"/>
                  <a:pt x="2584786" y="1737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38" name="object 3">
            <a:extLst>
              <a:ext uri="{FF2B5EF4-FFF2-40B4-BE49-F238E27FC236}">
                <a16:creationId xmlns:a16="http://schemas.microsoft.com/office/drawing/2014/main" id="{3362D9AD-0F0E-4EAA-A186-F5B14D8120CA}"/>
              </a:ext>
            </a:extLst>
          </p:cNvPr>
          <p:cNvSpPr txBox="1">
            <a:spLocks/>
          </p:cNvSpPr>
          <p:nvPr/>
        </p:nvSpPr>
        <p:spPr>
          <a:xfrm>
            <a:off x="2980251" y="518860"/>
            <a:ext cx="6231499" cy="56936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algn="ctr">
              <a:spcBef>
                <a:spcPts val="120"/>
              </a:spcBef>
              <a:tabLst>
                <a:tab pos="1809647" algn="l"/>
                <a:tab pos="3762206" algn="l"/>
              </a:tabLst>
            </a:pPr>
            <a:r>
              <a:rPr lang="en-ZA" sz="3600" kern="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MILOK Group </a:t>
            </a:r>
            <a:r>
              <a:rPr lang="en-ZA" sz="3600" b="1" kern="0" dirty="0">
                <a:solidFill>
                  <a:srgbClr val="5089CE"/>
                </a:solidFill>
                <a:latin typeface="Roboto" pitchFamily="2" charset="0"/>
                <a:ea typeface="Roboto" pitchFamily="2" charset="0"/>
              </a:rPr>
              <a:t>story</a:t>
            </a:r>
            <a:endParaRPr lang="en-ZA" sz="3600" b="1" kern="0" dirty="0">
              <a:solidFill>
                <a:sysClr val="windowText" lastClr="0000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E9C3A-1281-4594-BDBF-ECD9B4153BB0}"/>
              </a:ext>
            </a:extLst>
          </p:cNvPr>
          <p:cNvGrpSpPr/>
          <p:nvPr/>
        </p:nvGrpSpPr>
        <p:grpSpPr>
          <a:xfrm>
            <a:off x="-1" y="4263298"/>
            <a:ext cx="13676277" cy="2464206"/>
            <a:chOff x="-1" y="4263298"/>
            <a:chExt cx="13676277" cy="24642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F0655DB-73A5-4463-8542-FFB488EF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263298"/>
              <a:ext cx="11344472" cy="60267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A64B50-8A47-4F3B-B9E7-8576FF38D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012" y="4275483"/>
              <a:ext cx="3109264" cy="245202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886BD62-6054-4397-BEE6-81B1BCF24B03}"/>
              </a:ext>
            </a:extLst>
          </p:cNvPr>
          <p:cNvSpPr/>
          <p:nvPr/>
        </p:nvSpPr>
        <p:spPr>
          <a:xfrm>
            <a:off x="1321207" y="3326482"/>
            <a:ext cx="2315539" cy="2315539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D864B-D973-4BA5-B004-AB4C6C2F7112}"/>
              </a:ext>
            </a:extLst>
          </p:cNvPr>
          <p:cNvSpPr/>
          <p:nvPr/>
        </p:nvSpPr>
        <p:spPr>
          <a:xfrm>
            <a:off x="4586992" y="3026945"/>
            <a:ext cx="2914616" cy="2914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549797-DB12-467A-810F-8842F0780ECB}"/>
              </a:ext>
            </a:extLst>
          </p:cNvPr>
          <p:cNvSpPr/>
          <p:nvPr/>
        </p:nvSpPr>
        <p:spPr>
          <a:xfrm>
            <a:off x="8576763" y="3326482"/>
            <a:ext cx="2315539" cy="2315539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901959" y="811495"/>
            <a:ext cx="10388082" cy="161751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>
              <a:spcBef>
                <a:spcPts val="133"/>
              </a:spcBef>
              <a:tabLst>
                <a:tab pos="1886599" algn="l"/>
                <a:tab pos="3122910" algn="l"/>
                <a:tab pos="3647200" algn="l"/>
              </a:tabLst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Your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>
                <a:solidFill>
                  <a:srgbClr val="3D7CC9"/>
                </a:solidFill>
              </a:rPr>
              <a:t>big 3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Cash Flow Measures 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1447" y="4597829"/>
            <a:ext cx="2652042" cy="877992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Net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Cash Flow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10483" y="4522351"/>
            <a:ext cx="2048098" cy="876838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Marginal</a:t>
            </a:r>
            <a:endParaRPr kumimoji="0" lang="en-US" sz="2996" b="0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96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Cash Flow</a:t>
            </a:r>
            <a:endParaRPr kumimoji="0" sz="2996" b="0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48" name="object 5">
            <a:extLst>
              <a:ext uri="{FF2B5EF4-FFF2-40B4-BE49-F238E27FC236}">
                <a16:creationId xmlns:a16="http://schemas.microsoft.com/office/drawing/2014/main" id="{B7DE7820-EC1D-4345-9BBB-BE4C17519E94}"/>
              </a:ext>
            </a:extLst>
          </p:cNvPr>
          <p:cNvSpPr txBox="1"/>
          <p:nvPr/>
        </p:nvSpPr>
        <p:spPr>
          <a:xfrm>
            <a:off x="4783494" y="4709859"/>
            <a:ext cx="2625012" cy="1044192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>
                <a:tab pos="3528812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Operating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Cash Flow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61C33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grpSp>
        <p:nvGrpSpPr>
          <p:cNvPr id="45" name="Graphic 65">
            <a:extLst>
              <a:ext uri="{FF2B5EF4-FFF2-40B4-BE49-F238E27FC236}">
                <a16:creationId xmlns:a16="http://schemas.microsoft.com/office/drawing/2014/main" id="{7396EA33-E851-46F4-ACFD-004554C0422E}"/>
              </a:ext>
            </a:extLst>
          </p:cNvPr>
          <p:cNvGrpSpPr/>
          <p:nvPr/>
        </p:nvGrpSpPr>
        <p:grpSpPr>
          <a:xfrm>
            <a:off x="1924470" y="3607413"/>
            <a:ext cx="1109011" cy="876838"/>
            <a:chOff x="3657599" y="1501082"/>
            <a:chExt cx="4876809" cy="3855843"/>
          </a:xfrm>
          <a:solidFill>
            <a:srgbClr val="255083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2A41597-2ACC-4A9F-9B00-1F3E49EEC93A}"/>
                </a:ext>
              </a:extLst>
            </p:cNvPr>
            <p:cNvSpPr/>
            <p:nvPr/>
          </p:nvSpPr>
          <p:spPr>
            <a:xfrm>
              <a:off x="3657599" y="1501082"/>
              <a:ext cx="4876809" cy="3855843"/>
            </a:xfrm>
            <a:custGeom>
              <a:avLst/>
              <a:gdLst>
                <a:gd name="connsiteX0" fmla="*/ 4816783 w 4876809"/>
                <a:gd name="connsiteY0" fmla="*/ 3121924 h 3855843"/>
                <a:gd name="connsiteX1" fmla="*/ 4235530 w 4876809"/>
                <a:gd name="connsiteY1" fmla="*/ 2786339 h 3855843"/>
                <a:gd name="connsiteX2" fmla="*/ 4115486 w 4876809"/>
                <a:gd name="connsiteY2" fmla="*/ 2786339 h 3855843"/>
                <a:gd name="connsiteX3" fmla="*/ 4055459 w 4876809"/>
                <a:gd name="connsiteY3" fmla="*/ 2890295 h 3855843"/>
                <a:gd name="connsiteX4" fmla="*/ 4055459 w 4876809"/>
                <a:gd name="connsiteY4" fmla="*/ 2947054 h 3855843"/>
                <a:gd name="connsiteX5" fmla="*/ 3643560 w 4876809"/>
                <a:gd name="connsiteY5" fmla="*/ 2947054 h 3855843"/>
                <a:gd name="connsiteX6" fmla="*/ 4013825 w 4876809"/>
                <a:gd name="connsiteY6" fmla="*/ 1937899 h 3855843"/>
                <a:gd name="connsiteX7" fmla="*/ 3928100 w 4876809"/>
                <a:gd name="connsiteY7" fmla="*/ 1427893 h 3855843"/>
                <a:gd name="connsiteX8" fmla="*/ 4401436 w 4876809"/>
                <a:gd name="connsiteY8" fmla="*/ 938289 h 3855843"/>
                <a:gd name="connsiteX9" fmla="*/ 4352878 w 4876809"/>
                <a:gd name="connsiteY9" fmla="*/ 849697 h 3855843"/>
                <a:gd name="connsiteX10" fmla="*/ 4264286 w 4876809"/>
                <a:gd name="connsiteY10" fmla="*/ 898255 h 3855843"/>
                <a:gd name="connsiteX11" fmla="*/ 3698148 w 4876809"/>
                <a:gd name="connsiteY11" fmla="*/ 1322575 h 3855843"/>
                <a:gd name="connsiteX12" fmla="*/ 3108293 w 4876809"/>
                <a:gd name="connsiteY12" fmla="*/ 732720 h 3855843"/>
                <a:gd name="connsiteX13" fmla="*/ 3698148 w 4876809"/>
                <a:gd name="connsiteY13" fmla="*/ 142865 h 3855843"/>
                <a:gd name="connsiteX14" fmla="*/ 4273001 w 4876809"/>
                <a:gd name="connsiteY14" fmla="*/ 600808 h 3855843"/>
                <a:gd name="connsiteX15" fmla="*/ 4358545 w 4876809"/>
                <a:gd name="connsiteY15" fmla="*/ 654539 h 3855843"/>
                <a:gd name="connsiteX16" fmla="*/ 4412285 w 4876809"/>
                <a:gd name="connsiteY16" fmla="*/ 568985 h 3855843"/>
                <a:gd name="connsiteX17" fmla="*/ 4157986 w 4876809"/>
                <a:gd name="connsiteY17" fmla="*/ 162335 h 3855843"/>
                <a:gd name="connsiteX18" fmla="*/ 3698158 w 4876809"/>
                <a:gd name="connsiteY18" fmla="*/ 0 h 3855843"/>
                <a:gd name="connsiteX19" fmla="*/ 3011015 w 4876809"/>
                <a:gd name="connsiteY19" fmla="*/ 478403 h 3855843"/>
                <a:gd name="connsiteX20" fmla="*/ 2438400 w 4876809"/>
                <a:gd name="connsiteY20" fmla="*/ 371104 h 3855843"/>
                <a:gd name="connsiteX21" fmla="*/ 1362075 w 4876809"/>
                <a:gd name="connsiteY21" fmla="*/ 371104 h 3855843"/>
                <a:gd name="connsiteX22" fmla="*/ 1290638 w 4876809"/>
                <a:gd name="connsiteY22" fmla="*/ 442541 h 3855843"/>
                <a:gd name="connsiteX23" fmla="*/ 1362075 w 4876809"/>
                <a:gd name="connsiteY23" fmla="*/ 513979 h 3855843"/>
                <a:gd name="connsiteX24" fmla="*/ 2438400 w 4876809"/>
                <a:gd name="connsiteY24" fmla="*/ 513979 h 3855843"/>
                <a:gd name="connsiteX25" fmla="*/ 2974562 w 4876809"/>
                <a:gd name="connsiteY25" fmla="*/ 617572 h 3855843"/>
                <a:gd name="connsiteX26" fmla="*/ 2965437 w 4876809"/>
                <a:gd name="connsiteY26" fmla="*/ 732720 h 3855843"/>
                <a:gd name="connsiteX27" fmla="*/ 2971419 w 4876809"/>
                <a:gd name="connsiteY27" fmla="*/ 824703 h 3855843"/>
                <a:gd name="connsiteX28" fmla="*/ 2438400 w 4876809"/>
                <a:gd name="connsiteY28" fmla="*/ 703221 h 3855843"/>
                <a:gd name="connsiteX29" fmla="*/ 1994735 w 4876809"/>
                <a:gd name="connsiteY29" fmla="*/ 785879 h 3855843"/>
                <a:gd name="connsiteX30" fmla="*/ 749894 w 4876809"/>
                <a:gd name="connsiteY30" fmla="*/ 785879 h 3855843"/>
                <a:gd name="connsiteX31" fmla="*/ 678456 w 4876809"/>
                <a:gd name="connsiteY31" fmla="*/ 857317 h 3855843"/>
                <a:gd name="connsiteX32" fmla="*/ 678456 w 4876809"/>
                <a:gd name="connsiteY32" fmla="*/ 945966 h 3855843"/>
                <a:gd name="connsiteX33" fmla="*/ 165706 w 4876809"/>
                <a:gd name="connsiteY33" fmla="*/ 649929 h 3855843"/>
                <a:gd name="connsiteX34" fmla="*/ 678456 w 4876809"/>
                <a:gd name="connsiteY34" fmla="*/ 353892 h 3855843"/>
                <a:gd name="connsiteX35" fmla="*/ 678456 w 4876809"/>
                <a:gd name="connsiteY35" fmla="*/ 442541 h 3855843"/>
                <a:gd name="connsiteX36" fmla="*/ 749894 w 4876809"/>
                <a:gd name="connsiteY36" fmla="*/ 513979 h 3855843"/>
                <a:gd name="connsiteX37" fmla="*/ 1028700 w 4876809"/>
                <a:gd name="connsiteY37" fmla="*/ 513979 h 3855843"/>
                <a:gd name="connsiteX38" fmla="*/ 1100138 w 4876809"/>
                <a:gd name="connsiteY38" fmla="*/ 442541 h 3855843"/>
                <a:gd name="connsiteX39" fmla="*/ 1028700 w 4876809"/>
                <a:gd name="connsiteY39" fmla="*/ 371104 h 3855843"/>
                <a:gd name="connsiteX40" fmla="*/ 821331 w 4876809"/>
                <a:gd name="connsiteY40" fmla="*/ 371104 h 3855843"/>
                <a:gd name="connsiteX41" fmla="*/ 821331 w 4876809"/>
                <a:gd name="connsiteY41" fmla="*/ 314344 h 3855843"/>
                <a:gd name="connsiteX42" fmla="*/ 761314 w 4876809"/>
                <a:gd name="connsiteY42" fmla="*/ 210379 h 3855843"/>
                <a:gd name="connsiteX43" fmla="*/ 641271 w 4876809"/>
                <a:gd name="connsiteY43" fmla="*/ 210379 h 3855843"/>
                <a:gd name="connsiteX44" fmla="*/ 60027 w 4876809"/>
                <a:gd name="connsiteY44" fmla="*/ 545964 h 3855843"/>
                <a:gd name="connsiteX45" fmla="*/ 0 w 4876809"/>
                <a:gd name="connsiteY45" fmla="*/ 649929 h 3855843"/>
                <a:gd name="connsiteX46" fmla="*/ 60017 w 4876809"/>
                <a:gd name="connsiteY46" fmla="*/ 753885 h 3855843"/>
                <a:gd name="connsiteX47" fmla="*/ 641271 w 4876809"/>
                <a:gd name="connsiteY47" fmla="*/ 1089470 h 3855843"/>
                <a:gd name="connsiteX48" fmla="*/ 701288 w 4876809"/>
                <a:gd name="connsiteY48" fmla="*/ 1105738 h 3855843"/>
                <a:gd name="connsiteX49" fmla="*/ 761314 w 4876809"/>
                <a:gd name="connsiteY49" fmla="*/ 1089470 h 3855843"/>
                <a:gd name="connsiteX50" fmla="*/ 821331 w 4876809"/>
                <a:gd name="connsiteY50" fmla="*/ 985504 h 3855843"/>
                <a:gd name="connsiteX51" fmla="*/ 821331 w 4876809"/>
                <a:gd name="connsiteY51" fmla="*/ 928745 h 3855843"/>
                <a:gd name="connsiteX52" fmla="*/ 1233087 w 4876809"/>
                <a:gd name="connsiteY52" fmla="*/ 928745 h 3855843"/>
                <a:gd name="connsiteX53" fmla="*/ 862965 w 4876809"/>
                <a:gd name="connsiteY53" fmla="*/ 1937899 h 3855843"/>
                <a:gd name="connsiteX54" fmla="*/ 942365 w 4876809"/>
                <a:gd name="connsiteY54" fmla="*/ 2429066 h 3855843"/>
                <a:gd name="connsiteX55" fmla="*/ 444056 w 4876809"/>
                <a:gd name="connsiteY55" fmla="*/ 3123114 h 3855843"/>
                <a:gd name="connsiteX56" fmla="*/ 1176785 w 4876809"/>
                <a:gd name="connsiteY56" fmla="*/ 3855844 h 3855843"/>
                <a:gd name="connsiteX57" fmla="*/ 1857327 w 4876809"/>
                <a:gd name="connsiteY57" fmla="*/ 3394158 h 3855843"/>
                <a:gd name="connsiteX58" fmla="*/ 2438410 w 4876809"/>
                <a:gd name="connsiteY58" fmla="*/ 3504695 h 3855843"/>
                <a:gd name="connsiteX59" fmla="*/ 3200410 w 4876809"/>
                <a:gd name="connsiteY59" fmla="*/ 3504695 h 3855843"/>
                <a:gd name="connsiteX60" fmla="*/ 3271847 w 4876809"/>
                <a:gd name="connsiteY60" fmla="*/ 3433258 h 3855843"/>
                <a:gd name="connsiteX61" fmla="*/ 3200410 w 4876809"/>
                <a:gd name="connsiteY61" fmla="*/ 3361820 h 3855843"/>
                <a:gd name="connsiteX62" fmla="*/ 2438410 w 4876809"/>
                <a:gd name="connsiteY62" fmla="*/ 3361820 h 3855843"/>
                <a:gd name="connsiteX63" fmla="*/ 1897189 w 4876809"/>
                <a:gd name="connsiteY63" fmla="*/ 3256169 h 3855843"/>
                <a:gd name="connsiteX64" fmla="*/ 1909515 w 4876809"/>
                <a:gd name="connsiteY64" fmla="*/ 3123114 h 3855843"/>
                <a:gd name="connsiteX65" fmla="*/ 1905505 w 4876809"/>
                <a:gd name="connsiteY65" fmla="*/ 3046591 h 3855843"/>
                <a:gd name="connsiteX66" fmla="*/ 2438410 w 4876809"/>
                <a:gd name="connsiteY66" fmla="*/ 3168025 h 3855843"/>
                <a:gd name="connsiteX67" fmla="*/ 2870073 w 4876809"/>
                <a:gd name="connsiteY67" fmla="*/ 3089939 h 3855843"/>
                <a:gd name="connsiteX68" fmla="*/ 4126906 w 4876809"/>
                <a:gd name="connsiteY68" fmla="*/ 3089939 h 3855843"/>
                <a:gd name="connsiteX69" fmla="*/ 4198344 w 4876809"/>
                <a:gd name="connsiteY69" fmla="*/ 3018501 h 3855843"/>
                <a:gd name="connsiteX70" fmla="*/ 4198344 w 4876809"/>
                <a:gd name="connsiteY70" fmla="*/ 2929852 h 3855843"/>
                <a:gd name="connsiteX71" fmla="*/ 4711103 w 4876809"/>
                <a:gd name="connsiteY71" fmla="*/ 3225889 h 3855843"/>
                <a:gd name="connsiteX72" fmla="*/ 4198344 w 4876809"/>
                <a:gd name="connsiteY72" fmla="*/ 3521926 h 3855843"/>
                <a:gd name="connsiteX73" fmla="*/ 4198344 w 4876809"/>
                <a:gd name="connsiteY73" fmla="*/ 3433267 h 3855843"/>
                <a:gd name="connsiteX74" fmla="*/ 4126906 w 4876809"/>
                <a:gd name="connsiteY74" fmla="*/ 3361830 h 3855843"/>
                <a:gd name="connsiteX75" fmla="*/ 3533775 w 4876809"/>
                <a:gd name="connsiteY75" fmla="*/ 3361830 h 3855843"/>
                <a:gd name="connsiteX76" fmla="*/ 3462338 w 4876809"/>
                <a:gd name="connsiteY76" fmla="*/ 3433267 h 3855843"/>
                <a:gd name="connsiteX77" fmla="*/ 3533775 w 4876809"/>
                <a:gd name="connsiteY77" fmla="*/ 3504705 h 3855843"/>
                <a:gd name="connsiteX78" fmla="*/ 4055469 w 4876809"/>
                <a:gd name="connsiteY78" fmla="*/ 3504705 h 3855843"/>
                <a:gd name="connsiteX79" fmla="*/ 4055469 w 4876809"/>
                <a:gd name="connsiteY79" fmla="*/ 3561474 h 3855843"/>
                <a:gd name="connsiteX80" fmla="*/ 4115495 w 4876809"/>
                <a:gd name="connsiteY80" fmla="*/ 3665430 h 3855843"/>
                <a:gd name="connsiteX81" fmla="*/ 4175522 w 4876809"/>
                <a:gd name="connsiteY81" fmla="*/ 3681698 h 3855843"/>
                <a:gd name="connsiteX82" fmla="*/ 4235539 w 4876809"/>
                <a:gd name="connsiteY82" fmla="*/ 3665430 h 3855843"/>
                <a:gd name="connsiteX83" fmla="*/ 4816793 w 4876809"/>
                <a:gd name="connsiteY83" fmla="*/ 3329845 h 3855843"/>
                <a:gd name="connsiteX84" fmla="*/ 4876810 w 4876809"/>
                <a:gd name="connsiteY84" fmla="*/ 3225889 h 3855843"/>
                <a:gd name="connsiteX85" fmla="*/ 4816783 w 4876809"/>
                <a:gd name="connsiteY85" fmla="*/ 3121924 h 3855843"/>
                <a:gd name="connsiteX86" fmla="*/ 3787750 w 4876809"/>
                <a:gd name="connsiteY86" fmla="*/ 1459868 h 3855843"/>
                <a:gd name="connsiteX87" fmla="*/ 3869160 w 4876809"/>
                <a:gd name="connsiteY87" fmla="*/ 1866471 h 3855843"/>
                <a:gd name="connsiteX88" fmla="*/ 3668801 w 4876809"/>
                <a:gd name="connsiteY88" fmla="*/ 1866471 h 3855843"/>
                <a:gd name="connsiteX89" fmla="*/ 3572847 w 4876809"/>
                <a:gd name="connsiteY89" fmla="*/ 1454506 h 3855843"/>
                <a:gd name="connsiteX90" fmla="*/ 3698167 w 4876809"/>
                <a:gd name="connsiteY90" fmla="*/ 1465450 h 3855843"/>
                <a:gd name="connsiteX91" fmla="*/ 3787750 w 4876809"/>
                <a:gd name="connsiteY91" fmla="*/ 1459868 h 3855843"/>
                <a:gd name="connsiteX92" fmla="*/ 1005850 w 4876809"/>
                <a:gd name="connsiteY92" fmla="*/ 1937909 h 3855843"/>
                <a:gd name="connsiteX93" fmla="*/ 1427883 w 4876809"/>
                <a:gd name="connsiteY93" fmla="*/ 928754 h 3855843"/>
                <a:gd name="connsiteX94" fmla="*/ 1728540 w 4876809"/>
                <a:gd name="connsiteY94" fmla="*/ 928754 h 3855843"/>
                <a:gd name="connsiteX95" fmla="*/ 1205998 w 4876809"/>
                <a:gd name="connsiteY95" fmla="*/ 1935623 h 3855843"/>
                <a:gd name="connsiteX96" fmla="*/ 1297219 w 4876809"/>
                <a:gd name="connsiteY96" fmla="*/ 2400462 h 3855843"/>
                <a:gd name="connsiteX97" fmla="*/ 1176776 w 4876809"/>
                <a:gd name="connsiteY97" fmla="*/ 2390394 h 3855843"/>
                <a:gd name="connsiteX98" fmla="*/ 1082250 w 4876809"/>
                <a:gd name="connsiteY98" fmla="*/ 2396700 h 3855843"/>
                <a:gd name="connsiteX99" fmla="*/ 1005850 w 4876809"/>
                <a:gd name="connsiteY99" fmla="*/ 1937909 h 3855843"/>
                <a:gd name="connsiteX100" fmla="*/ 1176776 w 4876809"/>
                <a:gd name="connsiteY100" fmla="*/ 3712969 h 3855843"/>
                <a:gd name="connsiteX101" fmla="*/ 586921 w 4876809"/>
                <a:gd name="connsiteY101" fmla="*/ 3123114 h 3855843"/>
                <a:gd name="connsiteX102" fmla="*/ 1176776 w 4876809"/>
                <a:gd name="connsiteY102" fmla="*/ 2533260 h 3855843"/>
                <a:gd name="connsiteX103" fmla="*/ 1766630 w 4876809"/>
                <a:gd name="connsiteY103" fmla="*/ 3123114 h 3855843"/>
                <a:gd name="connsiteX104" fmla="*/ 1176776 w 4876809"/>
                <a:gd name="connsiteY104" fmla="*/ 3712969 h 3855843"/>
                <a:gd name="connsiteX105" fmla="*/ 1859804 w 4876809"/>
                <a:gd name="connsiteY105" fmla="*/ 2858357 h 3855843"/>
                <a:gd name="connsiteX106" fmla="*/ 1482395 w 4876809"/>
                <a:gd name="connsiteY106" fmla="*/ 2457431 h 3855843"/>
                <a:gd name="connsiteX107" fmla="*/ 1348873 w 4876809"/>
                <a:gd name="connsiteY107" fmla="*/ 1935623 h 3855843"/>
                <a:gd name="connsiteX108" fmla="*/ 2438400 w 4876809"/>
                <a:gd name="connsiteY108" fmla="*/ 846096 h 3855843"/>
                <a:gd name="connsiteX109" fmla="*/ 3022635 w 4876809"/>
                <a:gd name="connsiteY109" fmla="*/ 1016460 h 3855843"/>
                <a:gd name="connsiteX110" fmla="*/ 3383690 w 4876809"/>
                <a:gd name="connsiteY110" fmla="*/ 1394403 h 3855843"/>
                <a:gd name="connsiteX111" fmla="*/ 3527917 w 4876809"/>
                <a:gd name="connsiteY111" fmla="*/ 1935623 h 3855843"/>
                <a:gd name="connsiteX112" fmla="*/ 2438391 w 4876809"/>
                <a:gd name="connsiteY112" fmla="*/ 3025150 h 3855843"/>
                <a:gd name="connsiteX113" fmla="*/ 1859804 w 4876809"/>
                <a:gd name="connsiteY113" fmla="*/ 2858357 h 3855843"/>
                <a:gd name="connsiteX114" fmla="*/ 3668535 w 4876809"/>
                <a:gd name="connsiteY114" fmla="*/ 2009337 h 3855843"/>
                <a:gd name="connsiteX115" fmla="*/ 3869208 w 4876809"/>
                <a:gd name="connsiteY115" fmla="*/ 2009337 h 3855843"/>
                <a:gd name="connsiteX116" fmla="*/ 3448945 w 4876809"/>
                <a:gd name="connsiteY116" fmla="*/ 2947054 h 3855843"/>
                <a:gd name="connsiteX117" fmla="*/ 3141669 w 4876809"/>
                <a:gd name="connsiteY117" fmla="*/ 2947054 h 3855843"/>
                <a:gd name="connsiteX118" fmla="*/ 3668535 w 4876809"/>
                <a:gd name="connsiteY118" fmla="*/ 2009337 h 38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4876809" h="3855843">
                  <a:moveTo>
                    <a:pt x="4816783" y="3121924"/>
                  </a:moveTo>
                  <a:lnTo>
                    <a:pt x="4235530" y="2786339"/>
                  </a:lnTo>
                  <a:cubicBezTo>
                    <a:pt x="4197954" y="2764641"/>
                    <a:pt x="4153072" y="2764650"/>
                    <a:pt x="4115486" y="2786339"/>
                  </a:cubicBezTo>
                  <a:cubicBezTo>
                    <a:pt x="4077900" y="2808037"/>
                    <a:pt x="4055459" y="2846899"/>
                    <a:pt x="4055459" y="2890295"/>
                  </a:cubicBezTo>
                  <a:lnTo>
                    <a:pt x="4055459" y="2947054"/>
                  </a:lnTo>
                  <a:lnTo>
                    <a:pt x="3643560" y="2947054"/>
                  </a:lnTo>
                  <a:cubicBezTo>
                    <a:pt x="3883362" y="2665266"/>
                    <a:pt x="4013825" y="2312775"/>
                    <a:pt x="4013825" y="1937899"/>
                  </a:cubicBezTo>
                  <a:cubicBezTo>
                    <a:pt x="4013825" y="1759420"/>
                    <a:pt x="3983631" y="1587837"/>
                    <a:pt x="3928100" y="1427893"/>
                  </a:cubicBezTo>
                  <a:cubicBezTo>
                    <a:pt x="4151843" y="1353112"/>
                    <a:pt x="4333123" y="1172347"/>
                    <a:pt x="4401436" y="938289"/>
                  </a:cubicBezTo>
                  <a:cubicBezTo>
                    <a:pt x="4412495" y="900408"/>
                    <a:pt x="4390758" y="860746"/>
                    <a:pt x="4352878" y="849697"/>
                  </a:cubicBezTo>
                  <a:cubicBezTo>
                    <a:pt x="4314939" y="838648"/>
                    <a:pt x="4275325" y="860393"/>
                    <a:pt x="4264286" y="898255"/>
                  </a:cubicBezTo>
                  <a:cubicBezTo>
                    <a:pt x="4191362" y="1148086"/>
                    <a:pt x="3958552" y="1322575"/>
                    <a:pt x="3698148" y="1322575"/>
                  </a:cubicBezTo>
                  <a:cubicBezTo>
                    <a:pt x="3372907" y="1322575"/>
                    <a:pt x="3108293" y="1057970"/>
                    <a:pt x="3108293" y="732720"/>
                  </a:cubicBezTo>
                  <a:cubicBezTo>
                    <a:pt x="3108293" y="407470"/>
                    <a:pt x="3372898" y="142865"/>
                    <a:pt x="3698148" y="142865"/>
                  </a:cubicBezTo>
                  <a:cubicBezTo>
                    <a:pt x="3975011" y="142865"/>
                    <a:pt x="4211403" y="331175"/>
                    <a:pt x="4273001" y="600808"/>
                  </a:cubicBezTo>
                  <a:cubicBezTo>
                    <a:pt x="4281783" y="639270"/>
                    <a:pt x="4320083" y="663331"/>
                    <a:pt x="4358545" y="654539"/>
                  </a:cubicBezTo>
                  <a:cubicBezTo>
                    <a:pt x="4397007" y="645757"/>
                    <a:pt x="4421067" y="607447"/>
                    <a:pt x="4412285" y="568985"/>
                  </a:cubicBezTo>
                  <a:cubicBezTo>
                    <a:pt x="4375928" y="409832"/>
                    <a:pt x="4285612" y="265414"/>
                    <a:pt x="4157986" y="162335"/>
                  </a:cubicBezTo>
                  <a:cubicBezTo>
                    <a:pt x="4028380" y="57645"/>
                    <a:pt x="3865064" y="0"/>
                    <a:pt x="3698158" y="0"/>
                  </a:cubicBezTo>
                  <a:cubicBezTo>
                    <a:pt x="3383518" y="0"/>
                    <a:pt x="3114618" y="199377"/>
                    <a:pt x="3011015" y="478403"/>
                  </a:cubicBezTo>
                  <a:cubicBezTo>
                    <a:pt x="2833440" y="409223"/>
                    <a:pt x="2640330" y="371104"/>
                    <a:pt x="2438400" y="371104"/>
                  </a:cubicBezTo>
                  <a:lnTo>
                    <a:pt x="1362075" y="371104"/>
                  </a:lnTo>
                  <a:cubicBezTo>
                    <a:pt x="1322623" y="371104"/>
                    <a:pt x="1290638" y="403088"/>
                    <a:pt x="1290638" y="442541"/>
                  </a:cubicBezTo>
                  <a:cubicBezTo>
                    <a:pt x="1290638" y="481994"/>
                    <a:pt x="1322623" y="513979"/>
                    <a:pt x="1362075" y="513979"/>
                  </a:cubicBezTo>
                  <a:lnTo>
                    <a:pt x="2438400" y="513979"/>
                  </a:lnTo>
                  <a:cubicBezTo>
                    <a:pt x="2627900" y="513979"/>
                    <a:pt x="2808866" y="550831"/>
                    <a:pt x="2974562" y="617572"/>
                  </a:cubicBezTo>
                  <a:cubicBezTo>
                    <a:pt x="2968609" y="655101"/>
                    <a:pt x="2965437" y="693544"/>
                    <a:pt x="2965437" y="732720"/>
                  </a:cubicBezTo>
                  <a:cubicBezTo>
                    <a:pt x="2965437" y="763886"/>
                    <a:pt x="2967619" y="794537"/>
                    <a:pt x="2971419" y="824703"/>
                  </a:cubicBezTo>
                  <a:cubicBezTo>
                    <a:pt x="2810009" y="746941"/>
                    <a:pt x="2629234" y="703221"/>
                    <a:pt x="2438400" y="703221"/>
                  </a:cubicBezTo>
                  <a:cubicBezTo>
                    <a:pt x="2282066" y="703221"/>
                    <a:pt x="2132467" y="732549"/>
                    <a:pt x="1994735" y="785879"/>
                  </a:cubicBezTo>
                  <a:lnTo>
                    <a:pt x="749894" y="785879"/>
                  </a:lnTo>
                  <a:cubicBezTo>
                    <a:pt x="710441" y="785879"/>
                    <a:pt x="678456" y="817864"/>
                    <a:pt x="678456" y="857317"/>
                  </a:cubicBezTo>
                  <a:lnTo>
                    <a:pt x="678456" y="945966"/>
                  </a:lnTo>
                  <a:lnTo>
                    <a:pt x="165706" y="649929"/>
                  </a:lnTo>
                  <a:lnTo>
                    <a:pt x="678456" y="353892"/>
                  </a:lnTo>
                  <a:lnTo>
                    <a:pt x="678456" y="442541"/>
                  </a:lnTo>
                  <a:cubicBezTo>
                    <a:pt x="678456" y="481994"/>
                    <a:pt x="710441" y="513979"/>
                    <a:pt x="749894" y="513979"/>
                  </a:cubicBezTo>
                  <a:lnTo>
                    <a:pt x="1028700" y="513979"/>
                  </a:lnTo>
                  <a:cubicBezTo>
                    <a:pt x="1068153" y="513979"/>
                    <a:pt x="1100138" y="481994"/>
                    <a:pt x="1100138" y="442541"/>
                  </a:cubicBezTo>
                  <a:cubicBezTo>
                    <a:pt x="1100138" y="403088"/>
                    <a:pt x="1068153" y="371104"/>
                    <a:pt x="1028700" y="371104"/>
                  </a:cubicBezTo>
                  <a:lnTo>
                    <a:pt x="821331" y="371104"/>
                  </a:lnTo>
                  <a:lnTo>
                    <a:pt x="821331" y="314344"/>
                  </a:lnTo>
                  <a:cubicBezTo>
                    <a:pt x="821331" y="270948"/>
                    <a:pt x="798900" y="232086"/>
                    <a:pt x="761314" y="210379"/>
                  </a:cubicBezTo>
                  <a:cubicBezTo>
                    <a:pt x="723738" y="188681"/>
                    <a:pt x="678856" y="188681"/>
                    <a:pt x="641271" y="210379"/>
                  </a:cubicBezTo>
                  <a:lnTo>
                    <a:pt x="60027" y="545964"/>
                  </a:lnTo>
                  <a:cubicBezTo>
                    <a:pt x="22431" y="567661"/>
                    <a:pt x="0" y="606523"/>
                    <a:pt x="0" y="649929"/>
                  </a:cubicBezTo>
                  <a:cubicBezTo>
                    <a:pt x="0" y="693334"/>
                    <a:pt x="22431" y="732187"/>
                    <a:pt x="60017" y="753885"/>
                  </a:cubicBezTo>
                  <a:lnTo>
                    <a:pt x="641271" y="1089470"/>
                  </a:lnTo>
                  <a:cubicBezTo>
                    <a:pt x="660063" y="1100319"/>
                    <a:pt x="680676" y="1105738"/>
                    <a:pt x="701288" y="1105738"/>
                  </a:cubicBezTo>
                  <a:cubicBezTo>
                    <a:pt x="721900" y="1105738"/>
                    <a:pt x="742521" y="1100309"/>
                    <a:pt x="761314" y="1089470"/>
                  </a:cubicBezTo>
                  <a:cubicBezTo>
                    <a:pt x="798900" y="1067772"/>
                    <a:pt x="821331" y="1028910"/>
                    <a:pt x="821331" y="985504"/>
                  </a:cubicBezTo>
                  <a:lnTo>
                    <a:pt x="821331" y="928745"/>
                  </a:lnTo>
                  <a:lnTo>
                    <a:pt x="1233087" y="928745"/>
                  </a:lnTo>
                  <a:cubicBezTo>
                    <a:pt x="993334" y="1210532"/>
                    <a:pt x="862965" y="1563053"/>
                    <a:pt x="862965" y="1937899"/>
                  </a:cubicBezTo>
                  <a:cubicBezTo>
                    <a:pt x="862965" y="2109397"/>
                    <a:pt x="890911" y="2274503"/>
                    <a:pt x="942365" y="2429066"/>
                  </a:cubicBezTo>
                  <a:cubicBezTo>
                    <a:pt x="652996" y="2527078"/>
                    <a:pt x="444056" y="2801065"/>
                    <a:pt x="444056" y="3123114"/>
                  </a:cubicBezTo>
                  <a:cubicBezTo>
                    <a:pt x="444056" y="3527136"/>
                    <a:pt x="772754" y="3855844"/>
                    <a:pt x="1176785" y="3855844"/>
                  </a:cubicBezTo>
                  <a:cubicBezTo>
                    <a:pt x="1485081" y="3855844"/>
                    <a:pt x="1749324" y="3664363"/>
                    <a:pt x="1857327" y="3394158"/>
                  </a:cubicBezTo>
                  <a:cubicBezTo>
                    <a:pt x="2037226" y="3465414"/>
                    <a:pt x="2233270" y="3504695"/>
                    <a:pt x="2438410" y="3504695"/>
                  </a:cubicBezTo>
                  <a:lnTo>
                    <a:pt x="3200410" y="3504695"/>
                  </a:lnTo>
                  <a:cubicBezTo>
                    <a:pt x="3239872" y="3504695"/>
                    <a:pt x="3271847" y="3472710"/>
                    <a:pt x="3271847" y="3433258"/>
                  </a:cubicBezTo>
                  <a:cubicBezTo>
                    <a:pt x="3271847" y="3393805"/>
                    <a:pt x="3239872" y="3361820"/>
                    <a:pt x="3200410" y="3361820"/>
                  </a:cubicBezTo>
                  <a:lnTo>
                    <a:pt x="2438410" y="3361820"/>
                  </a:lnTo>
                  <a:cubicBezTo>
                    <a:pt x="2246976" y="3361820"/>
                    <a:pt x="2064258" y="3324206"/>
                    <a:pt x="1897189" y="3256169"/>
                  </a:cubicBezTo>
                  <a:cubicBezTo>
                    <a:pt x="1905153" y="3212983"/>
                    <a:pt x="1909515" y="3168558"/>
                    <a:pt x="1909515" y="3123114"/>
                  </a:cubicBezTo>
                  <a:cubicBezTo>
                    <a:pt x="1909515" y="3097273"/>
                    <a:pt x="1908134" y="3071746"/>
                    <a:pt x="1905505" y="3046591"/>
                  </a:cubicBezTo>
                  <a:cubicBezTo>
                    <a:pt x="2066887" y="3124324"/>
                    <a:pt x="2247614" y="3168025"/>
                    <a:pt x="2438410" y="3168025"/>
                  </a:cubicBezTo>
                  <a:cubicBezTo>
                    <a:pt x="2590219" y="3168025"/>
                    <a:pt x="2735666" y="3140364"/>
                    <a:pt x="2870073" y="3089939"/>
                  </a:cubicBezTo>
                  <a:lnTo>
                    <a:pt x="4126906" y="3089939"/>
                  </a:lnTo>
                  <a:cubicBezTo>
                    <a:pt x="4166368" y="3089939"/>
                    <a:pt x="4198344" y="3057954"/>
                    <a:pt x="4198344" y="3018501"/>
                  </a:cubicBezTo>
                  <a:lnTo>
                    <a:pt x="4198344" y="2929852"/>
                  </a:lnTo>
                  <a:lnTo>
                    <a:pt x="4711103" y="3225889"/>
                  </a:lnTo>
                  <a:lnTo>
                    <a:pt x="4198344" y="3521926"/>
                  </a:lnTo>
                  <a:lnTo>
                    <a:pt x="4198344" y="3433267"/>
                  </a:lnTo>
                  <a:cubicBezTo>
                    <a:pt x="4198344" y="3393815"/>
                    <a:pt x="4166368" y="3361830"/>
                    <a:pt x="4126906" y="3361830"/>
                  </a:cubicBezTo>
                  <a:lnTo>
                    <a:pt x="3533775" y="3361830"/>
                  </a:lnTo>
                  <a:cubicBezTo>
                    <a:pt x="3494313" y="3361830"/>
                    <a:pt x="3462338" y="3393815"/>
                    <a:pt x="3462338" y="3433267"/>
                  </a:cubicBezTo>
                  <a:cubicBezTo>
                    <a:pt x="3462338" y="3472720"/>
                    <a:pt x="3494313" y="3504705"/>
                    <a:pt x="3533775" y="3504705"/>
                  </a:cubicBezTo>
                  <a:lnTo>
                    <a:pt x="4055469" y="3504705"/>
                  </a:lnTo>
                  <a:lnTo>
                    <a:pt x="4055469" y="3561474"/>
                  </a:lnTo>
                  <a:cubicBezTo>
                    <a:pt x="4055469" y="3604870"/>
                    <a:pt x="4077900" y="3643732"/>
                    <a:pt x="4115495" y="3665430"/>
                  </a:cubicBezTo>
                  <a:cubicBezTo>
                    <a:pt x="4134288" y="3676279"/>
                    <a:pt x="4154900" y="3681698"/>
                    <a:pt x="4175522" y="3681698"/>
                  </a:cubicBezTo>
                  <a:cubicBezTo>
                    <a:pt x="4196134" y="3681698"/>
                    <a:pt x="4216746" y="3676279"/>
                    <a:pt x="4235539" y="3665430"/>
                  </a:cubicBezTo>
                  <a:lnTo>
                    <a:pt x="4816793" y="3329845"/>
                  </a:lnTo>
                  <a:cubicBezTo>
                    <a:pt x="4854369" y="3308147"/>
                    <a:pt x="4876810" y="3269285"/>
                    <a:pt x="4876810" y="3225889"/>
                  </a:cubicBezTo>
                  <a:cubicBezTo>
                    <a:pt x="4876810" y="3182493"/>
                    <a:pt x="4854369" y="3143622"/>
                    <a:pt x="4816783" y="3121924"/>
                  </a:cubicBezTo>
                  <a:close/>
                  <a:moveTo>
                    <a:pt x="3787750" y="1459868"/>
                  </a:moveTo>
                  <a:cubicBezTo>
                    <a:pt x="3833841" y="1587999"/>
                    <a:pt x="3862054" y="1724511"/>
                    <a:pt x="3869160" y="1866471"/>
                  </a:cubicBezTo>
                  <a:lnTo>
                    <a:pt x="3668801" y="1866471"/>
                  </a:lnTo>
                  <a:cubicBezTo>
                    <a:pt x="3660715" y="1721034"/>
                    <a:pt x="3627244" y="1582293"/>
                    <a:pt x="3572847" y="1454506"/>
                  </a:cubicBezTo>
                  <a:cubicBezTo>
                    <a:pt x="3613604" y="1461564"/>
                    <a:pt x="3655428" y="1465450"/>
                    <a:pt x="3698167" y="1465450"/>
                  </a:cubicBezTo>
                  <a:cubicBezTo>
                    <a:pt x="3728371" y="1465440"/>
                    <a:pt x="3758279" y="1463545"/>
                    <a:pt x="3787750" y="1459868"/>
                  </a:cubicBezTo>
                  <a:close/>
                  <a:moveTo>
                    <a:pt x="1005850" y="1937909"/>
                  </a:moveTo>
                  <a:cubicBezTo>
                    <a:pt x="1005850" y="1555109"/>
                    <a:pt x="1155535" y="1197893"/>
                    <a:pt x="1427883" y="928754"/>
                  </a:cubicBezTo>
                  <a:lnTo>
                    <a:pt x="1728540" y="928754"/>
                  </a:lnTo>
                  <a:cubicBezTo>
                    <a:pt x="1412653" y="1152115"/>
                    <a:pt x="1205998" y="1520180"/>
                    <a:pt x="1205998" y="1935623"/>
                  </a:cubicBezTo>
                  <a:cubicBezTo>
                    <a:pt x="1205998" y="2100024"/>
                    <a:pt x="1238517" y="2256930"/>
                    <a:pt x="1297219" y="2400462"/>
                  </a:cubicBezTo>
                  <a:cubicBezTo>
                    <a:pt x="1258005" y="2393947"/>
                    <a:pt x="1217809" y="2390394"/>
                    <a:pt x="1176776" y="2390394"/>
                  </a:cubicBezTo>
                  <a:cubicBezTo>
                    <a:pt x="1144724" y="2390394"/>
                    <a:pt x="1113225" y="2392690"/>
                    <a:pt x="1082250" y="2396700"/>
                  </a:cubicBezTo>
                  <a:cubicBezTo>
                    <a:pt x="1032786" y="2252672"/>
                    <a:pt x="1005850" y="2098367"/>
                    <a:pt x="1005850" y="1937909"/>
                  </a:cubicBezTo>
                  <a:close/>
                  <a:moveTo>
                    <a:pt x="1176776" y="3712969"/>
                  </a:moveTo>
                  <a:cubicBezTo>
                    <a:pt x="851535" y="3712969"/>
                    <a:pt x="586921" y="3448365"/>
                    <a:pt x="586921" y="3123114"/>
                  </a:cubicBezTo>
                  <a:cubicBezTo>
                    <a:pt x="586921" y="2797864"/>
                    <a:pt x="851526" y="2533260"/>
                    <a:pt x="1176776" y="2533260"/>
                  </a:cubicBezTo>
                  <a:cubicBezTo>
                    <a:pt x="1502026" y="2533260"/>
                    <a:pt x="1766630" y="2797864"/>
                    <a:pt x="1766630" y="3123114"/>
                  </a:cubicBezTo>
                  <a:cubicBezTo>
                    <a:pt x="1766630" y="3448365"/>
                    <a:pt x="1502026" y="3712969"/>
                    <a:pt x="1176776" y="3712969"/>
                  </a:cubicBezTo>
                  <a:close/>
                  <a:moveTo>
                    <a:pt x="1859804" y="2858357"/>
                  </a:moveTo>
                  <a:cubicBezTo>
                    <a:pt x="1790757" y="2680849"/>
                    <a:pt x="1654521" y="2536765"/>
                    <a:pt x="1482395" y="2457431"/>
                  </a:cubicBezTo>
                  <a:cubicBezTo>
                    <a:pt x="1397403" y="2302355"/>
                    <a:pt x="1348873" y="2124590"/>
                    <a:pt x="1348873" y="1935623"/>
                  </a:cubicBezTo>
                  <a:cubicBezTo>
                    <a:pt x="1348873" y="1334853"/>
                    <a:pt x="1837630" y="846096"/>
                    <a:pt x="2438400" y="846096"/>
                  </a:cubicBezTo>
                  <a:cubicBezTo>
                    <a:pt x="2653236" y="846096"/>
                    <a:pt x="2853690" y="908675"/>
                    <a:pt x="3022635" y="1016460"/>
                  </a:cubicBezTo>
                  <a:cubicBezTo>
                    <a:pt x="3092558" y="1182300"/>
                    <a:pt x="3221831" y="1317165"/>
                    <a:pt x="3383690" y="1394403"/>
                  </a:cubicBezTo>
                  <a:cubicBezTo>
                    <a:pt x="3475406" y="1553947"/>
                    <a:pt x="3527917" y="1738760"/>
                    <a:pt x="3527917" y="1935623"/>
                  </a:cubicBezTo>
                  <a:cubicBezTo>
                    <a:pt x="3527917" y="2536393"/>
                    <a:pt x="3039161" y="3025150"/>
                    <a:pt x="2438391" y="3025150"/>
                  </a:cubicBezTo>
                  <a:cubicBezTo>
                    <a:pt x="2225955" y="3025150"/>
                    <a:pt x="2027568" y="2963951"/>
                    <a:pt x="1859804" y="2858357"/>
                  </a:cubicBezTo>
                  <a:close/>
                  <a:moveTo>
                    <a:pt x="3668535" y="2009337"/>
                  </a:moveTo>
                  <a:lnTo>
                    <a:pt x="3869208" y="2009337"/>
                  </a:lnTo>
                  <a:cubicBezTo>
                    <a:pt x="3851786" y="2365000"/>
                    <a:pt x="3704273" y="2694727"/>
                    <a:pt x="3448945" y="2947054"/>
                  </a:cubicBezTo>
                  <a:lnTo>
                    <a:pt x="3141669" y="2947054"/>
                  </a:lnTo>
                  <a:cubicBezTo>
                    <a:pt x="3442345" y="2737361"/>
                    <a:pt x="3645532" y="2397223"/>
                    <a:pt x="3668535" y="200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FE0F5AB-7B74-4C27-9C0B-9A1BBFA589D2}"/>
                </a:ext>
              </a:extLst>
            </p:cNvPr>
            <p:cNvSpPr/>
            <p:nvPr/>
          </p:nvSpPr>
          <p:spPr>
            <a:xfrm>
              <a:off x="5210460" y="2551156"/>
              <a:ext cx="1771078" cy="1771078"/>
            </a:xfrm>
            <a:custGeom>
              <a:avLst/>
              <a:gdLst>
                <a:gd name="connsiteX0" fmla="*/ 885539 w 1771078"/>
                <a:gd name="connsiteY0" fmla="*/ 0 h 1771078"/>
                <a:gd name="connsiteX1" fmla="*/ 0 w 1771078"/>
                <a:gd name="connsiteY1" fmla="*/ 885539 h 1771078"/>
                <a:gd name="connsiteX2" fmla="*/ 885539 w 1771078"/>
                <a:gd name="connsiteY2" fmla="*/ 1771079 h 1771078"/>
                <a:gd name="connsiteX3" fmla="*/ 1771079 w 1771078"/>
                <a:gd name="connsiteY3" fmla="*/ 885539 h 1771078"/>
                <a:gd name="connsiteX4" fmla="*/ 885539 w 1771078"/>
                <a:gd name="connsiteY4" fmla="*/ 0 h 1771078"/>
                <a:gd name="connsiteX5" fmla="*/ 885539 w 1771078"/>
                <a:gd name="connsiteY5" fmla="*/ 1628204 h 1771078"/>
                <a:gd name="connsiteX6" fmla="*/ 142875 w 1771078"/>
                <a:gd name="connsiteY6" fmla="*/ 885539 h 1771078"/>
                <a:gd name="connsiteX7" fmla="*/ 885539 w 1771078"/>
                <a:gd name="connsiteY7" fmla="*/ 142875 h 1771078"/>
                <a:gd name="connsiteX8" fmla="*/ 1628204 w 1771078"/>
                <a:gd name="connsiteY8" fmla="*/ 885539 h 1771078"/>
                <a:gd name="connsiteX9" fmla="*/ 885539 w 1771078"/>
                <a:gd name="connsiteY9" fmla="*/ 1628204 h 177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078" h="1771078">
                  <a:moveTo>
                    <a:pt x="885539" y="0"/>
                  </a:moveTo>
                  <a:cubicBezTo>
                    <a:pt x="397250" y="0"/>
                    <a:pt x="0" y="397250"/>
                    <a:pt x="0" y="885539"/>
                  </a:cubicBezTo>
                  <a:cubicBezTo>
                    <a:pt x="0" y="1373829"/>
                    <a:pt x="397250" y="1771079"/>
                    <a:pt x="885539" y="1771079"/>
                  </a:cubicBezTo>
                  <a:cubicBezTo>
                    <a:pt x="1373829" y="1771079"/>
                    <a:pt x="1771079" y="1373829"/>
                    <a:pt x="1771079" y="885539"/>
                  </a:cubicBezTo>
                  <a:cubicBezTo>
                    <a:pt x="1771079" y="397250"/>
                    <a:pt x="1373829" y="0"/>
                    <a:pt x="885539" y="0"/>
                  </a:cubicBezTo>
                  <a:close/>
                  <a:moveTo>
                    <a:pt x="885539" y="1628204"/>
                  </a:moveTo>
                  <a:cubicBezTo>
                    <a:pt x="476031" y="1628204"/>
                    <a:pt x="142875" y="1295048"/>
                    <a:pt x="142875" y="885539"/>
                  </a:cubicBezTo>
                  <a:cubicBezTo>
                    <a:pt x="142875" y="476031"/>
                    <a:pt x="476031" y="142875"/>
                    <a:pt x="885539" y="142875"/>
                  </a:cubicBezTo>
                  <a:cubicBezTo>
                    <a:pt x="1295038" y="142875"/>
                    <a:pt x="1628204" y="476040"/>
                    <a:pt x="1628204" y="885539"/>
                  </a:cubicBezTo>
                  <a:cubicBezTo>
                    <a:pt x="1628204" y="1295038"/>
                    <a:pt x="1295038" y="1628204"/>
                    <a:pt x="885539" y="162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D9C2348-98F7-428C-82A7-EB0A4A0116F5}"/>
                </a:ext>
              </a:extLst>
            </p:cNvPr>
            <p:cNvSpPr/>
            <p:nvPr/>
          </p:nvSpPr>
          <p:spPr>
            <a:xfrm>
              <a:off x="5761720" y="2852947"/>
              <a:ext cx="668550" cy="1167517"/>
            </a:xfrm>
            <a:custGeom>
              <a:avLst/>
              <a:gdLst>
                <a:gd name="connsiteX0" fmla="*/ 427834 w 668550"/>
                <a:gd name="connsiteY0" fmla="*/ 512321 h 1167517"/>
                <a:gd name="connsiteX1" fmla="*/ 240725 w 668550"/>
                <a:gd name="connsiteY1" fmla="*/ 512321 h 1167517"/>
                <a:gd name="connsiteX2" fmla="*/ 142875 w 668550"/>
                <a:gd name="connsiteY2" fmla="*/ 414471 h 1167517"/>
                <a:gd name="connsiteX3" fmla="*/ 240725 w 668550"/>
                <a:gd name="connsiteY3" fmla="*/ 316621 h 1167517"/>
                <a:gd name="connsiteX4" fmla="*/ 570395 w 668550"/>
                <a:gd name="connsiteY4" fmla="*/ 316621 h 1167517"/>
                <a:gd name="connsiteX5" fmla="*/ 641833 w 668550"/>
                <a:gd name="connsiteY5" fmla="*/ 245183 h 1167517"/>
                <a:gd name="connsiteX6" fmla="*/ 570395 w 668550"/>
                <a:gd name="connsiteY6" fmla="*/ 173746 h 1167517"/>
                <a:gd name="connsiteX7" fmla="*/ 405717 w 668550"/>
                <a:gd name="connsiteY7" fmla="*/ 173746 h 1167517"/>
                <a:gd name="connsiteX8" fmla="*/ 405717 w 668550"/>
                <a:gd name="connsiteY8" fmla="*/ 71438 h 1167517"/>
                <a:gd name="connsiteX9" fmla="*/ 334280 w 668550"/>
                <a:gd name="connsiteY9" fmla="*/ 0 h 1167517"/>
                <a:gd name="connsiteX10" fmla="*/ 262842 w 668550"/>
                <a:gd name="connsiteY10" fmla="*/ 71438 h 1167517"/>
                <a:gd name="connsiteX11" fmla="*/ 262842 w 668550"/>
                <a:gd name="connsiteY11" fmla="*/ 173746 h 1167517"/>
                <a:gd name="connsiteX12" fmla="*/ 240725 w 668550"/>
                <a:gd name="connsiteY12" fmla="*/ 173746 h 1167517"/>
                <a:gd name="connsiteX13" fmla="*/ 0 w 668550"/>
                <a:gd name="connsiteY13" fmla="*/ 414471 h 1167517"/>
                <a:gd name="connsiteX14" fmla="*/ 240725 w 668550"/>
                <a:gd name="connsiteY14" fmla="*/ 655196 h 1167517"/>
                <a:gd name="connsiteX15" fmla="*/ 427834 w 668550"/>
                <a:gd name="connsiteY15" fmla="*/ 655196 h 1167517"/>
                <a:gd name="connsiteX16" fmla="*/ 525675 w 668550"/>
                <a:gd name="connsiteY16" fmla="*/ 753047 h 1167517"/>
                <a:gd name="connsiteX17" fmla="*/ 427834 w 668550"/>
                <a:gd name="connsiteY17" fmla="*/ 850897 h 1167517"/>
                <a:gd name="connsiteX18" fmla="*/ 98165 w 668550"/>
                <a:gd name="connsiteY18" fmla="*/ 850897 h 1167517"/>
                <a:gd name="connsiteX19" fmla="*/ 26727 w 668550"/>
                <a:gd name="connsiteY19" fmla="*/ 922334 h 1167517"/>
                <a:gd name="connsiteX20" fmla="*/ 98165 w 668550"/>
                <a:gd name="connsiteY20" fmla="*/ 993772 h 1167517"/>
                <a:gd name="connsiteX21" fmla="*/ 262842 w 668550"/>
                <a:gd name="connsiteY21" fmla="*/ 993772 h 1167517"/>
                <a:gd name="connsiteX22" fmla="*/ 262842 w 668550"/>
                <a:gd name="connsiteY22" fmla="*/ 1096080 h 1167517"/>
                <a:gd name="connsiteX23" fmla="*/ 334280 w 668550"/>
                <a:gd name="connsiteY23" fmla="*/ 1167517 h 1167517"/>
                <a:gd name="connsiteX24" fmla="*/ 405717 w 668550"/>
                <a:gd name="connsiteY24" fmla="*/ 1096080 h 1167517"/>
                <a:gd name="connsiteX25" fmla="*/ 405717 w 668550"/>
                <a:gd name="connsiteY25" fmla="*/ 993772 h 1167517"/>
                <a:gd name="connsiteX26" fmla="*/ 427834 w 668550"/>
                <a:gd name="connsiteY26" fmla="*/ 993772 h 1167517"/>
                <a:gd name="connsiteX27" fmla="*/ 668550 w 668550"/>
                <a:gd name="connsiteY27" fmla="*/ 753047 h 1167517"/>
                <a:gd name="connsiteX28" fmla="*/ 427834 w 668550"/>
                <a:gd name="connsiteY28" fmla="*/ 512321 h 116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550" h="1167517">
                  <a:moveTo>
                    <a:pt x="427834" y="512321"/>
                  </a:moveTo>
                  <a:lnTo>
                    <a:pt x="240725" y="512321"/>
                  </a:lnTo>
                  <a:cubicBezTo>
                    <a:pt x="186766" y="512321"/>
                    <a:pt x="142875" y="468430"/>
                    <a:pt x="142875" y="414471"/>
                  </a:cubicBezTo>
                  <a:cubicBezTo>
                    <a:pt x="142875" y="360512"/>
                    <a:pt x="186766" y="316621"/>
                    <a:pt x="240725" y="316621"/>
                  </a:cubicBezTo>
                  <a:lnTo>
                    <a:pt x="570395" y="316621"/>
                  </a:lnTo>
                  <a:cubicBezTo>
                    <a:pt x="609857" y="316621"/>
                    <a:pt x="641833" y="284636"/>
                    <a:pt x="641833" y="245183"/>
                  </a:cubicBezTo>
                  <a:cubicBezTo>
                    <a:pt x="641833" y="205730"/>
                    <a:pt x="609857" y="173746"/>
                    <a:pt x="570395" y="173746"/>
                  </a:cubicBezTo>
                  <a:lnTo>
                    <a:pt x="405717" y="173746"/>
                  </a:lnTo>
                  <a:lnTo>
                    <a:pt x="405717" y="71438"/>
                  </a:lnTo>
                  <a:cubicBezTo>
                    <a:pt x="405717" y="31985"/>
                    <a:pt x="373742" y="0"/>
                    <a:pt x="334280" y="0"/>
                  </a:cubicBezTo>
                  <a:cubicBezTo>
                    <a:pt x="294827" y="0"/>
                    <a:pt x="262842" y="31985"/>
                    <a:pt x="262842" y="71438"/>
                  </a:cubicBezTo>
                  <a:lnTo>
                    <a:pt x="262842" y="173746"/>
                  </a:lnTo>
                  <a:lnTo>
                    <a:pt x="240725" y="173746"/>
                  </a:lnTo>
                  <a:cubicBezTo>
                    <a:pt x="107985" y="173746"/>
                    <a:pt x="0" y="281730"/>
                    <a:pt x="0" y="414471"/>
                  </a:cubicBezTo>
                  <a:cubicBezTo>
                    <a:pt x="0" y="547211"/>
                    <a:pt x="107985" y="655196"/>
                    <a:pt x="240725" y="655196"/>
                  </a:cubicBezTo>
                  <a:lnTo>
                    <a:pt x="427834" y="655196"/>
                  </a:lnTo>
                  <a:cubicBezTo>
                    <a:pt x="481784" y="655196"/>
                    <a:pt x="525675" y="699087"/>
                    <a:pt x="525675" y="753047"/>
                  </a:cubicBezTo>
                  <a:cubicBezTo>
                    <a:pt x="525675" y="807006"/>
                    <a:pt x="481784" y="850897"/>
                    <a:pt x="427834" y="850897"/>
                  </a:cubicBezTo>
                  <a:lnTo>
                    <a:pt x="98165" y="850897"/>
                  </a:lnTo>
                  <a:cubicBezTo>
                    <a:pt x="58712" y="850897"/>
                    <a:pt x="26727" y="882882"/>
                    <a:pt x="26727" y="922334"/>
                  </a:cubicBezTo>
                  <a:cubicBezTo>
                    <a:pt x="26727" y="961787"/>
                    <a:pt x="58712" y="993772"/>
                    <a:pt x="98165" y="993772"/>
                  </a:cubicBezTo>
                  <a:lnTo>
                    <a:pt x="262842" y="993772"/>
                  </a:lnTo>
                  <a:lnTo>
                    <a:pt x="262842" y="1096080"/>
                  </a:lnTo>
                  <a:cubicBezTo>
                    <a:pt x="262842" y="1135532"/>
                    <a:pt x="294827" y="1167517"/>
                    <a:pt x="334280" y="1167517"/>
                  </a:cubicBezTo>
                  <a:cubicBezTo>
                    <a:pt x="373742" y="1167517"/>
                    <a:pt x="405717" y="1135532"/>
                    <a:pt x="405717" y="1096080"/>
                  </a:cubicBezTo>
                  <a:lnTo>
                    <a:pt x="405717" y="993772"/>
                  </a:lnTo>
                  <a:lnTo>
                    <a:pt x="427834" y="993772"/>
                  </a:lnTo>
                  <a:cubicBezTo>
                    <a:pt x="560575" y="993772"/>
                    <a:pt x="668550" y="885787"/>
                    <a:pt x="668550" y="753047"/>
                  </a:cubicBezTo>
                  <a:cubicBezTo>
                    <a:pt x="668550" y="620306"/>
                    <a:pt x="560575" y="512321"/>
                    <a:pt x="427834" y="51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5452C2A-C28D-4828-86A7-A05EE3F57C0F}"/>
                </a:ext>
              </a:extLst>
            </p:cNvPr>
            <p:cNvSpPr/>
            <p:nvPr/>
          </p:nvSpPr>
          <p:spPr>
            <a:xfrm>
              <a:off x="7070807" y="1746199"/>
              <a:ext cx="569909" cy="975188"/>
            </a:xfrm>
            <a:custGeom>
              <a:avLst/>
              <a:gdLst>
                <a:gd name="connsiteX0" fmla="*/ 284959 w 569909"/>
                <a:gd name="connsiteY0" fmla="*/ 975189 h 975188"/>
                <a:gd name="connsiteX1" fmla="*/ 356397 w 569909"/>
                <a:gd name="connsiteY1" fmla="*/ 903751 h 975188"/>
                <a:gd name="connsiteX2" fmla="*/ 356397 w 569909"/>
                <a:gd name="connsiteY2" fmla="*/ 834057 h 975188"/>
                <a:gd name="connsiteX3" fmla="*/ 360959 w 569909"/>
                <a:gd name="connsiteY3" fmla="*/ 834057 h 975188"/>
                <a:gd name="connsiteX4" fmla="*/ 569909 w 569909"/>
                <a:gd name="connsiteY4" fmla="*/ 625107 h 975188"/>
                <a:gd name="connsiteX5" fmla="*/ 360959 w 569909"/>
                <a:gd name="connsiteY5" fmla="*/ 416157 h 975188"/>
                <a:gd name="connsiteX6" fmla="*/ 208959 w 569909"/>
                <a:gd name="connsiteY6" fmla="*/ 416157 h 975188"/>
                <a:gd name="connsiteX7" fmla="*/ 142884 w 569909"/>
                <a:gd name="connsiteY7" fmla="*/ 350082 h 975188"/>
                <a:gd name="connsiteX8" fmla="*/ 208959 w 569909"/>
                <a:gd name="connsiteY8" fmla="*/ 284007 h 975188"/>
                <a:gd name="connsiteX9" fmla="*/ 476745 w 569909"/>
                <a:gd name="connsiteY9" fmla="*/ 284007 h 975188"/>
                <a:gd name="connsiteX10" fmla="*/ 548183 w 569909"/>
                <a:gd name="connsiteY10" fmla="*/ 212569 h 975188"/>
                <a:gd name="connsiteX11" fmla="*/ 476745 w 569909"/>
                <a:gd name="connsiteY11" fmla="*/ 141132 h 975188"/>
                <a:gd name="connsiteX12" fmla="*/ 356387 w 569909"/>
                <a:gd name="connsiteY12" fmla="*/ 141132 h 975188"/>
                <a:gd name="connsiteX13" fmla="*/ 356387 w 569909"/>
                <a:gd name="connsiteY13" fmla="*/ 71438 h 975188"/>
                <a:gd name="connsiteX14" fmla="*/ 284950 w 569909"/>
                <a:gd name="connsiteY14" fmla="*/ 0 h 975188"/>
                <a:gd name="connsiteX15" fmla="*/ 213512 w 569909"/>
                <a:gd name="connsiteY15" fmla="*/ 71438 h 975188"/>
                <a:gd name="connsiteX16" fmla="*/ 213512 w 569909"/>
                <a:gd name="connsiteY16" fmla="*/ 141132 h 975188"/>
                <a:gd name="connsiteX17" fmla="*/ 208950 w 569909"/>
                <a:gd name="connsiteY17" fmla="*/ 141132 h 975188"/>
                <a:gd name="connsiteX18" fmla="*/ 0 w 569909"/>
                <a:gd name="connsiteY18" fmla="*/ 350082 h 975188"/>
                <a:gd name="connsiteX19" fmla="*/ 208950 w 569909"/>
                <a:gd name="connsiteY19" fmla="*/ 559032 h 975188"/>
                <a:gd name="connsiteX20" fmla="*/ 360940 w 569909"/>
                <a:gd name="connsiteY20" fmla="*/ 559032 h 975188"/>
                <a:gd name="connsiteX21" fmla="*/ 427015 w 569909"/>
                <a:gd name="connsiteY21" fmla="*/ 625107 h 975188"/>
                <a:gd name="connsiteX22" fmla="*/ 360940 w 569909"/>
                <a:gd name="connsiteY22" fmla="*/ 691182 h 975188"/>
                <a:gd name="connsiteX23" fmla="*/ 93154 w 569909"/>
                <a:gd name="connsiteY23" fmla="*/ 691182 h 975188"/>
                <a:gd name="connsiteX24" fmla="*/ 21717 w 569909"/>
                <a:gd name="connsiteY24" fmla="*/ 762619 h 975188"/>
                <a:gd name="connsiteX25" fmla="*/ 93154 w 569909"/>
                <a:gd name="connsiteY25" fmla="*/ 834057 h 975188"/>
                <a:gd name="connsiteX26" fmla="*/ 213512 w 569909"/>
                <a:gd name="connsiteY26" fmla="*/ 834057 h 975188"/>
                <a:gd name="connsiteX27" fmla="*/ 213512 w 569909"/>
                <a:gd name="connsiteY27" fmla="*/ 903751 h 975188"/>
                <a:gd name="connsiteX28" fmla="*/ 284959 w 569909"/>
                <a:gd name="connsiteY28" fmla="*/ 975189 h 97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9909" h="975188">
                  <a:moveTo>
                    <a:pt x="284959" y="975189"/>
                  </a:moveTo>
                  <a:cubicBezTo>
                    <a:pt x="324421" y="975189"/>
                    <a:pt x="356397" y="943204"/>
                    <a:pt x="356397" y="903751"/>
                  </a:cubicBezTo>
                  <a:lnTo>
                    <a:pt x="356397" y="834057"/>
                  </a:lnTo>
                  <a:lnTo>
                    <a:pt x="360959" y="834057"/>
                  </a:lnTo>
                  <a:cubicBezTo>
                    <a:pt x="476174" y="834057"/>
                    <a:pt x="569909" y="740321"/>
                    <a:pt x="569909" y="625107"/>
                  </a:cubicBezTo>
                  <a:cubicBezTo>
                    <a:pt x="569909" y="509892"/>
                    <a:pt x="476174" y="416157"/>
                    <a:pt x="360959" y="416157"/>
                  </a:cubicBezTo>
                  <a:lnTo>
                    <a:pt x="208959" y="416157"/>
                  </a:lnTo>
                  <a:cubicBezTo>
                    <a:pt x="172526" y="416157"/>
                    <a:pt x="142884" y="386515"/>
                    <a:pt x="142884" y="350082"/>
                  </a:cubicBezTo>
                  <a:cubicBezTo>
                    <a:pt x="142884" y="313649"/>
                    <a:pt x="172517" y="284007"/>
                    <a:pt x="208959" y="284007"/>
                  </a:cubicBezTo>
                  <a:lnTo>
                    <a:pt x="476745" y="284007"/>
                  </a:lnTo>
                  <a:cubicBezTo>
                    <a:pt x="516207" y="284007"/>
                    <a:pt x="548183" y="252022"/>
                    <a:pt x="548183" y="212569"/>
                  </a:cubicBezTo>
                  <a:cubicBezTo>
                    <a:pt x="548183" y="173117"/>
                    <a:pt x="516207" y="141132"/>
                    <a:pt x="476745" y="141132"/>
                  </a:cubicBezTo>
                  <a:lnTo>
                    <a:pt x="356387" y="141132"/>
                  </a:lnTo>
                  <a:lnTo>
                    <a:pt x="356387" y="71438"/>
                  </a:lnTo>
                  <a:cubicBezTo>
                    <a:pt x="356387" y="31985"/>
                    <a:pt x="324412" y="0"/>
                    <a:pt x="284950" y="0"/>
                  </a:cubicBezTo>
                  <a:cubicBezTo>
                    <a:pt x="245488" y="0"/>
                    <a:pt x="213512" y="31985"/>
                    <a:pt x="213512" y="71438"/>
                  </a:cubicBezTo>
                  <a:lnTo>
                    <a:pt x="213512" y="141132"/>
                  </a:lnTo>
                  <a:lnTo>
                    <a:pt x="208950" y="141132"/>
                  </a:lnTo>
                  <a:cubicBezTo>
                    <a:pt x="93736" y="141132"/>
                    <a:pt x="0" y="234867"/>
                    <a:pt x="0" y="350082"/>
                  </a:cubicBezTo>
                  <a:cubicBezTo>
                    <a:pt x="0" y="465296"/>
                    <a:pt x="93736" y="559032"/>
                    <a:pt x="208950" y="559032"/>
                  </a:cubicBezTo>
                  <a:lnTo>
                    <a:pt x="360940" y="559032"/>
                  </a:lnTo>
                  <a:cubicBezTo>
                    <a:pt x="397373" y="559032"/>
                    <a:pt x="427015" y="588674"/>
                    <a:pt x="427015" y="625107"/>
                  </a:cubicBezTo>
                  <a:cubicBezTo>
                    <a:pt x="427015" y="661540"/>
                    <a:pt x="397383" y="691182"/>
                    <a:pt x="360940" y="691182"/>
                  </a:cubicBezTo>
                  <a:lnTo>
                    <a:pt x="93154" y="691182"/>
                  </a:lnTo>
                  <a:cubicBezTo>
                    <a:pt x="53692" y="691182"/>
                    <a:pt x="21717" y="723167"/>
                    <a:pt x="21717" y="762619"/>
                  </a:cubicBezTo>
                  <a:cubicBezTo>
                    <a:pt x="21717" y="802072"/>
                    <a:pt x="53692" y="834057"/>
                    <a:pt x="93154" y="834057"/>
                  </a:cubicBezTo>
                  <a:lnTo>
                    <a:pt x="213512" y="834057"/>
                  </a:lnTo>
                  <a:lnTo>
                    <a:pt x="213512" y="903751"/>
                  </a:lnTo>
                  <a:cubicBezTo>
                    <a:pt x="213522" y="943213"/>
                    <a:pt x="245497" y="975189"/>
                    <a:pt x="284959" y="975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A16552D-60F8-4E52-B1A0-5AD6B7FED7BC}"/>
                </a:ext>
              </a:extLst>
            </p:cNvPr>
            <p:cNvSpPr/>
            <p:nvPr/>
          </p:nvSpPr>
          <p:spPr>
            <a:xfrm>
              <a:off x="4549435" y="4136602"/>
              <a:ext cx="569890" cy="975188"/>
            </a:xfrm>
            <a:custGeom>
              <a:avLst/>
              <a:gdLst>
                <a:gd name="connsiteX0" fmla="*/ 360940 w 569890"/>
                <a:gd name="connsiteY0" fmla="*/ 416157 h 975188"/>
                <a:gd name="connsiteX1" fmla="*/ 208950 w 569890"/>
                <a:gd name="connsiteY1" fmla="*/ 416157 h 975188"/>
                <a:gd name="connsiteX2" fmla="*/ 142875 w 569890"/>
                <a:gd name="connsiteY2" fmla="*/ 350082 h 975188"/>
                <a:gd name="connsiteX3" fmla="*/ 208950 w 569890"/>
                <a:gd name="connsiteY3" fmla="*/ 284007 h 975188"/>
                <a:gd name="connsiteX4" fmla="*/ 476736 w 569890"/>
                <a:gd name="connsiteY4" fmla="*/ 284007 h 975188"/>
                <a:gd name="connsiteX5" fmla="*/ 548173 w 569890"/>
                <a:gd name="connsiteY5" fmla="*/ 212569 h 975188"/>
                <a:gd name="connsiteX6" fmla="*/ 476736 w 569890"/>
                <a:gd name="connsiteY6" fmla="*/ 141132 h 975188"/>
                <a:gd name="connsiteX7" fmla="*/ 356378 w 569890"/>
                <a:gd name="connsiteY7" fmla="*/ 141132 h 975188"/>
                <a:gd name="connsiteX8" fmla="*/ 356378 w 569890"/>
                <a:gd name="connsiteY8" fmla="*/ 71438 h 975188"/>
                <a:gd name="connsiteX9" fmla="*/ 284940 w 569890"/>
                <a:gd name="connsiteY9" fmla="*/ 0 h 975188"/>
                <a:gd name="connsiteX10" fmla="*/ 213503 w 569890"/>
                <a:gd name="connsiteY10" fmla="*/ 71438 h 975188"/>
                <a:gd name="connsiteX11" fmla="*/ 213503 w 569890"/>
                <a:gd name="connsiteY11" fmla="*/ 141132 h 975188"/>
                <a:gd name="connsiteX12" fmla="*/ 208950 w 569890"/>
                <a:gd name="connsiteY12" fmla="*/ 141132 h 975188"/>
                <a:gd name="connsiteX13" fmla="*/ 0 w 569890"/>
                <a:gd name="connsiteY13" fmla="*/ 350082 h 975188"/>
                <a:gd name="connsiteX14" fmla="*/ 208950 w 569890"/>
                <a:gd name="connsiteY14" fmla="*/ 559032 h 975188"/>
                <a:gd name="connsiteX15" fmla="*/ 360940 w 569890"/>
                <a:gd name="connsiteY15" fmla="*/ 559032 h 975188"/>
                <a:gd name="connsiteX16" fmla="*/ 427015 w 569890"/>
                <a:gd name="connsiteY16" fmla="*/ 625107 h 975188"/>
                <a:gd name="connsiteX17" fmla="*/ 360940 w 569890"/>
                <a:gd name="connsiteY17" fmla="*/ 691182 h 975188"/>
                <a:gd name="connsiteX18" fmla="*/ 93155 w 569890"/>
                <a:gd name="connsiteY18" fmla="*/ 691182 h 975188"/>
                <a:gd name="connsiteX19" fmla="*/ 21717 w 569890"/>
                <a:gd name="connsiteY19" fmla="*/ 762619 h 975188"/>
                <a:gd name="connsiteX20" fmla="*/ 93155 w 569890"/>
                <a:gd name="connsiteY20" fmla="*/ 834057 h 975188"/>
                <a:gd name="connsiteX21" fmla="*/ 213503 w 569890"/>
                <a:gd name="connsiteY21" fmla="*/ 834057 h 975188"/>
                <a:gd name="connsiteX22" fmla="*/ 213503 w 569890"/>
                <a:gd name="connsiteY22" fmla="*/ 903751 h 975188"/>
                <a:gd name="connsiteX23" fmla="*/ 284940 w 569890"/>
                <a:gd name="connsiteY23" fmla="*/ 975188 h 975188"/>
                <a:gd name="connsiteX24" fmla="*/ 356378 w 569890"/>
                <a:gd name="connsiteY24" fmla="*/ 903751 h 975188"/>
                <a:gd name="connsiteX25" fmla="*/ 356378 w 569890"/>
                <a:gd name="connsiteY25" fmla="*/ 834057 h 975188"/>
                <a:gd name="connsiteX26" fmla="*/ 360940 w 569890"/>
                <a:gd name="connsiteY26" fmla="*/ 834057 h 975188"/>
                <a:gd name="connsiteX27" fmla="*/ 569890 w 569890"/>
                <a:gd name="connsiteY27" fmla="*/ 625107 h 975188"/>
                <a:gd name="connsiteX28" fmla="*/ 360940 w 569890"/>
                <a:gd name="connsiteY28" fmla="*/ 416157 h 97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9890" h="975188">
                  <a:moveTo>
                    <a:pt x="360940" y="416157"/>
                  </a:moveTo>
                  <a:lnTo>
                    <a:pt x="208950" y="416157"/>
                  </a:lnTo>
                  <a:cubicBezTo>
                    <a:pt x="172517" y="416157"/>
                    <a:pt x="142875" y="386515"/>
                    <a:pt x="142875" y="350082"/>
                  </a:cubicBezTo>
                  <a:cubicBezTo>
                    <a:pt x="142875" y="313649"/>
                    <a:pt x="172517" y="284007"/>
                    <a:pt x="208950" y="284007"/>
                  </a:cubicBezTo>
                  <a:lnTo>
                    <a:pt x="476736" y="284007"/>
                  </a:lnTo>
                  <a:cubicBezTo>
                    <a:pt x="516188" y="284007"/>
                    <a:pt x="548173" y="252022"/>
                    <a:pt x="548173" y="212569"/>
                  </a:cubicBezTo>
                  <a:cubicBezTo>
                    <a:pt x="548173" y="173117"/>
                    <a:pt x="516188" y="141132"/>
                    <a:pt x="476736" y="141132"/>
                  </a:cubicBezTo>
                  <a:lnTo>
                    <a:pt x="356378" y="141132"/>
                  </a:lnTo>
                  <a:lnTo>
                    <a:pt x="356378" y="71438"/>
                  </a:lnTo>
                  <a:cubicBezTo>
                    <a:pt x="356378" y="31985"/>
                    <a:pt x="324393" y="0"/>
                    <a:pt x="284940" y="0"/>
                  </a:cubicBezTo>
                  <a:cubicBezTo>
                    <a:pt x="245488" y="0"/>
                    <a:pt x="213503" y="31985"/>
                    <a:pt x="213503" y="71438"/>
                  </a:cubicBezTo>
                  <a:lnTo>
                    <a:pt x="213503" y="141132"/>
                  </a:lnTo>
                  <a:lnTo>
                    <a:pt x="208950" y="141132"/>
                  </a:lnTo>
                  <a:cubicBezTo>
                    <a:pt x="93736" y="141132"/>
                    <a:pt x="0" y="234867"/>
                    <a:pt x="0" y="350082"/>
                  </a:cubicBezTo>
                  <a:cubicBezTo>
                    <a:pt x="0" y="465296"/>
                    <a:pt x="93736" y="559032"/>
                    <a:pt x="208950" y="559032"/>
                  </a:cubicBezTo>
                  <a:lnTo>
                    <a:pt x="360940" y="559032"/>
                  </a:lnTo>
                  <a:cubicBezTo>
                    <a:pt x="397374" y="559032"/>
                    <a:pt x="427015" y="588674"/>
                    <a:pt x="427015" y="625107"/>
                  </a:cubicBezTo>
                  <a:cubicBezTo>
                    <a:pt x="427015" y="661540"/>
                    <a:pt x="397374" y="691182"/>
                    <a:pt x="360940" y="691182"/>
                  </a:cubicBezTo>
                  <a:lnTo>
                    <a:pt x="93155" y="691182"/>
                  </a:lnTo>
                  <a:cubicBezTo>
                    <a:pt x="53702" y="691182"/>
                    <a:pt x="21717" y="723167"/>
                    <a:pt x="21717" y="762619"/>
                  </a:cubicBezTo>
                  <a:cubicBezTo>
                    <a:pt x="21717" y="802072"/>
                    <a:pt x="53702" y="834057"/>
                    <a:pt x="93155" y="834057"/>
                  </a:cubicBezTo>
                  <a:lnTo>
                    <a:pt x="213503" y="834057"/>
                  </a:lnTo>
                  <a:lnTo>
                    <a:pt x="213503" y="903751"/>
                  </a:lnTo>
                  <a:cubicBezTo>
                    <a:pt x="213503" y="943204"/>
                    <a:pt x="245488" y="975188"/>
                    <a:pt x="284940" y="975188"/>
                  </a:cubicBezTo>
                  <a:cubicBezTo>
                    <a:pt x="324393" y="975188"/>
                    <a:pt x="356378" y="943204"/>
                    <a:pt x="356378" y="903751"/>
                  </a:cubicBezTo>
                  <a:lnTo>
                    <a:pt x="356378" y="834057"/>
                  </a:lnTo>
                  <a:lnTo>
                    <a:pt x="360940" y="834057"/>
                  </a:lnTo>
                  <a:cubicBezTo>
                    <a:pt x="476155" y="834057"/>
                    <a:pt x="569890" y="740321"/>
                    <a:pt x="569890" y="625107"/>
                  </a:cubicBezTo>
                  <a:cubicBezTo>
                    <a:pt x="569890" y="509892"/>
                    <a:pt x="476155" y="416157"/>
                    <a:pt x="360940" y="416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3ACBCE3-7F14-4839-882D-A62B91E88CEE}"/>
                </a:ext>
              </a:extLst>
            </p:cNvPr>
            <p:cNvSpPr/>
            <p:nvPr/>
          </p:nvSpPr>
          <p:spPr>
            <a:xfrm>
              <a:off x="4719637" y="1557337"/>
              <a:ext cx="1133475" cy="142875"/>
            </a:xfrm>
            <a:custGeom>
              <a:avLst/>
              <a:gdLst>
                <a:gd name="connsiteX0" fmla="*/ 71438 w 1133475"/>
                <a:gd name="connsiteY0" fmla="*/ 142875 h 142875"/>
                <a:gd name="connsiteX1" fmla="*/ 1062038 w 1133475"/>
                <a:gd name="connsiteY1" fmla="*/ 142875 h 142875"/>
                <a:gd name="connsiteX2" fmla="*/ 1133475 w 1133475"/>
                <a:gd name="connsiteY2" fmla="*/ 71438 h 142875"/>
                <a:gd name="connsiteX3" fmla="*/ 1062038 w 1133475"/>
                <a:gd name="connsiteY3" fmla="*/ 0 h 142875"/>
                <a:gd name="connsiteX4" fmla="*/ 71438 w 1133475"/>
                <a:gd name="connsiteY4" fmla="*/ 0 h 142875"/>
                <a:gd name="connsiteX5" fmla="*/ 0 w 1133475"/>
                <a:gd name="connsiteY5" fmla="*/ 71438 h 142875"/>
                <a:gd name="connsiteX6" fmla="*/ 71438 w 1133475"/>
                <a:gd name="connsiteY6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475" h="142875">
                  <a:moveTo>
                    <a:pt x="71438" y="142875"/>
                  </a:moveTo>
                  <a:lnTo>
                    <a:pt x="1062038" y="142875"/>
                  </a:lnTo>
                  <a:cubicBezTo>
                    <a:pt x="1101490" y="142875"/>
                    <a:pt x="1133475" y="110890"/>
                    <a:pt x="1133475" y="71438"/>
                  </a:cubicBezTo>
                  <a:cubicBezTo>
                    <a:pt x="1133475" y="31985"/>
                    <a:pt x="1101490" y="0"/>
                    <a:pt x="1062038" y="0"/>
                  </a:cubicBezTo>
                  <a:lnTo>
                    <a:pt x="71438" y="0"/>
                  </a:lnTo>
                  <a:cubicBezTo>
                    <a:pt x="31985" y="0"/>
                    <a:pt x="0" y="31985"/>
                    <a:pt x="0" y="71438"/>
                  </a:cubicBezTo>
                  <a:cubicBezTo>
                    <a:pt x="0" y="110890"/>
                    <a:pt x="31985" y="142875"/>
                    <a:pt x="714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081B09-459A-4476-91DE-45ED49FE5A20}"/>
                </a:ext>
              </a:extLst>
            </p:cNvPr>
            <p:cNvSpPr/>
            <p:nvPr/>
          </p:nvSpPr>
          <p:spPr>
            <a:xfrm>
              <a:off x="6224587" y="5157787"/>
              <a:ext cx="1133475" cy="142875"/>
            </a:xfrm>
            <a:custGeom>
              <a:avLst/>
              <a:gdLst>
                <a:gd name="connsiteX0" fmla="*/ 1062038 w 1133475"/>
                <a:gd name="connsiteY0" fmla="*/ 0 h 142875"/>
                <a:gd name="connsiteX1" fmla="*/ 71438 w 1133475"/>
                <a:gd name="connsiteY1" fmla="*/ 0 h 142875"/>
                <a:gd name="connsiteX2" fmla="*/ 0 w 1133475"/>
                <a:gd name="connsiteY2" fmla="*/ 71438 h 142875"/>
                <a:gd name="connsiteX3" fmla="*/ 71438 w 1133475"/>
                <a:gd name="connsiteY3" fmla="*/ 142875 h 142875"/>
                <a:gd name="connsiteX4" fmla="*/ 1062038 w 1133475"/>
                <a:gd name="connsiteY4" fmla="*/ 142875 h 142875"/>
                <a:gd name="connsiteX5" fmla="*/ 1133475 w 1133475"/>
                <a:gd name="connsiteY5" fmla="*/ 71438 h 142875"/>
                <a:gd name="connsiteX6" fmla="*/ 1062038 w 1133475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475" h="142875">
                  <a:moveTo>
                    <a:pt x="1062038" y="0"/>
                  </a:moveTo>
                  <a:lnTo>
                    <a:pt x="71438" y="0"/>
                  </a:lnTo>
                  <a:cubicBezTo>
                    <a:pt x="31975" y="0"/>
                    <a:pt x="0" y="31985"/>
                    <a:pt x="0" y="71438"/>
                  </a:cubicBezTo>
                  <a:cubicBezTo>
                    <a:pt x="0" y="110890"/>
                    <a:pt x="31975" y="142875"/>
                    <a:pt x="71438" y="142875"/>
                  </a:cubicBezTo>
                  <a:lnTo>
                    <a:pt x="1062038" y="142875"/>
                  </a:lnTo>
                  <a:cubicBezTo>
                    <a:pt x="1101500" y="142875"/>
                    <a:pt x="1133475" y="110890"/>
                    <a:pt x="1133475" y="71438"/>
                  </a:cubicBezTo>
                  <a:cubicBezTo>
                    <a:pt x="1133475" y="31985"/>
                    <a:pt x="1101500" y="0"/>
                    <a:pt x="10620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sp>
        <p:nvSpPr>
          <p:cNvPr id="82" name="Freeform 21">
            <a:extLst>
              <a:ext uri="{FF2B5EF4-FFF2-40B4-BE49-F238E27FC236}">
                <a16:creationId xmlns:a16="http://schemas.microsoft.com/office/drawing/2014/main" id="{756B1B26-99E3-486B-A7D1-76A0CB489F26}"/>
              </a:ext>
            </a:extLst>
          </p:cNvPr>
          <p:cNvSpPr>
            <a:spLocks noEditPoints="1"/>
          </p:cNvSpPr>
          <p:nvPr/>
        </p:nvSpPr>
        <p:spPr bwMode="auto">
          <a:xfrm>
            <a:off x="5512163" y="3455293"/>
            <a:ext cx="1167673" cy="1167673"/>
          </a:xfrm>
          <a:custGeom>
            <a:avLst/>
            <a:gdLst>
              <a:gd name="T0" fmla="*/ 1348 w 2048"/>
              <a:gd name="T1" fmla="*/ 753 h 2048"/>
              <a:gd name="T2" fmla="*/ 1302 w 2048"/>
              <a:gd name="T3" fmla="*/ 407 h 2048"/>
              <a:gd name="T4" fmla="*/ 1394 w 2048"/>
              <a:gd name="T5" fmla="*/ 400 h 2048"/>
              <a:gd name="T6" fmla="*/ 876 w 2048"/>
              <a:gd name="T7" fmla="*/ 144 h 2048"/>
              <a:gd name="T8" fmla="*/ 906 w 2048"/>
              <a:gd name="T9" fmla="*/ 243 h 2048"/>
              <a:gd name="T10" fmla="*/ 1578 w 2048"/>
              <a:gd name="T11" fmla="*/ 846 h 2048"/>
              <a:gd name="T12" fmla="*/ 876 w 2048"/>
              <a:gd name="T13" fmla="*/ 647 h 2048"/>
              <a:gd name="T14" fmla="*/ 876 w 2048"/>
              <a:gd name="T15" fmla="*/ 647 h 2048"/>
              <a:gd name="T16" fmla="*/ 1044 w 2048"/>
              <a:gd name="T17" fmla="*/ 876 h 2048"/>
              <a:gd name="T18" fmla="*/ 1074 w 2048"/>
              <a:gd name="T19" fmla="*/ 459 h 2048"/>
              <a:gd name="T20" fmla="*/ 906 w 2048"/>
              <a:gd name="T21" fmla="*/ 1508 h 2048"/>
              <a:gd name="T22" fmla="*/ 876 w 2048"/>
              <a:gd name="T23" fmla="*/ 1608 h 2048"/>
              <a:gd name="T24" fmla="*/ 358 w 2048"/>
              <a:gd name="T25" fmla="*/ 358 h 2048"/>
              <a:gd name="T26" fmla="*/ 450 w 2048"/>
              <a:gd name="T27" fmla="*/ 450 h 2048"/>
              <a:gd name="T28" fmla="*/ 174 w 2048"/>
              <a:gd name="T29" fmla="*/ 906 h 2048"/>
              <a:gd name="T30" fmla="*/ 174 w 2048"/>
              <a:gd name="T31" fmla="*/ 846 h 2048"/>
              <a:gd name="T32" fmla="*/ 379 w 2048"/>
              <a:gd name="T33" fmla="*/ 1402 h 2048"/>
              <a:gd name="T34" fmla="*/ 407 w 2048"/>
              <a:gd name="T35" fmla="*/ 1302 h 2048"/>
              <a:gd name="T36" fmla="*/ 459 w 2048"/>
              <a:gd name="T37" fmla="*/ 1009 h 2048"/>
              <a:gd name="T38" fmla="*/ 1752 w 2048"/>
              <a:gd name="T39" fmla="*/ 790 h 2048"/>
              <a:gd name="T40" fmla="*/ 1561 w 2048"/>
              <a:gd name="T41" fmla="*/ 470 h 2048"/>
              <a:gd name="T42" fmla="*/ 1138 w 2048"/>
              <a:gd name="T43" fmla="*/ 314 h 2048"/>
              <a:gd name="T44" fmla="*/ 790 w 2048"/>
              <a:gd name="T45" fmla="*/ 0 h 2048"/>
              <a:gd name="T46" fmla="*/ 470 w 2048"/>
              <a:gd name="T47" fmla="*/ 190 h 2048"/>
              <a:gd name="T48" fmla="*/ 191 w 2048"/>
              <a:gd name="T49" fmla="*/ 421 h 2048"/>
              <a:gd name="T50" fmla="*/ 431 w 2048"/>
              <a:gd name="T51" fmla="*/ 236 h 2048"/>
              <a:gd name="T52" fmla="*/ 722 w 2048"/>
              <a:gd name="T53" fmla="*/ 318 h 2048"/>
              <a:gd name="T54" fmla="*/ 1014 w 2048"/>
              <a:gd name="T55" fmla="*/ 109 h 2048"/>
              <a:gd name="T56" fmla="*/ 1162 w 2048"/>
              <a:gd name="T57" fmla="*/ 373 h 2048"/>
              <a:gd name="T58" fmla="*/ 1516 w 2048"/>
              <a:gd name="T59" fmla="*/ 431 h 2048"/>
              <a:gd name="T60" fmla="*/ 1434 w 2048"/>
              <a:gd name="T61" fmla="*/ 722 h 2048"/>
              <a:gd name="T62" fmla="*/ 1481 w 2048"/>
              <a:gd name="T63" fmla="*/ 913 h 2048"/>
              <a:gd name="T64" fmla="*/ 513 w 2048"/>
              <a:gd name="T65" fmla="*/ 876 h 2048"/>
              <a:gd name="T66" fmla="*/ 954 w 2048"/>
              <a:gd name="T67" fmla="*/ 1692 h 2048"/>
              <a:gd name="T68" fmla="*/ 702 w 2048"/>
              <a:gd name="T69" fmla="*/ 1408 h 2048"/>
              <a:gd name="T70" fmla="*/ 359 w 2048"/>
              <a:gd name="T71" fmla="*/ 1513 h 2048"/>
              <a:gd name="T72" fmla="*/ 377 w 2048"/>
              <a:gd name="T73" fmla="*/ 1129 h 2048"/>
              <a:gd name="T74" fmla="*/ 60 w 2048"/>
              <a:gd name="T75" fmla="*/ 961 h 2048"/>
              <a:gd name="T76" fmla="*/ 344 w 2048"/>
              <a:gd name="T77" fmla="*/ 702 h 2048"/>
              <a:gd name="T78" fmla="*/ 242 w 2048"/>
              <a:gd name="T79" fmla="*/ 485 h 2048"/>
              <a:gd name="T80" fmla="*/ 104 w 2048"/>
              <a:gd name="T81" fmla="*/ 678 h 2048"/>
              <a:gd name="T82" fmla="*/ 294 w 2048"/>
              <a:gd name="T83" fmla="*/ 1088 h 2048"/>
              <a:gd name="T84" fmla="*/ 317 w 2048"/>
              <a:gd name="T85" fmla="*/ 1556 h 2048"/>
              <a:gd name="T86" fmla="*/ 678 w 2048"/>
              <a:gd name="T87" fmla="*/ 1647 h 2048"/>
              <a:gd name="T88" fmla="*/ 1481 w 2048"/>
              <a:gd name="T89" fmla="*/ 2048 h 2048"/>
              <a:gd name="T90" fmla="*/ 1481 w 2048"/>
              <a:gd name="T91" fmla="*/ 1988 h 2048"/>
              <a:gd name="T92" fmla="*/ 1899 w 2048"/>
              <a:gd name="T93" fmla="*/ 1768 h 2048"/>
              <a:gd name="T94" fmla="*/ 1750 w 2048"/>
              <a:gd name="T95" fmla="*/ 981 h 2048"/>
              <a:gd name="T96" fmla="*/ 573 w 2048"/>
              <a:gd name="T97" fmla="*/ 876 h 2048"/>
              <a:gd name="T98" fmla="*/ 1500 w 2048"/>
              <a:gd name="T99" fmla="*/ 1865 h 2048"/>
              <a:gd name="T100" fmla="*/ 1710 w 2048"/>
              <a:gd name="T101" fmla="*/ 1602 h 2048"/>
              <a:gd name="T102" fmla="*/ 1438 w 2048"/>
              <a:gd name="T103" fmla="*/ 1305 h 2048"/>
              <a:gd name="T104" fmla="*/ 1537 w 2048"/>
              <a:gd name="T105" fmla="*/ 1231 h 2048"/>
              <a:gd name="T106" fmla="*/ 1463 w 2048"/>
              <a:gd name="T107" fmla="*/ 1231 h 2048"/>
              <a:gd name="T108" fmla="*/ 1561 w 2048"/>
              <a:gd name="T109" fmla="*/ 1527 h 2048"/>
              <a:gd name="T110" fmla="*/ 1307 w 2048"/>
              <a:gd name="T111" fmla="*/ 1713 h 2048"/>
              <a:gd name="T112" fmla="*/ 1500 w 2048"/>
              <a:gd name="T113" fmla="*/ 1865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48" h="2048">
                <a:moveTo>
                  <a:pt x="1320" y="781"/>
                </a:moveTo>
                <a:cubicBezTo>
                  <a:pt x="1320" y="796"/>
                  <a:pt x="1333" y="808"/>
                  <a:pt x="1348" y="808"/>
                </a:cubicBezTo>
                <a:cubicBezTo>
                  <a:pt x="1363" y="808"/>
                  <a:pt x="1375" y="796"/>
                  <a:pt x="1375" y="781"/>
                </a:cubicBezTo>
                <a:cubicBezTo>
                  <a:pt x="1375" y="766"/>
                  <a:pt x="1363" y="753"/>
                  <a:pt x="1348" y="753"/>
                </a:cubicBezTo>
                <a:cubicBezTo>
                  <a:pt x="1333" y="753"/>
                  <a:pt x="1320" y="766"/>
                  <a:pt x="1320" y="781"/>
                </a:cubicBezTo>
                <a:close/>
                <a:moveTo>
                  <a:pt x="1394" y="358"/>
                </a:moveTo>
                <a:cubicBezTo>
                  <a:pt x="1382" y="346"/>
                  <a:pt x="1363" y="346"/>
                  <a:pt x="1351" y="358"/>
                </a:cubicBezTo>
                <a:cubicBezTo>
                  <a:pt x="1302" y="407"/>
                  <a:pt x="1302" y="407"/>
                  <a:pt x="1302" y="407"/>
                </a:cubicBezTo>
                <a:cubicBezTo>
                  <a:pt x="1290" y="419"/>
                  <a:pt x="1290" y="438"/>
                  <a:pt x="1302" y="450"/>
                </a:cubicBezTo>
                <a:cubicBezTo>
                  <a:pt x="1308" y="456"/>
                  <a:pt x="1315" y="459"/>
                  <a:pt x="1323" y="459"/>
                </a:cubicBezTo>
                <a:cubicBezTo>
                  <a:pt x="1331" y="459"/>
                  <a:pt x="1338" y="456"/>
                  <a:pt x="1344" y="450"/>
                </a:cubicBezTo>
                <a:cubicBezTo>
                  <a:pt x="1394" y="400"/>
                  <a:pt x="1394" y="400"/>
                  <a:pt x="1394" y="400"/>
                </a:cubicBezTo>
                <a:cubicBezTo>
                  <a:pt x="1405" y="389"/>
                  <a:pt x="1405" y="370"/>
                  <a:pt x="1394" y="358"/>
                </a:cubicBezTo>
                <a:close/>
                <a:moveTo>
                  <a:pt x="906" y="243"/>
                </a:moveTo>
                <a:cubicBezTo>
                  <a:pt x="906" y="174"/>
                  <a:pt x="906" y="174"/>
                  <a:pt x="906" y="174"/>
                </a:cubicBezTo>
                <a:cubicBezTo>
                  <a:pt x="906" y="157"/>
                  <a:pt x="892" y="144"/>
                  <a:pt x="876" y="144"/>
                </a:cubicBezTo>
                <a:cubicBezTo>
                  <a:pt x="859" y="144"/>
                  <a:pt x="846" y="157"/>
                  <a:pt x="846" y="174"/>
                </a:cubicBezTo>
                <a:cubicBezTo>
                  <a:pt x="846" y="243"/>
                  <a:pt x="846" y="243"/>
                  <a:pt x="846" y="243"/>
                </a:cubicBezTo>
                <a:cubicBezTo>
                  <a:pt x="846" y="260"/>
                  <a:pt x="859" y="273"/>
                  <a:pt x="876" y="273"/>
                </a:cubicBezTo>
                <a:cubicBezTo>
                  <a:pt x="892" y="273"/>
                  <a:pt x="906" y="260"/>
                  <a:pt x="906" y="243"/>
                </a:cubicBezTo>
                <a:close/>
                <a:moveTo>
                  <a:pt x="1508" y="906"/>
                </a:moveTo>
                <a:cubicBezTo>
                  <a:pt x="1578" y="906"/>
                  <a:pt x="1578" y="906"/>
                  <a:pt x="1578" y="906"/>
                </a:cubicBezTo>
                <a:cubicBezTo>
                  <a:pt x="1595" y="906"/>
                  <a:pt x="1608" y="892"/>
                  <a:pt x="1608" y="876"/>
                </a:cubicBezTo>
                <a:cubicBezTo>
                  <a:pt x="1608" y="859"/>
                  <a:pt x="1595" y="846"/>
                  <a:pt x="1578" y="846"/>
                </a:cubicBezTo>
                <a:cubicBezTo>
                  <a:pt x="1508" y="846"/>
                  <a:pt x="1508" y="846"/>
                  <a:pt x="1508" y="846"/>
                </a:cubicBezTo>
                <a:cubicBezTo>
                  <a:pt x="1492" y="846"/>
                  <a:pt x="1478" y="859"/>
                  <a:pt x="1478" y="876"/>
                </a:cubicBezTo>
                <a:cubicBezTo>
                  <a:pt x="1478" y="892"/>
                  <a:pt x="1492" y="906"/>
                  <a:pt x="1508" y="906"/>
                </a:cubicBezTo>
                <a:close/>
                <a:moveTo>
                  <a:pt x="876" y="647"/>
                </a:moveTo>
                <a:cubicBezTo>
                  <a:pt x="750" y="647"/>
                  <a:pt x="647" y="750"/>
                  <a:pt x="647" y="876"/>
                </a:cubicBezTo>
                <a:cubicBezTo>
                  <a:pt x="647" y="1002"/>
                  <a:pt x="750" y="1104"/>
                  <a:pt x="876" y="1104"/>
                </a:cubicBezTo>
                <a:cubicBezTo>
                  <a:pt x="1002" y="1104"/>
                  <a:pt x="1104" y="1002"/>
                  <a:pt x="1104" y="876"/>
                </a:cubicBezTo>
                <a:cubicBezTo>
                  <a:pt x="1104" y="750"/>
                  <a:pt x="1002" y="647"/>
                  <a:pt x="876" y="647"/>
                </a:cubicBezTo>
                <a:close/>
                <a:moveTo>
                  <a:pt x="876" y="1044"/>
                </a:moveTo>
                <a:cubicBezTo>
                  <a:pt x="783" y="1044"/>
                  <a:pt x="707" y="969"/>
                  <a:pt x="707" y="876"/>
                </a:cubicBezTo>
                <a:cubicBezTo>
                  <a:pt x="707" y="783"/>
                  <a:pt x="783" y="707"/>
                  <a:pt x="876" y="707"/>
                </a:cubicBezTo>
                <a:cubicBezTo>
                  <a:pt x="969" y="707"/>
                  <a:pt x="1044" y="783"/>
                  <a:pt x="1044" y="876"/>
                </a:cubicBezTo>
                <a:cubicBezTo>
                  <a:pt x="1044" y="969"/>
                  <a:pt x="969" y="1044"/>
                  <a:pt x="876" y="1044"/>
                </a:cubicBezTo>
                <a:close/>
                <a:moveTo>
                  <a:pt x="1129" y="459"/>
                </a:moveTo>
                <a:cubicBezTo>
                  <a:pt x="1129" y="444"/>
                  <a:pt x="1117" y="432"/>
                  <a:pt x="1102" y="432"/>
                </a:cubicBezTo>
                <a:cubicBezTo>
                  <a:pt x="1086" y="432"/>
                  <a:pt x="1074" y="444"/>
                  <a:pt x="1074" y="459"/>
                </a:cubicBezTo>
                <a:cubicBezTo>
                  <a:pt x="1074" y="474"/>
                  <a:pt x="1086" y="487"/>
                  <a:pt x="1102" y="487"/>
                </a:cubicBezTo>
                <a:cubicBezTo>
                  <a:pt x="1117" y="487"/>
                  <a:pt x="1129" y="474"/>
                  <a:pt x="1129" y="459"/>
                </a:cubicBezTo>
                <a:close/>
                <a:moveTo>
                  <a:pt x="906" y="1578"/>
                </a:moveTo>
                <a:cubicBezTo>
                  <a:pt x="906" y="1508"/>
                  <a:pt x="906" y="1508"/>
                  <a:pt x="906" y="1508"/>
                </a:cubicBezTo>
                <a:cubicBezTo>
                  <a:pt x="906" y="1492"/>
                  <a:pt x="892" y="1478"/>
                  <a:pt x="876" y="1478"/>
                </a:cubicBezTo>
                <a:cubicBezTo>
                  <a:pt x="859" y="1478"/>
                  <a:pt x="846" y="1492"/>
                  <a:pt x="846" y="1508"/>
                </a:cubicBezTo>
                <a:cubicBezTo>
                  <a:pt x="846" y="1578"/>
                  <a:pt x="846" y="1578"/>
                  <a:pt x="846" y="1578"/>
                </a:cubicBezTo>
                <a:cubicBezTo>
                  <a:pt x="846" y="1595"/>
                  <a:pt x="859" y="1608"/>
                  <a:pt x="876" y="1608"/>
                </a:cubicBezTo>
                <a:cubicBezTo>
                  <a:pt x="892" y="1608"/>
                  <a:pt x="906" y="1595"/>
                  <a:pt x="906" y="1578"/>
                </a:cubicBezTo>
                <a:close/>
                <a:moveTo>
                  <a:pt x="450" y="407"/>
                </a:moveTo>
                <a:cubicBezTo>
                  <a:pt x="400" y="358"/>
                  <a:pt x="400" y="358"/>
                  <a:pt x="400" y="358"/>
                </a:cubicBezTo>
                <a:cubicBezTo>
                  <a:pt x="389" y="346"/>
                  <a:pt x="370" y="346"/>
                  <a:pt x="358" y="358"/>
                </a:cubicBezTo>
                <a:cubicBezTo>
                  <a:pt x="346" y="370"/>
                  <a:pt x="346" y="389"/>
                  <a:pt x="358" y="400"/>
                </a:cubicBezTo>
                <a:cubicBezTo>
                  <a:pt x="407" y="450"/>
                  <a:pt x="407" y="450"/>
                  <a:pt x="407" y="450"/>
                </a:cubicBezTo>
                <a:cubicBezTo>
                  <a:pt x="413" y="456"/>
                  <a:pt x="421" y="459"/>
                  <a:pt x="429" y="459"/>
                </a:cubicBezTo>
                <a:cubicBezTo>
                  <a:pt x="436" y="459"/>
                  <a:pt x="444" y="456"/>
                  <a:pt x="450" y="450"/>
                </a:cubicBezTo>
                <a:cubicBezTo>
                  <a:pt x="462" y="438"/>
                  <a:pt x="462" y="419"/>
                  <a:pt x="450" y="407"/>
                </a:cubicBezTo>
                <a:close/>
                <a:moveTo>
                  <a:pt x="174" y="846"/>
                </a:moveTo>
                <a:cubicBezTo>
                  <a:pt x="157" y="846"/>
                  <a:pt x="144" y="859"/>
                  <a:pt x="144" y="876"/>
                </a:cubicBezTo>
                <a:cubicBezTo>
                  <a:pt x="144" y="892"/>
                  <a:pt x="157" y="906"/>
                  <a:pt x="174" y="906"/>
                </a:cubicBezTo>
                <a:cubicBezTo>
                  <a:pt x="243" y="906"/>
                  <a:pt x="243" y="906"/>
                  <a:pt x="243" y="906"/>
                </a:cubicBezTo>
                <a:cubicBezTo>
                  <a:pt x="260" y="906"/>
                  <a:pt x="273" y="892"/>
                  <a:pt x="273" y="876"/>
                </a:cubicBezTo>
                <a:cubicBezTo>
                  <a:pt x="273" y="859"/>
                  <a:pt x="260" y="846"/>
                  <a:pt x="243" y="846"/>
                </a:cubicBezTo>
                <a:lnTo>
                  <a:pt x="174" y="846"/>
                </a:lnTo>
                <a:close/>
                <a:moveTo>
                  <a:pt x="407" y="1302"/>
                </a:moveTo>
                <a:cubicBezTo>
                  <a:pt x="358" y="1351"/>
                  <a:pt x="358" y="1351"/>
                  <a:pt x="358" y="1351"/>
                </a:cubicBezTo>
                <a:cubicBezTo>
                  <a:pt x="346" y="1363"/>
                  <a:pt x="346" y="1382"/>
                  <a:pt x="358" y="1394"/>
                </a:cubicBezTo>
                <a:cubicBezTo>
                  <a:pt x="364" y="1399"/>
                  <a:pt x="372" y="1402"/>
                  <a:pt x="379" y="1402"/>
                </a:cubicBezTo>
                <a:cubicBezTo>
                  <a:pt x="387" y="1402"/>
                  <a:pt x="395" y="1399"/>
                  <a:pt x="400" y="1394"/>
                </a:cubicBezTo>
                <a:cubicBezTo>
                  <a:pt x="450" y="1344"/>
                  <a:pt x="450" y="1344"/>
                  <a:pt x="450" y="1344"/>
                </a:cubicBezTo>
                <a:cubicBezTo>
                  <a:pt x="462" y="1332"/>
                  <a:pt x="462" y="1314"/>
                  <a:pt x="450" y="1302"/>
                </a:cubicBezTo>
                <a:cubicBezTo>
                  <a:pt x="438" y="1290"/>
                  <a:pt x="419" y="1290"/>
                  <a:pt x="407" y="1302"/>
                </a:cubicBezTo>
                <a:close/>
                <a:moveTo>
                  <a:pt x="431" y="982"/>
                </a:moveTo>
                <a:cubicBezTo>
                  <a:pt x="416" y="982"/>
                  <a:pt x="404" y="994"/>
                  <a:pt x="404" y="1009"/>
                </a:cubicBezTo>
                <a:cubicBezTo>
                  <a:pt x="404" y="1024"/>
                  <a:pt x="416" y="1037"/>
                  <a:pt x="431" y="1037"/>
                </a:cubicBezTo>
                <a:cubicBezTo>
                  <a:pt x="446" y="1037"/>
                  <a:pt x="459" y="1024"/>
                  <a:pt x="459" y="1009"/>
                </a:cubicBezTo>
                <a:cubicBezTo>
                  <a:pt x="459" y="994"/>
                  <a:pt x="446" y="982"/>
                  <a:pt x="431" y="982"/>
                </a:cubicBezTo>
                <a:close/>
                <a:moveTo>
                  <a:pt x="1750" y="981"/>
                </a:moveTo>
                <a:cubicBezTo>
                  <a:pt x="1751" y="975"/>
                  <a:pt x="1752" y="968"/>
                  <a:pt x="1752" y="961"/>
                </a:cubicBezTo>
                <a:cubicBezTo>
                  <a:pt x="1752" y="790"/>
                  <a:pt x="1752" y="790"/>
                  <a:pt x="1752" y="790"/>
                </a:cubicBezTo>
                <a:cubicBezTo>
                  <a:pt x="1752" y="732"/>
                  <a:pt x="1706" y="682"/>
                  <a:pt x="1647" y="678"/>
                </a:cubicBezTo>
                <a:cubicBezTo>
                  <a:pt x="1458" y="664"/>
                  <a:pt x="1458" y="664"/>
                  <a:pt x="1458" y="664"/>
                </a:cubicBezTo>
                <a:cubicBezTo>
                  <a:pt x="1452" y="647"/>
                  <a:pt x="1445" y="630"/>
                  <a:pt x="1437" y="614"/>
                </a:cubicBezTo>
                <a:cubicBezTo>
                  <a:pt x="1561" y="470"/>
                  <a:pt x="1561" y="470"/>
                  <a:pt x="1561" y="470"/>
                </a:cubicBezTo>
                <a:cubicBezTo>
                  <a:pt x="1600" y="426"/>
                  <a:pt x="1597" y="358"/>
                  <a:pt x="1556" y="317"/>
                </a:cubicBezTo>
                <a:cubicBezTo>
                  <a:pt x="1435" y="196"/>
                  <a:pt x="1435" y="196"/>
                  <a:pt x="1435" y="196"/>
                </a:cubicBezTo>
                <a:cubicBezTo>
                  <a:pt x="1393" y="155"/>
                  <a:pt x="1326" y="152"/>
                  <a:pt x="1282" y="190"/>
                </a:cubicBezTo>
                <a:cubicBezTo>
                  <a:pt x="1138" y="314"/>
                  <a:pt x="1138" y="314"/>
                  <a:pt x="1138" y="314"/>
                </a:cubicBezTo>
                <a:cubicBezTo>
                  <a:pt x="1121" y="307"/>
                  <a:pt x="1105" y="300"/>
                  <a:pt x="1088" y="294"/>
                </a:cubicBezTo>
                <a:cubicBezTo>
                  <a:pt x="1074" y="104"/>
                  <a:pt x="1074" y="104"/>
                  <a:pt x="1074" y="104"/>
                </a:cubicBezTo>
                <a:cubicBezTo>
                  <a:pt x="1069" y="46"/>
                  <a:pt x="1020" y="0"/>
                  <a:pt x="961" y="0"/>
                </a:cubicBezTo>
                <a:cubicBezTo>
                  <a:pt x="790" y="0"/>
                  <a:pt x="790" y="0"/>
                  <a:pt x="790" y="0"/>
                </a:cubicBezTo>
                <a:cubicBezTo>
                  <a:pt x="732" y="0"/>
                  <a:pt x="682" y="46"/>
                  <a:pt x="678" y="104"/>
                </a:cubicBezTo>
                <a:cubicBezTo>
                  <a:pt x="664" y="294"/>
                  <a:pt x="664" y="294"/>
                  <a:pt x="664" y="294"/>
                </a:cubicBezTo>
                <a:cubicBezTo>
                  <a:pt x="647" y="300"/>
                  <a:pt x="630" y="307"/>
                  <a:pt x="614" y="314"/>
                </a:cubicBezTo>
                <a:cubicBezTo>
                  <a:pt x="470" y="190"/>
                  <a:pt x="470" y="190"/>
                  <a:pt x="470" y="190"/>
                </a:cubicBezTo>
                <a:cubicBezTo>
                  <a:pt x="426" y="152"/>
                  <a:pt x="358" y="155"/>
                  <a:pt x="317" y="196"/>
                </a:cubicBezTo>
                <a:cubicBezTo>
                  <a:pt x="196" y="317"/>
                  <a:pt x="196" y="317"/>
                  <a:pt x="196" y="317"/>
                </a:cubicBezTo>
                <a:cubicBezTo>
                  <a:pt x="177" y="336"/>
                  <a:pt x="165" y="362"/>
                  <a:pt x="163" y="389"/>
                </a:cubicBezTo>
                <a:cubicBezTo>
                  <a:pt x="162" y="406"/>
                  <a:pt x="175" y="420"/>
                  <a:pt x="191" y="421"/>
                </a:cubicBezTo>
                <a:cubicBezTo>
                  <a:pt x="208" y="422"/>
                  <a:pt x="222" y="410"/>
                  <a:pt x="223" y="393"/>
                </a:cubicBezTo>
                <a:cubicBezTo>
                  <a:pt x="224" y="380"/>
                  <a:pt x="229" y="368"/>
                  <a:pt x="238" y="359"/>
                </a:cubicBezTo>
                <a:cubicBezTo>
                  <a:pt x="359" y="238"/>
                  <a:pt x="359" y="238"/>
                  <a:pt x="359" y="238"/>
                </a:cubicBezTo>
                <a:cubicBezTo>
                  <a:pt x="379" y="219"/>
                  <a:pt x="410" y="218"/>
                  <a:pt x="431" y="236"/>
                </a:cubicBezTo>
                <a:cubicBezTo>
                  <a:pt x="590" y="373"/>
                  <a:pt x="590" y="373"/>
                  <a:pt x="590" y="373"/>
                </a:cubicBezTo>
                <a:cubicBezTo>
                  <a:pt x="599" y="381"/>
                  <a:pt x="612" y="382"/>
                  <a:pt x="623" y="377"/>
                </a:cubicBezTo>
                <a:cubicBezTo>
                  <a:pt x="648" y="364"/>
                  <a:pt x="675" y="353"/>
                  <a:pt x="702" y="344"/>
                </a:cubicBezTo>
                <a:cubicBezTo>
                  <a:pt x="713" y="340"/>
                  <a:pt x="721" y="330"/>
                  <a:pt x="722" y="318"/>
                </a:cubicBezTo>
                <a:cubicBezTo>
                  <a:pt x="738" y="109"/>
                  <a:pt x="738" y="109"/>
                  <a:pt x="738" y="109"/>
                </a:cubicBezTo>
                <a:cubicBezTo>
                  <a:pt x="740" y="81"/>
                  <a:pt x="763" y="60"/>
                  <a:pt x="790" y="60"/>
                </a:cubicBezTo>
                <a:cubicBezTo>
                  <a:pt x="961" y="60"/>
                  <a:pt x="961" y="60"/>
                  <a:pt x="961" y="60"/>
                </a:cubicBezTo>
                <a:cubicBezTo>
                  <a:pt x="989" y="60"/>
                  <a:pt x="1012" y="81"/>
                  <a:pt x="1014" y="109"/>
                </a:cubicBezTo>
                <a:cubicBezTo>
                  <a:pt x="1029" y="318"/>
                  <a:pt x="1029" y="318"/>
                  <a:pt x="1029" y="318"/>
                </a:cubicBezTo>
                <a:cubicBezTo>
                  <a:pt x="1030" y="330"/>
                  <a:pt x="1038" y="340"/>
                  <a:pt x="1050" y="344"/>
                </a:cubicBezTo>
                <a:cubicBezTo>
                  <a:pt x="1077" y="353"/>
                  <a:pt x="1104" y="364"/>
                  <a:pt x="1129" y="377"/>
                </a:cubicBezTo>
                <a:cubicBezTo>
                  <a:pt x="1140" y="382"/>
                  <a:pt x="1153" y="381"/>
                  <a:pt x="1162" y="373"/>
                </a:cubicBezTo>
                <a:cubicBezTo>
                  <a:pt x="1321" y="236"/>
                  <a:pt x="1321" y="236"/>
                  <a:pt x="1321" y="236"/>
                </a:cubicBezTo>
                <a:cubicBezTo>
                  <a:pt x="1342" y="218"/>
                  <a:pt x="1373" y="219"/>
                  <a:pt x="1392" y="238"/>
                </a:cubicBezTo>
                <a:cubicBezTo>
                  <a:pt x="1513" y="359"/>
                  <a:pt x="1513" y="359"/>
                  <a:pt x="1513" y="359"/>
                </a:cubicBezTo>
                <a:cubicBezTo>
                  <a:pt x="1533" y="379"/>
                  <a:pt x="1534" y="410"/>
                  <a:pt x="1516" y="431"/>
                </a:cubicBezTo>
                <a:cubicBezTo>
                  <a:pt x="1379" y="590"/>
                  <a:pt x="1379" y="590"/>
                  <a:pt x="1379" y="590"/>
                </a:cubicBezTo>
                <a:cubicBezTo>
                  <a:pt x="1371" y="599"/>
                  <a:pt x="1370" y="612"/>
                  <a:pt x="1375" y="623"/>
                </a:cubicBezTo>
                <a:cubicBezTo>
                  <a:pt x="1388" y="648"/>
                  <a:pt x="1399" y="675"/>
                  <a:pt x="1408" y="702"/>
                </a:cubicBezTo>
                <a:cubicBezTo>
                  <a:pt x="1411" y="713"/>
                  <a:pt x="1422" y="721"/>
                  <a:pt x="1434" y="722"/>
                </a:cubicBezTo>
                <a:cubicBezTo>
                  <a:pt x="1643" y="738"/>
                  <a:pt x="1643" y="738"/>
                  <a:pt x="1643" y="738"/>
                </a:cubicBezTo>
                <a:cubicBezTo>
                  <a:pt x="1670" y="740"/>
                  <a:pt x="1692" y="763"/>
                  <a:pt x="1692" y="790"/>
                </a:cubicBezTo>
                <a:cubicBezTo>
                  <a:pt x="1692" y="954"/>
                  <a:pt x="1692" y="954"/>
                  <a:pt x="1692" y="954"/>
                </a:cubicBezTo>
                <a:cubicBezTo>
                  <a:pt x="1626" y="928"/>
                  <a:pt x="1555" y="913"/>
                  <a:pt x="1481" y="913"/>
                </a:cubicBezTo>
                <a:cubicBezTo>
                  <a:pt x="1389" y="913"/>
                  <a:pt x="1302" y="935"/>
                  <a:pt x="1226" y="974"/>
                </a:cubicBezTo>
                <a:cubicBezTo>
                  <a:pt x="1234" y="942"/>
                  <a:pt x="1239" y="909"/>
                  <a:pt x="1239" y="876"/>
                </a:cubicBezTo>
                <a:cubicBezTo>
                  <a:pt x="1239" y="676"/>
                  <a:pt x="1076" y="513"/>
                  <a:pt x="876" y="513"/>
                </a:cubicBezTo>
                <a:cubicBezTo>
                  <a:pt x="676" y="513"/>
                  <a:pt x="513" y="676"/>
                  <a:pt x="513" y="876"/>
                </a:cubicBezTo>
                <a:cubicBezTo>
                  <a:pt x="513" y="1076"/>
                  <a:pt x="676" y="1239"/>
                  <a:pt x="876" y="1239"/>
                </a:cubicBezTo>
                <a:cubicBezTo>
                  <a:pt x="909" y="1239"/>
                  <a:pt x="942" y="1234"/>
                  <a:pt x="974" y="1226"/>
                </a:cubicBezTo>
                <a:cubicBezTo>
                  <a:pt x="935" y="1302"/>
                  <a:pt x="913" y="1389"/>
                  <a:pt x="913" y="1481"/>
                </a:cubicBezTo>
                <a:cubicBezTo>
                  <a:pt x="913" y="1555"/>
                  <a:pt x="928" y="1626"/>
                  <a:pt x="954" y="1692"/>
                </a:cubicBezTo>
                <a:cubicBezTo>
                  <a:pt x="790" y="1692"/>
                  <a:pt x="790" y="1692"/>
                  <a:pt x="790" y="1692"/>
                </a:cubicBezTo>
                <a:cubicBezTo>
                  <a:pt x="763" y="1692"/>
                  <a:pt x="740" y="1670"/>
                  <a:pt x="738" y="1643"/>
                </a:cubicBezTo>
                <a:cubicBezTo>
                  <a:pt x="722" y="1434"/>
                  <a:pt x="722" y="1434"/>
                  <a:pt x="722" y="1434"/>
                </a:cubicBezTo>
                <a:cubicBezTo>
                  <a:pt x="721" y="1422"/>
                  <a:pt x="713" y="1411"/>
                  <a:pt x="702" y="1408"/>
                </a:cubicBezTo>
                <a:cubicBezTo>
                  <a:pt x="675" y="1399"/>
                  <a:pt x="648" y="1388"/>
                  <a:pt x="623" y="1375"/>
                </a:cubicBezTo>
                <a:cubicBezTo>
                  <a:pt x="612" y="1370"/>
                  <a:pt x="599" y="1371"/>
                  <a:pt x="590" y="1379"/>
                </a:cubicBezTo>
                <a:cubicBezTo>
                  <a:pt x="431" y="1516"/>
                  <a:pt x="431" y="1516"/>
                  <a:pt x="431" y="1516"/>
                </a:cubicBezTo>
                <a:cubicBezTo>
                  <a:pt x="410" y="1534"/>
                  <a:pt x="379" y="1533"/>
                  <a:pt x="359" y="1513"/>
                </a:cubicBezTo>
                <a:cubicBezTo>
                  <a:pt x="238" y="1392"/>
                  <a:pt x="238" y="1392"/>
                  <a:pt x="238" y="1392"/>
                </a:cubicBezTo>
                <a:cubicBezTo>
                  <a:pt x="219" y="1373"/>
                  <a:pt x="218" y="1342"/>
                  <a:pt x="236" y="1321"/>
                </a:cubicBezTo>
                <a:cubicBezTo>
                  <a:pt x="373" y="1162"/>
                  <a:pt x="373" y="1162"/>
                  <a:pt x="373" y="1162"/>
                </a:cubicBezTo>
                <a:cubicBezTo>
                  <a:pt x="381" y="1153"/>
                  <a:pt x="382" y="1140"/>
                  <a:pt x="377" y="1129"/>
                </a:cubicBezTo>
                <a:cubicBezTo>
                  <a:pt x="364" y="1103"/>
                  <a:pt x="353" y="1077"/>
                  <a:pt x="344" y="1050"/>
                </a:cubicBezTo>
                <a:cubicBezTo>
                  <a:pt x="340" y="1038"/>
                  <a:pt x="330" y="1030"/>
                  <a:pt x="318" y="1029"/>
                </a:cubicBezTo>
                <a:cubicBezTo>
                  <a:pt x="109" y="1014"/>
                  <a:pt x="109" y="1014"/>
                  <a:pt x="109" y="1014"/>
                </a:cubicBezTo>
                <a:cubicBezTo>
                  <a:pt x="81" y="1012"/>
                  <a:pt x="60" y="989"/>
                  <a:pt x="60" y="961"/>
                </a:cubicBezTo>
                <a:cubicBezTo>
                  <a:pt x="60" y="790"/>
                  <a:pt x="60" y="790"/>
                  <a:pt x="60" y="790"/>
                </a:cubicBezTo>
                <a:cubicBezTo>
                  <a:pt x="60" y="763"/>
                  <a:pt x="81" y="740"/>
                  <a:pt x="109" y="738"/>
                </a:cubicBezTo>
                <a:cubicBezTo>
                  <a:pt x="318" y="722"/>
                  <a:pt x="318" y="722"/>
                  <a:pt x="318" y="722"/>
                </a:cubicBezTo>
                <a:cubicBezTo>
                  <a:pt x="330" y="721"/>
                  <a:pt x="340" y="713"/>
                  <a:pt x="344" y="702"/>
                </a:cubicBezTo>
                <a:cubicBezTo>
                  <a:pt x="353" y="675"/>
                  <a:pt x="364" y="648"/>
                  <a:pt x="377" y="623"/>
                </a:cubicBezTo>
                <a:cubicBezTo>
                  <a:pt x="382" y="612"/>
                  <a:pt x="381" y="599"/>
                  <a:pt x="373" y="590"/>
                </a:cubicBezTo>
                <a:cubicBezTo>
                  <a:pt x="285" y="488"/>
                  <a:pt x="285" y="488"/>
                  <a:pt x="285" y="488"/>
                </a:cubicBezTo>
                <a:cubicBezTo>
                  <a:pt x="274" y="475"/>
                  <a:pt x="255" y="474"/>
                  <a:pt x="242" y="485"/>
                </a:cubicBezTo>
                <a:cubicBezTo>
                  <a:pt x="230" y="495"/>
                  <a:pt x="228" y="514"/>
                  <a:pt x="239" y="527"/>
                </a:cubicBezTo>
                <a:cubicBezTo>
                  <a:pt x="314" y="614"/>
                  <a:pt x="314" y="614"/>
                  <a:pt x="314" y="614"/>
                </a:cubicBezTo>
                <a:cubicBezTo>
                  <a:pt x="307" y="630"/>
                  <a:pt x="300" y="647"/>
                  <a:pt x="294" y="664"/>
                </a:cubicBezTo>
                <a:cubicBezTo>
                  <a:pt x="104" y="678"/>
                  <a:pt x="104" y="678"/>
                  <a:pt x="104" y="678"/>
                </a:cubicBezTo>
                <a:cubicBezTo>
                  <a:pt x="46" y="682"/>
                  <a:pt x="0" y="732"/>
                  <a:pt x="0" y="790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1020"/>
                  <a:pt x="46" y="1069"/>
                  <a:pt x="104" y="1074"/>
                </a:cubicBezTo>
                <a:cubicBezTo>
                  <a:pt x="294" y="1088"/>
                  <a:pt x="294" y="1088"/>
                  <a:pt x="294" y="1088"/>
                </a:cubicBezTo>
                <a:cubicBezTo>
                  <a:pt x="300" y="1105"/>
                  <a:pt x="307" y="1121"/>
                  <a:pt x="314" y="1138"/>
                </a:cubicBezTo>
                <a:cubicBezTo>
                  <a:pt x="190" y="1282"/>
                  <a:pt x="190" y="1282"/>
                  <a:pt x="190" y="1282"/>
                </a:cubicBezTo>
                <a:cubicBezTo>
                  <a:pt x="152" y="1326"/>
                  <a:pt x="155" y="1393"/>
                  <a:pt x="196" y="1435"/>
                </a:cubicBezTo>
                <a:cubicBezTo>
                  <a:pt x="317" y="1556"/>
                  <a:pt x="317" y="1556"/>
                  <a:pt x="317" y="1556"/>
                </a:cubicBezTo>
                <a:cubicBezTo>
                  <a:pt x="358" y="1597"/>
                  <a:pt x="426" y="1600"/>
                  <a:pt x="470" y="1561"/>
                </a:cubicBezTo>
                <a:cubicBezTo>
                  <a:pt x="614" y="1437"/>
                  <a:pt x="614" y="1437"/>
                  <a:pt x="614" y="1437"/>
                </a:cubicBezTo>
                <a:cubicBezTo>
                  <a:pt x="630" y="1445"/>
                  <a:pt x="647" y="1452"/>
                  <a:pt x="664" y="1458"/>
                </a:cubicBezTo>
                <a:cubicBezTo>
                  <a:pt x="678" y="1647"/>
                  <a:pt x="678" y="1647"/>
                  <a:pt x="678" y="1647"/>
                </a:cubicBezTo>
                <a:cubicBezTo>
                  <a:pt x="682" y="1706"/>
                  <a:pt x="732" y="1752"/>
                  <a:pt x="790" y="1752"/>
                </a:cubicBezTo>
                <a:cubicBezTo>
                  <a:pt x="961" y="1752"/>
                  <a:pt x="961" y="1752"/>
                  <a:pt x="961" y="1752"/>
                </a:cubicBezTo>
                <a:cubicBezTo>
                  <a:pt x="968" y="1752"/>
                  <a:pt x="975" y="1751"/>
                  <a:pt x="981" y="1750"/>
                </a:cubicBezTo>
                <a:cubicBezTo>
                  <a:pt x="1077" y="1927"/>
                  <a:pt x="1265" y="2048"/>
                  <a:pt x="1481" y="2048"/>
                </a:cubicBezTo>
                <a:cubicBezTo>
                  <a:pt x="1615" y="2048"/>
                  <a:pt x="1745" y="2000"/>
                  <a:pt x="1847" y="1914"/>
                </a:cubicBezTo>
                <a:cubicBezTo>
                  <a:pt x="1860" y="1903"/>
                  <a:pt x="1861" y="1884"/>
                  <a:pt x="1851" y="1872"/>
                </a:cubicBezTo>
                <a:cubicBezTo>
                  <a:pt x="1840" y="1859"/>
                  <a:pt x="1821" y="1857"/>
                  <a:pt x="1808" y="1868"/>
                </a:cubicBezTo>
                <a:cubicBezTo>
                  <a:pt x="1717" y="1945"/>
                  <a:pt x="1601" y="1988"/>
                  <a:pt x="1481" y="1988"/>
                </a:cubicBezTo>
                <a:cubicBezTo>
                  <a:pt x="1201" y="1988"/>
                  <a:pt x="973" y="1760"/>
                  <a:pt x="973" y="1481"/>
                </a:cubicBezTo>
                <a:cubicBezTo>
                  <a:pt x="973" y="1201"/>
                  <a:pt x="1201" y="973"/>
                  <a:pt x="1481" y="973"/>
                </a:cubicBezTo>
                <a:cubicBezTo>
                  <a:pt x="1760" y="973"/>
                  <a:pt x="1988" y="1201"/>
                  <a:pt x="1988" y="1481"/>
                </a:cubicBezTo>
                <a:cubicBezTo>
                  <a:pt x="1988" y="1584"/>
                  <a:pt x="1957" y="1683"/>
                  <a:pt x="1899" y="1768"/>
                </a:cubicBezTo>
                <a:cubicBezTo>
                  <a:pt x="1889" y="1782"/>
                  <a:pt x="1893" y="1801"/>
                  <a:pt x="1906" y="1810"/>
                </a:cubicBezTo>
                <a:cubicBezTo>
                  <a:pt x="1920" y="1819"/>
                  <a:pt x="1939" y="1816"/>
                  <a:pt x="1948" y="1802"/>
                </a:cubicBezTo>
                <a:cubicBezTo>
                  <a:pt x="2013" y="1707"/>
                  <a:pt x="2048" y="1596"/>
                  <a:pt x="2048" y="1481"/>
                </a:cubicBezTo>
                <a:cubicBezTo>
                  <a:pt x="2048" y="1265"/>
                  <a:pt x="1927" y="1077"/>
                  <a:pt x="1750" y="981"/>
                </a:cubicBezTo>
                <a:close/>
                <a:moveTo>
                  <a:pt x="1137" y="1029"/>
                </a:moveTo>
                <a:cubicBezTo>
                  <a:pt x="1097" y="1060"/>
                  <a:pt x="1060" y="1097"/>
                  <a:pt x="1029" y="1137"/>
                </a:cubicBezTo>
                <a:cubicBezTo>
                  <a:pt x="983" y="1165"/>
                  <a:pt x="930" y="1179"/>
                  <a:pt x="876" y="1179"/>
                </a:cubicBezTo>
                <a:cubicBezTo>
                  <a:pt x="709" y="1179"/>
                  <a:pt x="573" y="1043"/>
                  <a:pt x="573" y="876"/>
                </a:cubicBezTo>
                <a:cubicBezTo>
                  <a:pt x="573" y="709"/>
                  <a:pt x="709" y="573"/>
                  <a:pt x="876" y="573"/>
                </a:cubicBezTo>
                <a:cubicBezTo>
                  <a:pt x="1043" y="573"/>
                  <a:pt x="1179" y="709"/>
                  <a:pt x="1179" y="876"/>
                </a:cubicBezTo>
                <a:cubicBezTo>
                  <a:pt x="1179" y="930"/>
                  <a:pt x="1165" y="983"/>
                  <a:pt x="1137" y="1029"/>
                </a:cubicBezTo>
                <a:close/>
                <a:moveTo>
                  <a:pt x="1500" y="1865"/>
                </a:moveTo>
                <a:cubicBezTo>
                  <a:pt x="1520" y="1865"/>
                  <a:pt x="1537" y="1848"/>
                  <a:pt x="1537" y="1828"/>
                </a:cubicBezTo>
                <a:cubicBezTo>
                  <a:pt x="1537" y="1750"/>
                  <a:pt x="1537" y="1750"/>
                  <a:pt x="1537" y="1750"/>
                </a:cubicBezTo>
                <a:cubicBezTo>
                  <a:pt x="1561" y="1750"/>
                  <a:pt x="1561" y="1750"/>
                  <a:pt x="1561" y="1750"/>
                </a:cubicBezTo>
                <a:cubicBezTo>
                  <a:pt x="1643" y="1750"/>
                  <a:pt x="1710" y="1684"/>
                  <a:pt x="1710" y="1602"/>
                </a:cubicBezTo>
                <a:cubicBezTo>
                  <a:pt x="1710" y="1520"/>
                  <a:pt x="1643" y="1453"/>
                  <a:pt x="1561" y="1453"/>
                </a:cubicBezTo>
                <a:cubicBezTo>
                  <a:pt x="1438" y="1453"/>
                  <a:pt x="1438" y="1453"/>
                  <a:pt x="1438" y="1453"/>
                </a:cubicBezTo>
                <a:cubicBezTo>
                  <a:pt x="1397" y="1453"/>
                  <a:pt x="1364" y="1420"/>
                  <a:pt x="1364" y="1379"/>
                </a:cubicBezTo>
                <a:cubicBezTo>
                  <a:pt x="1364" y="1338"/>
                  <a:pt x="1397" y="1305"/>
                  <a:pt x="1438" y="1305"/>
                </a:cubicBezTo>
                <a:cubicBezTo>
                  <a:pt x="1655" y="1305"/>
                  <a:pt x="1655" y="1305"/>
                  <a:pt x="1655" y="1305"/>
                </a:cubicBezTo>
                <a:cubicBezTo>
                  <a:pt x="1675" y="1305"/>
                  <a:pt x="1692" y="1288"/>
                  <a:pt x="1692" y="1268"/>
                </a:cubicBezTo>
                <a:cubicBezTo>
                  <a:pt x="1692" y="1247"/>
                  <a:pt x="1675" y="1231"/>
                  <a:pt x="1655" y="1231"/>
                </a:cubicBezTo>
                <a:cubicBezTo>
                  <a:pt x="1537" y="1231"/>
                  <a:pt x="1537" y="1231"/>
                  <a:pt x="1537" y="1231"/>
                </a:cubicBezTo>
                <a:cubicBezTo>
                  <a:pt x="1537" y="1153"/>
                  <a:pt x="1537" y="1153"/>
                  <a:pt x="1537" y="1153"/>
                </a:cubicBezTo>
                <a:cubicBezTo>
                  <a:pt x="1537" y="1133"/>
                  <a:pt x="1520" y="1116"/>
                  <a:pt x="1500" y="1116"/>
                </a:cubicBezTo>
                <a:cubicBezTo>
                  <a:pt x="1479" y="1116"/>
                  <a:pt x="1463" y="1133"/>
                  <a:pt x="1463" y="1153"/>
                </a:cubicBezTo>
                <a:cubicBezTo>
                  <a:pt x="1463" y="1231"/>
                  <a:pt x="1463" y="1231"/>
                  <a:pt x="1463" y="1231"/>
                </a:cubicBezTo>
                <a:cubicBezTo>
                  <a:pt x="1438" y="1231"/>
                  <a:pt x="1438" y="1231"/>
                  <a:pt x="1438" y="1231"/>
                </a:cubicBezTo>
                <a:cubicBezTo>
                  <a:pt x="1356" y="1231"/>
                  <a:pt x="1290" y="1297"/>
                  <a:pt x="1290" y="1379"/>
                </a:cubicBezTo>
                <a:cubicBezTo>
                  <a:pt x="1290" y="1461"/>
                  <a:pt x="1356" y="1527"/>
                  <a:pt x="1438" y="1527"/>
                </a:cubicBezTo>
                <a:cubicBezTo>
                  <a:pt x="1561" y="1527"/>
                  <a:pt x="1561" y="1527"/>
                  <a:pt x="1561" y="1527"/>
                </a:cubicBezTo>
                <a:cubicBezTo>
                  <a:pt x="1602" y="1527"/>
                  <a:pt x="1636" y="1561"/>
                  <a:pt x="1636" y="1602"/>
                </a:cubicBezTo>
                <a:cubicBezTo>
                  <a:pt x="1636" y="1643"/>
                  <a:pt x="1602" y="1676"/>
                  <a:pt x="1561" y="1676"/>
                </a:cubicBezTo>
                <a:cubicBezTo>
                  <a:pt x="1344" y="1676"/>
                  <a:pt x="1344" y="1676"/>
                  <a:pt x="1344" y="1676"/>
                </a:cubicBezTo>
                <a:cubicBezTo>
                  <a:pt x="1324" y="1676"/>
                  <a:pt x="1307" y="1693"/>
                  <a:pt x="1307" y="1713"/>
                </a:cubicBezTo>
                <a:cubicBezTo>
                  <a:pt x="1307" y="1734"/>
                  <a:pt x="1324" y="1750"/>
                  <a:pt x="1344" y="1750"/>
                </a:cubicBezTo>
                <a:cubicBezTo>
                  <a:pt x="1463" y="1750"/>
                  <a:pt x="1463" y="1750"/>
                  <a:pt x="1463" y="1750"/>
                </a:cubicBezTo>
                <a:cubicBezTo>
                  <a:pt x="1463" y="1828"/>
                  <a:pt x="1463" y="1828"/>
                  <a:pt x="1463" y="1828"/>
                </a:cubicBezTo>
                <a:cubicBezTo>
                  <a:pt x="1463" y="1848"/>
                  <a:pt x="1479" y="1865"/>
                  <a:pt x="1500" y="1865"/>
                </a:cubicBezTo>
                <a:close/>
              </a:path>
            </a:pathLst>
          </a:custGeom>
          <a:solidFill>
            <a:srgbClr val="061C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grpSp>
        <p:nvGrpSpPr>
          <p:cNvPr id="85" name="Group 24">
            <a:extLst>
              <a:ext uri="{FF2B5EF4-FFF2-40B4-BE49-F238E27FC236}">
                <a16:creationId xmlns:a16="http://schemas.microsoft.com/office/drawing/2014/main" id="{39656660-D26A-4A1C-8E3F-6131DE4A84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37040" y="3701719"/>
            <a:ext cx="1194985" cy="687740"/>
            <a:chOff x="1397" y="749"/>
            <a:chExt cx="4886" cy="2812"/>
          </a:xfrm>
          <a:solidFill>
            <a:srgbClr val="255083"/>
          </a:solidFill>
        </p:grpSpPr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B757A251-D458-4903-8AB8-D08843482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3" y="1139"/>
              <a:ext cx="2018" cy="2023"/>
            </a:xfrm>
            <a:custGeom>
              <a:avLst/>
              <a:gdLst>
                <a:gd name="T0" fmla="*/ 425 w 850"/>
                <a:gd name="T1" fmla="*/ 0 h 851"/>
                <a:gd name="T2" fmla="*/ 0 w 850"/>
                <a:gd name="T3" fmla="*/ 425 h 851"/>
                <a:gd name="T4" fmla="*/ 425 w 850"/>
                <a:gd name="T5" fmla="*/ 851 h 851"/>
                <a:gd name="T6" fmla="*/ 850 w 850"/>
                <a:gd name="T7" fmla="*/ 425 h 851"/>
                <a:gd name="T8" fmla="*/ 425 w 850"/>
                <a:gd name="T9" fmla="*/ 0 h 851"/>
                <a:gd name="T10" fmla="*/ 425 w 850"/>
                <a:gd name="T11" fmla="*/ 782 h 851"/>
                <a:gd name="T12" fmla="*/ 69 w 850"/>
                <a:gd name="T13" fmla="*/ 425 h 851"/>
                <a:gd name="T14" fmla="*/ 425 w 850"/>
                <a:gd name="T15" fmla="*/ 69 h 851"/>
                <a:gd name="T16" fmla="*/ 781 w 850"/>
                <a:gd name="T17" fmla="*/ 425 h 851"/>
                <a:gd name="T18" fmla="*/ 425 w 850"/>
                <a:gd name="T19" fmla="*/ 78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0" h="851">
                  <a:moveTo>
                    <a:pt x="425" y="0"/>
                  </a:moveTo>
                  <a:cubicBezTo>
                    <a:pt x="191" y="0"/>
                    <a:pt x="0" y="191"/>
                    <a:pt x="0" y="425"/>
                  </a:cubicBezTo>
                  <a:cubicBezTo>
                    <a:pt x="0" y="660"/>
                    <a:pt x="191" y="851"/>
                    <a:pt x="425" y="851"/>
                  </a:cubicBezTo>
                  <a:cubicBezTo>
                    <a:pt x="659" y="851"/>
                    <a:pt x="850" y="660"/>
                    <a:pt x="850" y="425"/>
                  </a:cubicBezTo>
                  <a:cubicBezTo>
                    <a:pt x="850" y="191"/>
                    <a:pt x="659" y="0"/>
                    <a:pt x="425" y="0"/>
                  </a:cubicBezTo>
                  <a:close/>
                  <a:moveTo>
                    <a:pt x="425" y="782"/>
                  </a:moveTo>
                  <a:cubicBezTo>
                    <a:pt x="229" y="782"/>
                    <a:pt x="69" y="622"/>
                    <a:pt x="69" y="425"/>
                  </a:cubicBezTo>
                  <a:cubicBezTo>
                    <a:pt x="69" y="229"/>
                    <a:pt x="229" y="69"/>
                    <a:pt x="425" y="69"/>
                  </a:cubicBezTo>
                  <a:cubicBezTo>
                    <a:pt x="622" y="69"/>
                    <a:pt x="781" y="229"/>
                    <a:pt x="781" y="425"/>
                  </a:cubicBezTo>
                  <a:cubicBezTo>
                    <a:pt x="781" y="622"/>
                    <a:pt x="622" y="782"/>
                    <a:pt x="425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88" name="Freeform 26">
              <a:extLst>
                <a:ext uri="{FF2B5EF4-FFF2-40B4-BE49-F238E27FC236}">
                  <a16:creationId xmlns:a16="http://schemas.microsoft.com/office/drawing/2014/main" id="{FF7C0243-2894-45B9-9040-CFA22B4B5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1484"/>
              <a:ext cx="760" cy="1333"/>
            </a:xfrm>
            <a:custGeom>
              <a:avLst/>
              <a:gdLst>
                <a:gd name="T0" fmla="*/ 205 w 320"/>
                <a:gd name="T1" fmla="*/ 246 h 561"/>
                <a:gd name="T2" fmla="*/ 115 w 320"/>
                <a:gd name="T3" fmla="*/ 246 h 561"/>
                <a:gd name="T4" fmla="*/ 68 w 320"/>
                <a:gd name="T5" fmla="*/ 199 h 561"/>
                <a:gd name="T6" fmla="*/ 115 w 320"/>
                <a:gd name="T7" fmla="*/ 152 h 561"/>
                <a:gd name="T8" fmla="*/ 273 w 320"/>
                <a:gd name="T9" fmla="*/ 152 h 561"/>
                <a:gd name="T10" fmla="*/ 308 w 320"/>
                <a:gd name="T11" fmla="*/ 118 h 561"/>
                <a:gd name="T12" fmla="*/ 273 w 320"/>
                <a:gd name="T13" fmla="*/ 84 h 561"/>
                <a:gd name="T14" fmla="*/ 194 w 320"/>
                <a:gd name="T15" fmla="*/ 84 h 561"/>
                <a:gd name="T16" fmla="*/ 194 w 320"/>
                <a:gd name="T17" fmla="*/ 35 h 561"/>
                <a:gd name="T18" fmla="*/ 160 w 320"/>
                <a:gd name="T19" fmla="*/ 0 h 561"/>
                <a:gd name="T20" fmla="*/ 126 w 320"/>
                <a:gd name="T21" fmla="*/ 35 h 561"/>
                <a:gd name="T22" fmla="*/ 126 w 320"/>
                <a:gd name="T23" fmla="*/ 84 h 561"/>
                <a:gd name="T24" fmla="*/ 115 w 320"/>
                <a:gd name="T25" fmla="*/ 84 h 561"/>
                <a:gd name="T26" fmla="*/ 0 w 320"/>
                <a:gd name="T27" fmla="*/ 199 h 561"/>
                <a:gd name="T28" fmla="*/ 115 w 320"/>
                <a:gd name="T29" fmla="*/ 315 h 561"/>
                <a:gd name="T30" fmla="*/ 205 w 320"/>
                <a:gd name="T31" fmla="*/ 315 h 561"/>
                <a:gd name="T32" fmla="*/ 252 w 320"/>
                <a:gd name="T33" fmla="*/ 362 h 561"/>
                <a:gd name="T34" fmla="*/ 205 w 320"/>
                <a:gd name="T35" fmla="*/ 409 h 561"/>
                <a:gd name="T36" fmla="*/ 47 w 320"/>
                <a:gd name="T37" fmla="*/ 409 h 561"/>
                <a:gd name="T38" fmla="*/ 13 w 320"/>
                <a:gd name="T39" fmla="*/ 443 h 561"/>
                <a:gd name="T40" fmla="*/ 47 w 320"/>
                <a:gd name="T41" fmla="*/ 477 h 561"/>
                <a:gd name="T42" fmla="*/ 126 w 320"/>
                <a:gd name="T43" fmla="*/ 477 h 561"/>
                <a:gd name="T44" fmla="*/ 126 w 320"/>
                <a:gd name="T45" fmla="*/ 526 h 561"/>
                <a:gd name="T46" fmla="*/ 160 w 320"/>
                <a:gd name="T47" fmla="*/ 561 h 561"/>
                <a:gd name="T48" fmla="*/ 194 w 320"/>
                <a:gd name="T49" fmla="*/ 526 h 561"/>
                <a:gd name="T50" fmla="*/ 194 w 320"/>
                <a:gd name="T51" fmla="*/ 477 h 561"/>
                <a:gd name="T52" fmla="*/ 205 w 320"/>
                <a:gd name="T53" fmla="*/ 477 h 561"/>
                <a:gd name="T54" fmla="*/ 320 w 320"/>
                <a:gd name="T55" fmla="*/ 362 h 561"/>
                <a:gd name="T56" fmla="*/ 205 w 320"/>
                <a:gd name="T57" fmla="*/ 24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0" h="561">
                  <a:moveTo>
                    <a:pt x="205" y="246"/>
                  </a:moveTo>
                  <a:cubicBezTo>
                    <a:pt x="115" y="246"/>
                    <a:pt x="115" y="246"/>
                    <a:pt x="115" y="246"/>
                  </a:cubicBezTo>
                  <a:cubicBezTo>
                    <a:pt x="89" y="246"/>
                    <a:pt x="68" y="225"/>
                    <a:pt x="68" y="199"/>
                  </a:cubicBezTo>
                  <a:cubicBezTo>
                    <a:pt x="68" y="173"/>
                    <a:pt x="89" y="152"/>
                    <a:pt x="115" y="152"/>
                  </a:cubicBezTo>
                  <a:cubicBezTo>
                    <a:pt x="273" y="152"/>
                    <a:pt x="273" y="152"/>
                    <a:pt x="273" y="152"/>
                  </a:cubicBezTo>
                  <a:cubicBezTo>
                    <a:pt x="292" y="152"/>
                    <a:pt x="308" y="137"/>
                    <a:pt x="308" y="118"/>
                  </a:cubicBezTo>
                  <a:cubicBezTo>
                    <a:pt x="308" y="99"/>
                    <a:pt x="292" y="84"/>
                    <a:pt x="273" y="84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16"/>
                    <a:pt x="179" y="0"/>
                    <a:pt x="160" y="0"/>
                  </a:cubicBezTo>
                  <a:cubicBezTo>
                    <a:pt x="141" y="0"/>
                    <a:pt x="126" y="16"/>
                    <a:pt x="126" y="35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15" y="84"/>
                    <a:pt x="115" y="84"/>
                    <a:pt x="115" y="84"/>
                  </a:cubicBezTo>
                  <a:cubicBezTo>
                    <a:pt x="52" y="84"/>
                    <a:pt x="0" y="136"/>
                    <a:pt x="0" y="199"/>
                  </a:cubicBezTo>
                  <a:cubicBezTo>
                    <a:pt x="0" y="263"/>
                    <a:pt x="52" y="315"/>
                    <a:pt x="115" y="315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31" y="315"/>
                    <a:pt x="252" y="336"/>
                    <a:pt x="252" y="362"/>
                  </a:cubicBezTo>
                  <a:cubicBezTo>
                    <a:pt x="252" y="388"/>
                    <a:pt x="231" y="409"/>
                    <a:pt x="205" y="409"/>
                  </a:cubicBezTo>
                  <a:cubicBezTo>
                    <a:pt x="47" y="409"/>
                    <a:pt x="47" y="409"/>
                    <a:pt x="47" y="409"/>
                  </a:cubicBezTo>
                  <a:cubicBezTo>
                    <a:pt x="28" y="409"/>
                    <a:pt x="13" y="424"/>
                    <a:pt x="13" y="443"/>
                  </a:cubicBezTo>
                  <a:cubicBezTo>
                    <a:pt x="13" y="462"/>
                    <a:pt x="28" y="477"/>
                    <a:pt x="47" y="477"/>
                  </a:cubicBezTo>
                  <a:cubicBezTo>
                    <a:pt x="126" y="477"/>
                    <a:pt x="126" y="477"/>
                    <a:pt x="126" y="477"/>
                  </a:cubicBezTo>
                  <a:cubicBezTo>
                    <a:pt x="126" y="526"/>
                    <a:pt x="126" y="526"/>
                    <a:pt x="126" y="526"/>
                  </a:cubicBezTo>
                  <a:cubicBezTo>
                    <a:pt x="126" y="545"/>
                    <a:pt x="141" y="561"/>
                    <a:pt x="160" y="561"/>
                  </a:cubicBezTo>
                  <a:cubicBezTo>
                    <a:pt x="179" y="561"/>
                    <a:pt x="194" y="545"/>
                    <a:pt x="194" y="526"/>
                  </a:cubicBezTo>
                  <a:cubicBezTo>
                    <a:pt x="194" y="477"/>
                    <a:pt x="194" y="477"/>
                    <a:pt x="194" y="477"/>
                  </a:cubicBezTo>
                  <a:cubicBezTo>
                    <a:pt x="205" y="477"/>
                    <a:pt x="205" y="477"/>
                    <a:pt x="205" y="477"/>
                  </a:cubicBezTo>
                  <a:cubicBezTo>
                    <a:pt x="269" y="477"/>
                    <a:pt x="320" y="425"/>
                    <a:pt x="320" y="362"/>
                  </a:cubicBezTo>
                  <a:cubicBezTo>
                    <a:pt x="320" y="298"/>
                    <a:pt x="269" y="246"/>
                    <a:pt x="205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id="{9F2CE8B0-3ABF-4B31-A237-461F3376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" y="1008"/>
              <a:ext cx="142" cy="2239"/>
            </a:xfrm>
            <a:custGeom>
              <a:avLst/>
              <a:gdLst>
                <a:gd name="T0" fmla="*/ 60 w 60"/>
                <a:gd name="T1" fmla="*/ 424 h 942"/>
                <a:gd name="T2" fmla="*/ 60 w 60"/>
                <a:gd name="T3" fmla="*/ 30 h 942"/>
                <a:gd name="T4" fmla="*/ 30 w 60"/>
                <a:gd name="T5" fmla="*/ 0 h 942"/>
                <a:gd name="T6" fmla="*/ 0 w 60"/>
                <a:gd name="T7" fmla="*/ 30 h 942"/>
                <a:gd name="T8" fmla="*/ 0 w 60"/>
                <a:gd name="T9" fmla="*/ 484 h 942"/>
                <a:gd name="T10" fmla="*/ 0 w 60"/>
                <a:gd name="T11" fmla="*/ 484 h 942"/>
                <a:gd name="T12" fmla="*/ 0 w 60"/>
                <a:gd name="T13" fmla="*/ 512 h 942"/>
                <a:gd name="T14" fmla="*/ 0 w 60"/>
                <a:gd name="T15" fmla="*/ 518 h 942"/>
                <a:gd name="T16" fmla="*/ 0 w 60"/>
                <a:gd name="T17" fmla="*/ 518 h 942"/>
                <a:gd name="T18" fmla="*/ 0 w 60"/>
                <a:gd name="T19" fmla="*/ 912 h 942"/>
                <a:gd name="T20" fmla="*/ 30 w 60"/>
                <a:gd name="T21" fmla="*/ 942 h 942"/>
                <a:gd name="T22" fmla="*/ 60 w 60"/>
                <a:gd name="T23" fmla="*/ 912 h 942"/>
                <a:gd name="T24" fmla="*/ 60 w 60"/>
                <a:gd name="T25" fmla="*/ 458 h 942"/>
                <a:gd name="T26" fmla="*/ 60 w 60"/>
                <a:gd name="T27" fmla="*/ 458 h 942"/>
                <a:gd name="T28" fmla="*/ 60 w 60"/>
                <a:gd name="T29" fmla="*/ 430 h 942"/>
                <a:gd name="T30" fmla="*/ 60 w 60"/>
                <a:gd name="T31" fmla="*/ 424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942">
                  <a:moveTo>
                    <a:pt x="60" y="424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929"/>
                    <a:pt x="14" y="942"/>
                    <a:pt x="30" y="942"/>
                  </a:cubicBezTo>
                  <a:cubicBezTo>
                    <a:pt x="47" y="942"/>
                    <a:pt x="60" y="929"/>
                    <a:pt x="60" y="912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30"/>
                    <a:pt x="60" y="430"/>
                    <a:pt x="60" y="430"/>
                  </a:cubicBezTo>
                  <a:cubicBezTo>
                    <a:pt x="60" y="424"/>
                    <a:pt x="60" y="424"/>
                    <a:pt x="60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0" name="Freeform 28">
              <a:extLst>
                <a:ext uri="{FF2B5EF4-FFF2-40B4-BE49-F238E27FC236}">
                  <a16:creationId xmlns:a16="http://schemas.microsoft.com/office/drawing/2014/main" id="{2AE94F78-F942-48B6-96C4-BEAFF08C5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" y="1008"/>
              <a:ext cx="142" cy="2239"/>
            </a:xfrm>
            <a:custGeom>
              <a:avLst/>
              <a:gdLst>
                <a:gd name="T0" fmla="*/ 60 w 60"/>
                <a:gd name="T1" fmla="*/ 30 h 942"/>
                <a:gd name="T2" fmla="*/ 30 w 60"/>
                <a:gd name="T3" fmla="*/ 0 h 942"/>
                <a:gd name="T4" fmla="*/ 0 w 60"/>
                <a:gd name="T5" fmla="*/ 30 h 942"/>
                <a:gd name="T6" fmla="*/ 0 w 60"/>
                <a:gd name="T7" fmla="*/ 484 h 942"/>
                <a:gd name="T8" fmla="*/ 0 w 60"/>
                <a:gd name="T9" fmla="*/ 484 h 942"/>
                <a:gd name="T10" fmla="*/ 0 w 60"/>
                <a:gd name="T11" fmla="*/ 512 h 942"/>
                <a:gd name="T12" fmla="*/ 0 w 60"/>
                <a:gd name="T13" fmla="*/ 518 h 942"/>
                <a:gd name="T14" fmla="*/ 0 w 60"/>
                <a:gd name="T15" fmla="*/ 518 h 942"/>
                <a:gd name="T16" fmla="*/ 0 w 60"/>
                <a:gd name="T17" fmla="*/ 912 h 942"/>
                <a:gd name="T18" fmla="*/ 30 w 60"/>
                <a:gd name="T19" fmla="*/ 942 h 942"/>
                <a:gd name="T20" fmla="*/ 60 w 60"/>
                <a:gd name="T21" fmla="*/ 912 h 942"/>
                <a:gd name="T22" fmla="*/ 60 w 60"/>
                <a:gd name="T23" fmla="*/ 458 h 942"/>
                <a:gd name="T24" fmla="*/ 60 w 60"/>
                <a:gd name="T25" fmla="*/ 458 h 942"/>
                <a:gd name="T26" fmla="*/ 60 w 60"/>
                <a:gd name="T27" fmla="*/ 430 h 942"/>
                <a:gd name="T28" fmla="*/ 60 w 60"/>
                <a:gd name="T29" fmla="*/ 424 h 942"/>
                <a:gd name="T30" fmla="*/ 60 w 60"/>
                <a:gd name="T31" fmla="*/ 424 h 942"/>
                <a:gd name="T32" fmla="*/ 60 w 60"/>
                <a:gd name="T33" fmla="*/ 3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42">
                  <a:moveTo>
                    <a:pt x="60" y="30"/>
                  </a:move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929"/>
                    <a:pt x="14" y="942"/>
                    <a:pt x="30" y="942"/>
                  </a:cubicBezTo>
                  <a:cubicBezTo>
                    <a:pt x="47" y="942"/>
                    <a:pt x="60" y="929"/>
                    <a:pt x="60" y="912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30"/>
                    <a:pt x="60" y="430"/>
                    <a:pt x="60" y="430"/>
                  </a:cubicBezTo>
                  <a:cubicBezTo>
                    <a:pt x="60" y="424"/>
                    <a:pt x="60" y="424"/>
                    <a:pt x="60" y="424"/>
                  </a:cubicBezTo>
                  <a:cubicBezTo>
                    <a:pt x="60" y="424"/>
                    <a:pt x="60" y="424"/>
                    <a:pt x="60" y="424"/>
                  </a:cubicBez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1" name="Freeform 29">
              <a:extLst>
                <a:ext uri="{FF2B5EF4-FFF2-40B4-BE49-F238E27FC236}">
                  <a16:creationId xmlns:a16="http://schemas.microsoft.com/office/drawing/2014/main" id="{5371234B-6AB2-49A3-92AF-4D78D9E25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749"/>
              <a:ext cx="1510" cy="2812"/>
            </a:xfrm>
            <a:custGeom>
              <a:avLst/>
              <a:gdLst>
                <a:gd name="T0" fmla="*/ 115 w 636"/>
                <a:gd name="T1" fmla="*/ 623 h 1183"/>
                <a:gd name="T2" fmla="*/ 478 w 636"/>
                <a:gd name="T3" fmla="*/ 623 h 1183"/>
                <a:gd name="T4" fmla="*/ 478 w 636"/>
                <a:gd name="T5" fmla="*/ 563 h 1183"/>
                <a:gd name="T6" fmla="*/ 115 w 636"/>
                <a:gd name="T7" fmla="*/ 563 h 1183"/>
                <a:gd name="T8" fmla="*/ 624 w 636"/>
                <a:gd name="T9" fmla="*/ 54 h 1183"/>
                <a:gd name="T10" fmla="*/ 624 w 636"/>
                <a:gd name="T11" fmla="*/ 12 h 1183"/>
                <a:gd name="T12" fmla="*/ 581 w 636"/>
                <a:gd name="T13" fmla="*/ 12 h 1183"/>
                <a:gd name="T14" fmla="*/ 21 w 636"/>
                <a:gd name="T15" fmla="*/ 571 h 1183"/>
                <a:gd name="T16" fmla="*/ 21 w 636"/>
                <a:gd name="T17" fmla="*/ 571 h 1183"/>
                <a:gd name="T18" fmla="*/ 0 w 636"/>
                <a:gd name="T19" fmla="*/ 593 h 1183"/>
                <a:gd name="T20" fmla="*/ 21 w 636"/>
                <a:gd name="T21" fmla="*/ 614 h 1183"/>
                <a:gd name="T22" fmla="*/ 21 w 636"/>
                <a:gd name="T23" fmla="*/ 614 h 1183"/>
                <a:gd name="T24" fmla="*/ 581 w 636"/>
                <a:gd name="T25" fmla="*/ 1174 h 1183"/>
                <a:gd name="T26" fmla="*/ 602 w 636"/>
                <a:gd name="T27" fmla="*/ 1183 h 1183"/>
                <a:gd name="T28" fmla="*/ 624 w 636"/>
                <a:gd name="T29" fmla="*/ 1174 h 1183"/>
                <a:gd name="T30" fmla="*/ 624 w 636"/>
                <a:gd name="T31" fmla="*/ 1131 h 1183"/>
                <a:gd name="T32" fmla="*/ 115 w 636"/>
                <a:gd name="T33" fmla="*/ 62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6" h="1183">
                  <a:moveTo>
                    <a:pt x="115" y="623"/>
                  </a:moveTo>
                  <a:cubicBezTo>
                    <a:pt x="478" y="623"/>
                    <a:pt x="478" y="623"/>
                    <a:pt x="478" y="623"/>
                  </a:cubicBezTo>
                  <a:cubicBezTo>
                    <a:pt x="478" y="563"/>
                    <a:pt x="478" y="563"/>
                    <a:pt x="478" y="563"/>
                  </a:cubicBezTo>
                  <a:cubicBezTo>
                    <a:pt x="115" y="563"/>
                    <a:pt x="115" y="563"/>
                    <a:pt x="115" y="563"/>
                  </a:cubicBezTo>
                  <a:cubicBezTo>
                    <a:pt x="624" y="54"/>
                    <a:pt x="624" y="54"/>
                    <a:pt x="624" y="54"/>
                  </a:cubicBezTo>
                  <a:cubicBezTo>
                    <a:pt x="636" y="43"/>
                    <a:pt x="636" y="24"/>
                    <a:pt x="624" y="12"/>
                  </a:cubicBezTo>
                  <a:cubicBezTo>
                    <a:pt x="612" y="0"/>
                    <a:pt x="593" y="0"/>
                    <a:pt x="581" y="12"/>
                  </a:cubicBezTo>
                  <a:cubicBezTo>
                    <a:pt x="21" y="571"/>
                    <a:pt x="21" y="571"/>
                    <a:pt x="21" y="571"/>
                  </a:cubicBezTo>
                  <a:cubicBezTo>
                    <a:pt x="21" y="571"/>
                    <a:pt x="21" y="571"/>
                    <a:pt x="21" y="571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21" y="614"/>
                    <a:pt x="21" y="614"/>
                    <a:pt x="21" y="614"/>
                  </a:cubicBezTo>
                  <a:cubicBezTo>
                    <a:pt x="21" y="614"/>
                    <a:pt x="21" y="614"/>
                    <a:pt x="21" y="614"/>
                  </a:cubicBezTo>
                  <a:cubicBezTo>
                    <a:pt x="581" y="1174"/>
                    <a:pt x="581" y="1174"/>
                    <a:pt x="581" y="1174"/>
                  </a:cubicBezTo>
                  <a:cubicBezTo>
                    <a:pt x="587" y="1180"/>
                    <a:pt x="595" y="1183"/>
                    <a:pt x="602" y="1183"/>
                  </a:cubicBezTo>
                  <a:cubicBezTo>
                    <a:pt x="610" y="1183"/>
                    <a:pt x="618" y="1180"/>
                    <a:pt x="624" y="1174"/>
                  </a:cubicBezTo>
                  <a:cubicBezTo>
                    <a:pt x="636" y="1162"/>
                    <a:pt x="636" y="1143"/>
                    <a:pt x="624" y="1131"/>
                  </a:cubicBezTo>
                  <a:lnTo>
                    <a:pt x="115" y="6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2" name="Freeform 30">
              <a:extLst>
                <a:ext uri="{FF2B5EF4-FFF2-40B4-BE49-F238E27FC236}">
                  <a16:creationId xmlns:a16="http://schemas.microsoft.com/office/drawing/2014/main" id="{665ABF4B-C907-4037-AE49-6DD18B3ED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749"/>
              <a:ext cx="1510" cy="2812"/>
            </a:xfrm>
            <a:custGeom>
              <a:avLst/>
              <a:gdLst>
                <a:gd name="T0" fmla="*/ 55 w 636"/>
                <a:gd name="T1" fmla="*/ 12 h 1183"/>
                <a:gd name="T2" fmla="*/ 12 w 636"/>
                <a:gd name="T3" fmla="*/ 12 h 1183"/>
                <a:gd name="T4" fmla="*/ 12 w 636"/>
                <a:gd name="T5" fmla="*/ 54 h 1183"/>
                <a:gd name="T6" fmla="*/ 520 w 636"/>
                <a:gd name="T7" fmla="*/ 563 h 1183"/>
                <a:gd name="T8" fmla="*/ 190 w 636"/>
                <a:gd name="T9" fmla="*/ 563 h 1183"/>
                <a:gd name="T10" fmla="*/ 190 w 636"/>
                <a:gd name="T11" fmla="*/ 623 h 1183"/>
                <a:gd name="T12" fmla="*/ 520 w 636"/>
                <a:gd name="T13" fmla="*/ 623 h 1183"/>
                <a:gd name="T14" fmla="*/ 12 w 636"/>
                <a:gd name="T15" fmla="*/ 1131 h 1183"/>
                <a:gd name="T16" fmla="*/ 12 w 636"/>
                <a:gd name="T17" fmla="*/ 1174 h 1183"/>
                <a:gd name="T18" fmla="*/ 33 w 636"/>
                <a:gd name="T19" fmla="*/ 1183 h 1183"/>
                <a:gd name="T20" fmla="*/ 55 w 636"/>
                <a:gd name="T21" fmla="*/ 1174 h 1183"/>
                <a:gd name="T22" fmla="*/ 636 w 636"/>
                <a:gd name="T23" fmla="*/ 593 h 1183"/>
                <a:gd name="T24" fmla="*/ 55 w 636"/>
                <a:gd name="T25" fmla="*/ 12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6" h="1183">
                  <a:moveTo>
                    <a:pt x="55" y="12"/>
                  </a:moveTo>
                  <a:cubicBezTo>
                    <a:pt x="43" y="0"/>
                    <a:pt x="24" y="0"/>
                    <a:pt x="12" y="12"/>
                  </a:cubicBezTo>
                  <a:cubicBezTo>
                    <a:pt x="0" y="24"/>
                    <a:pt x="0" y="43"/>
                    <a:pt x="12" y="54"/>
                  </a:cubicBezTo>
                  <a:cubicBezTo>
                    <a:pt x="520" y="563"/>
                    <a:pt x="520" y="563"/>
                    <a:pt x="520" y="563"/>
                  </a:cubicBezTo>
                  <a:cubicBezTo>
                    <a:pt x="190" y="563"/>
                    <a:pt x="190" y="563"/>
                    <a:pt x="190" y="563"/>
                  </a:cubicBezTo>
                  <a:cubicBezTo>
                    <a:pt x="190" y="623"/>
                    <a:pt x="190" y="623"/>
                    <a:pt x="190" y="623"/>
                  </a:cubicBezTo>
                  <a:cubicBezTo>
                    <a:pt x="520" y="623"/>
                    <a:pt x="520" y="623"/>
                    <a:pt x="520" y="623"/>
                  </a:cubicBezTo>
                  <a:cubicBezTo>
                    <a:pt x="12" y="1131"/>
                    <a:pt x="12" y="1131"/>
                    <a:pt x="12" y="1131"/>
                  </a:cubicBezTo>
                  <a:cubicBezTo>
                    <a:pt x="0" y="1143"/>
                    <a:pt x="0" y="1162"/>
                    <a:pt x="12" y="1174"/>
                  </a:cubicBezTo>
                  <a:cubicBezTo>
                    <a:pt x="18" y="1180"/>
                    <a:pt x="26" y="1183"/>
                    <a:pt x="33" y="1183"/>
                  </a:cubicBezTo>
                  <a:cubicBezTo>
                    <a:pt x="41" y="1183"/>
                    <a:pt x="49" y="1180"/>
                    <a:pt x="55" y="1174"/>
                  </a:cubicBezTo>
                  <a:cubicBezTo>
                    <a:pt x="636" y="593"/>
                    <a:pt x="636" y="593"/>
                    <a:pt x="636" y="593"/>
                  </a:cubicBezTo>
                  <a:lnTo>
                    <a:pt x="5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1178394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445311" y="1591387"/>
            <a:ext cx="8746689" cy="942869"/>
          </a:xfrm>
          <a:prstGeom prst="rect">
            <a:avLst/>
          </a:prstGeom>
        </p:spPr>
        <p:txBody>
          <a:bodyPr vert="horz" wrap="square" lIns="0" tIns="33825" rIns="0" bIns="0" rtlCol="0">
            <a:noAutofit/>
          </a:bodyPr>
          <a:lstStyle/>
          <a:p>
            <a:pPr marL="16913" marR="6765" algn="ctr">
              <a:lnSpc>
                <a:spcPct val="90000"/>
              </a:lnSpc>
              <a:spcBef>
                <a:spcPts val="266"/>
              </a:spcBef>
              <a:tabLst>
                <a:tab pos="1561032" algn="l"/>
              </a:tabLst>
            </a:pPr>
            <a:r>
              <a:rPr lang="en-ZA" sz="5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</a:rPr>
              <a:t>Operating </a:t>
            </a:r>
            <a:r>
              <a:rPr lang="en-ZA" sz="5400" b="1" dirty="0">
                <a:solidFill>
                  <a:schemeClr val="bg1"/>
                </a:solidFill>
                <a:latin typeface="+mn-lt"/>
                <a:ea typeface="Roboto" pitchFamily="2" charset="0"/>
              </a:rPr>
              <a:t>C</a:t>
            </a:r>
            <a:r>
              <a:rPr lang="en-ZA" sz="5400" dirty="0">
                <a:solidFill>
                  <a:schemeClr val="bg1"/>
                </a:solidFill>
                <a:latin typeface="+mn-lt"/>
                <a:ea typeface="Roboto" pitchFamily="2" charset="0"/>
              </a:rPr>
              <a:t>ash Flow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83A98B-5185-4145-A212-F62DE5A69580}"/>
              </a:ext>
            </a:extLst>
          </p:cNvPr>
          <p:cNvSpPr txBox="1"/>
          <p:nvPr/>
        </p:nvSpPr>
        <p:spPr>
          <a:xfrm>
            <a:off x="9435055" y="2826854"/>
            <a:ext cx="21867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They are equally responsible for Chapter 1 Profit and Chapter 2 Working Capital.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097267-4A90-4EAE-B51C-6EC327B87575}"/>
              </a:ext>
            </a:extLst>
          </p:cNvPr>
          <p:cNvGrpSpPr/>
          <p:nvPr/>
        </p:nvGrpSpPr>
        <p:grpSpPr>
          <a:xfrm>
            <a:off x="4053649" y="2752726"/>
            <a:ext cx="7530014" cy="3861424"/>
            <a:chOff x="4053649" y="2752726"/>
            <a:chExt cx="7530014" cy="3861424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DAA3F82-F70B-47FB-811F-4896553DC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8656" y="2752726"/>
              <a:ext cx="0" cy="3861424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5121F4-301A-4272-AA00-D9B3993BBD72}"/>
                </a:ext>
              </a:extLst>
            </p:cNvPr>
            <p:cNvCxnSpPr>
              <a:cxnSpLocks/>
            </p:cNvCxnSpPr>
            <p:nvPr/>
          </p:nvCxnSpPr>
          <p:spPr>
            <a:xfrm>
              <a:off x="4053649" y="4696128"/>
              <a:ext cx="7530014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FE023BB-4991-49F0-B0D6-DDCD5725D043}"/>
              </a:ext>
            </a:extLst>
          </p:cNvPr>
          <p:cNvSpPr txBox="1"/>
          <p:nvPr/>
        </p:nvSpPr>
        <p:spPr>
          <a:xfrm>
            <a:off x="4053649" y="2826854"/>
            <a:ext cx="21867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Operating Cash Flow is a critical measure for your management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team.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1D9F62-173F-4975-9F3E-BA79396B43A4}"/>
              </a:ext>
            </a:extLst>
          </p:cNvPr>
          <p:cNvSpPr txBox="1"/>
          <p:nvPr/>
        </p:nvSpPr>
        <p:spPr>
          <a:xfrm>
            <a:off x="3801961" y="5136822"/>
            <a:ext cx="24383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MILOK like many companies has a blind spot. They focus on Profit and do not understand Cash.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82E238-2C20-4334-B2C7-6EB72C8731EE}"/>
              </a:ext>
            </a:extLst>
          </p:cNvPr>
          <p:cNvSpPr txBox="1"/>
          <p:nvPr/>
        </p:nvSpPr>
        <p:spPr>
          <a:xfrm>
            <a:off x="9435055" y="5275322"/>
            <a:ext cx="1947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Operating Cash Flow is a simple measure to help bridge this gap.</a:t>
            </a:r>
          </a:p>
        </p:txBody>
      </p:sp>
      <p:sp>
        <p:nvSpPr>
          <p:cNvPr id="59" name="Graphic 57">
            <a:extLst>
              <a:ext uri="{FF2B5EF4-FFF2-40B4-BE49-F238E27FC236}">
                <a16:creationId xmlns:a16="http://schemas.microsoft.com/office/drawing/2014/main" id="{2F8E96D1-B6FA-457A-891B-7AE07301AD82}"/>
              </a:ext>
            </a:extLst>
          </p:cNvPr>
          <p:cNvSpPr/>
          <p:nvPr/>
        </p:nvSpPr>
        <p:spPr>
          <a:xfrm>
            <a:off x="8207119" y="3014032"/>
            <a:ext cx="1040330" cy="1040340"/>
          </a:xfrm>
          <a:custGeom>
            <a:avLst/>
            <a:gdLst>
              <a:gd name="connsiteX0" fmla="*/ 4564381 w 4572001"/>
              <a:gd name="connsiteY0" fmla="*/ 2787898 h 4572044"/>
              <a:gd name="connsiteX1" fmla="*/ 4565067 w 4572001"/>
              <a:gd name="connsiteY1" fmla="*/ 2787670 h 4572044"/>
              <a:gd name="connsiteX2" fmla="*/ 3814421 w 4572001"/>
              <a:gd name="connsiteY2" fmla="*/ 1149827 h 4572044"/>
              <a:gd name="connsiteX3" fmla="*/ 3996463 w 4572001"/>
              <a:gd name="connsiteY3" fmla="*/ 1059225 h 4572044"/>
              <a:gd name="connsiteX4" fmla="*/ 3928340 w 4572001"/>
              <a:gd name="connsiteY4" fmla="*/ 922827 h 4572044"/>
              <a:gd name="connsiteX5" fmla="*/ 3750870 w 4572001"/>
              <a:gd name="connsiteY5" fmla="*/ 1011219 h 4572044"/>
              <a:gd name="connsiteX6" fmla="*/ 3726867 w 4572001"/>
              <a:gd name="connsiteY6" fmla="*/ 958869 h 4572044"/>
              <a:gd name="connsiteX7" fmla="*/ 3625845 w 4572001"/>
              <a:gd name="connsiteY7" fmla="*/ 921360 h 4572044"/>
              <a:gd name="connsiteX8" fmla="*/ 3588335 w 4572001"/>
              <a:gd name="connsiteY8" fmla="*/ 958869 h 4572044"/>
              <a:gd name="connsiteX9" fmla="*/ 3566923 w 4572001"/>
              <a:gd name="connsiteY9" fmla="*/ 1005656 h 4572044"/>
              <a:gd name="connsiteX10" fmla="*/ 3154681 w 4572001"/>
              <a:gd name="connsiteY10" fmla="*/ 914445 h 4572044"/>
              <a:gd name="connsiteX11" fmla="*/ 2514601 w 4572001"/>
              <a:gd name="connsiteY11" fmla="*/ 914445 h 4572044"/>
              <a:gd name="connsiteX12" fmla="*/ 2514601 w 4572001"/>
              <a:gd name="connsiteY12" fmla="*/ 762045 h 4572044"/>
              <a:gd name="connsiteX13" fmla="*/ 2667001 w 4572001"/>
              <a:gd name="connsiteY13" fmla="*/ 762045 h 4572044"/>
              <a:gd name="connsiteX14" fmla="*/ 2667001 w 4572001"/>
              <a:gd name="connsiteY14" fmla="*/ 609645 h 4572044"/>
              <a:gd name="connsiteX15" fmla="*/ 2536013 w 4572001"/>
              <a:gd name="connsiteY15" fmla="*/ 609645 h 4572044"/>
              <a:gd name="connsiteX16" fmla="*/ 2590801 w 4572001"/>
              <a:gd name="connsiteY16" fmla="*/ 390417 h 4572044"/>
              <a:gd name="connsiteX17" fmla="*/ 2362172 w 4572001"/>
              <a:gd name="connsiteY17" fmla="*/ 9446 h 4572044"/>
              <a:gd name="connsiteX18" fmla="*/ 1981201 w 4572001"/>
              <a:gd name="connsiteY18" fmla="*/ 238075 h 4572044"/>
              <a:gd name="connsiteX19" fmla="*/ 1981201 w 4572001"/>
              <a:gd name="connsiteY19" fmla="*/ 390408 h 4572044"/>
              <a:gd name="connsiteX20" fmla="*/ 2035989 w 4572001"/>
              <a:gd name="connsiteY20" fmla="*/ 609635 h 4572044"/>
              <a:gd name="connsiteX21" fmla="*/ 1905001 w 4572001"/>
              <a:gd name="connsiteY21" fmla="*/ 609635 h 4572044"/>
              <a:gd name="connsiteX22" fmla="*/ 1905001 w 4572001"/>
              <a:gd name="connsiteY22" fmla="*/ 762035 h 4572044"/>
              <a:gd name="connsiteX23" fmla="*/ 2057401 w 4572001"/>
              <a:gd name="connsiteY23" fmla="*/ 762035 h 4572044"/>
              <a:gd name="connsiteX24" fmla="*/ 2057401 w 4572001"/>
              <a:gd name="connsiteY24" fmla="*/ 914435 h 4572044"/>
              <a:gd name="connsiteX25" fmla="*/ 1417702 w 4572001"/>
              <a:gd name="connsiteY25" fmla="*/ 914435 h 4572044"/>
              <a:gd name="connsiteX26" fmla="*/ 1005079 w 4572001"/>
              <a:gd name="connsiteY26" fmla="*/ 1005875 h 4572044"/>
              <a:gd name="connsiteX27" fmla="*/ 983667 w 4572001"/>
              <a:gd name="connsiteY27" fmla="*/ 959089 h 4572044"/>
              <a:gd name="connsiteX28" fmla="*/ 882645 w 4572001"/>
              <a:gd name="connsiteY28" fmla="*/ 921579 h 4572044"/>
              <a:gd name="connsiteX29" fmla="*/ 845135 w 4572001"/>
              <a:gd name="connsiteY29" fmla="*/ 959089 h 4572044"/>
              <a:gd name="connsiteX30" fmla="*/ 821132 w 4572001"/>
              <a:gd name="connsiteY30" fmla="*/ 1011438 h 4572044"/>
              <a:gd name="connsiteX31" fmla="*/ 643662 w 4572001"/>
              <a:gd name="connsiteY31" fmla="*/ 922665 h 4572044"/>
              <a:gd name="connsiteX32" fmla="*/ 575540 w 4572001"/>
              <a:gd name="connsiteY32" fmla="*/ 1059215 h 4572044"/>
              <a:gd name="connsiteX33" fmla="*/ 757581 w 4572001"/>
              <a:gd name="connsiteY33" fmla="*/ 1150198 h 4572044"/>
              <a:gd name="connsiteX34" fmla="*/ 6935 w 4572001"/>
              <a:gd name="connsiteY34" fmla="*/ 2787670 h 4572044"/>
              <a:gd name="connsiteX35" fmla="*/ 1 w 4572001"/>
              <a:gd name="connsiteY35" fmla="*/ 2819445 h 4572044"/>
              <a:gd name="connsiteX36" fmla="*/ 533401 w 4572001"/>
              <a:gd name="connsiteY36" fmla="*/ 3352845 h 4572044"/>
              <a:gd name="connsiteX37" fmla="*/ 1295401 w 4572001"/>
              <a:gd name="connsiteY37" fmla="*/ 3352845 h 4572044"/>
              <a:gd name="connsiteX38" fmla="*/ 1828801 w 4572001"/>
              <a:gd name="connsiteY38" fmla="*/ 2819445 h 4572044"/>
              <a:gd name="connsiteX39" fmla="*/ 1821181 w 4572001"/>
              <a:gd name="connsiteY39" fmla="*/ 2787898 h 4572044"/>
              <a:gd name="connsiteX40" fmla="*/ 1068477 w 4572001"/>
              <a:gd name="connsiteY40" fmla="*/ 1143883 h 4572044"/>
              <a:gd name="connsiteX41" fmla="*/ 1417702 w 4572001"/>
              <a:gd name="connsiteY41" fmla="*/ 1066845 h 4572044"/>
              <a:gd name="connsiteX42" fmla="*/ 2057401 w 4572001"/>
              <a:gd name="connsiteY42" fmla="*/ 1066845 h 4572044"/>
              <a:gd name="connsiteX43" fmla="*/ 2057401 w 4572001"/>
              <a:gd name="connsiteY43" fmla="*/ 3854698 h 4572044"/>
              <a:gd name="connsiteX44" fmla="*/ 1797254 w 4572001"/>
              <a:gd name="connsiteY44" fmla="*/ 4114845 h 4572044"/>
              <a:gd name="connsiteX45" fmla="*/ 1524001 w 4572001"/>
              <a:gd name="connsiteY45" fmla="*/ 4114845 h 4572044"/>
              <a:gd name="connsiteX46" fmla="*/ 1143001 w 4572001"/>
              <a:gd name="connsiteY46" fmla="*/ 4495845 h 4572044"/>
              <a:gd name="connsiteX47" fmla="*/ 1219201 w 4572001"/>
              <a:gd name="connsiteY47" fmla="*/ 4572045 h 4572044"/>
              <a:gd name="connsiteX48" fmla="*/ 3352801 w 4572001"/>
              <a:gd name="connsiteY48" fmla="*/ 4572045 h 4572044"/>
              <a:gd name="connsiteX49" fmla="*/ 3429001 w 4572001"/>
              <a:gd name="connsiteY49" fmla="*/ 4495845 h 4572044"/>
              <a:gd name="connsiteX50" fmla="*/ 3048001 w 4572001"/>
              <a:gd name="connsiteY50" fmla="*/ 4114845 h 4572044"/>
              <a:gd name="connsiteX51" fmla="*/ 2774748 w 4572001"/>
              <a:gd name="connsiteY51" fmla="*/ 4114845 h 4572044"/>
              <a:gd name="connsiteX52" fmla="*/ 2514601 w 4572001"/>
              <a:gd name="connsiteY52" fmla="*/ 3854698 h 4572044"/>
              <a:gd name="connsiteX53" fmla="*/ 2514601 w 4572001"/>
              <a:gd name="connsiteY53" fmla="*/ 1066845 h 4572044"/>
              <a:gd name="connsiteX54" fmla="*/ 3154681 w 4572001"/>
              <a:gd name="connsiteY54" fmla="*/ 1066845 h 4572044"/>
              <a:gd name="connsiteX55" fmla="*/ 3503906 w 4572001"/>
              <a:gd name="connsiteY55" fmla="*/ 1143883 h 4572044"/>
              <a:gd name="connsiteX56" fmla="*/ 2750135 w 4572001"/>
              <a:gd name="connsiteY56" fmla="*/ 2787670 h 4572044"/>
              <a:gd name="connsiteX57" fmla="*/ 2743201 w 4572001"/>
              <a:gd name="connsiteY57" fmla="*/ 2819445 h 4572044"/>
              <a:gd name="connsiteX58" fmla="*/ 3276601 w 4572001"/>
              <a:gd name="connsiteY58" fmla="*/ 3352845 h 4572044"/>
              <a:gd name="connsiteX59" fmla="*/ 4038601 w 4572001"/>
              <a:gd name="connsiteY59" fmla="*/ 3352845 h 4572044"/>
              <a:gd name="connsiteX60" fmla="*/ 4572001 w 4572001"/>
              <a:gd name="connsiteY60" fmla="*/ 2819445 h 4572044"/>
              <a:gd name="connsiteX61" fmla="*/ 4564381 w 4572001"/>
              <a:gd name="connsiteY61" fmla="*/ 2787898 h 4572044"/>
              <a:gd name="connsiteX62" fmla="*/ 1295401 w 4572001"/>
              <a:gd name="connsiteY62" fmla="*/ 3200445 h 4572044"/>
              <a:gd name="connsiteX63" fmla="*/ 533401 w 4572001"/>
              <a:gd name="connsiteY63" fmla="*/ 3200445 h 4572044"/>
              <a:gd name="connsiteX64" fmla="*/ 160021 w 4572001"/>
              <a:gd name="connsiteY64" fmla="*/ 2895645 h 4572044"/>
              <a:gd name="connsiteX65" fmla="*/ 1668781 w 4572001"/>
              <a:gd name="connsiteY65" fmla="*/ 2895645 h 4572044"/>
              <a:gd name="connsiteX66" fmla="*/ 1295401 w 4572001"/>
              <a:gd name="connsiteY66" fmla="*/ 3200445 h 4572044"/>
              <a:gd name="connsiteX67" fmla="*/ 1633881 w 4572001"/>
              <a:gd name="connsiteY67" fmla="*/ 2743245 h 4572044"/>
              <a:gd name="connsiteX68" fmla="*/ 194921 w 4572001"/>
              <a:gd name="connsiteY68" fmla="*/ 2743245 h 4572044"/>
              <a:gd name="connsiteX69" fmla="*/ 894894 w 4572001"/>
              <a:gd name="connsiteY69" fmla="*/ 1216121 h 4572044"/>
              <a:gd name="connsiteX70" fmla="*/ 933908 w 4572001"/>
              <a:gd name="connsiteY70" fmla="*/ 1216121 h 4572044"/>
              <a:gd name="connsiteX71" fmla="*/ 1633881 w 4572001"/>
              <a:gd name="connsiteY71" fmla="*/ 2743245 h 4572044"/>
              <a:gd name="connsiteX72" fmla="*/ 2158519 w 4572001"/>
              <a:gd name="connsiteY72" fmla="*/ 214624 h 4572044"/>
              <a:gd name="connsiteX73" fmla="*/ 2393453 w 4572001"/>
              <a:gd name="connsiteY73" fmla="*/ 194593 h 4572044"/>
              <a:gd name="connsiteX74" fmla="*/ 2413484 w 4572001"/>
              <a:gd name="connsiteY74" fmla="*/ 214624 h 4572044"/>
              <a:gd name="connsiteX75" fmla="*/ 2442973 w 4572001"/>
              <a:gd name="connsiteY75" fmla="*/ 353460 h 4572044"/>
              <a:gd name="connsiteX76" fmla="*/ 2378889 w 4572001"/>
              <a:gd name="connsiteY76" fmla="*/ 609645 h 4572044"/>
              <a:gd name="connsiteX77" fmla="*/ 2193113 w 4572001"/>
              <a:gd name="connsiteY77" fmla="*/ 609645 h 4572044"/>
              <a:gd name="connsiteX78" fmla="*/ 2129029 w 4572001"/>
              <a:gd name="connsiteY78" fmla="*/ 353460 h 4572044"/>
              <a:gd name="connsiteX79" fmla="*/ 2158519 w 4572001"/>
              <a:gd name="connsiteY79" fmla="*/ 214624 h 4572044"/>
              <a:gd name="connsiteX80" fmla="*/ 2209801 w 4572001"/>
              <a:gd name="connsiteY80" fmla="*/ 914445 h 4572044"/>
              <a:gd name="connsiteX81" fmla="*/ 2209801 w 4572001"/>
              <a:gd name="connsiteY81" fmla="*/ 762045 h 4572044"/>
              <a:gd name="connsiteX82" fmla="*/ 2362201 w 4572001"/>
              <a:gd name="connsiteY82" fmla="*/ 762045 h 4572044"/>
              <a:gd name="connsiteX83" fmla="*/ 2362201 w 4572001"/>
              <a:gd name="connsiteY83" fmla="*/ 914445 h 4572044"/>
              <a:gd name="connsiteX84" fmla="*/ 2209801 w 4572001"/>
              <a:gd name="connsiteY84" fmla="*/ 914445 h 4572044"/>
              <a:gd name="connsiteX85" fmla="*/ 2362201 w 4572001"/>
              <a:gd name="connsiteY85" fmla="*/ 1066845 h 4572044"/>
              <a:gd name="connsiteX86" fmla="*/ 2362201 w 4572001"/>
              <a:gd name="connsiteY86" fmla="*/ 3810045 h 4572044"/>
              <a:gd name="connsiteX87" fmla="*/ 2209801 w 4572001"/>
              <a:gd name="connsiteY87" fmla="*/ 3810045 h 4572044"/>
              <a:gd name="connsiteX88" fmla="*/ 2209801 w 4572001"/>
              <a:gd name="connsiteY88" fmla="*/ 1066845 h 4572044"/>
              <a:gd name="connsiteX89" fmla="*/ 2362201 w 4572001"/>
              <a:gd name="connsiteY89" fmla="*/ 1066845 h 4572044"/>
              <a:gd name="connsiteX90" fmla="*/ 3048001 w 4572001"/>
              <a:gd name="connsiteY90" fmla="*/ 4267245 h 4572044"/>
              <a:gd name="connsiteX91" fmla="*/ 3263571 w 4572001"/>
              <a:gd name="connsiteY91" fmla="*/ 4419645 h 4572044"/>
              <a:gd name="connsiteX92" fmla="*/ 1308431 w 4572001"/>
              <a:gd name="connsiteY92" fmla="*/ 4419645 h 4572044"/>
              <a:gd name="connsiteX93" fmla="*/ 1524001 w 4572001"/>
              <a:gd name="connsiteY93" fmla="*/ 4267245 h 4572044"/>
              <a:gd name="connsiteX94" fmla="*/ 3048001 w 4572001"/>
              <a:gd name="connsiteY94" fmla="*/ 4267245 h 4572044"/>
              <a:gd name="connsiteX95" fmla="*/ 2559254 w 4572001"/>
              <a:gd name="connsiteY95" fmla="*/ 4114845 h 4572044"/>
              <a:gd name="connsiteX96" fmla="*/ 2012748 w 4572001"/>
              <a:gd name="connsiteY96" fmla="*/ 4114845 h 4572044"/>
              <a:gd name="connsiteX97" fmla="*/ 2165148 w 4572001"/>
              <a:gd name="connsiteY97" fmla="*/ 3962445 h 4572044"/>
              <a:gd name="connsiteX98" fmla="*/ 2406854 w 4572001"/>
              <a:gd name="connsiteY98" fmla="*/ 3962445 h 4572044"/>
              <a:gd name="connsiteX99" fmla="*/ 2559254 w 4572001"/>
              <a:gd name="connsiteY99" fmla="*/ 4114845 h 4572044"/>
              <a:gd name="connsiteX100" fmla="*/ 3637941 w 4572001"/>
              <a:gd name="connsiteY100" fmla="*/ 1216349 h 4572044"/>
              <a:gd name="connsiteX101" fmla="*/ 3676499 w 4572001"/>
              <a:gd name="connsiteY101" fmla="*/ 1214749 h 4572044"/>
              <a:gd name="connsiteX102" fmla="*/ 4377082 w 4572001"/>
              <a:gd name="connsiteY102" fmla="*/ 2743245 h 4572044"/>
              <a:gd name="connsiteX103" fmla="*/ 2938121 w 4572001"/>
              <a:gd name="connsiteY103" fmla="*/ 2743245 h 4572044"/>
              <a:gd name="connsiteX104" fmla="*/ 3637941 w 4572001"/>
              <a:gd name="connsiteY104" fmla="*/ 1216349 h 4572044"/>
              <a:gd name="connsiteX105" fmla="*/ 4038601 w 4572001"/>
              <a:gd name="connsiteY105" fmla="*/ 3200445 h 4572044"/>
              <a:gd name="connsiteX106" fmla="*/ 3276601 w 4572001"/>
              <a:gd name="connsiteY106" fmla="*/ 3200445 h 4572044"/>
              <a:gd name="connsiteX107" fmla="*/ 2903221 w 4572001"/>
              <a:gd name="connsiteY107" fmla="*/ 2895645 h 4572044"/>
              <a:gd name="connsiteX108" fmla="*/ 4411981 w 4572001"/>
              <a:gd name="connsiteY108" fmla="*/ 2895645 h 4572044"/>
              <a:gd name="connsiteX109" fmla="*/ 4038601 w 4572001"/>
              <a:gd name="connsiteY109" fmla="*/ 3200445 h 457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572001" h="4572044">
                <a:moveTo>
                  <a:pt x="4564381" y="2787898"/>
                </a:moveTo>
                <a:lnTo>
                  <a:pt x="4565067" y="2787670"/>
                </a:lnTo>
                <a:lnTo>
                  <a:pt x="3814421" y="1149827"/>
                </a:lnTo>
                <a:lnTo>
                  <a:pt x="3996463" y="1059225"/>
                </a:lnTo>
                <a:lnTo>
                  <a:pt x="3928340" y="922827"/>
                </a:lnTo>
                <a:lnTo>
                  <a:pt x="3750870" y="1011219"/>
                </a:lnTo>
                <a:lnTo>
                  <a:pt x="3726867" y="958869"/>
                </a:lnTo>
                <a:cubicBezTo>
                  <a:pt x="3709322" y="920617"/>
                  <a:pt x="3664097" y="903824"/>
                  <a:pt x="3625845" y="921360"/>
                </a:cubicBezTo>
                <a:cubicBezTo>
                  <a:pt x="3609252" y="928970"/>
                  <a:pt x="3595946" y="942277"/>
                  <a:pt x="3588335" y="958869"/>
                </a:cubicBezTo>
                <a:lnTo>
                  <a:pt x="3566923" y="1005656"/>
                </a:lnTo>
                <a:cubicBezTo>
                  <a:pt x="3437764" y="945668"/>
                  <a:pt x="3297090" y="914540"/>
                  <a:pt x="3154681" y="914445"/>
                </a:cubicBezTo>
                <a:lnTo>
                  <a:pt x="2514601" y="914445"/>
                </a:lnTo>
                <a:lnTo>
                  <a:pt x="2514601" y="762045"/>
                </a:lnTo>
                <a:lnTo>
                  <a:pt x="2667001" y="762045"/>
                </a:lnTo>
                <a:lnTo>
                  <a:pt x="2667001" y="609645"/>
                </a:lnTo>
                <a:lnTo>
                  <a:pt x="2536013" y="609645"/>
                </a:lnTo>
                <a:lnTo>
                  <a:pt x="2590801" y="390417"/>
                </a:lnTo>
                <a:cubicBezTo>
                  <a:pt x="2632864" y="222082"/>
                  <a:pt x="2530508" y="51518"/>
                  <a:pt x="2362172" y="9446"/>
                </a:cubicBezTo>
                <a:cubicBezTo>
                  <a:pt x="2193837" y="-32616"/>
                  <a:pt x="2023273" y="69739"/>
                  <a:pt x="1981201" y="238075"/>
                </a:cubicBezTo>
                <a:cubicBezTo>
                  <a:pt x="1968704" y="288081"/>
                  <a:pt x="1968704" y="340402"/>
                  <a:pt x="1981201" y="390408"/>
                </a:cubicBezTo>
                <a:lnTo>
                  <a:pt x="2035989" y="609635"/>
                </a:lnTo>
                <a:lnTo>
                  <a:pt x="1905001" y="609635"/>
                </a:lnTo>
                <a:lnTo>
                  <a:pt x="1905001" y="762035"/>
                </a:lnTo>
                <a:lnTo>
                  <a:pt x="2057401" y="762035"/>
                </a:lnTo>
                <a:lnTo>
                  <a:pt x="2057401" y="914435"/>
                </a:lnTo>
                <a:lnTo>
                  <a:pt x="1417702" y="914435"/>
                </a:lnTo>
                <a:cubicBezTo>
                  <a:pt x="1275151" y="914550"/>
                  <a:pt x="1134333" y="945754"/>
                  <a:pt x="1005079" y="1005875"/>
                </a:cubicBezTo>
                <a:lnTo>
                  <a:pt x="983667" y="959089"/>
                </a:lnTo>
                <a:cubicBezTo>
                  <a:pt x="966131" y="920836"/>
                  <a:pt x="920897" y="904044"/>
                  <a:pt x="882645" y="921579"/>
                </a:cubicBezTo>
                <a:cubicBezTo>
                  <a:pt x="866052" y="929190"/>
                  <a:pt x="852746" y="942496"/>
                  <a:pt x="845135" y="959089"/>
                </a:cubicBezTo>
                <a:lnTo>
                  <a:pt x="821132" y="1011438"/>
                </a:lnTo>
                <a:lnTo>
                  <a:pt x="643662" y="922665"/>
                </a:lnTo>
                <a:lnTo>
                  <a:pt x="575540" y="1059215"/>
                </a:lnTo>
                <a:lnTo>
                  <a:pt x="757581" y="1150198"/>
                </a:lnTo>
                <a:lnTo>
                  <a:pt x="6935" y="2787670"/>
                </a:lnTo>
                <a:cubicBezTo>
                  <a:pt x="2306" y="2797623"/>
                  <a:pt x="-56" y="2808472"/>
                  <a:pt x="1" y="2819445"/>
                </a:cubicBezTo>
                <a:cubicBezTo>
                  <a:pt x="334" y="3113891"/>
                  <a:pt x="238955" y="3352512"/>
                  <a:pt x="533401" y="3352845"/>
                </a:cubicBezTo>
                <a:lnTo>
                  <a:pt x="1295401" y="3352845"/>
                </a:lnTo>
                <a:cubicBezTo>
                  <a:pt x="1589847" y="3352512"/>
                  <a:pt x="1828468" y="3113891"/>
                  <a:pt x="1828801" y="2819445"/>
                </a:cubicBezTo>
                <a:cubicBezTo>
                  <a:pt x="1828611" y="2808501"/>
                  <a:pt x="1826010" y="2797728"/>
                  <a:pt x="1821181" y="2787898"/>
                </a:cubicBezTo>
                <a:lnTo>
                  <a:pt x="1068477" y="1143883"/>
                </a:lnTo>
                <a:cubicBezTo>
                  <a:pt x="1177891" y="1093096"/>
                  <a:pt x="1297077" y="1066807"/>
                  <a:pt x="1417702" y="1066845"/>
                </a:cubicBezTo>
                <a:lnTo>
                  <a:pt x="2057401" y="1066845"/>
                </a:lnTo>
                <a:lnTo>
                  <a:pt x="2057401" y="3854698"/>
                </a:lnTo>
                <a:lnTo>
                  <a:pt x="1797254" y="4114845"/>
                </a:lnTo>
                <a:lnTo>
                  <a:pt x="1524001" y="4114845"/>
                </a:lnTo>
                <a:cubicBezTo>
                  <a:pt x="1313689" y="4115093"/>
                  <a:pt x="1143249" y="4285533"/>
                  <a:pt x="1143001" y="4495845"/>
                </a:cubicBezTo>
                <a:cubicBezTo>
                  <a:pt x="1143001" y="4537927"/>
                  <a:pt x="1177120" y="4572045"/>
                  <a:pt x="1219201" y="4572045"/>
                </a:cubicBezTo>
                <a:lnTo>
                  <a:pt x="3352801" y="4572045"/>
                </a:lnTo>
                <a:cubicBezTo>
                  <a:pt x="3394883" y="4572045"/>
                  <a:pt x="3429001" y="4537927"/>
                  <a:pt x="3429001" y="4495845"/>
                </a:cubicBezTo>
                <a:cubicBezTo>
                  <a:pt x="3428754" y="4285533"/>
                  <a:pt x="3258313" y="4115093"/>
                  <a:pt x="3048001" y="4114845"/>
                </a:cubicBezTo>
                <a:lnTo>
                  <a:pt x="2774748" y="4114845"/>
                </a:lnTo>
                <a:lnTo>
                  <a:pt x="2514601" y="3854698"/>
                </a:lnTo>
                <a:lnTo>
                  <a:pt x="2514601" y="1066845"/>
                </a:lnTo>
                <a:lnTo>
                  <a:pt x="3154681" y="1066845"/>
                </a:lnTo>
                <a:cubicBezTo>
                  <a:pt x="3275306" y="1066807"/>
                  <a:pt x="3394492" y="1093096"/>
                  <a:pt x="3503906" y="1143883"/>
                </a:cubicBezTo>
                <a:lnTo>
                  <a:pt x="2750135" y="2787670"/>
                </a:lnTo>
                <a:cubicBezTo>
                  <a:pt x="2745506" y="2797623"/>
                  <a:pt x="2743144" y="2808472"/>
                  <a:pt x="2743201" y="2819445"/>
                </a:cubicBezTo>
                <a:cubicBezTo>
                  <a:pt x="2743534" y="3113891"/>
                  <a:pt x="2982155" y="3352512"/>
                  <a:pt x="3276601" y="3352845"/>
                </a:cubicBezTo>
                <a:lnTo>
                  <a:pt x="4038601" y="3352845"/>
                </a:lnTo>
                <a:cubicBezTo>
                  <a:pt x="4333048" y="3352512"/>
                  <a:pt x="4571668" y="3113891"/>
                  <a:pt x="4572001" y="2819445"/>
                </a:cubicBezTo>
                <a:cubicBezTo>
                  <a:pt x="4571820" y="2808501"/>
                  <a:pt x="4569220" y="2797728"/>
                  <a:pt x="4564381" y="2787898"/>
                </a:cubicBezTo>
                <a:close/>
                <a:moveTo>
                  <a:pt x="1295401" y="3200445"/>
                </a:moveTo>
                <a:lnTo>
                  <a:pt x="533401" y="3200445"/>
                </a:lnTo>
                <a:cubicBezTo>
                  <a:pt x="352407" y="3200245"/>
                  <a:pt x="196454" y="3072934"/>
                  <a:pt x="160021" y="2895645"/>
                </a:cubicBezTo>
                <a:lnTo>
                  <a:pt x="1668781" y="2895645"/>
                </a:lnTo>
                <a:cubicBezTo>
                  <a:pt x="1632358" y="3072934"/>
                  <a:pt x="1476395" y="3200245"/>
                  <a:pt x="1295401" y="3200445"/>
                </a:cubicBezTo>
                <a:close/>
                <a:moveTo>
                  <a:pt x="1633881" y="2743245"/>
                </a:moveTo>
                <a:lnTo>
                  <a:pt x="194921" y="2743245"/>
                </a:lnTo>
                <a:lnTo>
                  <a:pt x="894894" y="1216121"/>
                </a:lnTo>
                <a:cubicBezTo>
                  <a:pt x="907676" y="1219550"/>
                  <a:pt x="921126" y="1219550"/>
                  <a:pt x="933908" y="1216121"/>
                </a:cubicBezTo>
                <a:lnTo>
                  <a:pt x="1633881" y="2743245"/>
                </a:lnTo>
                <a:close/>
                <a:moveTo>
                  <a:pt x="2158519" y="214624"/>
                </a:moveTo>
                <a:cubicBezTo>
                  <a:pt x="2217859" y="144215"/>
                  <a:pt x="2323044" y="135252"/>
                  <a:pt x="2393453" y="194593"/>
                </a:cubicBezTo>
                <a:cubicBezTo>
                  <a:pt x="2400682" y="200689"/>
                  <a:pt x="2407388" y="207395"/>
                  <a:pt x="2413484" y="214624"/>
                </a:cubicBezTo>
                <a:cubicBezTo>
                  <a:pt x="2444307" y="253829"/>
                  <a:pt x="2455194" y="305112"/>
                  <a:pt x="2442973" y="353460"/>
                </a:cubicBezTo>
                <a:lnTo>
                  <a:pt x="2378889" y="609645"/>
                </a:lnTo>
                <a:lnTo>
                  <a:pt x="2193113" y="609645"/>
                </a:lnTo>
                <a:lnTo>
                  <a:pt x="2129029" y="353460"/>
                </a:lnTo>
                <a:cubicBezTo>
                  <a:pt x="2116809" y="305112"/>
                  <a:pt x="2127705" y="253829"/>
                  <a:pt x="2158519" y="214624"/>
                </a:cubicBezTo>
                <a:close/>
                <a:moveTo>
                  <a:pt x="2209801" y="914445"/>
                </a:moveTo>
                <a:lnTo>
                  <a:pt x="2209801" y="762045"/>
                </a:lnTo>
                <a:lnTo>
                  <a:pt x="2362201" y="762045"/>
                </a:lnTo>
                <a:lnTo>
                  <a:pt x="2362201" y="914445"/>
                </a:lnTo>
                <a:lnTo>
                  <a:pt x="2209801" y="914445"/>
                </a:lnTo>
                <a:close/>
                <a:moveTo>
                  <a:pt x="2362201" y="1066845"/>
                </a:moveTo>
                <a:lnTo>
                  <a:pt x="2362201" y="3810045"/>
                </a:lnTo>
                <a:lnTo>
                  <a:pt x="2209801" y="3810045"/>
                </a:lnTo>
                <a:lnTo>
                  <a:pt x="2209801" y="1066845"/>
                </a:lnTo>
                <a:lnTo>
                  <a:pt x="2362201" y="1066845"/>
                </a:lnTo>
                <a:close/>
                <a:moveTo>
                  <a:pt x="3048001" y="4267245"/>
                </a:moveTo>
                <a:cubicBezTo>
                  <a:pt x="3144851" y="4267359"/>
                  <a:pt x="3231157" y="4328377"/>
                  <a:pt x="3263571" y="4419645"/>
                </a:cubicBezTo>
                <a:lnTo>
                  <a:pt x="1308431" y="4419645"/>
                </a:lnTo>
                <a:cubicBezTo>
                  <a:pt x="1340845" y="4328377"/>
                  <a:pt x="1427151" y="4267359"/>
                  <a:pt x="1524001" y="4267245"/>
                </a:cubicBezTo>
                <a:lnTo>
                  <a:pt x="3048001" y="4267245"/>
                </a:lnTo>
                <a:close/>
                <a:moveTo>
                  <a:pt x="2559254" y="4114845"/>
                </a:moveTo>
                <a:lnTo>
                  <a:pt x="2012748" y="4114845"/>
                </a:lnTo>
                <a:lnTo>
                  <a:pt x="2165148" y="3962445"/>
                </a:lnTo>
                <a:lnTo>
                  <a:pt x="2406854" y="3962445"/>
                </a:lnTo>
                <a:lnTo>
                  <a:pt x="2559254" y="4114845"/>
                </a:lnTo>
                <a:close/>
                <a:moveTo>
                  <a:pt x="3637941" y="1216349"/>
                </a:moveTo>
                <a:cubicBezTo>
                  <a:pt x="3650524" y="1220778"/>
                  <a:pt x="3664326" y="1220207"/>
                  <a:pt x="3676499" y="1214749"/>
                </a:cubicBezTo>
                <a:lnTo>
                  <a:pt x="4377082" y="2743245"/>
                </a:lnTo>
                <a:lnTo>
                  <a:pt x="2938121" y="2743245"/>
                </a:lnTo>
                <a:lnTo>
                  <a:pt x="3637941" y="1216349"/>
                </a:lnTo>
                <a:close/>
                <a:moveTo>
                  <a:pt x="4038601" y="3200445"/>
                </a:moveTo>
                <a:lnTo>
                  <a:pt x="3276601" y="3200445"/>
                </a:lnTo>
                <a:cubicBezTo>
                  <a:pt x="3095607" y="3200245"/>
                  <a:pt x="2939654" y="3072934"/>
                  <a:pt x="2903221" y="2895645"/>
                </a:cubicBezTo>
                <a:lnTo>
                  <a:pt x="4411981" y="2895645"/>
                </a:lnTo>
                <a:cubicBezTo>
                  <a:pt x="4375558" y="3072934"/>
                  <a:pt x="4219595" y="3200245"/>
                  <a:pt x="4038601" y="3200445"/>
                </a:cubicBezTo>
                <a:close/>
              </a:path>
            </a:pathLst>
          </a:custGeom>
          <a:solidFill>
            <a:srgbClr val="3D7CC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79" name="Graphic 77">
            <a:extLst>
              <a:ext uri="{FF2B5EF4-FFF2-40B4-BE49-F238E27FC236}">
                <a16:creationId xmlns:a16="http://schemas.microsoft.com/office/drawing/2014/main" id="{2E3F3DAD-7697-43D6-85F5-ABA2625AFD86}"/>
              </a:ext>
            </a:extLst>
          </p:cNvPr>
          <p:cNvSpPr/>
          <p:nvPr/>
        </p:nvSpPr>
        <p:spPr>
          <a:xfrm>
            <a:off x="8137207" y="5567929"/>
            <a:ext cx="1204913" cy="749905"/>
          </a:xfrm>
          <a:custGeom>
            <a:avLst/>
            <a:gdLst>
              <a:gd name="connsiteX0" fmla="*/ 985733 w 1421492"/>
              <a:gd name="connsiteY0" fmla="*/ 6608 h 884698"/>
              <a:gd name="connsiteX1" fmla="*/ 953795 w 1421492"/>
              <a:gd name="connsiteY1" fmla="*/ 6608 h 884698"/>
              <a:gd name="connsiteX2" fmla="*/ 953795 w 1421492"/>
              <a:gd name="connsiteY2" fmla="*/ 38602 h 884698"/>
              <a:gd name="connsiteX3" fmla="*/ 1334872 w 1421492"/>
              <a:gd name="connsiteY3" fmla="*/ 419736 h 884698"/>
              <a:gd name="connsiteX4" fmla="*/ 86620 w 1421492"/>
              <a:gd name="connsiteY4" fmla="*/ 419736 h 884698"/>
              <a:gd name="connsiteX5" fmla="*/ 467697 w 1421492"/>
              <a:gd name="connsiteY5" fmla="*/ 38602 h 884698"/>
              <a:gd name="connsiteX6" fmla="*/ 467697 w 1421492"/>
              <a:gd name="connsiteY6" fmla="*/ 6608 h 884698"/>
              <a:gd name="connsiteX7" fmla="*/ 435759 w 1421492"/>
              <a:gd name="connsiteY7" fmla="*/ 6608 h 884698"/>
              <a:gd name="connsiteX8" fmla="*/ 16031 w 1421492"/>
              <a:gd name="connsiteY8" fmla="*/ 426337 h 884698"/>
              <a:gd name="connsiteX9" fmla="*/ 15973 w 1421492"/>
              <a:gd name="connsiteY9" fmla="*/ 426337 h 884698"/>
              <a:gd name="connsiteX10" fmla="*/ 0 w 1421492"/>
              <a:gd name="connsiteY10" fmla="*/ 442301 h 884698"/>
              <a:gd name="connsiteX11" fmla="*/ 15973 w 1421492"/>
              <a:gd name="connsiteY11" fmla="*/ 458274 h 884698"/>
              <a:gd name="connsiteX12" fmla="*/ 16031 w 1421492"/>
              <a:gd name="connsiteY12" fmla="*/ 458331 h 884698"/>
              <a:gd name="connsiteX13" fmla="*/ 435750 w 1421492"/>
              <a:gd name="connsiteY13" fmla="*/ 878050 h 884698"/>
              <a:gd name="connsiteX14" fmla="*/ 451723 w 1421492"/>
              <a:gd name="connsiteY14" fmla="*/ 884699 h 884698"/>
              <a:gd name="connsiteX15" fmla="*/ 467697 w 1421492"/>
              <a:gd name="connsiteY15" fmla="*/ 878050 h 884698"/>
              <a:gd name="connsiteX16" fmla="*/ 467697 w 1421492"/>
              <a:gd name="connsiteY16" fmla="*/ 846056 h 884698"/>
              <a:gd name="connsiteX17" fmla="*/ 86620 w 1421492"/>
              <a:gd name="connsiteY17" fmla="*/ 464922 h 884698"/>
              <a:gd name="connsiteX18" fmla="*/ 1334872 w 1421492"/>
              <a:gd name="connsiteY18" fmla="*/ 464922 h 884698"/>
              <a:gd name="connsiteX19" fmla="*/ 953795 w 1421492"/>
              <a:gd name="connsiteY19" fmla="*/ 846056 h 884698"/>
              <a:gd name="connsiteX20" fmla="*/ 953795 w 1421492"/>
              <a:gd name="connsiteY20" fmla="*/ 878050 h 884698"/>
              <a:gd name="connsiteX21" fmla="*/ 969769 w 1421492"/>
              <a:gd name="connsiteY21" fmla="*/ 884699 h 884698"/>
              <a:gd name="connsiteX22" fmla="*/ 985742 w 1421492"/>
              <a:gd name="connsiteY22" fmla="*/ 878050 h 884698"/>
              <a:gd name="connsiteX23" fmla="*/ 1421492 w 1421492"/>
              <a:gd name="connsiteY23" fmla="*/ 442301 h 884698"/>
              <a:gd name="connsiteX24" fmla="*/ 985733 w 1421492"/>
              <a:gd name="connsiteY24" fmla="*/ 6608 h 88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1492" h="884698">
                <a:moveTo>
                  <a:pt x="985733" y="6608"/>
                </a:moveTo>
                <a:cubicBezTo>
                  <a:pt x="976922" y="-2203"/>
                  <a:pt x="962597" y="-2203"/>
                  <a:pt x="953795" y="6608"/>
                </a:cubicBezTo>
                <a:cubicBezTo>
                  <a:pt x="944928" y="15476"/>
                  <a:pt x="944928" y="29792"/>
                  <a:pt x="953795" y="38602"/>
                </a:cubicBezTo>
                <a:lnTo>
                  <a:pt x="1334872" y="419736"/>
                </a:lnTo>
                <a:lnTo>
                  <a:pt x="86620" y="419736"/>
                </a:lnTo>
                <a:lnTo>
                  <a:pt x="467697" y="38602"/>
                </a:lnTo>
                <a:cubicBezTo>
                  <a:pt x="476564" y="29792"/>
                  <a:pt x="476564" y="15466"/>
                  <a:pt x="467697" y="6608"/>
                </a:cubicBezTo>
                <a:cubicBezTo>
                  <a:pt x="458886" y="-2203"/>
                  <a:pt x="444560" y="-2203"/>
                  <a:pt x="435759" y="6608"/>
                </a:cubicBezTo>
                <a:lnTo>
                  <a:pt x="16031" y="426337"/>
                </a:lnTo>
                <a:cubicBezTo>
                  <a:pt x="16031" y="426337"/>
                  <a:pt x="16031" y="426337"/>
                  <a:pt x="15973" y="426337"/>
                </a:cubicBezTo>
                <a:lnTo>
                  <a:pt x="0" y="442301"/>
                </a:lnTo>
                <a:lnTo>
                  <a:pt x="15973" y="458274"/>
                </a:lnTo>
                <a:cubicBezTo>
                  <a:pt x="16031" y="458274"/>
                  <a:pt x="16031" y="458274"/>
                  <a:pt x="16031" y="458331"/>
                </a:cubicBezTo>
                <a:lnTo>
                  <a:pt x="435750" y="878050"/>
                </a:lnTo>
                <a:cubicBezTo>
                  <a:pt x="440179" y="882479"/>
                  <a:pt x="445980" y="884699"/>
                  <a:pt x="451723" y="884699"/>
                </a:cubicBezTo>
                <a:cubicBezTo>
                  <a:pt x="457581" y="884699"/>
                  <a:pt x="463315" y="882479"/>
                  <a:pt x="467697" y="878050"/>
                </a:cubicBezTo>
                <a:cubicBezTo>
                  <a:pt x="476564" y="869240"/>
                  <a:pt x="476564" y="854914"/>
                  <a:pt x="467697" y="846056"/>
                </a:cubicBezTo>
                <a:lnTo>
                  <a:pt x="86620" y="464922"/>
                </a:lnTo>
                <a:lnTo>
                  <a:pt x="1334872" y="464922"/>
                </a:lnTo>
                <a:lnTo>
                  <a:pt x="953795" y="846056"/>
                </a:lnTo>
                <a:cubicBezTo>
                  <a:pt x="944928" y="854924"/>
                  <a:pt x="944928" y="869240"/>
                  <a:pt x="953795" y="878050"/>
                </a:cubicBezTo>
                <a:cubicBezTo>
                  <a:pt x="958167" y="882479"/>
                  <a:pt x="964025" y="884699"/>
                  <a:pt x="969769" y="884699"/>
                </a:cubicBezTo>
                <a:cubicBezTo>
                  <a:pt x="975512" y="884699"/>
                  <a:pt x="981304" y="882479"/>
                  <a:pt x="985742" y="878050"/>
                </a:cubicBezTo>
                <a:lnTo>
                  <a:pt x="1421492" y="442301"/>
                </a:lnTo>
                <a:lnTo>
                  <a:pt x="985733" y="6608"/>
                </a:lnTo>
                <a:close/>
              </a:path>
            </a:pathLst>
          </a:custGeom>
          <a:solidFill>
            <a:srgbClr val="3D7CC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82" name="Graphic 80">
            <a:extLst>
              <a:ext uri="{FF2B5EF4-FFF2-40B4-BE49-F238E27FC236}">
                <a16:creationId xmlns:a16="http://schemas.microsoft.com/office/drawing/2014/main" id="{80F64EDE-17E8-476B-9A09-BF414C07A0C9}"/>
              </a:ext>
            </a:extLst>
          </p:cNvPr>
          <p:cNvSpPr/>
          <p:nvPr/>
        </p:nvSpPr>
        <p:spPr>
          <a:xfrm>
            <a:off x="6454057" y="3098613"/>
            <a:ext cx="1073768" cy="1073768"/>
          </a:xfrm>
          <a:custGeom>
            <a:avLst/>
            <a:gdLst>
              <a:gd name="connsiteX0" fmla="*/ 6296025 w 6296025"/>
              <a:gd name="connsiteY0" fmla="*/ 2640269 h 6296025"/>
              <a:gd name="connsiteX1" fmla="*/ 6067838 w 6296025"/>
              <a:gd name="connsiteY1" fmla="*/ 2640269 h 6296025"/>
              <a:gd name="connsiteX2" fmla="*/ 5727739 w 6296025"/>
              <a:gd name="connsiteY2" fmla="*/ 2819219 h 6296025"/>
              <a:gd name="connsiteX3" fmla="*/ 5606703 w 6296025"/>
              <a:gd name="connsiteY3" fmla="*/ 2769436 h 6296025"/>
              <a:gd name="connsiteX4" fmla="*/ 5178889 w 6296025"/>
              <a:gd name="connsiteY4" fmla="*/ 2662383 h 6296025"/>
              <a:gd name="connsiteX5" fmla="*/ 5178889 w 6296025"/>
              <a:gd name="connsiteY5" fmla="*/ 2613741 h 6296025"/>
              <a:gd name="connsiteX6" fmla="*/ 5483635 w 6296025"/>
              <a:gd name="connsiteY6" fmla="*/ 2030976 h 6296025"/>
              <a:gd name="connsiteX7" fmla="*/ 5483635 w 6296025"/>
              <a:gd name="connsiteY7" fmla="*/ 1853464 h 6296025"/>
              <a:gd name="connsiteX8" fmla="*/ 4794611 w 6296025"/>
              <a:gd name="connsiteY8" fmla="*/ 1117334 h 6296025"/>
              <a:gd name="connsiteX9" fmla="*/ 4737241 w 6296025"/>
              <a:gd name="connsiteY9" fmla="*/ 1118475 h 6296025"/>
              <a:gd name="connsiteX10" fmla="*/ 4848162 w 6296025"/>
              <a:gd name="connsiteY10" fmla="*/ 858801 h 6296025"/>
              <a:gd name="connsiteX11" fmla="*/ 4310419 w 6296025"/>
              <a:gd name="connsiteY11" fmla="*/ 321208 h 6296025"/>
              <a:gd name="connsiteX12" fmla="*/ 3993426 w 6296025"/>
              <a:gd name="connsiteY12" fmla="*/ 527528 h 6296025"/>
              <a:gd name="connsiteX13" fmla="*/ 3613312 w 6296025"/>
              <a:gd name="connsiteY13" fmla="*/ 369850 h 6296025"/>
              <a:gd name="connsiteX14" fmla="*/ 3535019 w 6296025"/>
              <a:gd name="connsiteY14" fmla="*/ 0 h 6296025"/>
              <a:gd name="connsiteX15" fmla="*/ 2761106 w 6296025"/>
              <a:gd name="connsiteY15" fmla="*/ 0 h 6296025"/>
              <a:gd name="connsiteX16" fmla="*/ 2682812 w 6296025"/>
              <a:gd name="connsiteY16" fmla="*/ 369949 h 6296025"/>
              <a:gd name="connsiteX17" fmla="*/ 2302698 w 6296025"/>
              <a:gd name="connsiteY17" fmla="*/ 527627 h 6296025"/>
              <a:gd name="connsiteX18" fmla="*/ 1985705 w 6296025"/>
              <a:gd name="connsiteY18" fmla="*/ 321307 h 6296025"/>
              <a:gd name="connsiteX19" fmla="*/ 1448409 w 6296025"/>
              <a:gd name="connsiteY19" fmla="*/ 858603 h 6296025"/>
              <a:gd name="connsiteX20" fmla="*/ 1557445 w 6296025"/>
              <a:gd name="connsiteY20" fmla="*/ 1118475 h 6296025"/>
              <a:gd name="connsiteX21" fmla="*/ 1545148 w 6296025"/>
              <a:gd name="connsiteY21" fmla="*/ 1117433 h 6296025"/>
              <a:gd name="connsiteX22" fmla="*/ 1028380 w 6296025"/>
              <a:gd name="connsiteY22" fmla="*/ 1317804 h 6296025"/>
              <a:gd name="connsiteX23" fmla="*/ 812390 w 6296025"/>
              <a:gd name="connsiteY23" fmla="*/ 1827878 h 6296025"/>
              <a:gd name="connsiteX24" fmla="*/ 812390 w 6296025"/>
              <a:gd name="connsiteY24" fmla="*/ 2030976 h 6296025"/>
              <a:gd name="connsiteX25" fmla="*/ 1117037 w 6296025"/>
              <a:gd name="connsiteY25" fmla="*/ 2613642 h 6296025"/>
              <a:gd name="connsiteX26" fmla="*/ 1117037 w 6296025"/>
              <a:gd name="connsiteY26" fmla="*/ 2662383 h 6296025"/>
              <a:gd name="connsiteX27" fmla="*/ 837976 w 6296025"/>
              <a:gd name="connsiteY27" fmla="*/ 2732149 h 6296025"/>
              <a:gd name="connsiteX28" fmla="*/ 332166 w 6296025"/>
              <a:gd name="connsiteY28" fmla="*/ 2437171 h 6296025"/>
              <a:gd name="connsiteX29" fmla="*/ 0 w 6296025"/>
              <a:gd name="connsiteY29" fmla="*/ 2437171 h 6296025"/>
              <a:gd name="connsiteX30" fmla="*/ 0 w 6296025"/>
              <a:gd name="connsiteY30" fmla="*/ 4541383 h 6296025"/>
              <a:gd name="connsiteX31" fmla="*/ 999026 w 6296025"/>
              <a:gd name="connsiteY31" fmla="*/ 4874342 h 6296025"/>
              <a:gd name="connsiteX32" fmla="*/ 1193595 w 6296025"/>
              <a:gd name="connsiteY32" fmla="*/ 4874342 h 6296025"/>
              <a:gd name="connsiteX33" fmla="*/ 1217891 w 6296025"/>
              <a:gd name="connsiteY33" fmla="*/ 4789255 h 6296025"/>
              <a:gd name="connsiteX34" fmla="*/ 1524124 w 6296025"/>
              <a:gd name="connsiteY34" fmla="*/ 4973065 h 6296025"/>
              <a:gd name="connsiteX35" fmla="*/ 1829019 w 6296025"/>
              <a:gd name="connsiteY35" fmla="*/ 5279397 h 6296025"/>
              <a:gd name="connsiteX36" fmla="*/ 2133665 w 6296025"/>
              <a:gd name="connsiteY36" fmla="*/ 5584043 h 6296025"/>
              <a:gd name="connsiteX37" fmla="*/ 2438312 w 6296025"/>
              <a:gd name="connsiteY37" fmla="*/ 5888690 h 6296025"/>
              <a:gd name="connsiteX38" fmla="*/ 2754114 w 6296025"/>
              <a:gd name="connsiteY38" fmla="*/ 6194476 h 6296025"/>
              <a:gd name="connsiteX39" fmla="*/ 2932122 w 6296025"/>
              <a:gd name="connsiteY39" fmla="*/ 6139438 h 6296025"/>
              <a:gd name="connsiteX40" fmla="*/ 3022068 w 6296025"/>
              <a:gd name="connsiteY40" fmla="*/ 6218872 h 6296025"/>
              <a:gd name="connsiteX41" fmla="*/ 3226406 w 6296025"/>
              <a:gd name="connsiteY41" fmla="*/ 6296025 h 6296025"/>
              <a:gd name="connsiteX42" fmla="*/ 3245198 w 6296025"/>
              <a:gd name="connsiteY42" fmla="*/ 6296025 h 6296025"/>
              <a:gd name="connsiteX43" fmla="*/ 3553811 w 6296025"/>
              <a:gd name="connsiteY43" fmla="*/ 5990982 h 6296025"/>
              <a:gd name="connsiteX44" fmla="*/ 3858457 w 6296025"/>
              <a:gd name="connsiteY44" fmla="*/ 5686336 h 6296025"/>
              <a:gd name="connsiteX45" fmla="*/ 4163104 w 6296025"/>
              <a:gd name="connsiteY45" fmla="*/ 5381392 h 6296025"/>
              <a:gd name="connsiteX46" fmla="*/ 4468147 w 6296025"/>
              <a:gd name="connsiteY46" fmla="*/ 5069804 h 6296025"/>
              <a:gd name="connsiteX47" fmla="*/ 4466610 w 6296025"/>
              <a:gd name="connsiteY47" fmla="*/ 5039359 h 6296025"/>
              <a:gd name="connsiteX48" fmla="*/ 6296025 w 6296025"/>
              <a:gd name="connsiteY48" fmla="*/ 4124726 h 6296025"/>
              <a:gd name="connsiteX49" fmla="*/ 5280537 w 6296025"/>
              <a:gd name="connsiteY49" fmla="*/ 1853464 h 6296025"/>
              <a:gd name="connsiteX50" fmla="*/ 5280537 w 6296025"/>
              <a:gd name="connsiteY50" fmla="*/ 2030976 h 6296025"/>
              <a:gd name="connsiteX51" fmla="*/ 5026368 w 6296025"/>
              <a:gd name="connsiteY51" fmla="*/ 2470393 h 6296025"/>
              <a:gd name="connsiteX52" fmla="*/ 4975593 w 6296025"/>
              <a:gd name="connsiteY52" fmla="*/ 2499747 h 6296025"/>
              <a:gd name="connsiteX53" fmla="*/ 4975990 w 6296025"/>
              <a:gd name="connsiteY53" fmla="*/ 2821103 h 6296025"/>
              <a:gd name="connsiteX54" fmla="*/ 5483337 w 6296025"/>
              <a:gd name="connsiteY54" fmla="*/ 2947841 h 6296025"/>
              <a:gd name="connsiteX55" fmla="*/ 4366598 w 6296025"/>
              <a:gd name="connsiteY55" fmla="*/ 3535614 h 6296025"/>
              <a:gd name="connsiteX56" fmla="*/ 4366598 w 6296025"/>
              <a:gd name="connsiteY56" fmla="*/ 3262057 h 6296025"/>
              <a:gd name="connsiteX57" fmla="*/ 4221167 w 6296025"/>
              <a:gd name="connsiteY57" fmla="*/ 2908173 h 6296025"/>
              <a:gd name="connsiteX58" fmla="*/ 4569696 w 6296025"/>
              <a:gd name="connsiteY58" fmla="*/ 2821103 h 6296025"/>
              <a:gd name="connsiteX59" fmla="*/ 4569696 w 6296025"/>
              <a:gd name="connsiteY59" fmla="*/ 2499499 h 6296025"/>
              <a:gd name="connsiteX60" fmla="*/ 4519021 w 6296025"/>
              <a:gd name="connsiteY60" fmla="*/ 2470194 h 6296025"/>
              <a:gd name="connsiteX61" fmla="*/ 4265049 w 6296025"/>
              <a:gd name="connsiteY61" fmla="*/ 2030976 h 6296025"/>
              <a:gd name="connsiteX62" fmla="*/ 4265049 w 6296025"/>
              <a:gd name="connsiteY62" fmla="*/ 1827878 h 6296025"/>
              <a:gd name="connsiteX63" fmla="*/ 4419306 w 6296025"/>
              <a:gd name="connsiteY63" fmla="*/ 1463433 h 6296025"/>
              <a:gd name="connsiteX64" fmla="*/ 4788512 w 6296025"/>
              <a:gd name="connsiteY64" fmla="*/ 1320432 h 6296025"/>
              <a:gd name="connsiteX65" fmla="*/ 5280537 w 6296025"/>
              <a:gd name="connsiteY65" fmla="*/ 1853464 h 6296025"/>
              <a:gd name="connsiteX66" fmla="*/ 3301129 w 6296025"/>
              <a:gd name="connsiteY66" fmla="*/ 3455783 h 6296025"/>
              <a:gd name="connsiteX67" fmla="*/ 2841432 w 6296025"/>
              <a:gd name="connsiteY67" fmla="*/ 3308864 h 6296025"/>
              <a:gd name="connsiteX68" fmla="*/ 2190737 w 6296025"/>
              <a:gd name="connsiteY68" fmla="*/ 3279213 h 6296025"/>
              <a:gd name="connsiteX69" fmla="*/ 2132525 w 6296025"/>
              <a:gd name="connsiteY69" fmla="*/ 3292105 h 6296025"/>
              <a:gd name="connsiteX70" fmla="*/ 2132525 w 6296025"/>
              <a:gd name="connsiteY70" fmla="*/ 3262057 h 6296025"/>
              <a:gd name="connsiteX71" fmla="*/ 2363241 w 6296025"/>
              <a:gd name="connsiteY71" fmla="*/ 2966435 h 6296025"/>
              <a:gd name="connsiteX72" fmla="*/ 2944915 w 6296025"/>
              <a:gd name="connsiteY72" fmla="*/ 2821103 h 6296025"/>
              <a:gd name="connsiteX73" fmla="*/ 2944915 w 6296025"/>
              <a:gd name="connsiteY73" fmla="*/ 2499499 h 6296025"/>
              <a:gd name="connsiteX74" fmla="*/ 2894240 w 6296025"/>
              <a:gd name="connsiteY74" fmla="*/ 2470194 h 6296025"/>
              <a:gd name="connsiteX75" fmla="*/ 2640269 w 6296025"/>
              <a:gd name="connsiteY75" fmla="*/ 2030976 h 6296025"/>
              <a:gd name="connsiteX76" fmla="*/ 2640269 w 6296025"/>
              <a:gd name="connsiteY76" fmla="*/ 1827878 h 6296025"/>
              <a:gd name="connsiteX77" fmla="*/ 2794526 w 6296025"/>
              <a:gd name="connsiteY77" fmla="*/ 1463433 h 6296025"/>
              <a:gd name="connsiteX78" fmla="*/ 3163731 w 6296025"/>
              <a:gd name="connsiteY78" fmla="*/ 1320432 h 6296025"/>
              <a:gd name="connsiteX79" fmla="*/ 3655757 w 6296025"/>
              <a:gd name="connsiteY79" fmla="*/ 1853464 h 6296025"/>
              <a:gd name="connsiteX80" fmla="*/ 3655757 w 6296025"/>
              <a:gd name="connsiteY80" fmla="*/ 2030976 h 6296025"/>
              <a:gd name="connsiteX81" fmla="*/ 3401587 w 6296025"/>
              <a:gd name="connsiteY81" fmla="*/ 2470393 h 6296025"/>
              <a:gd name="connsiteX82" fmla="*/ 3350813 w 6296025"/>
              <a:gd name="connsiteY82" fmla="*/ 2499747 h 6296025"/>
              <a:gd name="connsiteX83" fmla="*/ 3351209 w 6296025"/>
              <a:gd name="connsiteY83" fmla="*/ 2821103 h 6296025"/>
              <a:gd name="connsiteX84" fmla="*/ 3932784 w 6296025"/>
              <a:gd name="connsiteY84" fmla="*/ 2966435 h 6296025"/>
              <a:gd name="connsiteX85" fmla="*/ 4163501 w 6296025"/>
              <a:gd name="connsiteY85" fmla="*/ 3262057 h 6296025"/>
              <a:gd name="connsiteX86" fmla="*/ 4163501 w 6296025"/>
              <a:gd name="connsiteY86" fmla="*/ 3642567 h 6296025"/>
              <a:gd name="connsiteX87" fmla="*/ 4138411 w 6296025"/>
              <a:gd name="connsiteY87" fmla="*/ 3655757 h 6296025"/>
              <a:gd name="connsiteX88" fmla="*/ 4076182 w 6296025"/>
              <a:gd name="connsiteY88" fmla="*/ 3655757 h 6296025"/>
              <a:gd name="connsiteX89" fmla="*/ 3451866 w 6296025"/>
              <a:gd name="connsiteY89" fmla="*/ 3477352 h 6296025"/>
              <a:gd name="connsiteX90" fmla="*/ 3301129 w 6296025"/>
              <a:gd name="connsiteY90" fmla="*/ 3455783 h 6296025"/>
              <a:gd name="connsiteX91" fmla="*/ 2155284 w 6296025"/>
              <a:gd name="connsiteY91" fmla="*/ 1519860 h 6296025"/>
              <a:gd name="connsiteX92" fmla="*/ 3148013 w 6296025"/>
              <a:gd name="connsiteY92" fmla="*/ 913939 h 6296025"/>
              <a:gd name="connsiteX93" fmla="*/ 4136576 w 6296025"/>
              <a:gd name="connsiteY93" fmla="*/ 1511679 h 6296025"/>
              <a:gd name="connsiteX94" fmla="*/ 4061952 w 6296025"/>
              <a:gd name="connsiteY94" fmla="*/ 1827878 h 6296025"/>
              <a:gd name="connsiteX95" fmla="*/ 4061952 w 6296025"/>
              <a:gd name="connsiteY95" fmla="*/ 2030976 h 6296025"/>
              <a:gd name="connsiteX96" fmla="*/ 4366598 w 6296025"/>
              <a:gd name="connsiteY96" fmla="*/ 2613642 h 6296025"/>
              <a:gd name="connsiteX97" fmla="*/ 4366598 w 6296025"/>
              <a:gd name="connsiteY97" fmla="*/ 2662383 h 6296025"/>
              <a:gd name="connsiteX98" fmla="*/ 3960403 w 6296025"/>
              <a:gd name="connsiteY98" fmla="*/ 2764081 h 6296025"/>
              <a:gd name="connsiteX99" fmla="*/ 3554109 w 6296025"/>
              <a:gd name="connsiteY99" fmla="*/ 2662383 h 6296025"/>
              <a:gd name="connsiteX100" fmla="*/ 3554109 w 6296025"/>
              <a:gd name="connsiteY100" fmla="*/ 2613741 h 6296025"/>
              <a:gd name="connsiteX101" fmla="*/ 3858854 w 6296025"/>
              <a:gd name="connsiteY101" fmla="*/ 2030976 h 6296025"/>
              <a:gd name="connsiteX102" fmla="*/ 3858854 w 6296025"/>
              <a:gd name="connsiteY102" fmla="*/ 1853464 h 6296025"/>
              <a:gd name="connsiteX103" fmla="*/ 3169830 w 6296025"/>
              <a:gd name="connsiteY103" fmla="*/ 1117334 h 6296025"/>
              <a:gd name="connsiteX104" fmla="*/ 2653061 w 6296025"/>
              <a:gd name="connsiteY104" fmla="*/ 1317705 h 6296025"/>
              <a:gd name="connsiteX105" fmla="*/ 2437171 w 6296025"/>
              <a:gd name="connsiteY105" fmla="*/ 1827878 h 6296025"/>
              <a:gd name="connsiteX106" fmla="*/ 2437171 w 6296025"/>
              <a:gd name="connsiteY106" fmla="*/ 2030976 h 6296025"/>
              <a:gd name="connsiteX107" fmla="*/ 2741817 w 6296025"/>
              <a:gd name="connsiteY107" fmla="*/ 2613642 h 6296025"/>
              <a:gd name="connsiteX108" fmla="*/ 2741817 w 6296025"/>
              <a:gd name="connsiteY108" fmla="*/ 2662383 h 6296025"/>
              <a:gd name="connsiteX109" fmla="*/ 2335622 w 6296025"/>
              <a:gd name="connsiteY109" fmla="*/ 2764081 h 6296025"/>
              <a:gd name="connsiteX110" fmla="*/ 1929328 w 6296025"/>
              <a:gd name="connsiteY110" fmla="*/ 2662383 h 6296025"/>
              <a:gd name="connsiteX111" fmla="*/ 1929328 w 6296025"/>
              <a:gd name="connsiteY111" fmla="*/ 2613741 h 6296025"/>
              <a:gd name="connsiteX112" fmla="*/ 2234074 w 6296025"/>
              <a:gd name="connsiteY112" fmla="*/ 2030976 h 6296025"/>
              <a:gd name="connsiteX113" fmla="*/ 2234074 w 6296025"/>
              <a:gd name="connsiteY113" fmla="*/ 1853464 h 6296025"/>
              <a:gd name="connsiteX114" fmla="*/ 2155284 w 6296025"/>
              <a:gd name="connsiteY114" fmla="*/ 1519860 h 6296025"/>
              <a:gd name="connsiteX115" fmla="*/ 1688249 w 6296025"/>
              <a:gd name="connsiteY115" fmla="*/ 905708 h 6296025"/>
              <a:gd name="connsiteX116" fmla="*/ 2012679 w 6296025"/>
              <a:gd name="connsiteY116" fmla="*/ 581278 h 6296025"/>
              <a:gd name="connsiteX117" fmla="*/ 2298236 w 6296025"/>
              <a:gd name="connsiteY117" fmla="*/ 767120 h 6296025"/>
              <a:gd name="connsiteX118" fmla="*/ 2352878 w 6296025"/>
              <a:gd name="connsiteY118" fmla="*/ 733601 h 6296025"/>
              <a:gd name="connsiteX119" fmla="*/ 2792592 w 6296025"/>
              <a:gd name="connsiteY119" fmla="*/ 551229 h 6296025"/>
              <a:gd name="connsiteX120" fmla="*/ 2855068 w 6296025"/>
              <a:gd name="connsiteY120" fmla="*/ 536255 h 6296025"/>
              <a:gd name="connsiteX121" fmla="*/ 2925726 w 6296025"/>
              <a:gd name="connsiteY121" fmla="*/ 203098 h 6296025"/>
              <a:gd name="connsiteX122" fmla="*/ 3370399 w 6296025"/>
              <a:gd name="connsiteY122" fmla="*/ 203098 h 6296025"/>
              <a:gd name="connsiteX123" fmla="*/ 3440858 w 6296025"/>
              <a:gd name="connsiteY123" fmla="*/ 536156 h 6296025"/>
              <a:gd name="connsiteX124" fmla="*/ 3503334 w 6296025"/>
              <a:gd name="connsiteY124" fmla="*/ 551081 h 6296025"/>
              <a:gd name="connsiteX125" fmla="*/ 3943048 w 6296025"/>
              <a:gd name="connsiteY125" fmla="*/ 733502 h 6296025"/>
              <a:gd name="connsiteX126" fmla="*/ 3997690 w 6296025"/>
              <a:gd name="connsiteY126" fmla="*/ 767021 h 6296025"/>
              <a:gd name="connsiteX127" fmla="*/ 4283247 w 6296025"/>
              <a:gd name="connsiteY127" fmla="*/ 581178 h 6296025"/>
              <a:gd name="connsiteX128" fmla="*/ 4607281 w 6296025"/>
              <a:gd name="connsiteY128" fmla="*/ 905311 h 6296025"/>
              <a:gd name="connsiteX129" fmla="*/ 4492096 w 6296025"/>
              <a:gd name="connsiteY129" fmla="*/ 1175001 h 6296025"/>
              <a:gd name="connsiteX130" fmla="*/ 4277743 w 6296025"/>
              <a:gd name="connsiteY130" fmla="*/ 1317506 h 6296025"/>
              <a:gd name="connsiteX131" fmla="*/ 4265942 w 6296025"/>
              <a:gd name="connsiteY131" fmla="*/ 1330101 h 6296025"/>
              <a:gd name="connsiteX132" fmla="*/ 3148013 w 6296025"/>
              <a:gd name="connsiteY132" fmla="*/ 710842 h 6296025"/>
              <a:gd name="connsiteX133" fmla="*/ 2026216 w 6296025"/>
              <a:gd name="connsiteY133" fmla="*/ 1336200 h 6296025"/>
              <a:gd name="connsiteX134" fmla="*/ 1802194 w 6296025"/>
              <a:gd name="connsiteY134" fmla="*/ 1177381 h 6296025"/>
              <a:gd name="connsiteX135" fmla="*/ 1320134 w 6296025"/>
              <a:gd name="connsiteY135" fmla="*/ 2821103 h 6296025"/>
              <a:gd name="connsiteX136" fmla="*/ 1320134 w 6296025"/>
              <a:gd name="connsiteY136" fmla="*/ 2499499 h 6296025"/>
              <a:gd name="connsiteX137" fmla="*/ 1269459 w 6296025"/>
              <a:gd name="connsiteY137" fmla="*/ 2470194 h 6296025"/>
              <a:gd name="connsiteX138" fmla="*/ 1015488 w 6296025"/>
              <a:gd name="connsiteY138" fmla="*/ 2030976 h 6296025"/>
              <a:gd name="connsiteX139" fmla="*/ 1015488 w 6296025"/>
              <a:gd name="connsiteY139" fmla="*/ 1827878 h 6296025"/>
              <a:gd name="connsiteX140" fmla="*/ 1169745 w 6296025"/>
              <a:gd name="connsiteY140" fmla="*/ 1463433 h 6296025"/>
              <a:gd name="connsiteX141" fmla="*/ 1538950 w 6296025"/>
              <a:gd name="connsiteY141" fmla="*/ 1320432 h 6296025"/>
              <a:gd name="connsiteX142" fmla="*/ 2030976 w 6296025"/>
              <a:gd name="connsiteY142" fmla="*/ 1853464 h 6296025"/>
              <a:gd name="connsiteX143" fmla="*/ 2030976 w 6296025"/>
              <a:gd name="connsiteY143" fmla="*/ 2030976 h 6296025"/>
              <a:gd name="connsiteX144" fmla="*/ 1776806 w 6296025"/>
              <a:gd name="connsiteY144" fmla="*/ 2470393 h 6296025"/>
              <a:gd name="connsiteX145" fmla="*/ 1726032 w 6296025"/>
              <a:gd name="connsiteY145" fmla="*/ 2499747 h 6296025"/>
              <a:gd name="connsiteX146" fmla="*/ 1726429 w 6296025"/>
              <a:gd name="connsiteY146" fmla="*/ 2821103 h 6296025"/>
              <a:gd name="connsiteX147" fmla="*/ 2074858 w 6296025"/>
              <a:gd name="connsiteY147" fmla="*/ 2908173 h 6296025"/>
              <a:gd name="connsiteX148" fmla="*/ 1929427 w 6296025"/>
              <a:gd name="connsiteY148" fmla="*/ 3262057 h 6296025"/>
              <a:gd name="connsiteX149" fmla="*/ 1929427 w 6296025"/>
              <a:gd name="connsiteY149" fmla="*/ 3337276 h 6296025"/>
              <a:gd name="connsiteX150" fmla="*/ 1612682 w 6296025"/>
              <a:gd name="connsiteY150" fmla="*/ 3407686 h 6296025"/>
              <a:gd name="connsiteX151" fmla="*/ 1620913 w 6296025"/>
              <a:gd name="connsiteY151" fmla="*/ 3378927 h 6296025"/>
              <a:gd name="connsiteX152" fmla="*/ 1624781 w 6296025"/>
              <a:gd name="connsiteY152" fmla="*/ 3191250 h 6296025"/>
              <a:gd name="connsiteX153" fmla="*/ 1089220 w 6296025"/>
              <a:gd name="connsiteY153" fmla="*/ 2878819 h 6296025"/>
              <a:gd name="connsiteX154" fmla="*/ 203098 w 6296025"/>
              <a:gd name="connsiteY154" fmla="*/ 2640269 h 6296025"/>
              <a:gd name="connsiteX155" fmla="*/ 277127 w 6296025"/>
              <a:gd name="connsiteY155" fmla="*/ 2640269 h 6296025"/>
              <a:gd name="connsiteX156" fmla="*/ 1007455 w 6296025"/>
              <a:gd name="connsiteY156" fmla="*/ 3066248 h 6296025"/>
              <a:gd name="connsiteX157" fmla="*/ 638944 w 6296025"/>
              <a:gd name="connsiteY157" fmla="*/ 4540243 h 6296025"/>
              <a:gd name="connsiteX158" fmla="*/ 203098 w 6296025"/>
              <a:gd name="connsiteY158" fmla="*/ 4394911 h 6296025"/>
              <a:gd name="connsiteX159" fmla="*/ 1031950 w 6296025"/>
              <a:gd name="connsiteY159" fmla="*/ 4671245 h 6296025"/>
              <a:gd name="connsiteX160" fmla="*/ 832075 w 6296025"/>
              <a:gd name="connsiteY160" fmla="*/ 4604653 h 6296025"/>
              <a:gd name="connsiteX161" fmla="*/ 1190075 w 6296025"/>
              <a:gd name="connsiteY161" fmla="*/ 3172805 h 6296025"/>
              <a:gd name="connsiteX162" fmla="*/ 1421683 w 6296025"/>
              <a:gd name="connsiteY162" fmla="*/ 3307873 h 6296025"/>
              <a:gd name="connsiteX163" fmla="*/ 1421683 w 6296025"/>
              <a:gd name="connsiteY163" fmla="*/ 3336879 h 6296025"/>
              <a:gd name="connsiteX164" fmla="*/ 1040478 w 6296025"/>
              <a:gd name="connsiteY164" fmla="*/ 4671245 h 6296025"/>
              <a:gd name="connsiteX165" fmla="*/ 1726329 w 6296025"/>
              <a:gd name="connsiteY165" fmla="*/ 4963594 h 6296025"/>
              <a:gd name="connsiteX166" fmla="*/ 1759650 w 6296025"/>
              <a:gd name="connsiteY166" fmla="*/ 4883069 h 6296025"/>
              <a:gd name="connsiteX167" fmla="*/ 1938154 w 6296025"/>
              <a:gd name="connsiteY167" fmla="*/ 4704565 h 6296025"/>
              <a:gd name="connsiteX168" fmla="*/ 2018679 w 6296025"/>
              <a:gd name="connsiteY168" fmla="*/ 4671245 h 6296025"/>
              <a:gd name="connsiteX169" fmla="*/ 2132525 w 6296025"/>
              <a:gd name="connsiteY169" fmla="*/ 4785090 h 6296025"/>
              <a:gd name="connsiteX170" fmla="*/ 2099204 w 6296025"/>
              <a:gd name="connsiteY170" fmla="*/ 4865615 h 6296025"/>
              <a:gd name="connsiteX171" fmla="*/ 1920700 w 6296025"/>
              <a:gd name="connsiteY171" fmla="*/ 5044119 h 6296025"/>
              <a:gd name="connsiteX172" fmla="*/ 1840175 w 6296025"/>
              <a:gd name="connsiteY172" fmla="*/ 5077440 h 6296025"/>
              <a:gd name="connsiteX173" fmla="*/ 1726329 w 6296025"/>
              <a:gd name="connsiteY173" fmla="*/ 4963594 h 6296025"/>
              <a:gd name="connsiteX174" fmla="*/ 2030976 w 6296025"/>
              <a:gd name="connsiteY174" fmla="*/ 5268240 h 6296025"/>
              <a:gd name="connsiteX175" fmla="*/ 2064297 w 6296025"/>
              <a:gd name="connsiteY175" fmla="*/ 5187715 h 6296025"/>
              <a:gd name="connsiteX176" fmla="*/ 2242800 w 6296025"/>
              <a:gd name="connsiteY176" fmla="*/ 5009212 h 6296025"/>
              <a:gd name="connsiteX177" fmla="*/ 2323325 w 6296025"/>
              <a:gd name="connsiteY177" fmla="*/ 4975891 h 6296025"/>
              <a:gd name="connsiteX178" fmla="*/ 2437171 w 6296025"/>
              <a:gd name="connsiteY178" fmla="*/ 5089737 h 6296025"/>
              <a:gd name="connsiteX179" fmla="*/ 2403850 w 6296025"/>
              <a:gd name="connsiteY179" fmla="*/ 5170262 h 6296025"/>
              <a:gd name="connsiteX180" fmla="*/ 2225347 w 6296025"/>
              <a:gd name="connsiteY180" fmla="*/ 5348765 h 6296025"/>
              <a:gd name="connsiteX181" fmla="*/ 2144822 w 6296025"/>
              <a:gd name="connsiteY181" fmla="*/ 5382086 h 6296025"/>
              <a:gd name="connsiteX182" fmla="*/ 2030976 w 6296025"/>
              <a:gd name="connsiteY182" fmla="*/ 5268240 h 6296025"/>
              <a:gd name="connsiteX183" fmla="*/ 2335622 w 6296025"/>
              <a:gd name="connsiteY183" fmla="*/ 5572887 h 6296025"/>
              <a:gd name="connsiteX184" fmla="*/ 2368943 w 6296025"/>
              <a:gd name="connsiteY184" fmla="*/ 5492362 h 6296025"/>
              <a:gd name="connsiteX185" fmla="*/ 2547447 w 6296025"/>
              <a:gd name="connsiteY185" fmla="*/ 5313858 h 6296025"/>
              <a:gd name="connsiteX186" fmla="*/ 2627972 w 6296025"/>
              <a:gd name="connsiteY186" fmla="*/ 5280537 h 6296025"/>
              <a:gd name="connsiteX187" fmla="*/ 2741817 w 6296025"/>
              <a:gd name="connsiteY187" fmla="*/ 5394383 h 6296025"/>
              <a:gd name="connsiteX188" fmla="*/ 2708497 w 6296025"/>
              <a:gd name="connsiteY188" fmla="*/ 5474908 h 6296025"/>
              <a:gd name="connsiteX189" fmla="*/ 2529993 w 6296025"/>
              <a:gd name="connsiteY189" fmla="*/ 5653412 h 6296025"/>
              <a:gd name="connsiteX190" fmla="*/ 2449468 w 6296025"/>
              <a:gd name="connsiteY190" fmla="*/ 5686733 h 6296025"/>
              <a:gd name="connsiteX191" fmla="*/ 2335622 w 6296025"/>
              <a:gd name="connsiteY191" fmla="*/ 5572887 h 6296025"/>
              <a:gd name="connsiteX192" fmla="*/ 2754114 w 6296025"/>
              <a:gd name="connsiteY192" fmla="*/ 5991379 h 6296025"/>
              <a:gd name="connsiteX193" fmla="*/ 2640269 w 6296025"/>
              <a:gd name="connsiteY193" fmla="*/ 5877533 h 6296025"/>
              <a:gd name="connsiteX194" fmla="*/ 2673589 w 6296025"/>
              <a:gd name="connsiteY194" fmla="*/ 5797008 h 6296025"/>
              <a:gd name="connsiteX195" fmla="*/ 2852093 w 6296025"/>
              <a:gd name="connsiteY195" fmla="*/ 5618504 h 6296025"/>
              <a:gd name="connsiteX196" fmla="*/ 2932618 w 6296025"/>
              <a:gd name="connsiteY196" fmla="*/ 5585184 h 6296025"/>
              <a:gd name="connsiteX197" fmla="*/ 3046464 w 6296025"/>
              <a:gd name="connsiteY197" fmla="*/ 5699029 h 6296025"/>
              <a:gd name="connsiteX198" fmla="*/ 3013143 w 6296025"/>
              <a:gd name="connsiteY198" fmla="*/ 5779554 h 6296025"/>
              <a:gd name="connsiteX199" fmla="*/ 2834639 w 6296025"/>
              <a:gd name="connsiteY199" fmla="*/ 5958058 h 6296025"/>
              <a:gd name="connsiteX200" fmla="*/ 2754114 w 6296025"/>
              <a:gd name="connsiteY200" fmla="*/ 5991379 h 6296025"/>
              <a:gd name="connsiteX201" fmla="*/ 3245198 w 6296025"/>
              <a:gd name="connsiteY201" fmla="*/ 6092928 h 6296025"/>
              <a:gd name="connsiteX202" fmla="*/ 3226406 w 6296025"/>
              <a:gd name="connsiteY202" fmla="*/ 6092928 h 6296025"/>
              <a:gd name="connsiteX203" fmla="*/ 3156442 w 6296025"/>
              <a:gd name="connsiteY203" fmla="*/ 6066400 h 6296025"/>
              <a:gd name="connsiteX204" fmla="*/ 3080479 w 6296025"/>
              <a:gd name="connsiteY204" fmla="*/ 5999412 h 6296025"/>
              <a:gd name="connsiteX205" fmla="*/ 3156739 w 6296025"/>
              <a:gd name="connsiteY205" fmla="*/ 5923151 h 6296025"/>
              <a:gd name="connsiteX206" fmla="*/ 3220703 w 6296025"/>
              <a:gd name="connsiteY206" fmla="*/ 5828792 h 6296025"/>
              <a:gd name="connsiteX207" fmla="*/ 3313029 w 6296025"/>
              <a:gd name="connsiteY207" fmla="*/ 5905648 h 6296025"/>
              <a:gd name="connsiteX208" fmla="*/ 3351110 w 6296025"/>
              <a:gd name="connsiteY208" fmla="*/ 5987015 h 6296025"/>
              <a:gd name="connsiteX209" fmla="*/ 3245198 w 6296025"/>
              <a:gd name="connsiteY209" fmla="*/ 6092928 h 6296025"/>
              <a:gd name="connsiteX210" fmla="*/ 4155865 w 6296025"/>
              <a:gd name="connsiteY210" fmla="*/ 5178989 h 6296025"/>
              <a:gd name="connsiteX211" fmla="*/ 4138312 w 6296025"/>
              <a:gd name="connsiteY211" fmla="*/ 5178989 h 6296025"/>
              <a:gd name="connsiteX212" fmla="*/ 4068447 w 6296025"/>
              <a:gd name="connsiteY212" fmla="*/ 5153601 h 6296025"/>
              <a:gd name="connsiteX213" fmla="*/ 3517763 w 6296025"/>
              <a:gd name="connsiteY213" fmla="*/ 4694698 h 6296025"/>
              <a:gd name="connsiteX214" fmla="*/ 3387654 w 6296025"/>
              <a:gd name="connsiteY214" fmla="*/ 4850790 h 6296025"/>
              <a:gd name="connsiteX215" fmla="*/ 3922421 w 6296025"/>
              <a:gd name="connsiteY215" fmla="*/ 5296355 h 6296025"/>
              <a:gd name="connsiteX216" fmla="*/ 3960403 w 6296025"/>
              <a:gd name="connsiteY216" fmla="*/ 5377723 h 6296025"/>
              <a:gd name="connsiteX217" fmla="*/ 3854491 w 6296025"/>
              <a:gd name="connsiteY217" fmla="*/ 5483635 h 6296025"/>
              <a:gd name="connsiteX218" fmla="*/ 3832327 w 6296025"/>
              <a:gd name="connsiteY218" fmla="*/ 5483635 h 6296025"/>
              <a:gd name="connsiteX219" fmla="*/ 3764594 w 6296025"/>
              <a:gd name="connsiteY219" fmla="*/ 5459041 h 6296025"/>
              <a:gd name="connsiteX220" fmla="*/ 3213018 w 6296025"/>
              <a:gd name="connsiteY220" fmla="*/ 4999444 h 6296025"/>
              <a:gd name="connsiteX221" fmla="*/ 3082908 w 6296025"/>
              <a:gd name="connsiteY221" fmla="*/ 5155535 h 6296025"/>
              <a:gd name="connsiteX222" fmla="*/ 3617676 w 6296025"/>
              <a:gd name="connsiteY222" fmla="*/ 5601150 h 6296025"/>
              <a:gd name="connsiteX223" fmla="*/ 3655757 w 6296025"/>
              <a:gd name="connsiteY223" fmla="*/ 5682369 h 6296025"/>
              <a:gd name="connsiteX224" fmla="*/ 3549844 w 6296025"/>
              <a:gd name="connsiteY224" fmla="*/ 5788281 h 6296025"/>
              <a:gd name="connsiteX225" fmla="*/ 3442990 w 6296025"/>
              <a:gd name="connsiteY225" fmla="*/ 5749605 h 6296025"/>
              <a:gd name="connsiteX226" fmla="*/ 3216340 w 6296025"/>
              <a:gd name="connsiteY226" fmla="*/ 5560689 h 6296025"/>
              <a:gd name="connsiteX227" fmla="*/ 2943675 w 6296025"/>
              <a:gd name="connsiteY227" fmla="*/ 5383227 h 6296025"/>
              <a:gd name="connsiteX228" fmla="*/ 2639029 w 6296025"/>
              <a:gd name="connsiteY228" fmla="*/ 5078580 h 6296025"/>
              <a:gd name="connsiteX229" fmla="*/ 2334383 w 6296025"/>
              <a:gd name="connsiteY229" fmla="*/ 4773934 h 6296025"/>
              <a:gd name="connsiteX230" fmla="*/ 2018679 w 6296025"/>
              <a:gd name="connsiteY230" fmla="*/ 4468147 h 6296025"/>
              <a:gd name="connsiteX231" fmla="*/ 1794558 w 6296025"/>
              <a:gd name="connsiteY231" fmla="*/ 4560969 h 6296025"/>
              <a:gd name="connsiteX232" fmla="*/ 1616054 w 6296025"/>
              <a:gd name="connsiteY232" fmla="*/ 4739473 h 6296025"/>
              <a:gd name="connsiteX233" fmla="*/ 1587592 w 6296025"/>
              <a:gd name="connsiteY233" fmla="*/ 4774231 h 6296025"/>
              <a:gd name="connsiteX234" fmla="*/ 1275657 w 6296025"/>
              <a:gd name="connsiteY234" fmla="*/ 4587050 h 6296025"/>
              <a:gd name="connsiteX235" fmla="*/ 1549115 w 6296025"/>
              <a:gd name="connsiteY235" fmla="*/ 3629973 h 6296025"/>
              <a:gd name="connsiteX236" fmla="*/ 2234669 w 6296025"/>
              <a:gd name="connsiteY236" fmla="*/ 3477550 h 6296025"/>
              <a:gd name="connsiteX237" fmla="*/ 2779502 w 6296025"/>
              <a:gd name="connsiteY237" fmla="*/ 3502194 h 6296025"/>
              <a:gd name="connsiteX238" fmla="*/ 2929098 w 6296025"/>
              <a:gd name="connsiteY238" fmla="*/ 3550043 h 6296025"/>
              <a:gd name="connsiteX239" fmla="*/ 2421949 w 6296025"/>
              <a:gd name="connsiteY239" fmla="*/ 3803617 h 6296025"/>
              <a:gd name="connsiteX240" fmla="*/ 2234074 w 6296025"/>
              <a:gd name="connsiteY240" fmla="*/ 4107867 h 6296025"/>
              <a:gd name="connsiteX241" fmla="*/ 2234074 w 6296025"/>
              <a:gd name="connsiteY241" fmla="*/ 4127949 h 6296025"/>
              <a:gd name="connsiteX242" fmla="*/ 2574272 w 6296025"/>
              <a:gd name="connsiteY242" fmla="*/ 4468147 h 6296025"/>
              <a:gd name="connsiteX243" fmla="*/ 2749255 w 6296025"/>
              <a:gd name="connsiteY243" fmla="*/ 4419604 h 6296025"/>
              <a:gd name="connsiteX244" fmla="*/ 3127386 w 6296025"/>
              <a:gd name="connsiteY244" fmla="*/ 4192854 h 6296025"/>
              <a:gd name="connsiteX245" fmla="*/ 3370894 w 6296025"/>
              <a:gd name="connsiteY245" fmla="*/ 4216308 h 6296025"/>
              <a:gd name="connsiteX246" fmla="*/ 4228902 w 6296025"/>
              <a:gd name="connsiteY246" fmla="*/ 4988485 h 6296025"/>
              <a:gd name="connsiteX247" fmla="*/ 4265049 w 6296025"/>
              <a:gd name="connsiteY247" fmla="*/ 5069804 h 6296025"/>
              <a:gd name="connsiteX248" fmla="*/ 4155865 w 6296025"/>
              <a:gd name="connsiteY248" fmla="*/ 5178989 h 6296025"/>
              <a:gd name="connsiteX249" fmla="*/ 6092928 w 6296025"/>
              <a:gd name="connsiteY249" fmla="*/ 3999178 h 6296025"/>
              <a:gd name="connsiteX250" fmla="*/ 4382118 w 6296025"/>
              <a:gd name="connsiteY250" fmla="*/ 4854657 h 6296025"/>
              <a:gd name="connsiteX251" fmla="*/ 4364664 w 6296025"/>
              <a:gd name="connsiteY251" fmla="*/ 4837699 h 6296025"/>
              <a:gd name="connsiteX252" fmla="*/ 3506805 w 6296025"/>
              <a:gd name="connsiteY252" fmla="*/ 4065522 h 6296025"/>
              <a:gd name="connsiteX253" fmla="*/ 3233199 w 6296025"/>
              <a:gd name="connsiteY253" fmla="*/ 3960403 h 6296025"/>
              <a:gd name="connsiteX254" fmla="*/ 3022812 w 6296025"/>
              <a:gd name="connsiteY254" fmla="*/ 4018714 h 6296025"/>
              <a:gd name="connsiteX255" fmla="*/ 2644533 w 6296025"/>
              <a:gd name="connsiteY255" fmla="*/ 4245563 h 6296025"/>
              <a:gd name="connsiteX256" fmla="*/ 2574272 w 6296025"/>
              <a:gd name="connsiteY256" fmla="*/ 4265049 h 6296025"/>
              <a:gd name="connsiteX257" fmla="*/ 2437171 w 6296025"/>
              <a:gd name="connsiteY257" fmla="*/ 4127949 h 6296025"/>
              <a:gd name="connsiteX258" fmla="*/ 2437171 w 6296025"/>
              <a:gd name="connsiteY258" fmla="*/ 4107867 h 6296025"/>
              <a:gd name="connsiteX259" fmla="*/ 2512936 w 6296025"/>
              <a:gd name="connsiteY259" fmla="*/ 3985294 h 6296025"/>
              <a:gd name="connsiteX260" fmla="*/ 3079388 w 6296025"/>
              <a:gd name="connsiteY260" fmla="*/ 3702068 h 6296025"/>
              <a:gd name="connsiteX261" fmla="*/ 3395885 w 6296025"/>
              <a:gd name="connsiteY261" fmla="*/ 3672714 h 6296025"/>
              <a:gd name="connsiteX262" fmla="*/ 4034036 w 6296025"/>
              <a:gd name="connsiteY262" fmla="*/ 3854987 h 6296025"/>
              <a:gd name="connsiteX263" fmla="*/ 4188590 w 6296025"/>
              <a:gd name="connsiteY263" fmla="*/ 3858854 h 6296025"/>
              <a:gd name="connsiteX264" fmla="*/ 6092928 w 6296025"/>
              <a:gd name="connsiteY264" fmla="*/ 2856556 h 629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6296025" h="6296025">
                <a:moveTo>
                  <a:pt x="6296025" y="2640269"/>
                </a:moveTo>
                <a:lnTo>
                  <a:pt x="6067838" y="2640269"/>
                </a:lnTo>
                <a:lnTo>
                  <a:pt x="5727739" y="2819219"/>
                </a:lnTo>
                <a:cubicBezTo>
                  <a:pt x="5689460" y="2798096"/>
                  <a:pt x="5649643" y="2780196"/>
                  <a:pt x="5606703" y="2769436"/>
                </a:cubicBezTo>
                <a:lnTo>
                  <a:pt x="5178889" y="2662383"/>
                </a:lnTo>
                <a:lnTo>
                  <a:pt x="5178889" y="2613741"/>
                </a:lnTo>
                <a:cubicBezTo>
                  <a:pt x="5368153" y="2481648"/>
                  <a:pt x="5483635" y="2263427"/>
                  <a:pt x="5483635" y="2030976"/>
                </a:cubicBezTo>
                <a:lnTo>
                  <a:pt x="5483635" y="1853464"/>
                </a:lnTo>
                <a:cubicBezTo>
                  <a:pt x="5483635" y="1458971"/>
                  <a:pt x="5174526" y="1128838"/>
                  <a:pt x="4794611" y="1117334"/>
                </a:cubicBezTo>
                <a:cubicBezTo>
                  <a:pt x="4775322" y="1116838"/>
                  <a:pt x="4756331" y="1117533"/>
                  <a:pt x="4737241" y="1118475"/>
                </a:cubicBezTo>
                <a:lnTo>
                  <a:pt x="4848162" y="858801"/>
                </a:lnTo>
                <a:lnTo>
                  <a:pt x="4310419" y="321208"/>
                </a:lnTo>
                <a:lnTo>
                  <a:pt x="3993426" y="527528"/>
                </a:lnTo>
                <a:cubicBezTo>
                  <a:pt x="3872986" y="459697"/>
                  <a:pt x="3745603" y="406889"/>
                  <a:pt x="3613312" y="369850"/>
                </a:cubicBezTo>
                <a:lnTo>
                  <a:pt x="3535019" y="0"/>
                </a:lnTo>
                <a:lnTo>
                  <a:pt x="2761106" y="0"/>
                </a:lnTo>
                <a:lnTo>
                  <a:pt x="2682812" y="369949"/>
                </a:lnTo>
                <a:cubicBezTo>
                  <a:pt x="2550521" y="406989"/>
                  <a:pt x="2423040" y="459796"/>
                  <a:pt x="2302698" y="527627"/>
                </a:cubicBezTo>
                <a:lnTo>
                  <a:pt x="1985705" y="321307"/>
                </a:lnTo>
                <a:lnTo>
                  <a:pt x="1448409" y="858603"/>
                </a:lnTo>
                <a:lnTo>
                  <a:pt x="1557445" y="1118475"/>
                </a:lnTo>
                <a:cubicBezTo>
                  <a:pt x="1553280" y="1118276"/>
                  <a:pt x="1549313" y="1117533"/>
                  <a:pt x="1545148" y="1117433"/>
                </a:cubicBezTo>
                <a:cubicBezTo>
                  <a:pt x="1350678" y="1111781"/>
                  <a:pt x="1167514" y="1182736"/>
                  <a:pt x="1028380" y="1317804"/>
                </a:cubicBezTo>
                <a:cubicBezTo>
                  <a:pt x="889048" y="1452773"/>
                  <a:pt x="812390" y="1633904"/>
                  <a:pt x="812390" y="1827878"/>
                </a:cubicBezTo>
                <a:lnTo>
                  <a:pt x="812390" y="2030976"/>
                </a:lnTo>
                <a:cubicBezTo>
                  <a:pt x="812390" y="2263427"/>
                  <a:pt x="927773" y="2481549"/>
                  <a:pt x="1117037" y="2613642"/>
                </a:cubicBezTo>
                <a:lnTo>
                  <a:pt x="1117037" y="2662383"/>
                </a:lnTo>
                <a:lnTo>
                  <a:pt x="837976" y="2732149"/>
                </a:lnTo>
                <a:lnTo>
                  <a:pt x="332166" y="2437171"/>
                </a:lnTo>
                <a:lnTo>
                  <a:pt x="0" y="2437171"/>
                </a:lnTo>
                <a:lnTo>
                  <a:pt x="0" y="4541383"/>
                </a:lnTo>
                <a:lnTo>
                  <a:pt x="999026" y="4874342"/>
                </a:lnTo>
                <a:lnTo>
                  <a:pt x="1193595" y="4874342"/>
                </a:lnTo>
                <a:lnTo>
                  <a:pt x="1217891" y="4789255"/>
                </a:lnTo>
                <a:lnTo>
                  <a:pt x="1524124" y="4973065"/>
                </a:lnTo>
                <a:cubicBezTo>
                  <a:pt x="1529132" y="5139569"/>
                  <a:pt x="1662663" y="5273546"/>
                  <a:pt x="1829019" y="5279397"/>
                </a:cubicBezTo>
                <a:cubicBezTo>
                  <a:pt x="1834870" y="5445058"/>
                  <a:pt x="1968004" y="5578192"/>
                  <a:pt x="2133665" y="5584043"/>
                </a:cubicBezTo>
                <a:cubicBezTo>
                  <a:pt x="2139516" y="5749705"/>
                  <a:pt x="2272650" y="5882839"/>
                  <a:pt x="2438312" y="5888690"/>
                </a:cubicBezTo>
                <a:cubicBezTo>
                  <a:pt x="2444361" y="6058219"/>
                  <a:pt x="2583197" y="6194476"/>
                  <a:pt x="2754114" y="6194476"/>
                </a:cubicBezTo>
                <a:cubicBezTo>
                  <a:pt x="2817582" y="6194476"/>
                  <a:pt x="2879811" y="6174692"/>
                  <a:pt x="2932122" y="6139438"/>
                </a:cubicBezTo>
                <a:lnTo>
                  <a:pt x="3022068" y="6218872"/>
                </a:lnTo>
                <a:cubicBezTo>
                  <a:pt x="3078446" y="6268506"/>
                  <a:pt x="3151037" y="6296025"/>
                  <a:pt x="3226406" y="6296025"/>
                </a:cubicBezTo>
                <a:lnTo>
                  <a:pt x="3245198" y="6296025"/>
                </a:lnTo>
                <a:cubicBezTo>
                  <a:pt x="3414182" y="6296025"/>
                  <a:pt x="3551679" y="6159420"/>
                  <a:pt x="3553811" y="5990982"/>
                </a:cubicBezTo>
                <a:cubicBezTo>
                  <a:pt x="3720960" y="5988850"/>
                  <a:pt x="3856325" y="5853485"/>
                  <a:pt x="3858457" y="5686336"/>
                </a:cubicBezTo>
                <a:cubicBezTo>
                  <a:pt x="4025706" y="5684204"/>
                  <a:pt x="4161170" y="5548640"/>
                  <a:pt x="4163104" y="5381392"/>
                </a:cubicBezTo>
                <a:cubicBezTo>
                  <a:pt x="4331889" y="5377425"/>
                  <a:pt x="4468147" y="5239531"/>
                  <a:pt x="4468147" y="5069804"/>
                </a:cubicBezTo>
                <a:cubicBezTo>
                  <a:pt x="4468147" y="5059589"/>
                  <a:pt x="4467651" y="5049524"/>
                  <a:pt x="4466610" y="5039359"/>
                </a:cubicBezTo>
                <a:lnTo>
                  <a:pt x="6296025" y="4124726"/>
                </a:lnTo>
                <a:close/>
                <a:moveTo>
                  <a:pt x="5280537" y="1853464"/>
                </a:moveTo>
                <a:lnTo>
                  <a:pt x="5280537" y="2030976"/>
                </a:lnTo>
                <a:cubicBezTo>
                  <a:pt x="5280537" y="2211215"/>
                  <a:pt x="5183154" y="2379604"/>
                  <a:pt x="5026368" y="2470393"/>
                </a:cubicBezTo>
                <a:lnTo>
                  <a:pt x="4975593" y="2499747"/>
                </a:lnTo>
                <a:lnTo>
                  <a:pt x="4975990" y="2821103"/>
                </a:lnTo>
                <a:lnTo>
                  <a:pt x="5483337" y="2947841"/>
                </a:lnTo>
                <a:lnTo>
                  <a:pt x="4366598" y="3535614"/>
                </a:lnTo>
                <a:lnTo>
                  <a:pt x="4366598" y="3262057"/>
                </a:lnTo>
                <a:cubicBezTo>
                  <a:pt x="4366598" y="3125551"/>
                  <a:pt x="4311460" y="3000549"/>
                  <a:pt x="4221167" y="2908173"/>
                </a:cubicBezTo>
                <a:lnTo>
                  <a:pt x="4569696" y="2821103"/>
                </a:lnTo>
                <a:lnTo>
                  <a:pt x="4569696" y="2499499"/>
                </a:lnTo>
                <a:lnTo>
                  <a:pt x="4519021" y="2470194"/>
                </a:lnTo>
                <a:cubicBezTo>
                  <a:pt x="4362334" y="2379604"/>
                  <a:pt x="4265049" y="2211215"/>
                  <a:pt x="4265049" y="2030976"/>
                </a:cubicBezTo>
                <a:lnTo>
                  <a:pt x="4265049" y="1827878"/>
                </a:lnTo>
                <a:cubicBezTo>
                  <a:pt x="4265049" y="1689389"/>
                  <a:pt x="4319791" y="1559875"/>
                  <a:pt x="4419306" y="1463433"/>
                </a:cubicBezTo>
                <a:cubicBezTo>
                  <a:pt x="4518723" y="1367041"/>
                  <a:pt x="4650618" y="1315077"/>
                  <a:pt x="4788512" y="1320432"/>
                </a:cubicBezTo>
                <a:cubicBezTo>
                  <a:pt x="5059788" y="1328564"/>
                  <a:pt x="5280537" y="1567709"/>
                  <a:pt x="5280537" y="1853464"/>
                </a:cubicBezTo>
                <a:close/>
                <a:moveTo>
                  <a:pt x="3301129" y="3455783"/>
                </a:moveTo>
                <a:lnTo>
                  <a:pt x="2841432" y="3308864"/>
                </a:lnTo>
                <a:cubicBezTo>
                  <a:pt x="2631938" y="3241727"/>
                  <a:pt x="2405189" y="3231711"/>
                  <a:pt x="2190737" y="3279213"/>
                </a:cubicBezTo>
                <a:lnTo>
                  <a:pt x="2132525" y="3292105"/>
                </a:lnTo>
                <a:lnTo>
                  <a:pt x="2132525" y="3262057"/>
                </a:lnTo>
                <a:cubicBezTo>
                  <a:pt x="2132525" y="3122030"/>
                  <a:pt x="2227479" y="3000450"/>
                  <a:pt x="2363241" y="2966435"/>
                </a:cubicBezTo>
                <a:lnTo>
                  <a:pt x="2944915" y="2821103"/>
                </a:lnTo>
                <a:lnTo>
                  <a:pt x="2944915" y="2499499"/>
                </a:lnTo>
                <a:lnTo>
                  <a:pt x="2894240" y="2470194"/>
                </a:lnTo>
                <a:cubicBezTo>
                  <a:pt x="2737553" y="2379604"/>
                  <a:pt x="2640269" y="2211215"/>
                  <a:pt x="2640269" y="2030976"/>
                </a:cubicBezTo>
                <a:lnTo>
                  <a:pt x="2640269" y="1827878"/>
                </a:lnTo>
                <a:cubicBezTo>
                  <a:pt x="2640269" y="1689389"/>
                  <a:pt x="2695010" y="1559875"/>
                  <a:pt x="2794526" y="1463433"/>
                </a:cubicBezTo>
                <a:cubicBezTo>
                  <a:pt x="2893942" y="1367041"/>
                  <a:pt x="3026680" y="1315077"/>
                  <a:pt x="3163731" y="1320432"/>
                </a:cubicBezTo>
                <a:cubicBezTo>
                  <a:pt x="3435007" y="1328564"/>
                  <a:pt x="3655757" y="1567709"/>
                  <a:pt x="3655757" y="1853464"/>
                </a:cubicBezTo>
                <a:lnTo>
                  <a:pt x="3655757" y="2030976"/>
                </a:lnTo>
                <a:cubicBezTo>
                  <a:pt x="3655757" y="2211215"/>
                  <a:pt x="3558373" y="2379604"/>
                  <a:pt x="3401587" y="2470393"/>
                </a:cubicBezTo>
                <a:lnTo>
                  <a:pt x="3350813" y="2499747"/>
                </a:lnTo>
                <a:lnTo>
                  <a:pt x="3351209" y="2821103"/>
                </a:lnTo>
                <a:lnTo>
                  <a:pt x="3932784" y="2966435"/>
                </a:lnTo>
                <a:cubicBezTo>
                  <a:pt x="4068546" y="3000450"/>
                  <a:pt x="4163501" y="3122030"/>
                  <a:pt x="4163501" y="3262057"/>
                </a:cubicBezTo>
                <a:lnTo>
                  <a:pt x="4163501" y="3642567"/>
                </a:lnTo>
                <a:lnTo>
                  <a:pt x="4138411" y="3655757"/>
                </a:lnTo>
                <a:lnTo>
                  <a:pt x="4076182" y="3655757"/>
                </a:lnTo>
                <a:lnTo>
                  <a:pt x="3451866" y="3477352"/>
                </a:lnTo>
                <a:cubicBezTo>
                  <a:pt x="3402678" y="3463419"/>
                  <a:pt x="3352003" y="3457717"/>
                  <a:pt x="3301129" y="3455783"/>
                </a:cubicBezTo>
                <a:close/>
                <a:moveTo>
                  <a:pt x="2155284" y="1519860"/>
                </a:moveTo>
                <a:cubicBezTo>
                  <a:pt x="2345985" y="1150357"/>
                  <a:pt x="2729818" y="913939"/>
                  <a:pt x="3148013" y="913939"/>
                </a:cubicBezTo>
                <a:cubicBezTo>
                  <a:pt x="3562240" y="913939"/>
                  <a:pt x="3944437" y="1147184"/>
                  <a:pt x="4136576" y="1511679"/>
                </a:cubicBezTo>
                <a:cubicBezTo>
                  <a:pt x="4088231" y="1608616"/>
                  <a:pt x="4061952" y="1715966"/>
                  <a:pt x="4061952" y="1827878"/>
                </a:cubicBezTo>
                <a:lnTo>
                  <a:pt x="4061952" y="2030976"/>
                </a:lnTo>
                <a:cubicBezTo>
                  <a:pt x="4061952" y="2263427"/>
                  <a:pt x="4177335" y="2481549"/>
                  <a:pt x="4366598" y="2613642"/>
                </a:cubicBezTo>
                <a:lnTo>
                  <a:pt x="4366598" y="2662383"/>
                </a:lnTo>
                <a:lnTo>
                  <a:pt x="3960403" y="2764081"/>
                </a:lnTo>
                <a:lnTo>
                  <a:pt x="3554109" y="2662383"/>
                </a:lnTo>
                <a:lnTo>
                  <a:pt x="3554109" y="2613741"/>
                </a:lnTo>
                <a:cubicBezTo>
                  <a:pt x="3743372" y="2481648"/>
                  <a:pt x="3858854" y="2263427"/>
                  <a:pt x="3858854" y="2030976"/>
                </a:cubicBezTo>
                <a:lnTo>
                  <a:pt x="3858854" y="1853464"/>
                </a:lnTo>
                <a:cubicBezTo>
                  <a:pt x="3858854" y="1458971"/>
                  <a:pt x="3549745" y="1128838"/>
                  <a:pt x="3169830" y="1117334"/>
                </a:cubicBezTo>
                <a:cubicBezTo>
                  <a:pt x="2975459" y="1111632"/>
                  <a:pt x="2792195" y="1182637"/>
                  <a:pt x="2653061" y="1317705"/>
                </a:cubicBezTo>
                <a:cubicBezTo>
                  <a:pt x="2513829" y="1452773"/>
                  <a:pt x="2437171" y="1633904"/>
                  <a:pt x="2437171" y="1827878"/>
                </a:cubicBezTo>
                <a:lnTo>
                  <a:pt x="2437171" y="2030976"/>
                </a:lnTo>
                <a:cubicBezTo>
                  <a:pt x="2437171" y="2263427"/>
                  <a:pt x="2552554" y="2481549"/>
                  <a:pt x="2741817" y="2613642"/>
                </a:cubicBezTo>
                <a:lnTo>
                  <a:pt x="2741817" y="2662383"/>
                </a:lnTo>
                <a:lnTo>
                  <a:pt x="2335622" y="2764081"/>
                </a:lnTo>
                <a:lnTo>
                  <a:pt x="1929328" y="2662383"/>
                </a:lnTo>
                <a:lnTo>
                  <a:pt x="1929328" y="2613741"/>
                </a:lnTo>
                <a:cubicBezTo>
                  <a:pt x="2118592" y="2481648"/>
                  <a:pt x="2234074" y="2263427"/>
                  <a:pt x="2234074" y="2030976"/>
                </a:cubicBezTo>
                <a:lnTo>
                  <a:pt x="2234074" y="1853464"/>
                </a:lnTo>
                <a:cubicBezTo>
                  <a:pt x="2234074" y="1733965"/>
                  <a:pt x="2205315" y="1620516"/>
                  <a:pt x="2155284" y="1519860"/>
                </a:cubicBezTo>
                <a:close/>
                <a:moveTo>
                  <a:pt x="1688249" y="905708"/>
                </a:moveTo>
                <a:lnTo>
                  <a:pt x="2012679" y="581278"/>
                </a:lnTo>
                <a:lnTo>
                  <a:pt x="2298236" y="767120"/>
                </a:lnTo>
                <a:lnTo>
                  <a:pt x="2352878" y="733601"/>
                </a:lnTo>
                <a:cubicBezTo>
                  <a:pt x="2489780" y="649704"/>
                  <a:pt x="2637740" y="588269"/>
                  <a:pt x="2792592" y="551229"/>
                </a:cubicBezTo>
                <a:lnTo>
                  <a:pt x="2855068" y="536255"/>
                </a:lnTo>
                <a:lnTo>
                  <a:pt x="2925726" y="203098"/>
                </a:lnTo>
                <a:lnTo>
                  <a:pt x="3370399" y="203098"/>
                </a:lnTo>
                <a:lnTo>
                  <a:pt x="3440858" y="536156"/>
                </a:lnTo>
                <a:lnTo>
                  <a:pt x="3503334" y="551081"/>
                </a:lnTo>
                <a:cubicBezTo>
                  <a:pt x="3658186" y="588170"/>
                  <a:pt x="3806146" y="649605"/>
                  <a:pt x="3943048" y="733502"/>
                </a:cubicBezTo>
                <a:lnTo>
                  <a:pt x="3997690" y="767021"/>
                </a:lnTo>
                <a:lnTo>
                  <a:pt x="4283247" y="581178"/>
                </a:lnTo>
                <a:lnTo>
                  <a:pt x="4607281" y="905311"/>
                </a:lnTo>
                <a:lnTo>
                  <a:pt x="4492096" y="1175001"/>
                </a:lnTo>
                <a:cubicBezTo>
                  <a:pt x="4413703" y="1208718"/>
                  <a:pt x="4341013" y="1256170"/>
                  <a:pt x="4277743" y="1317506"/>
                </a:cubicBezTo>
                <a:cubicBezTo>
                  <a:pt x="4273578" y="1321572"/>
                  <a:pt x="4270008" y="1325936"/>
                  <a:pt x="4265942" y="1330101"/>
                </a:cubicBezTo>
                <a:cubicBezTo>
                  <a:pt x="4026697" y="949789"/>
                  <a:pt x="3603743" y="710842"/>
                  <a:pt x="3148013" y="710842"/>
                </a:cubicBezTo>
                <a:cubicBezTo>
                  <a:pt x="2689010" y="710842"/>
                  <a:pt x="2264865" y="952020"/>
                  <a:pt x="2026216" y="1336200"/>
                </a:cubicBezTo>
                <a:cubicBezTo>
                  <a:pt x="1962351" y="1269360"/>
                  <a:pt x="1886388" y="1215214"/>
                  <a:pt x="1802194" y="1177381"/>
                </a:cubicBezTo>
                <a:close/>
                <a:moveTo>
                  <a:pt x="1320134" y="2821103"/>
                </a:moveTo>
                <a:lnTo>
                  <a:pt x="1320134" y="2499499"/>
                </a:lnTo>
                <a:lnTo>
                  <a:pt x="1269459" y="2470194"/>
                </a:lnTo>
                <a:cubicBezTo>
                  <a:pt x="1112773" y="2379604"/>
                  <a:pt x="1015488" y="2211215"/>
                  <a:pt x="1015488" y="2030976"/>
                </a:cubicBezTo>
                <a:lnTo>
                  <a:pt x="1015488" y="1827878"/>
                </a:lnTo>
                <a:cubicBezTo>
                  <a:pt x="1015488" y="1689389"/>
                  <a:pt x="1070229" y="1559875"/>
                  <a:pt x="1169745" y="1463433"/>
                </a:cubicBezTo>
                <a:cubicBezTo>
                  <a:pt x="1269162" y="1367041"/>
                  <a:pt x="1401354" y="1315077"/>
                  <a:pt x="1538950" y="1320432"/>
                </a:cubicBezTo>
                <a:cubicBezTo>
                  <a:pt x="1810226" y="1328564"/>
                  <a:pt x="2030976" y="1567709"/>
                  <a:pt x="2030976" y="1853464"/>
                </a:cubicBezTo>
                <a:lnTo>
                  <a:pt x="2030976" y="2030976"/>
                </a:lnTo>
                <a:cubicBezTo>
                  <a:pt x="2030976" y="2211215"/>
                  <a:pt x="1933592" y="2379604"/>
                  <a:pt x="1776806" y="2470393"/>
                </a:cubicBezTo>
                <a:lnTo>
                  <a:pt x="1726032" y="2499747"/>
                </a:lnTo>
                <a:lnTo>
                  <a:pt x="1726429" y="2821103"/>
                </a:lnTo>
                <a:lnTo>
                  <a:pt x="2074858" y="2908173"/>
                </a:lnTo>
                <a:cubicBezTo>
                  <a:pt x="1984565" y="3000549"/>
                  <a:pt x="1929427" y="3125551"/>
                  <a:pt x="1929427" y="3262057"/>
                </a:cubicBezTo>
                <a:lnTo>
                  <a:pt x="1929427" y="3337276"/>
                </a:lnTo>
                <a:lnTo>
                  <a:pt x="1612682" y="3407686"/>
                </a:lnTo>
                <a:lnTo>
                  <a:pt x="1620913" y="3378927"/>
                </a:lnTo>
                <a:lnTo>
                  <a:pt x="1624781" y="3191250"/>
                </a:lnTo>
                <a:lnTo>
                  <a:pt x="1089220" y="2878819"/>
                </a:lnTo>
                <a:close/>
                <a:moveTo>
                  <a:pt x="203098" y="2640269"/>
                </a:moveTo>
                <a:lnTo>
                  <a:pt x="277127" y="2640269"/>
                </a:lnTo>
                <a:lnTo>
                  <a:pt x="1007455" y="3066248"/>
                </a:lnTo>
                <a:lnTo>
                  <a:pt x="638944" y="4540243"/>
                </a:lnTo>
                <a:lnTo>
                  <a:pt x="203098" y="4394911"/>
                </a:lnTo>
                <a:close/>
                <a:moveTo>
                  <a:pt x="1031950" y="4671245"/>
                </a:moveTo>
                <a:lnTo>
                  <a:pt x="832075" y="4604653"/>
                </a:lnTo>
                <a:lnTo>
                  <a:pt x="1190075" y="3172805"/>
                </a:lnTo>
                <a:lnTo>
                  <a:pt x="1421683" y="3307873"/>
                </a:lnTo>
                <a:lnTo>
                  <a:pt x="1421683" y="3336879"/>
                </a:lnTo>
                <a:lnTo>
                  <a:pt x="1040478" y="4671245"/>
                </a:lnTo>
                <a:close/>
                <a:moveTo>
                  <a:pt x="1726329" y="4963594"/>
                </a:moveTo>
                <a:cubicBezTo>
                  <a:pt x="1726329" y="4933645"/>
                  <a:pt x="1738428" y="4904291"/>
                  <a:pt x="1759650" y="4883069"/>
                </a:cubicBezTo>
                <a:lnTo>
                  <a:pt x="1938154" y="4704565"/>
                </a:lnTo>
                <a:cubicBezTo>
                  <a:pt x="1959376" y="4683343"/>
                  <a:pt x="1988730" y="4671245"/>
                  <a:pt x="2018679" y="4671245"/>
                </a:cubicBezTo>
                <a:cubicBezTo>
                  <a:pt x="2081453" y="4671245"/>
                  <a:pt x="2132525" y="4722317"/>
                  <a:pt x="2132525" y="4785090"/>
                </a:cubicBezTo>
                <a:cubicBezTo>
                  <a:pt x="2132525" y="4815039"/>
                  <a:pt x="2120426" y="4844393"/>
                  <a:pt x="2099204" y="4865615"/>
                </a:cubicBezTo>
                <a:lnTo>
                  <a:pt x="1920700" y="5044119"/>
                </a:lnTo>
                <a:cubicBezTo>
                  <a:pt x="1899478" y="5065341"/>
                  <a:pt x="1870124" y="5077440"/>
                  <a:pt x="1840175" y="5077440"/>
                </a:cubicBezTo>
                <a:cubicBezTo>
                  <a:pt x="1777401" y="5077440"/>
                  <a:pt x="1726329" y="5026368"/>
                  <a:pt x="1726329" y="4963594"/>
                </a:cubicBezTo>
                <a:close/>
                <a:moveTo>
                  <a:pt x="2030976" y="5268240"/>
                </a:moveTo>
                <a:cubicBezTo>
                  <a:pt x="2030976" y="5238291"/>
                  <a:pt x="2043074" y="5208938"/>
                  <a:pt x="2064297" y="5187715"/>
                </a:cubicBezTo>
                <a:lnTo>
                  <a:pt x="2242800" y="5009212"/>
                </a:lnTo>
                <a:cubicBezTo>
                  <a:pt x="2264022" y="4987990"/>
                  <a:pt x="2293376" y="4975891"/>
                  <a:pt x="2323325" y="4975891"/>
                </a:cubicBezTo>
                <a:cubicBezTo>
                  <a:pt x="2386099" y="4975891"/>
                  <a:pt x="2437171" y="5026963"/>
                  <a:pt x="2437171" y="5089737"/>
                </a:cubicBezTo>
                <a:cubicBezTo>
                  <a:pt x="2437171" y="5119686"/>
                  <a:pt x="2425073" y="5149040"/>
                  <a:pt x="2403850" y="5170262"/>
                </a:cubicBezTo>
                <a:lnTo>
                  <a:pt x="2225347" y="5348765"/>
                </a:lnTo>
                <a:cubicBezTo>
                  <a:pt x="2204125" y="5369988"/>
                  <a:pt x="2174771" y="5382086"/>
                  <a:pt x="2144822" y="5382086"/>
                </a:cubicBezTo>
                <a:cubicBezTo>
                  <a:pt x="2082048" y="5382086"/>
                  <a:pt x="2030976" y="5331014"/>
                  <a:pt x="2030976" y="5268240"/>
                </a:cubicBezTo>
                <a:close/>
                <a:moveTo>
                  <a:pt x="2335622" y="5572887"/>
                </a:moveTo>
                <a:cubicBezTo>
                  <a:pt x="2335622" y="5542938"/>
                  <a:pt x="2347721" y="5513584"/>
                  <a:pt x="2368943" y="5492362"/>
                </a:cubicBezTo>
                <a:lnTo>
                  <a:pt x="2547447" y="5313858"/>
                </a:lnTo>
                <a:cubicBezTo>
                  <a:pt x="2568669" y="5292636"/>
                  <a:pt x="2598023" y="5280537"/>
                  <a:pt x="2627972" y="5280537"/>
                </a:cubicBezTo>
                <a:cubicBezTo>
                  <a:pt x="2690746" y="5280537"/>
                  <a:pt x="2741817" y="5331609"/>
                  <a:pt x="2741817" y="5394383"/>
                </a:cubicBezTo>
                <a:cubicBezTo>
                  <a:pt x="2741817" y="5424332"/>
                  <a:pt x="2729719" y="5453686"/>
                  <a:pt x="2708497" y="5474908"/>
                </a:cubicBezTo>
                <a:lnTo>
                  <a:pt x="2529993" y="5653412"/>
                </a:lnTo>
                <a:cubicBezTo>
                  <a:pt x="2508771" y="5674634"/>
                  <a:pt x="2479417" y="5686733"/>
                  <a:pt x="2449468" y="5686733"/>
                </a:cubicBezTo>
                <a:cubicBezTo>
                  <a:pt x="2386694" y="5686733"/>
                  <a:pt x="2335622" y="5635661"/>
                  <a:pt x="2335622" y="5572887"/>
                </a:cubicBezTo>
                <a:close/>
                <a:moveTo>
                  <a:pt x="2754114" y="5991379"/>
                </a:moveTo>
                <a:cubicBezTo>
                  <a:pt x="2691341" y="5991379"/>
                  <a:pt x="2640269" y="5940307"/>
                  <a:pt x="2640269" y="5877533"/>
                </a:cubicBezTo>
                <a:cubicBezTo>
                  <a:pt x="2640269" y="5847584"/>
                  <a:pt x="2652367" y="5818230"/>
                  <a:pt x="2673589" y="5797008"/>
                </a:cubicBezTo>
                <a:lnTo>
                  <a:pt x="2852093" y="5618504"/>
                </a:lnTo>
                <a:cubicBezTo>
                  <a:pt x="2873315" y="5597282"/>
                  <a:pt x="2902669" y="5585184"/>
                  <a:pt x="2932618" y="5585184"/>
                </a:cubicBezTo>
                <a:cubicBezTo>
                  <a:pt x="2995392" y="5585184"/>
                  <a:pt x="3046464" y="5636256"/>
                  <a:pt x="3046464" y="5699029"/>
                </a:cubicBezTo>
                <a:cubicBezTo>
                  <a:pt x="3046464" y="5728978"/>
                  <a:pt x="3034365" y="5758332"/>
                  <a:pt x="3013143" y="5779554"/>
                </a:cubicBezTo>
                <a:lnTo>
                  <a:pt x="2834639" y="5958058"/>
                </a:lnTo>
                <a:cubicBezTo>
                  <a:pt x="2813417" y="5979280"/>
                  <a:pt x="2784063" y="5991379"/>
                  <a:pt x="2754114" y="5991379"/>
                </a:cubicBezTo>
                <a:close/>
                <a:moveTo>
                  <a:pt x="3245198" y="6092928"/>
                </a:moveTo>
                <a:lnTo>
                  <a:pt x="3226406" y="6092928"/>
                </a:lnTo>
                <a:cubicBezTo>
                  <a:pt x="3200522" y="6092928"/>
                  <a:pt x="3175730" y="6083507"/>
                  <a:pt x="3156442" y="6066400"/>
                </a:cubicBezTo>
                <a:lnTo>
                  <a:pt x="3080479" y="5999412"/>
                </a:lnTo>
                <a:lnTo>
                  <a:pt x="3156739" y="5923151"/>
                </a:lnTo>
                <a:cubicBezTo>
                  <a:pt x="3183961" y="5895929"/>
                  <a:pt x="3205084" y="5863550"/>
                  <a:pt x="3220703" y="5828792"/>
                </a:cubicBezTo>
                <a:lnTo>
                  <a:pt x="3313029" y="5905648"/>
                </a:lnTo>
                <a:cubicBezTo>
                  <a:pt x="3337177" y="5925779"/>
                  <a:pt x="3351110" y="5955430"/>
                  <a:pt x="3351110" y="5987015"/>
                </a:cubicBezTo>
                <a:cubicBezTo>
                  <a:pt x="3351110" y="6045426"/>
                  <a:pt x="3303608" y="6092928"/>
                  <a:pt x="3245198" y="6092928"/>
                </a:cubicBezTo>
                <a:close/>
                <a:moveTo>
                  <a:pt x="4155865" y="5178989"/>
                </a:moveTo>
                <a:lnTo>
                  <a:pt x="4138312" y="5178989"/>
                </a:lnTo>
                <a:cubicBezTo>
                  <a:pt x="4112825" y="5178989"/>
                  <a:pt x="4087934" y="5169964"/>
                  <a:pt x="4068447" y="5153601"/>
                </a:cubicBezTo>
                <a:lnTo>
                  <a:pt x="3517763" y="4694698"/>
                </a:lnTo>
                <a:lnTo>
                  <a:pt x="3387654" y="4850790"/>
                </a:lnTo>
                <a:lnTo>
                  <a:pt x="3922421" y="5296355"/>
                </a:lnTo>
                <a:cubicBezTo>
                  <a:pt x="3946470" y="5316486"/>
                  <a:pt x="3960403" y="5346137"/>
                  <a:pt x="3960403" y="5377723"/>
                </a:cubicBezTo>
                <a:cubicBezTo>
                  <a:pt x="3960403" y="5436133"/>
                  <a:pt x="3912901" y="5483635"/>
                  <a:pt x="3854491" y="5483635"/>
                </a:cubicBezTo>
                <a:lnTo>
                  <a:pt x="3832327" y="5483635"/>
                </a:lnTo>
                <a:cubicBezTo>
                  <a:pt x="3807683" y="5483635"/>
                  <a:pt x="3783585" y="5474908"/>
                  <a:pt x="3764594" y="5459041"/>
                </a:cubicBezTo>
                <a:lnTo>
                  <a:pt x="3213018" y="4999444"/>
                </a:lnTo>
                <a:lnTo>
                  <a:pt x="3082908" y="5155535"/>
                </a:lnTo>
                <a:lnTo>
                  <a:pt x="3617676" y="5601150"/>
                </a:lnTo>
                <a:cubicBezTo>
                  <a:pt x="3641823" y="5621132"/>
                  <a:pt x="3655757" y="5650784"/>
                  <a:pt x="3655757" y="5682369"/>
                </a:cubicBezTo>
                <a:cubicBezTo>
                  <a:pt x="3655757" y="5740779"/>
                  <a:pt x="3608255" y="5788281"/>
                  <a:pt x="3549844" y="5788281"/>
                </a:cubicBezTo>
                <a:cubicBezTo>
                  <a:pt x="3510871" y="5788281"/>
                  <a:pt x="3472889" y="5774447"/>
                  <a:pt x="3442990" y="5749605"/>
                </a:cubicBezTo>
                <a:lnTo>
                  <a:pt x="3216340" y="5560689"/>
                </a:lnTo>
                <a:cubicBezTo>
                  <a:pt x="3166408" y="5458644"/>
                  <a:pt x="3063818" y="5387491"/>
                  <a:pt x="2943675" y="5383227"/>
                </a:cubicBezTo>
                <a:cubicBezTo>
                  <a:pt x="2937824" y="5217565"/>
                  <a:pt x="2804690" y="5084431"/>
                  <a:pt x="2639029" y="5078580"/>
                </a:cubicBezTo>
                <a:cubicBezTo>
                  <a:pt x="2633178" y="4912919"/>
                  <a:pt x="2500044" y="4779785"/>
                  <a:pt x="2334383" y="4773934"/>
                </a:cubicBezTo>
                <a:cubicBezTo>
                  <a:pt x="2328433" y="4604405"/>
                  <a:pt x="2189596" y="4468147"/>
                  <a:pt x="2018679" y="4468147"/>
                </a:cubicBezTo>
                <a:cubicBezTo>
                  <a:pt x="1935228" y="4468147"/>
                  <a:pt x="1853563" y="4501964"/>
                  <a:pt x="1794558" y="4560969"/>
                </a:cubicBezTo>
                <a:lnTo>
                  <a:pt x="1616054" y="4739473"/>
                </a:lnTo>
                <a:cubicBezTo>
                  <a:pt x="1605393" y="4750133"/>
                  <a:pt x="1596567" y="4762232"/>
                  <a:pt x="1587592" y="4774231"/>
                </a:cubicBezTo>
                <a:lnTo>
                  <a:pt x="1275657" y="4587050"/>
                </a:lnTo>
                <a:lnTo>
                  <a:pt x="1549115" y="3629973"/>
                </a:lnTo>
                <a:lnTo>
                  <a:pt x="2234669" y="3477550"/>
                </a:lnTo>
                <a:cubicBezTo>
                  <a:pt x="2414511" y="3437337"/>
                  <a:pt x="2604122" y="3446064"/>
                  <a:pt x="2779502" y="3502194"/>
                </a:cubicBezTo>
                <a:lnTo>
                  <a:pt x="2929098" y="3550043"/>
                </a:lnTo>
                <a:lnTo>
                  <a:pt x="2421949" y="3803617"/>
                </a:lnTo>
                <a:cubicBezTo>
                  <a:pt x="2306070" y="3861680"/>
                  <a:pt x="2234074" y="3978253"/>
                  <a:pt x="2234074" y="4107867"/>
                </a:cubicBezTo>
                <a:lnTo>
                  <a:pt x="2234074" y="4127949"/>
                </a:lnTo>
                <a:cubicBezTo>
                  <a:pt x="2234074" y="4315526"/>
                  <a:pt x="2386694" y="4468147"/>
                  <a:pt x="2574272" y="4468147"/>
                </a:cubicBezTo>
                <a:cubicBezTo>
                  <a:pt x="2635905" y="4468147"/>
                  <a:pt x="2696547" y="4451388"/>
                  <a:pt x="2749255" y="4419604"/>
                </a:cubicBezTo>
                <a:lnTo>
                  <a:pt x="3127386" y="4192854"/>
                </a:lnTo>
                <a:cubicBezTo>
                  <a:pt x="3203349" y="4147336"/>
                  <a:pt x="3305294" y="4157302"/>
                  <a:pt x="3370894" y="4216308"/>
                </a:cubicBezTo>
                <a:lnTo>
                  <a:pt x="4228902" y="4988485"/>
                </a:lnTo>
                <a:cubicBezTo>
                  <a:pt x="4251860" y="5009311"/>
                  <a:pt x="4265049" y="5038863"/>
                  <a:pt x="4265049" y="5069804"/>
                </a:cubicBezTo>
                <a:cubicBezTo>
                  <a:pt x="4265049" y="5130049"/>
                  <a:pt x="4216110" y="5178989"/>
                  <a:pt x="4155865" y="5178989"/>
                </a:cubicBezTo>
                <a:close/>
                <a:moveTo>
                  <a:pt x="6092928" y="3999178"/>
                </a:moveTo>
                <a:lnTo>
                  <a:pt x="4382118" y="4854657"/>
                </a:lnTo>
                <a:cubicBezTo>
                  <a:pt x="4376565" y="4848757"/>
                  <a:pt x="4370763" y="4843154"/>
                  <a:pt x="4364664" y="4837699"/>
                </a:cubicBezTo>
                <a:lnTo>
                  <a:pt x="3506805" y="4065522"/>
                </a:lnTo>
                <a:cubicBezTo>
                  <a:pt x="3431635" y="3997690"/>
                  <a:pt x="3334450" y="3960403"/>
                  <a:pt x="3233199" y="3960403"/>
                </a:cubicBezTo>
                <a:cubicBezTo>
                  <a:pt x="3159169" y="3960403"/>
                  <a:pt x="3086478" y="3980534"/>
                  <a:pt x="3022812" y="4018714"/>
                </a:cubicBezTo>
                <a:lnTo>
                  <a:pt x="2644533" y="4245563"/>
                </a:lnTo>
                <a:cubicBezTo>
                  <a:pt x="2623311" y="4258356"/>
                  <a:pt x="2599064" y="4265049"/>
                  <a:pt x="2574272" y="4265049"/>
                </a:cubicBezTo>
                <a:cubicBezTo>
                  <a:pt x="2498606" y="4265049"/>
                  <a:pt x="2437171" y="4203614"/>
                  <a:pt x="2437171" y="4127949"/>
                </a:cubicBezTo>
                <a:lnTo>
                  <a:pt x="2437171" y="4107867"/>
                </a:lnTo>
                <a:cubicBezTo>
                  <a:pt x="2437171" y="4055555"/>
                  <a:pt x="2466228" y="4008649"/>
                  <a:pt x="2512936" y="3985294"/>
                </a:cubicBezTo>
                <a:lnTo>
                  <a:pt x="3079388" y="3702068"/>
                </a:lnTo>
                <a:cubicBezTo>
                  <a:pt x="3176325" y="3653525"/>
                  <a:pt x="3291411" y="3642666"/>
                  <a:pt x="3395885" y="3672714"/>
                </a:cubicBezTo>
                <a:lnTo>
                  <a:pt x="4034036" y="3854987"/>
                </a:lnTo>
                <a:lnTo>
                  <a:pt x="4188590" y="3858854"/>
                </a:lnTo>
                <a:lnTo>
                  <a:pt x="6092928" y="2856556"/>
                </a:lnTo>
                <a:close/>
              </a:path>
            </a:pathLst>
          </a:custGeom>
          <a:solidFill>
            <a:srgbClr val="3D7CC9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grpSp>
        <p:nvGrpSpPr>
          <p:cNvPr id="85" name="Graphic 83">
            <a:extLst>
              <a:ext uri="{FF2B5EF4-FFF2-40B4-BE49-F238E27FC236}">
                <a16:creationId xmlns:a16="http://schemas.microsoft.com/office/drawing/2014/main" id="{436E9850-CE9A-4F62-9EFF-C2F95F205AB4}"/>
              </a:ext>
            </a:extLst>
          </p:cNvPr>
          <p:cNvGrpSpPr/>
          <p:nvPr/>
        </p:nvGrpSpPr>
        <p:grpSpPr>
          <a:xfrm>
            <a:off x="6484534" y="5309474"/>
            <a:ext cx="1024242" cy="1024779"/>
            <a:chOff x="3811200" y="1143000"/>
            <a:chExt cx="4572000" cy="4574400"/>
          </a:xfrm>
          <a:solidFill>
            <a:srgbClr val="3D7CC9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1DFDF18-CAE2-43C1-8D08-CA32539C10EA}"/>
                </a:ext>
              </a:extLst>
            </p:cNvPr>
            <p:cNvSpPr/>
            <p:nvPr/>
          </p:nvSpPr>
          <p:spPr>
            <a:xfrm>
              <a:off x="3811200" y="2669400"/>
              <a:ext cx="4572000" cy="3048000"/>
            </a:xfrm>
            <a:custGeom>
              <a:avLst/>
              <a:gdLst>
                <a:gd name="connsiteX0" fmla="*/ 4343400 w 4572000"/>
                <a:gd name="connsiteY0" fmla="*/ 2895600 h 3048000"/>
                <a:gd name="connsiteX1" fmla="*/ 4343400 w 4572000"/>
                <a:gd name="connsiteY1" fmla="*/ 76200 h 3048000"/>
                <a:gd name="connsiteX2" fmla="*/ 4267200 w 4572000"/>
                <a:gd name="connsiteY2" fmla="*/ 0 h 3048000"/>
                <a:gd name="connsiteX3" fmla="*/ 3505200 w 4572000"/>
                <a:gd name="connsiteY3" fmla="*/ 0 h 3048000"/>
                <a:gd name="connsiteX4" fmla="*/ 3429000 w 4572000"/>
                <a:gd name="connsiteY4" fmla="*/ 76200 h 3048000"/>
                <a:gd name="connsiteX5" fmla="*/ 3429000 w 4572000"/>
                <a:gd name="connsiteY5" fmla="*/ 2895600 h 3048000"/>
                <a:gd name="connsiteX6" fmla="*/ 3276600 w 4572000"/>
                <a:gd name="connsiteY6" fmla="*/ 2895600 h 3048000"/>
                <a:gd name="connsiteX7" fmla="*/ 3276600 w 4572000"/>
                <a:gd name="connsiteY7" fmla="*/ 1143000 h 3048000"/>
                <a:gd name="connsiteX8" fmla="*/ 3200400 w 4572000"/>
                <a:gd name="connsiteY8" fmla="*/ 1066800 h 3048000"/>
                <a:gd name="connsiteX9" fmla="*/ 2438400 w 4572000"/>
                <a:gd name="connsiteY9" fmla="*/ 1066800 h 3048000"/>
                <a:gd name="connsiteX10" fmla="*/ 2362200 w 4572000"/>
                <a:gd name="connsiteY10" fmla="*/ 1143000 h 3048000"/>
                <a:gd name="connsiteX11" fmla="*/ 2362200 w 4572000"/>
                <a:gd name="connsiteY11" fmla="*/ 2895600 h 3048000"/>
                <a:gd name="connsiteX12" fmla="*/ 2209800 w 4572000"/>
                <a:gd name="connsiteY12" fmla="*/ 2895600 h 3048000"/>
                <a:gd name="connsiteX13" fmla="*/ 2209800 w 4572000"/>
                <a:gd name="connsiteY13" fmla="*/ 381000 h 3048000"/>
                <a:gd name="connsiteX14" fmla="*/ 2133600 w 4572000"/>
                <a:gd name="connsiteY14" fmla="*/ 304800 h 3048000"/>
                <a:gd name="connsiteX15" fmla="*/ 1371600 w 4572000"/>
                <a:gd name="connsiteY15" fmla="*/ 304800 h 3048000"/>
                <a:gd name="connsiteX16" fmla="*/ 1295400 w 4572000"/>
                <a:gd name="connsiteY16" fmla="*/ 381000 h 3048000"/>
                <a:gd name="connsiteX17" fmla="*/ 1295400 w 4572000"/>
                <a:gd name="connsiteY17" fmla="*/ 2895600 h 3048000"/>
                <a:gd name="connsiteX18" fmla="*/ 1143000 w 4572000"/>
                <a:gd name="connsiteY18" fmla="*/ 2895600 h 3048000"/>
                <a:gd name="connsiteX19" fmla="*/ 1143000 w 4572000"/>
                <a:gd name="connsiteY19" fmla="*/ 1447800 h 3048000"/>
                <a:gd name="connsiteX20" fmla="*/ 1066800 w 4572000"/>
                <a:gd name="connsiteY20" fmla="*/ 1371600 h 3048000"/>
                <a:gd name="connsiteX21" fmla="*/ 304800 w 4572000"/>
                <a:gd name="connsiteY21" fmla="*/ 1371600 h 3048000"/>
                <a:gd name="connsiteX22" fmla="*/ 228600 w 4572000"/>
                <a:gd name="connsiteY22" fmla="*/ 1447800 h 3048000"/>
                <a:gd name="connsiteX23" fmla="*/ 228600 w 4572000"/>
                <a:gd name="connsiteY23" fmla="*/ 2895600 h 3048000"/>
                <a:gd name="connsiteX24" fmla="*/ 0 w 4572000"/>
                <a:gd name="connsiteY24" fmla="*/ 2895600 h 3048000"/>
                <a:gd name="connsiteX25" fmla="*/ 0 w 4572000"/>
                <a:gd name="connsiteY25" fmla="*/ 3048000 h 3048000"/>
                <a:gd name="connsiteX26" fmla="*/ 4572000 w 4572000"/>
                <a:gd name="connsiteY26" fmla="*/ 3048000 h 3048000"/>
                <a:gd name="connsiteX27" fmla="*/ 4572000 w 4572000"/>
                <a:gd name="connsiteY27" fmla="*/ 2895600 h 3048000"/>
                <a:gd name="connsiteX28" fmla="*/ 4343400 w 4572000"/>
                <a:gd name="connsiteY28" fmla="*/ 2895600 h 3048000"/>
                <a:gd name="connsiteX29" fmla="*/ 990600 w 4572000"/>
                <a:gd name="connsiteY29" fmla="*/ 2895600 h 3048000"/>
                <a:gd name="connsiteX30" fmla="*/ 381000 w 4572000"/>
                <a:gd name="connsiteY30" fmla="*/ 2895600 h 3048000"/>
                <a:gd name="connsiteX31" fmla="*/ 381000 w 4572000"/>
                <a:gd name="connsiteY31" fmla="*/ 1524000 h 3048000"/>
                <a:gd name="connsiteX32" fmla="*/ 990600 w 4572000"/>
                <a:gd name="connsiteY32" fmla="*/ 1524000 h 3048000"/>
                <a:gd name="connsiteX33" fmla="*/ 990600 w 4572000"/>
                <a:gd name="connsiteY33" fmla="*/ 2895600 h 3048000"/>
                <a:gd name="connsiteX34" fmla="*/ 2057400 w 4572000"/>
                <a:gd name="connsiteY34" fmla="*/ 2895600 h 3048000"/>
                <a:gd name="connsiteX35" fmla="*/ 1447800 w 4572000"/>
                <a:gd name="connsiteY35" fmla="*/ 2895600 h 3048000"/>
                <a:gd name="connsiteX36" fmla="*/ 1447800 w 4572000"/>
                <a:gd name="connsiteY36" fmla="*/ 457200 h 3048000"/>
                <a:gd name="connsiteX37" fmla="*/ 2057400 w 4572000"/>
                <a:gd name="connsiteY37" fmla="*/ 457200 h 3048000"/>
                <a:gd name="connsiteX38" fmla="*/ 2057400 w 4572000"/>
                <a:gd name="connsiteY38" fmla="*/ 2895600 h 3048000"/>
                <a:gd name="connsiteX39" fmla="*/ 3124200 w 4572000"/>
                <a:gd name="connsiteY39" fmla="*/ 2895600 h 3048000"/>
                <a:gd name="connsiteX40" fmla="*/ 2514600 w 4572000"/>
                <a:gd name="connsiteY40" fmla="*/ 2895600 h 3048000"/>
                <a:gd name="connsiteX41" fmla="*/ 2514600 w 4572000"/>
                <a:gd name="connsiteY41" fmla="*/ 1219200 h 3048000"/>
                <a:gd name="connsiteX42" fmla="*/ 3124200 w 4572000"/>
                <a:gd name="connsiteY42" fmla="*/ 1219200 h 3048000"/>
                <a:gd name="connsiteX43" fmla="*/ 3124200 w 4572000"/>
                <a:gd name="connsiteY43" fmla="*/ 2895600 h 3048000"/>
                <a:gd name="connsiteX44" fmla="*/ 4191000 w 4572000"/>
                <a:gd name="connsiteY44" fmla="*/ 2895600 h 3048000"/>
                <a:gd name="connsiteX45" fmla="*/ 3581400 w 4572000"/>
                <a:gd name="connsiteY45" fmla="*/ 2895600 h 3048000"/>
                <a:gd name="connsiteX46" fmla="*/ 3581400 w 4572000"/>
                <a:gd name="connsiteY46" fmla="*/ 152400 h 3048000"/>
                <a:gd name="connsiteX47" fmla="*/ 4191000 w 4572000"/>
                <a:gd name="connsiteY47" fmla="*/ 152400 h 3048000"/>
                <a:gd name="connsiteX48" fmla="*/ 4191000 w 4572000"/>
                <a:gd name="connsiteY48" fmla="*/ 2895600 h 304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572000" h="3048000">
                  <a:moveTo>
                    <a:pt x="4343400" y="2895600"/>
                  </a:moveTo>
                  <a:lnTo>
                    <a:pt x="4343400" y="76200"/>
                  </a:lnTo>
                  <a:cubicBezTo>
                    <a:pt x="4343400" y="34119"/>
                    <a:pt x="4309282" y="0"/>
                    <a:pt x="4267200" y="0"/>
                  </a:cubicBezTo>
                  <a:lnTo>
                    <a:pt x="3505200" y="0"/>
                  </a:lnTo>
                  <a:cubicBezTo>
                    <a:pt x="3463119" y="0"/>
                    <a:pt x="3429000" y="34119"/>
                    <a:pt x="3429000" y="76200"/>
                  </a:cubicBezTo>
                  <a:lnTo>
                    <a:pt x="3429000" y="2895600"/>
                  </a:lnTo>
                  <a:lnTo>
                    <a:pt x="3276600" y="2895600"/>
                  </a:lnTo>
                  <a:lnTo>
                    <a:pt x="3276600" y="1143000"/>
                  </a:lnTo>
                  <a:cubicBezTo>
                    <a:pt x="3276600" y="1100919"/>
                    <a:pt x="3242482" y="1066800"/>
                    <a:pt x="3200400" y="1066800"/>
                  </a:cubicBezTo>
                  <a:lnTo>
                    <a:pt x="2438400" y="1066800"/>
                  </a:lnTo>
                  <a:cubicBezTo>
                    <a:pt x="2396319" y="1066800"/>
                    <a:pt x="2362200" y="1100919"/>
                    <a:pt x="2362200" y="1143000"/>
                  </a:cubicBezTo>
                  <a:lnTo>
                    <a:pt x="2362200" y="2895600"/>
                  </a:lnTo>
                  <a:lnTo>
                    <a:pt x="2209800" y="2895600"/>
                  </a:lnTo>
                  <a:lnTo>
                    <a:pt x="2209800" y="381000"/>
                  </a:lnTo>
                  <a:cubicBezTo>
                    <a:pt x="2209800" y="338919"/>
                    <a:pt x="2175682" y="304800"/>
                    <a:pt x="2133600" y="304800"/>
                  </a:cubicBezTo>
                  <a:lnTo>
                    <a:pt x="1371600" y="304800"/>
                  </a:lnTo>
                  <a:cubicBezTo>
                    <a:pt x="1329519" y="304800"/>
                    <a:pt x="1295400" y="338919"/>
                    <a:pt x="1295400" y="381000"/>
                  </a:cubicBezTo>
                  <a:lnTo>
                    <a:pt x="1295400" y="2895600"/>
                  </a:lnTo>
                  <a:lnTo>
                    <a:pt x="1143000" y="2895600"/>
                  </a:lnTo>
                  <a:lnTo>
                    <a:pt x="1143000" y="1447800"/>
                  </a:lnTo>
                  <a:cubicBezTo>
                    <a:pt x="1143000" y="1405719"/>
                    <a:pt x="1108882" y="1371600"/>
                    <a:pt x="1066800" y="1371600"/>
                  </a:cubicBezTo>
                  <a:lnTo>
                    <a:pt x="304800" y="1371600"/>
                  </a:lnTo>
                  <a:cubicBezTo>
                    <a:pt x="262719" y="1371600"/>
                    <a:pt x="228600" y="1405719"/>
                    <a:pt x="228600" y="1447800"/>
                  </a:cubicBezTo>
                  <a:lnTo>
                    <a:pt x="228600" y="2895600"/>
                  </a:lnTo>
                  <a:lnTo>
                    <a:pt x="0" y="2895600"/>
                  </a:lnTo>
                  <a:lnTo>
                    <a:pt x="0" y="3048000"/>
                  </a:lnTo>
                  <a:lnTo>
                    <a:pt x="4572000" y="3048000"/>
                  </a:lnTo>
                  <a:lnTo>
                    <a:pt x="4572000" y="2895600"/>
                  </a:lnTo>
                  <a:lnTo>
                    <a:pt x="4343400" y="2895600"/>
                  </a:lnTo>
                  <a:close/>
                  <a:moveTo>
                    <a:pt x="990600" y="2895600"/>
                  </a:moveTo>
                  <a:lnTo>
                    <a:pt x="381000" y="2895600"/>
                  </a:lnTo>
                  <a:lnTo>
                    <a:pt x="381000" y="1524000"/>
                  </a:lnTo>
                  <a:lnTo>
                    <a:pt x="990600" y="1524000"/>
                  </a:lnTo>
                  <a:lnTo>
                    <a:pt x="990600" y="2895600"/>
                  </a:lnTo>
                  <a:close/>
                  <a:moveTo>
                    <a:pt x="2057400" y="2895600"/>
                  </a:moveTo>
                  <a:lnTo>
                    <a:pt x="1447800" y="2895600"/>
                  </a:lnTo>
                  <a:lnTo>
                    <a:pt x="1447800" y="457200"/>
                  </a:lnTo>
                  <a:lnTo>
                    <a:pt x="2057400" y="457200"/>
                  </a:lnTo>
                  <a:lnTo>
                    <a:pt x="2057400" y="2895600"/>
                  </a:lnTo>
                  <a:close/>
                  <a:moveTo>
                    <a:pt x="3124200" y="2895600"/>
                  </a:moveTo>
                  <a:lnTo>
                    <a:pt x="2514600" y="2895600"/>
                  </a:lnTo>
                  <a:lnTo>
                    <a:pt x="2514600" y="1219200"/>
                  </a:lnTo>
                  <a:lnTo>
                    <a:pt x="3124200" y="1219200"/>
                  </a:lnTo>
                  <a:lnTo>
                    <a:pt x="3124200" y="2895600"/>
                  </a:lnTo>
                  <a:close/>
                  <a:moveTo>
                    <a:pt x="4191000" y="2895600"/>
                  </a:moveTo>
                  <a:lnTo>
                    <a:pt x="3581400" y="2895600"/>
                  </a:lnTo>
                  <a:lnTo>
                    <a:pt x="3581400" y="152400"/>
                  </a:lnTo>
                  <a:lnTo>
                    <a:pt x="4191000" y="152400"/>
                  </a:lnTo>
                  <a:lnTo>
                    <a:pt x="4191000" y="28956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8F66269-17A4-4F26-B7F3-F9DE188E8706}"/>
                </a:ext>
              </a:extLst>
            </p:cNvPr>
            <p:cNvSpPr/>
            <p:nvPr/>
          </p:nvSpPr>
          <p:spPr>
            <a:xfrm>
              <a:off x="4115932" y="1143000"/>
              <a:ext cx="3964791" cy="2136000"/>
            </a:xfrm>
            <a:custGeom>
              <a:avLst/>
              <a:gdLst>
                <a:gd name="connsiteX0" fmla="*/ 170937 w 3964791"/>
                <a:gd name="connsiteY0" fmla="*/ 2072830 h 2136000"/>
                <a:gd name="connsiteX1" fmla="*/ 381068 w 3964791"/>
                <a:gd name="connsiteY1" fmla="*/ 2136000 h 2136000"/>
                <a:gd name="connsiteX2" fmla="*/ 762049 w 3964791"/>
                <a:gd name="connsiteY2" fmla="*/ 1754981 h 2136000"/>
                <a:gd name="connsiteX3" fmla="*/ 698898 w 3964791"/>
                <a:gd name="connsiteY3" fmla="*/ 1544917 h 2136000"/>
                <a:gd name="connsiteX4" fmla="*/ 1238241 w 3964791"/>
                <a:gd name="connsiteY4" fmla="*/ 1005497 h 2136000"/>
                <a:gd name="connsiteX5" fmla="*/ 1447106 w 3964791"/>
                <a:gd name="connsiteY5" fmla="*/ 1069200 h 2136000"/>
                <a:gd name="connsiteX6" fmla="*/ 1514009 w 3964791"/>
                <a:gd name="connsiteY6" fmla="*/ 1063333 h 2136000"/>
                <a:gd name="connsiteX7" fmla="*/ 1707405 w 3964791"/>
                <a:gd name="connsiteY7" fmla="*/ 966711 h 2136000"/>
                <a:gd name="connsiteX8" fmla="*/ 2159500 w 3964791"/>
                <a:gd name="connsiteY8" fmla="*/ 1314259 h 2136000"/>
                <a:gd name="connsiteX9" fmla="*/ 2378527 w 3964791"/>
                <a:gd name="connsiteY9" fmla="*/ 1806550 h 2136000"/>
                <a:gd name="connsiteX10" fmla="*/ 2870817 w 3964791"/>
                <a:gd name="connsiteY10" fmla="*/ 1587522 h 2136000"/>
                <a:gd name="connsiteX11" fmla="*/ 2832498 w 3964791"/>
                <a:gd name="connsiteY11" fmla="*/ 1240041 h 2136000"/>
                <a:gd name="connsiteX12" fmla="*/ 3371689 w 3964791"/>
                <a:gd name="connsiteY12" fmla="*/ 700849 h 2136000"/>
                <a:gd name="connsiteX13" fmla="*/ 3901269 w 3964791"/>
                <a:gd name="connsiteY13" fmla="*/ 593103 h 2136000"/>
                <a:gd name="connsiteX14" fmla="*/ 3793523 w 3964791"/>
                <a:gd name="connsiteY14" fmla="*/ 63522 h 2136000"/>
                <a:gd name="connsiteX15" fmla="*/ 3263942 w 3964791"/>
                <a:gd name="connsiteY15" fmla="*/ 171269 h 2136000"/>
                <a:gd name="connsiteX16" fmla="*/ 3263942 w 3964791"/>
                <a:gd name="connsiteY16" fmla="*/ 593103 h 2136000"/>
                <a:gd name="connsiteX17" fmla="*/ 2724751 w 3964791"/>
                <a:gd name="connsiteY17" fmla="*/ 1132294 h 2136000"/>
                <a:gd name="connsiteX18" fmla="*/ 2245301 w 3964791"/>
                <a:gd name="connsiteY18" fmla="*/ 1180681 h 2136000"/>
                <a:gd name="connsiteX19" fmla="*/ 2241643 w 3964791"/>
                <a:gd name="connsiteY19" fmla="*/ 1185177 h 2136000"/>
                <a:gd name="connsiteX20" fmla="*/ 1796102 w 3964791"/>
                <a:gd name="connsiteY20" fmla="*/ 842734 h 2136000"/>
                <a:gd name="connsiteX21" fmla="*/ 1602992 w 3964791"/>
                <a:gd name="connsiteY21" fmla="*/ 339709 h 2136000"/>
                <a:gd name="connsiteX22" fmla="*/ 1099967 w 3964791"/>
                <a:gd name="connsiteY22" fmla="*/ 532819 h 2136000"/>
                <a:gd name="connsiteX23" fmla="*/ 1130266 w 3964791"/>
                <a:gd name="connsiteY23" fmla="*/ 897969 h 2136000"/>
                <a:gd name="connsiteX24" fmla="*/ 591151 w 3964791"/>
                <a:gd name="connsiteY24" fmla="*/ 1437161 h 2136000"/>
                <a:gd name="connsiteX25" fmla="*/ 63209 w 3964791"/>
                <a:gd name="connsiteY25" fmla="*/ 1544888 h 2136000"/>
                <a:gd name="connsiteX26" fmla="*/ 170937 w 3964791"/>
                <a:gd name="connsiteY26" fmla="*/ 2072830 h 2136000"/>
                <a:gd name="connsiteX27" fmla="*/ 3581468 w 3964791"/>
                <a:gd name="connsiteY27" fmla="*/ 154800 h 2136000"/>
                <a:gd name="connsiteX28" fmla="*/ 3810068 w 3964791"/>
                <a:gd name="connsiteY28" fmla="*/ 383400 h 2136000"/>
                <a:gd name="connsiteX29" fmla="*/ 3581468 w 3964791"/>
                <a:gd name="connsiteY29" fmla="*/ 612000 h 2136000"/>
                <a:gd name="connsiteX30" fmla="*/ 3352868 w 3964791"/>
                <a:gd name="connsiteY30" fmla="*/ 383400 h 2136000"/>
                <a:gd name="connsiteX31" fmla="*/ 3581468 w 3964791"/>
                <a:gd name="connsiteY31" fmla="*/ 154800 h 2136000"/>
                <a:gd name="connsiteX32" fmla="*/ 2352943 w 3964791"/>
                <a:gd name="connsiteY32" fmla="*/ 1288609 h 2136000"/>
                <a:gd name="connsiteX33" fmla="*/ 2514668 w 3964791"/>
                <a:gd name="connsiteY33" fmla="*/ 1221600 h 2136000"/>
                <a:gd name="connsiteX34" fmla="*/ 2743296 w 3964791"/>
                <a:gd name="connsiteY34" fmla="*/ 1450172 h 2136000"/>
                <a:gd name="connsiteX35" fmla="*/ 2676288 w 3964791"/>
                <a:gd name="connsiteY35" fmla="*/ 1611897 h 2136000"/>
                <a:gd name="connsiteX36" fmla="*/ 2353047 w 3964791"/>
                <a:gd name="connsiteY36" fmla="*/ 1611897 h 2136000"/>
                <a:gd name="connsiteX37" fmla="*/ 2352943 w 3964791"/>
                <a:gd name="connsiteY37" fmla="*/ 1288609 h 2136000"/>
                <a:gd name="connsiteX38" fmla="*/ 1260625 w 3964791"/>
                <a:gd name="connsiteY38" fmla="*/ 557089 h 2136000"/>
                <a:gd name="connsiteX39" fmla="*/ 1260644 w 3964791"/>
                <a:gd name="connsiteY39" fmla="*/ 557060 h 2136000"/>
                <a:gd name="connsiteX40" fmla="*/ 1408167 w 3964791"/>
                <a:gd name="connsiteY40" fmla="*/ 463029 h 2136000"/>
                <a:gd name="connsiteX41" fmla="*/ 1448325 w 3964791"/>
                <a:gd name="connsiteY41" fmla="*/ 459600 h 2136000"/>
                <a:gd name="connsiteX42" fmla="*/ 1579008 w 3964791"/>
                <a:gd name="connsiteY42" fmla="*/ 500977 h 2136000"/>
                <a:gd name="connsiteX43" fmla="*/ 1635120 w 3964791"/>
                <a:gd name="connsiteY43" fmla="*/ 819360 h 2136000"/>
                <a:gd name="connsiteX44" fmla="*/ 1316737 w 3964791"/>
                <a:gd name="connsiteY44" fmla="*/ 875471 h 2136000"/>
                <a:gd name="connsiteX45" fmla="*/ 1260625 w 3964791"/>
                <a:gd name="connsiteY45" fmla="*/ 557089 h 2136000"/>
                <a:gd name="connsiteX46" fmla="*/ 219343 w 3964791"/>
                <a:gd name="connsiteY46" fmla="*/ 1593409 h 2136000"/>
                <a:gd name="connsiteX47" fmla="*/ 219447 w 3964791"/>
                <a:gd name="connsiteY47" fmla="*/ 1593304 h 2136000"/>
                <a:gd name="connsiteX48" fmla="*/ 542764 w 3964791"/>
                <a:gd name="connsiteY48" fmla="*/ 1593380 h 2136000"/>
                <a:gd name="connsiteX49" fmla="*/ 542688 w 3964791"/>
                <a:gd name="connsiteY49" fmla="*/ 1916697 h 2136000"/>
                <a:gd name="connsiteX50" fmla="*/ 219447 w 3964791"/>
                <a:gd name="connsiteY50" fmla="*/ 1916697 h 2136000"/>
                <a:gd name="connsiteX51" fmla="*/ 219343 w 3964791"/>
                <a:gd name="connsiteY51" fmla="*/ 1593409 h 213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964791" h="2136000">
                  <a:moveTo>
                    <a:pt x="170937" y="2072830"/>
                  </a:moveTo>
                  <a:cubicBezTo>
                    <a:pt x="233268" y="2114036"/>
                    <a:pt x="306344" y="2136010"/>
                    <a:pt x="381068" y="2136000"/>
                  </a:cubicBezTo>
                  <a:cubicBezTo>
                    <a:pt x="591484" y="2135991"/>
                    <a:pt x="762058" y="1965407"/>
                    <a:pt x="762049" y="1754981"/>
                  </a:cubicBezTo>
                  <a:cubicBezTo>
                    <a:pt x="762049" y="1680286"/>
                    <a:pt x="740084" y="1607230"/>
                    <a:pt x="698898" y="1544917"/>
                  </a:cubicBezTo>
                  <a:lnTo>
                    <a:pt x="1238241" y="1005497"/>
                  </a:lnTo>
                  <a:cubicBezTo>
                    <a:pt x="1300059" y="1046864"/>
                    <a:pt x="1372725" y="1069029"/>
                    <a:pt x="1447106" y="1069200"/>
                  </a:cubicBezTo>
                  <a:cubicBezTo>
                    <a:pt x="1469537" y="1069210"/>
                    <a:pt x="1491921" y="1067248"/>
                    <a:pt x="1514009" y="1063333"/>
                  </a:cubicBezTo>
                  <a:cubicBezTo>
                    <a:pt x="1586504" y="1050627"/>
                    <a:pt x="1653712" y="1017041"/>
                    <a:pt x="1707405" y="966711"/>
                  </a:cubicBezTo>
                  <a:lnTo>
                    <a:pt x="2159500" y="1314259"/>
                  </a:lnTo>
                  <a:cubicBezTo>
                    <a:pt x="2084042" y="1510684"/>
                    <a:pt x="2182102" y="1731093"/>
                    <a:pt x="2378527" y="1806550"/>
                  </a:cubicBezTo>
                  <a:cubicBezTo>
                    <a:pt x="2574951" y="1882007"/>
                    <a:pt x="2795360" y="1783947"/>
                    <a:pt x="2870817" y="1587522"/>
                  </a:cubicBezTo>
                  <a:cubicBezTo>
                    <a:pt x="2915070" y="1472327"/>
                    <a:pt x="2900792" y="1342834"/>
                    <a:pt x="2832498" y="1240041"/>
                  </a:cubicBezTo>
                  <a:lnTo>
                    <a:pt x="3371689" y="700849"/>
                  </a:lnTo>
                  <a:cubicBezTo>
                    <a:pt x="3547683" y="817340"/>
                    <a:pt x="3784788" y="769096"/>
                    <a:pt x="3901269" y="593103"/>
                  </a:cubicBezTo>
                  <a:cubicBezTo>
                    <a:pt x="4017760" y="417109"/>
                    <a:pt x="3969516" y="180003"/>
                    <a:pt x="3793523" y="63522"/>
                  </a:cubicBezTo>
                  <a:cubicBezTo>
                    <a:pt x="3617529" y="-52969"/>
                    <a:pt x="3380424" y="-4724"/>
                    <a:pt x="3263942" y="171269"/>
                  </a:cubicBezTo>
                  <a:cubicBezTo>
                    <a:pt x="3179303" y="299142"/>
                    <a:pt x="3179303" y="465230"/>
                    <a:pt x="3263942" y="593103"/>
                  </a:cubicBezTo>
                  <a:lnTo>
                    <a:pt x="2724751" y="1132294"/>
                  </a:lnTo>
                  <a:cubicBezTo>
                    <a:pt x="2573732" y="1032472"/>
                    <a:pt x="2373326" y="1052693"/>
                    <a:pt x="2245301" y="1180681"/>
                  </a:cubicBezTo>
                  <a:cubicBezTo>
                    <a:pt x="2243853" y="1182129"/>
                    <a:pt x="2243015" y="1183805"/>
                    <a:pt x="2241643" y="1185177"/>
                  </a:cubicBezTo>
                  <a:lnTo>
                    <a:pt x="1796102" y="842734"/>
                  </a:lnTo>
                  <a:cubicBezTo>
                    <a:pt x="1881684" y="650500"/>
                    <a:pt x="1795225" y="425291"/>
                    <a:pt x="1602992" y="339709"/>
                  </a:cubicBezTo>
                  <a:cubicBezTo>
                    <a:pt x="1410758" y="254127"/>
                    <a:pt x="1185549" y="340585"/>
                    <a:pt x="1099967" y="532819"/>
                  </a:cubicBezTo>
                  <a:cubicBezTo>
                    <a:pt x="1047037" y="651719"/>
                    <a:pt x="1058457" y="789422"/>
                    <a:pt x="1130266" y="897969"/>
                  </a:cubicBezTo>
                  <a:lnTo>
                    <a:pt x="591151" y="1437161"/>
                  </a:lnTo>
                  <a:cubicBezTo>
                    <a:pt x="415615" y="1321117"/>
                    <a:pt x="179252" y="1369352"/>
                    <a:pt x="63209" y="1544888"/>
                  </a:cubicBezTo>
                  <a:cubicBezTo>
                    <a:pt x="-52825" y="1720424"/>
                    <a:pt x="-4600" y="1956787"/>
                    <a:pt x="170937" y="2072830"/>
                  </a:cubicBezTo>
                  <a:close/>
                  <a:moveTo>
                    <a:pt x="3581468" y="154800"/>
                  </a:moveTo>
                  <a:cubicBezTo>
                    <a:pt x="3707722" y="154800"/>
                    <a:pt x="3810068" y="257146"/>
                    <a:pt x="3810068" y="383400"/>
                  </a:cubicBezTo>
                  <a:cubicBezTo>
                    <a:pt x="3810068" y="509654"/>
                    <a:pt x="3707722" y="612000"/>
                    <a:pt x="3581468" y="612000"/>
                  </a:cubicBezTo>
                  <a:cubicBezTo>
                    <a:pt x="3455214" y="612000"/>
                    <a:pt x="3352868" y="509654"/>
                    <a:pt x="3352868" y="383400"/>
                  </a:cubicBezTo>
                  <a:cubicBezTo>
                    <a:pt x="3352868" y="257146"/>
                    <a:pt x="3455214" y="154800"/>
                    <a:pt x="3581468" y="154800"/>
                  </a:cubicBezTo>
                  <a:close/>
                  <a:moveTo>
                    <a:pt x="2352943" y="1288609"/>
                  </a:moveTo>
                  <a:cubicBezTo>
                    <a:pt x="2395824" y="1245699"/>
                    <a:pt x="2454003" y="1221591"/>
                    <a:pt x="2514668" y="1221600"/>
                  </a:cubicBezTo>
                  <a:cubicBezTo>
                    <a:pt x="2640922" y="1221581"/>
                    <a:pt x="2743277" y="1323918"/>
                    <a:pt x="2743296" y="1450172"/>
                  </a:cubicBezTo>
                  <a:cubicBezTo>
                    <a:pt x="2743306" y="1510836"/>
                    <a:pt x="2719198" y="1569015"/>
                    <a:pt x="2676288" y="1611897"/>
                  </a:cubicBezTo>
                  <a:cubicBezTo>
                    <a:pt x="2585800" y="1698146"/>
                    <a:pt x="2443535" y="1698146"/>
                    <a:pt x="2353047" y="1611897"/>
                  </a:cubicBezTo>
                  <a:cubicBezTo>
                    <a:pt x="2263741" y="1522647"/>
                    <a:pt x="2263703" y="1377906"/>
                    <a:pt x="2352943" y="1288609"/>
                  </a:cubicBezTo>
                  <a:close/>
                  <a:moveTo>
                    <a:pt x="1260625" y="557089"/>
                  </a:moveTo>
                  <a:cubicBezTo>
                    <a:pt x="1260635" y="557079"/>
                    <a:pt x="1260635" y="557070"/>
                    <a:pt x="1260644" y="557060"/>
                  </a:cubicBezTo>
                  <a:cubicBezTo>
                    <a:pt x="1295296" y="507282"/>
                    <a:pt x="1348408" y="473421"/>
                    <a:pt x="1408167" y="463029"/>
                  </a:cubicBezTo>
                  <a:cubicBezTo>
                    <a:pt x="1421436" y="460753"/>
                    <a:pt x="1434866" y="459610"/>
                    <a:pt x="1448325" y="459600"/>
                  </a:cubicBezTo>
                  <a:cubicBezTo>
                    <a:pt x="1495102" y="459648"/>
                    <a:pt x="1540727" y="474097"/>
                    <a:pt x="1579008" y="500977"/>
                  </a:cubicBezTo>
                  <a:cubicBezTo>
                    <a:pt x="1682421" y="573405"/>
                    <a:pt x="1707548" y="715947"/>
                    <a:pt x="1635120" y="819360"/>
                  </a:cubicBezTo>
                  <a:cubicBezTo>
                    <a:pt x="1562691" y="922772"/>
                    <a:pt x="1420150" y="947890"/>
                    <a:pt x="1316737" y="875471"/>
                  </a:cubicBezTo>
                  <a:cubicBezTo>
                    <a:pt x="1213324" y="803043"/>
                    <a:pt x="1188197" y="660502"/>
                    <a:pt x="1260625" y="557089"/>
                  </a:cubicBezTo>
                  <a:close/>
                  <a:moveTo>
                    <a:pt x="219343" y="1593409"/>
                  </a:moveTo>
                  <a:cubicBezTo>
                    <a:pt x="219381" y="1593371"/>
                    <a:pt x="219409" y="1593342"/>
                    <a:pt x="219447" y="1593304"/>
                  </a:cubicBezTo>
                  <a:cubicBezTo>
                    <a:pt x="308754" y="1504045"/>
                    <a:pt x="453505" y="1504074"/>
                    <a:pt x="542764" y="1593380"/>
                  </a:cubicBezTo>
                  <a:cubicBezTo>
                    <a:pt x="632023" y="1682687"/>
                    <a:pt x="631994" y="1827438"/>
                    <a:pt x="542688" y="1916697"/>
                  </a:cubicBezTo>
                  <a:cubicBezTo>
                    <a:pt x="452200" y="2002946"/>
                    <a:pt x="309935" y="2002946"/>
                    <a:pt x="219447" y="1916697"/>
                  </a:cubicBezTo>
                  <a:cubicBezTo>
                    <a:pt x="130141" y="1827447"/>
                    <a:pt x="130103" y="1682706"/>
                    <a:pt x="219343" y="15934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1F6A0F-EB94-414C-8CE4-8F2AB1E5BB58}"/>
              </a:ext>
            </a:extLst>
          </p:cNvPr>
          <p:cNvGrpSpPr/>
          <p:nvPr/>
        </p:nvGrpSpPr>
        <p:grpSpPr>
          <a:xfrm>
            <a:off x="4400932" y="429461"/>
            <a:ext cx="6835445" cy="867449"/>
            <a:chOff x="4425372" y="429461"/>
            <a:chExt cx="7429748" cy="942869"/>
          </a:xfrm>
        </p:grpSpPr>
        <p:sp>
          <p:nvSpPr>
            <p:cNvPr id="3" name="object 3"/>
            <p:cNvSpPr/>
            <p:nvPr/>
          </p:nvSpPr>
          <p:spPr>
            <a:xfrm>
              <a:off x="4425372" y="429461"/>
              <a:ext cx="7429748" cy="942869"/>
            </a:xfrm>
            <a:custGeom>
              <a:avLst/>
              <a:gdLst/>
              <a:ahLst/>
              <a:cxnLst/>
              <a:rect l="l" t="t" r="r" b="b"/>
              <a:pathLst>
                <a:path w="4316730" h="708025">
                  <a:moveTo>
                    <a:pt x="4316552" y="0"/>
                  </a:moveTo>
                  <a:lnTo>
                    <a:pt x="0" y="0"/>
                  </a:lnTo>
                  <a:lnTo>
                    <a:pt x="0" y="707999"/>
                  </a:lnTo>
                  <a:lnTo>
                    <a:pt x="4316552" y="707999"/>
                  </a:lnTo>
                  <a:lnTo>
                    <a:pt x="4316552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00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C6CD12-D606-49F9-B1FC-D847D218A71A}"/>
                </a:ext>
              </a:extLst>
            </p:cNvPr>
            <p:cNvSpPr/>
            <p:nvPr/>
          </p:nvSpPr>
          <p:spPr>
            <a:xfrm>
              <a:off x="7040880" y="429461"/>
              <a:ext cx="2332443" cy="94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grpSp>
          <p:nvGrpSpPr>
            <p:cNvPr id="35" name="Graphic 65">
              <a:extLst>
                <a:ext uri="{FF2B5EF4-FFF2-40B4-BE49-F238E27FC236}">
                  <a16:creationId xmlns:a16="http://schemas.microsoft.com/office/drawing/2014/main" id="{4D6B5C51-1E51-4C2A-A2D4-479221E7F33B}"/>
                </a:ext>
              </a:extLst>
            </p:cNvPr>
            <p:cNvGrpSpPr/>
            <p:nvPr/>
          </p:nvGrpSpPr>
          <p:grpSpPr>
            <a:xfrm>
              <a:off x="4718204" y="540103"/>
              <a:ext cx="841157" cy="665060"/>
              <a:chOff x="3657599" y="1501082"/>
              <a:chExt cx="4876809" cy="3855843"/>
            </a:xfrm>
            <a:solidFill>
              <a:srgbClr val="25508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9B6655A-EE8F-486C-8E87-0A72FD12E122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12171B6-201D-4257-998C-276F1FA33DAE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76E17C0-E0E7-4FC6-A0E8-7A4A812724B3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38086E2-61B7-4082-8F2E-59C5A56160B3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3C62891-6C36-41DB-AFAB-2544099AEF97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FD3177A-047D-4238-B812-AF0CCAF879CF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E774E2B-0CC9-4DDA-966C-C16C8BAB958F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</p:grpSp>
        <p:grpSp>
          <p:nvGrpSpPr>
            <p:cNvPr id="48" name="Group 24">
              <a:extLst>
                <a:ext uri="{FF2B5EF4-FFF2-40B4-BE49-F238E27FC236}">
                  <a16:creationId xmlns:a16="http://schemas.microsoft.com/office/drawing/2014/main" id="{3A0D74D0-2FE4-4988-9E0A-DC2ED32E84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61179" y="679774"/>
              <a:ext cx="737462" cy="424425"/>
              <a:chOff x="1397" y="749"/>
              <a:chExt cx="4886" cy="2812"/>
            </a:xfrm>
            <a:solidFill>
              <a:srgbClr val="255083"/>
            </a:solidFill>
          </p:grpSpPr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F0014338-59C9-480C-8133-E20DC8EF48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1139"/>
                <a:ext cx="2018" cy="2023"/>
              </a:xfrm>
              <a:custGeom>
                <a:avLst/>
                <a:gdLst>
                  <a:gd name="T0" fmla="*/ 425 w 850"/>
                  <a:gd name="T1" fmla="*/ 0 h 851"/>
                  <a:gd name="T2" fmla="*/ 0 w 850"/>
                  <a:gd name="T3" fmla="*/ 425 h 851"/>
                  <a:gd name="T4" fmla="*/ 425 w 850"/>
                  <a:gd name="T5" fmla="*/ 851 h 851"/>
                  <a:gd name="T6" fmla="*/ 850 w 850"/>
                  <a:gd name="T7" fmla="*/ 425 h 851"/>
                  <a:gd name="T8" fmla="*/ 425 w 850"/>
                  <a:gd name="T9" fmla="*/ 0 h 851"/>
                  <a:gd name="T10" fmla="*/ 425 w 850"/>
                  <a:gd name="T11" fmla="*/ 782 h 851"/>
                  <a:gd name="T12" fmla="*/ 69 w 850"/>
                  <a:gd name="T13" fmla="*/ 425 h 851"/>
                  <a:gd name="T14" fmla="*/ 425 w 850"/>
                  <a:gd name="T15" fmla="*/ 69 h 851"/>
                  <a:gd name="T16" fmla="*/ 781 w 850"/>
                  <a:gd name="T17" fmla="*/ 425 h 851"/>
                  <a:gd name="T18" fmla="*/ 425 w 850"/>
                  <a:gd name="T19" fmla="*/ 782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0" h="851">
                    <a:moveTo>
                      <a:pt x="425" y="0"/>
                    </a:moveTo>
                    <a:cubicBezTo>
                      <a:pt x="191" y="0"/>
                      <a:pt x="0" y="191"/>
                      <a:pt x="0" y="425"/>
                    </a:cubicBezTo>
                    <a:cubicBezTo>
                      <a:pt x="0" y="660"/>
                      <a:pt x="191" y="851"/>
                      <a:pt x="425" y="851"/>
                    </a:cubicBezTo>
                    <a:cubicBezTo>
                      <a:pt x="659" y="851"/>
                      <a:pt x="850" y="660"/>
                      <a:pt x="850" y="425"/>
                    </a:cubicBezTo>
                    <a:cubicBezTo>
                      <a:pt x="850" y="191"/>
                      <a:pt x="659" y="0"/>
                      <a:pt x="425" y="0"/>
                    </a:cubicBezTo>
                    <a:close/>
                    <a:moveTo>
                      <a:pt x="425" y="782"/>
                    </a:moveTo>
                    <a:cubicBezTo>
                      <a:pt x="229" y="782"/>
                      <a:pt x="69" y="622"/>
                      <a:pt x="69" y="425"/>
                    </a:cubicBezTo>
                    <a:cubicBezTo>
                      <a:pt x="69" y="229"/>
                      <a:pt x="229" y="69"/>
                      <a:pt x="425" y="69"/>
                    </a:cubicBezTo>
                    <a:cubicBezTo>
                      <a:pt x="622" y="69"/>
                      <a:pt x="781" y="229"/>
                      <a:pt x="781" y="425"/>
                    </a:cubicBezTo>
                    <a:cubicBezTo>
                      <a:pt x="781" y="622"/>
                      <a:pt x="622" y="782"/>
                      <a:pt x="425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26912661-9F17-4814-B399-2FEDCF1D9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484"/>
                <a:ext cx="760" cy="1333"/>
              </a:xfrm>
              <a:custGeom>
                <a:avLst/>
                <a:gdLst>
                  <a:gd name="T0" fmla="*/ 205 w 320"/>
                  <a:gd name="T1" fmla="*/ 246 h 561"/>
                  <a:gd name="T2" fmla="*/ 115 w 320"/>
                  <a:gd name="T3" fmla="*/ 246 h 561"/>
                  <a:gd name="T4" fmla="*/ 68 w 320"/>
                  <a:gd name="T5" fmla="*/ 199 h 561"/>
                  <a:gd name="T6" fmla="*/ 115 w 320"/>
                  <a:gd name="T7" fmla="*/ 152 h 561"/>
                  <a:gd name="T8" fmla="*/ 273 w 320"/>
                  <a:gd name="T9" fmla="*/ 152 h 561"/>
                  <a:gd name="T10" fmla="*/ 308 w 320"/>
                  <a:gd name="T11" fmla="*/ 118 h 561"/>
                  <a:gd name="T12" fmla="*/ 273 w 320"/>
                  <a:gd name="T13" fmla="*/ 84 h 561"/>
                  <a:gd name="T14" fmla="*/ 194 w 320"/>
                  <a:gd name="T15" fmla="*/ 84 h 561"/>
                  <a:gd name="T16" fmla="*/ 194 w 320"/>
                  <a:gd name="T17" fmla="*/ 35 h 561"/>
                  <a:gd name="T18" fmla="*/ 160 w 320"/>
                  <a:gd name="T19" fmla="*/ 0 h 561"/>
                  <a:gd name="T20" fmla="*/ 126 w 320"/>
                  <a:gd name="T21" fmla="*/ 35 h 561"/>
                  <a:gd name="T22" fmla="*/ 126 w 320"/>
                  <a:gd name="T23" fmla="*/ 84 h 561"/>
                  <a:gd name="T24" fmla="*/ 115 w 320"/>
                  <a:gd name="T25" fmla="*/ 84 h 561"/>
                  <a:gd name="T26" fmla="*/ 0 w 320"/>
                  <a:gd name="T27" fmla="*/ 199 h 561"/>
                  <a:gd name="T28" fmla="*/ 115 w 320"/>
                  <a:gd name="T29" fmla="*/ 315 h 561"/>
                  <a:gd name="T30" fmla="*/ 205 w 320"/>
                  <a:gd name="T31" fmla="*/ 315 h 561"/>
                  <a:gd name="T32" fmla="*/ 252 w 320"/>
                  <a:gd name="T33" fmla="*/ 362 h 561"/>
                  <a:gd name="T34" fmla="*/ 205 w 320"/>
                  <a:gd name="T35" fmla="*/ 409 h 561"/>
                  <a:gd name="T36" fmla="*/ 47 w 320"/>
                  <a:gd name="T37" fmla="*/ 409 h 561"/>
                  <a:gd name="T38" fmla="*/ 13 w 320"/>
                  <a:gd name="T39" fmla="*/ 443 h 561"/>
                  <a:gd name="T40" fmla="*/ 47 w 320"/>
                  <a:gd name="T41" fmla="*/ 477 h 561"/>
                  <a:gd name="T42" fmla="*/ 126 w 320"/>
                  <a:gd name="T43" fmla="*/ 477 h 561"/>
                  <a:gd name="T44" fmla="*/ 126 w 320"/>
                  <a:gd name="T45" fmla="*/ 526 h 561"/>
                  <a:gd name="T46" fmla="*/ 160 w 320"/>
                  <a:gd name="T47" fmla="*/ 561 h 561"/>
                  <a:gd name="T48" fmla="*/ 194 w 320"/>
                  <a:gd name="T49" fmla="*/ 526 h 561"/>
                  <a:gd name="T50" fmla="*/ 194 w 320"/>
                  <a:gd name="T51" fmla="*/ 477 h 561"/>
                  <a:gd name="T52" fmla="*/ 205 w 320"/>
                  <a:gd name="T53" fmla="*/ 477 h 561"/>
                  <a:gd name="T54" fmla="*/ 320 w 320"/>
                  <a:gd name="T55" fmla="*/ 362 h 561"/>
                  <a:gd name="T56" fmla="*/ 205 w 320"/>
                  <a:gd name="T57" fmla="*/ 246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0" h="561">
                    <a:moveTo>
                      <a:pt x="205" y="246"/>
                    </a:moveTo>
                    <a:cubicBezTo>
                      <a:pt x="115" y="246"/>
                      <a:pt x="115" y="246"/>
                      <a:pt x="115" y="246"/>
                    </a:cubicBezTo>
                    <a:cubicBezTo>
                      <a:pt x="89" y="246"/>
                      <a:pt x="68" y="225"/>
                      <a:pt x="68" y="199"/>
                    </a:cubicBezTo>
                    <a:cubicBezTo>
                      <a:pt x="68" y="173"/>
                      <a:pt x="89" y="152"/>
                      <a:pt x="115" y="152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92" y="152"/>
                      <a:pt x="308" y="137"/>
                      <a:pt x="308" y="118"/>
                    </a:cubicBezTo>
                    <a:cubicBezTo>
                      <a:pt x="308" y="99"/>
                      <a:pt x="292" y="84"/>
                      <a:pt x="273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16"/>
                      <a:pt x="179" y="0"/>
                      <a:pt x="160" y="0"/>
                    </a:cubicBezTo>
                    <a:cubicBezTo>
                      <a:pt x="141" y="0"/>
                      <a:pt x="126" y="16"/>
                      <a:pt x="126" y="35"/>
                    </a:cubicBezTo>
                    <a:cubicBezTo>
                      <a:pt x="126" y="84"/>
                      <a:pt x="126" y="84"/>
                      <a:pt x="126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52" y="84"/>
                      <a:pt x="0" y="136"/>
                      <a:pt x="0" y="199"/>
                    </a:cubicBezTo>
                    <a:cubicBezTo>
                      <a:pt x="0" y="263"/>
                      <a:pt x="52" y="315"/>
                      <a:pt x="115" y="315"/>
                    </a:cubicBezTo>
                    <a:cubicBezTo>
                      <a:pt x="205" y="315"/>
                      <a:pt x="205" y="315"/>
                      <a:pt x="205" y="315"/>
                    </a:cubicBezTo>
                    <a:cubicBezTo>
                      <a:pt x="231" y="315"/>
                      <a:pt x="252" y="336"/>
                      <a:pt x="252" y="362"/>
                    </a:cubicBezTo>
                    <a:cubicBezTo>
                      <a:pt x="252" y="388"/>
                      <a:pt x="231" y="409"/>
                      <a:pt x="205" y="409"/>
                    </a:cubicBezTo>
                    <a:cubicBezTo>
                      <a:pt x="47" y="409"/>
                      <a:pt x="47" y="409"/>
                      <a:pt x="47" y="409"/>
                    </a:cubicBezTo>
                    <a:cubicBezTo>
                      <a:pt x="28" y="409"/>
                      <a:pt x="13" y="424"/>
                      <a:pt x="13" y="443"/>
                    </a:cubicBezTo>
                    <a:cubicBezTo>
                      <a:pt x="13" y="462"/>
                      <a:pt x="28" y="477"/>
                      <a:pt x="47" y="477"/>
                    </a:cubicBezTo>
                    <a:cubicBezTo>
                      <a:pt x="126" y="477"/>
                      <a:pt x="126" y="477"/>
                      <a:pt x="126" y="477"/>
                    </a:cubicBezTo>
                    <a:cubicBezTo>
                      <a:pt x="126" y="526"/>
                      <a:pt x="126" y="526"/>
                      <a:pt x="126" y="526"/>
                    </a:cubicBezTo>
                    <a:cubicBezTo>
                      <a:pt x="126" y="545"/>
                      <a:pt x="141" y="561"/>
                      <a:pt x="160" y="561"/>
                    </a:cubicBezTo>
                    <a:cubicBezTo>
                      <a:pt x="179" y="561"/>
                      <a:pt x="194" y="545"/>
                      <a:pt x="194" y="526"/>
                    </a:cubicBezTo>
                    <a:cubicBezTo>
                      <a:pt x="194" y="477"/>
                      <a:pt x="194" y="477"/>
                      <a:pt x="194" y="477"/>
                    </a:cubicBezTo>
                    <a:cubicBezTo>
                      <a:pt x="205" y="477"/>
                      <a:pt x="205" y="477"/>
                      <a:pt x="205" y="477"/>
                    </a:cubicBezTo>
                    <a:cubicBezTo>
                      <a:pt x="269" y="477"/>
                      <a:pt x="320" y="425"/>
                      <a:pt x="320" y="362"/>
                    </a:cubicBezTo>
                    <a:cubicBezTo>
                      <a:pt x="320" y="298"/>
                      <a:pt x="269" y="246"/>
                      <a:pt x="20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272B3387-61D7-4450-88EB-988B98DBC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1008"/>
                <a:ext cx="142" cy="2239"/>
              </a:xfrm>
              <a:custGeom>
                <a:avLst/>
                <a:gdLst>
                  <a:gd name="T0" fmla="*/ 60 w 60"/>
                  <a:gd name="T1" fmla="*/ 424 h 942"/>
                  <a:gd name="T2" fmla="*/ 60 w 60"/>
                  <a:gd name="T3" fmla="*/ 30 h 942"/>
                  <a:gd name="T4" fmla="*/ 30 w 60"/>
                  <a:gd name="T5" fmla="*/ 0 h 942"/>
                  <a:gd name="T6" fmla="*/ 0 w 60"/>
                  <a:gd name="T7" fmla="*/ 30 h 942"/>
                  <a:gd name="T8" fmla="*/ 0 w 60"/>
                  <a:gd name="T9" fmla="*/ 484 h 942"/>
                  <a:gd name="T10" fmla="*/ 0 w 60"/>
                  <a:gd name="T11" fmla="*/ 484 h 942"/>
                  <a:gd name="T12" fmla="*/ 0 w 60"/>
                  <a:gd name="T13" fmla="*/ 512 h 942"/>
                  <a:gd name="T14" fmla="*/ 0 w 60"/>
                  <a:gd name="T15" fmla="*/ 518 h 942"/>
                  <a:gd name="T16" fmla="*/ 0 w 60"/>
                  <a:gd name="T17" fmla="*/ 518 h 942"/>
                  <a:gd name="T18" fmla="*/ 0 w 60"/>
                  <a:gd name="T19" fmla="*/ 912 h 942"/>
                  <a:gd name="T20" fmla="*/ 30 w 60"/>
                  <a:gd name="T21" fmla="*/ 942 h 942"/>
                  <a:gd name="T22" fmla="*/ 60 w 60"/>
                  <a:gd name="T23" fmla="*/ 912 h 942"/>
                  <a:gd name="T24" fmla="*/ 60 w 60"/>
                  <a:gd name="T25" fmla="*/ 458 h 942"/>
                  <a:gd name="T26" fmla="*/ 60 w 60"/>
                  <a:gd name="T27" fmla="*/ 458 h 942"/>
                  <a:gd name="T28" fmla="*/ 60 w 60"/>
                  <a:gd name="T29" fmla="*/ 430 h 942"/>
                  <a:gd name="T30" fmla="*/ 60 w 60"/>
                  <a:gd name="T31" fmla="*/ 424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942">
                    <a:moveTo>
                      <a:pt x="60" y="424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D22BC2EF-8474-498F-8777-5D3E0F3E4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" y="1008"/>
                <a:ext cx="142" cy="2239"/>
              </a:xfrm>
              <a:custGeom>
                <a:avLst/>
                <a:gdLst>
                  <a:gd name="T0" fmla="*/ 60 w 60"/>
                  <a:gd name="T1" fmla="*/ 30 h 942"/>
                  <a:gd name="T2" fmla="*/ 30 w 60"/>
                  <a:gd name="T3" fmla="*/ 0 h 942"/>
                  <a:gd name="T4" fmla="*/ 0 w 60"/>
                  <a:gd name="T5" fmla="*/ 30 h 942"/>
                  <a:gd name="T6" fmla="*/ 0 w 60"/>
                  <a:gd name="T7" fmla="*/ 484 h 942"/>
                  <a:gd name="T8" fmla="*/ 0 w 60"/>
                  <a:gd name="T9" fmla="*/ 484 h 942"/>
                  <a:gd name="T10" fmla="*/ 0 w 60"/>
                  <a:gd name="T11" fmla="*/ 512 h 942"/>
                  <a:gd name="T12" fmla="*/ 0 w 60"/>
                  <a:gd name="T13" fmla="*/ 518 h 942"/>
                  <a:gd name="T14" fmla="*/ 0 w 60"/>
                  <a:gd name="T15" fmla="*/ 518 h 942"/>
                  <a:gd name="T16" fmla="*/ 0 w 60"/>
                  <a:gd name="T17" fmla="*/ 912 h 942"/>
                  <a:gd name="T18" fmla="*/ 30 w 60"/>
                  <a:gd name="T19" fmla="*/ 942 h 942"/>
                  <a:gd name="T20" fmla="*/ 60 w 60"/>
                  <a:gd name="T21" fmla="*/ 912 h 942"/>
                  <a:gd name="T22" fmla="*/ 60 w 60"/>
                  <a:gd name="T23" fmla="*/ 458 h 942"/>
                  <a:gd name="T24" fmla="*/ 60 w 60"/>
                  <a:gd name="T25" fmla="*/ 458 h 942"/>
                  <a:gd name="T26" fmla="*/ 60 w 60"/>
                  <a:gd name="T27" fmla="*/ 430 h 942"/>
                  <a:gd name="T28" fmla="*/ 60 w 60"/>
                  <a:gd name="T29" fmla="*/ 424 h 942"/>
                  <a:gd name="T30" fmla="*/ 60 w 60"/>
                  <a:gd name="T31" fmla="*/ 424 h 942"/>
                  <a:gd name="T32" fmla="*/ 60 w 60"/>
                  <a:gd name="T33" fmla="*/ 3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42">
                    <a:moveTo>
                      <a:pt x="60" y="30"/>
                    </a:move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ubicBezTo>
                      <a:pt x="60" y="424"/>
                      <a:pt x="60" y="424"/>
                      <a:pt x="60" y="424"/>
                    </a:cubicBezTo>
                    <a:lnTo>
                      <a:pt x="6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50A3A068-683A-4270-88EC-DEC6E7FF5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749"/>
                <a:ext cx="1510" cy="2812"/>
              </a:xfrm>
              <a:custGeom>
                <a:avLst/>
                <a:gdLst>
                  <a:gd name="T0" fmla="*/ 115 w 636"/>
                  <a:gd name="T1" fmla="*/ 623 h 1183"/>
                  <a:gd name="T2" fmla="*/ 478 w 636"/>
                  <a:gd name="T3" fmla="*/ 623 h 1183"/>
                  <a:gd name="T4" fmla="*/ 478 w 636"/>
                  <a:gd name="T5" fmla="*/ 563 h 1183"/>
                  <a:gd name="T6" fmla="*/ 115 w 636"/>
                  <a:gd name="T7" fmla="*/ 563 h 1183"/>
                  <a:gd name="T8" fmla="*/ 624 w 636"/>
                  <a:gd name="T9" fmla="*/ 54 h 1183"/>
                  <a:gd name="T10" fmla="*/ 624 w 636"/>
                  <a:gd name="T11" fmla="*/ 12 h 1183"/>
                  <a:gd name="T12" fmla="*/ 581 w 636"/>
                  <a:gd name="T13" fmla="*/ 12 h 1183"/>
                  <a:gd name="T14" fmla="*/ 21 w 636"/>
                  <a:gd name="T15" fmla="*/ 571 h 1183"/>
                  <a:gd name="T16" fmla="*/ 21 w 636"/>
                  <a:gd name="T17" fmla="*/ 571 h 1183"/>
                  <a:gd name="T18" fmla="*/ 0 w 636"/>
                  <a:gd name="T19" fmla="*/ 593 h 1183"/>
                  <a:gd name="T20" fmla="*/ 21 w 636"/>
                  <a:gd name="T21" fmla="*/ 614 h 1183"/>
                  <a:gd name="T22" fmla="*/ 21 w 636"/>
                  <a:gd name="T23" fmla="*/ 614 h 1183"/>
                  <a:gd name="T24" fmla="*/ 581 w 636"/>
                  <a:gd name="T25" fmla="*/ 1174 h 1183"/>
                  <a:gd name="T26" fmla="*/ 602 w 636"/>
                  <a:gd name="T27" fmla="*/ 1183 h 1183"/>
                  <a:gd name="T28" fmla="*/ 624 w 636"/>
                  <a:gd name="T29" fmla="*/ 1174 h 1183"/>
                  <a:gd name="T30" fmla="*/ 624 w 636"/>
                  <a:gd name="T31" fmla="*/ 1131 h 1183"/>
                  <a:gd name="T32" fmla="*/ 115 w 636"/>
                  <a:gd name="T33" fmla="*/ 623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6" h="1183">
                    <a:moveTo>
                      <a:pt x="115" y="623"/>
                    </a:moveTo>
                    <a:cubicBezTo>
                      <a:pt x="478" y="623"/>
                      <a:pt x="478" y="623"/>
                      <a:pt x="478" y="623"/>
                    </a:cubicBezTo>
                    <a:cubicBezTo>
                      <a:pt x="478" y="563"/>
                      <a:pt x="478" y="563"/>
                      <a:pt x="478" y="563"/>
                    </a:cubicBezTo>
                    <a:cubicBezTo>
                      <a:pt x="115" y="563"/>
                      <a:pt x="115" y="563"/>
                      <a:pt x="115" y="563"/>
                    </a:cubicBezTo>
                    <a:cubicBezTo>
                      <a:pt x="624" y="54"/>
                      <a:pt x="624" y="54"/>
                      <a:pt x="624" y="54"/>
                    </a:cubicBezTo>
                    <a:cubicBezTo>
                      <a:pt x="636" y="43"/>
                      <a:pt x="636" y="24"/>
                      <a:pt x="624" y="12"/>
                    </a:cubicBezTo>
                    <a:cubicBezTo>
                      <a:pt x="612" y="0"/>
                      <a:pt x="593" y="0"/>
                      <a:pt x="581" y="12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0" y="593"/>
                      <a:pt x="0" y="593"/>
                      <a:pt x="0" y="59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581" y="1174"/>
                      <a:pt x="581" y="1174"/>
                      <a:pt x="581" y="1174"/>
                    </a:cubicBezTo>
                    <a:cubicBezTo>
                      <a:pt x="587" y="1180"/>
                      <a:pt x="595" y="1183"/>
                      <a:pt x="602" y="1183"/>
                    </a:cubicBezTo>
                    <a:cubicBezTo>
                      <a:pt x="610" y="1183"/>
                      <a:pt x="618" y="1180"/>
                      <a:pt x="624" y="1174"/>
                    </a:cubicBezTo>
                    <a:cubicBezTo>
                      <a:pt x="636" y="1162"/>
                      <a:pt x="636" y="1143"/>
                      <a:pt x="624" y="1131"/>
                    </a:cubicBezTo>
                    <a:lnTo>
                      <a:pt x="115" y="6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A12DD5A4-0A4B-4604-9B95-4483ED79F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749"/>
                <a:ext cx="1510" cy="2812"/>
              </a:xfrm>
              <a:custGeom>
                <a:avLst/>
                <a:gdLst>
                  <a:gd name="T0" fmla="*/ 55 w 636"/>
                  <a:gd name="T1" fmla="*/ 12 h 1183"/>
                  <a:gd name="T2" fmla="*/ 12 w 636"/>
                  <a:gd name="T3" fmla="*/ 12 h 1183"/>
                  <a:gd name="T4" fmla="*/ 12 w 636"/>
                  <a:gd name="T5" fmla="*/ 54 h 1183"/>
                  <a:gd name="T6" fmla="*/ 520 w 636"/>
                  <a:gd name="T7" fmla="*/ 563 h 1183"/>
                  <a:gd name="T8" fmla="*/ 190 w 636"/>
                  <a:gd name="T9" fmla="*/ 563 h 1183"/>
                  <a:gd name="T10" fmla="*/ 190 w 636"/>
                  <a:gd name="T11" fmla="*/ 623 h 1183"/>
                  <a:gd name="T12" fmla="*/ 520 w 636"/>
                  <a:gd name="T13" fmla="*/ 623 h 1183"/>
                  <a:gd name="T14" fmla="*/ 12 w 636"/>
                  <a:gd name="T15" fmla="*/ 1131 h 1183"/>
                  <a:gd name="T16" fmla="*/ 12 w 636"/>
                  <a:gd name="T17" fmla="*/ 1174 h 1183"/>
                  <a:gd name="T18" fmla="*/ 33 w 636"/>
                  <a:gd name="T19" fmla="*/ 1183 h 1183"/>
                  <a:gd name="T20" fmla="*/ 55 w 636"/>
                  <a:gd name="T21" fmla="*/ 1174 h 1183"/>
                  <a:gd name="T22" fmla="*/ 636 w 636"/>
                  <a:gd name="T23" fmla="*/ 593 h 1183"/>
                  <a:gd name="T24" fmla="*/ 55 w 636"/>
                  <a:gd name="T25" fmla="*/ 12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1183">
                    <a:moveTo>
                      <a:pt x="55" y="12"/>
                    </a:moveTo>
                    <a:cubicBezTo>
                      <a:pt x="43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4"/>
                    </a:cubicBezTo>
                    <a:cubicBezTo>
                      <a:pt x="520" y="563"/>
                      <a:pt x="520" y="563"/>
                      <a:pt x="520" y="563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520" y="623"/>
                      <a:pt x="520" y="623"/>
                      <a:pt x="520" y="623"/>
                    </a:cubicBezTo>
                    <a:cubicBezTo>
                      <a:pt x="12" y="1131"/>
                      <a:pt x="12" y="1131"/>
                      <a:pt x="12" y="1131"/>
                    </a:cubicBezTo>
                    <a:cubicBezTo>
                      <a:pt x="0" y="1143"/>
                      <a:pt x="0" y="1162"/>
                      <a:pt x="12" y="1174"/>
                    </a:cubicBezTo>
                    <a:cubicBezTo>
                      <a:pt x="18" y="1180"/>
                      <a:pt x="26" y="1183"/>
                      <a:pt x="33" y="1183"/>
                    </a:cubicBezTo>
                    <a:cubicBezTo>
                      <a:pt x="41" y="1183"/>
                      <a:pt x="49" y="1180"/>
                      <a:pt x="55" y="1174"/>
                    </a:cubicBezTo>
                    <a:cubicBezTo>
                      <a:pt x="636" y="593"/>
                      <a:pt x="636" y="593"/>
                      <a:pt x="636" y="593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9AC1B87-DE9F-4D7C-9626-5C466EF65BB6}"/>
                </a:ext>
              </a:extLst>
            </p:cNvPr>
            <p:cNvSpPr txBox="1"/>
            <p:nvPr/>
          </p:nvSpPr>
          <p:spPr>
            <a:xfrm>
              <a:off x="5545440" y="487313"/>
              <a:ext cx="1428726" cy="822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255083"/>
                  </a:solidFill>
                </a:rPr>
                <a:t>Measure 1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</a:rPr>
                <a:t>Net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  <a:latin typeface="+mj-lt"/>
                </a:rPr>
                <a:t>Cash Flow</a:t>
              </a:r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780C84BF-E2C2-42B1-B5E0-F45F66252E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2156" y="536878"/>
              <a:ext cx="723614" cy="723614"/>
            </a:xfrm>
            <a:custGeom>
              <a:avLst/>
              <a:gdLst>
                <a:gd name="T0" fmla="*/ 1348 w 2048"/>
                <a:gd name="T1" fmla="*/ 753 h 2048"/>
                <a:gd name="T2" fmla="*/ 1302 w 2048"/>
                <a:gd name="T3" fmla="*/ 407 h 2048"/>
                <a:gd name="T4" fmla="*/ 1394 w 2048"/>
                <a:gd name="T5" fmla="*/ 400 h 2048"/>
                <a:gd name="T6" fmla="*/ 876 w 2048"/>
                <a:gd name="T7" fmla="*/ 144 h 2048"/>
                <a:gd name="T8" fmla="*/ 906 w 2048"/>
                <a:gd name="T9" fmla="*/ 243 h 2048"/>
                <a:gd name="T10" fmla="*/ 1578 w 2048"/>
                <a:gd name="T11" fmla="*/ 846 h 2048"/>
                <a:gd name="T12" fmla="*/ 876 w 2048"/>
                <a:gd name="T13" fmla="*/ 647 h 2048"/>
                <a:gd name="T14" fmla="*/ 876 w 2048"/>
                <a:gd name="T15" fmla="*/ 647 h 2048"/>
                <a:gd name="T16" fmla="*/ 1044 w 2048"/>
                <a:gd name="T17" fmla="*/ 876 h 2048"/>
                <a:gd name="T18" fmla="*/ 1074 w 2048"/>
                <a:gd name="T19" fmla="*/ 459 h 2048"/>
                <a:gd name="T20" fmla="*/ 906 w 2048"/>
                <a:gd name="T21" fmla="*/ 1508 h 2048"/>
                <a:gd name="T22" fmla="*/ 876 w 2048"/>
                <a:gd name="T23" fmla="*/ 1608 h 2048"/>
                <a:gd name="T24" fmla="*/ 358 w 2048"/>
                <a:gd name="T25" fmla="*/ 358 h 2048"/>
                <a:gd name="T26" fmla="*/ 450 w 2048"/>
                <a:gd name="T27" fmla="*/ 450 h 2048"/>
                <a:gd name="T28" fmla="*/ 174 w 2048"/>
                <a:gd name="T29" fmla="*/ 906 h 2048"/>
                <a:gd name="T30" fmla="*/ 174 w 2048"/>
                <a:gd name="T31" fmla="*/ 846 h 2048"/>
                <a:gd name="T32" fmla="*/ 379 w 2048"/>
                <a:gd name="T33" fmla="*/ 1402 h 2048"/>
                <a:gd name="T34" fmla="*/ 407 w 2048"/>
                <a:gd name="T35" fmla="*/ 1302 h 2048"/>
                <a:gd name="T36" fmla="*/ 459 w 2048"/>
                <a:gd name="T37" fmla="*/ 1009 h 2048"/>
                <a:gd name="T38" fmla="*/ 1752 w 2048"/>
                <a:gd name="T39" fmla="*/ 790 h 2048"/>
                <a:gd name="T40" fmla="*/ 1561 w 2048"/>
                <a:gd name="T41" fmla="*/ 470 h 2048"/>
                <a:gd name="T42" fmla="*/ 1138 w 2048"/>
                <a:gd name="T43" fmla="*/ 314 h 2048"/>
                <a:gd name="T44" fmla="*/ 790 w 2048"/>
                <a:gd name="T45" fmla="*/ 0 h 2048"/>
                <a:gd name="T46" fmla="*/ 470 w 2048"/>
                <a:gd name="T47" fmla="*/ 190 h 2048"/>
                <a:gd name="T48" fmla="*/ 191 w 2048"/>
                <a:gd name="T49" fmla="*/ 421 h 2048"/>
                <a:gd name="T50" fmla="*/ 431 w 2048"/>
                <a:gd name="T51" fmla="*/ 236 h 2048"/>
                <a:gd name="T52" fmla="*/ 722 w 2048"/>
                <a:gd name="T53" fmla="*/ 318 h 2048"/>
                <a:gd name="T54" fmla="*/ 1014 w 2048"/>
                <a:gd name="T55" fmla="*/ 109 h 2048"/>
                <a:gd name="T56" fmla="*/ 1162 w 2048"/>
                <a:gd name="T57" fmla="*/ 373 h 2048"/>
                <a:gd name="T58" fmla="*/ 1516 w 2048"/>
                <a:gd name="T59" fmla="*/ 431 h 2048"/>
                <a:gd name="T60" fmla="*/ 1434 w 2048"/>
                <a:gd name="T61" fmla="*/ 722 h 2048"/>
                <a:gd name="T62" fmla="*/ 1481 w 2048"/>
                <a:gd name="T63" fmla="*/ 913 h 2048"/>
                <a:gd name="T64" fmla="*/ 513 w 2048"/>
                <a:gd name="T65" fmla="*/ 876 h 2048"/>
                <a:gd name="T66" fmla="*/ 954 w 2048"/>
                <a:gd name="T67" fmla="*/ 1692 h 2048"/>
                <a:gd name="T68" fmla="*/ 702 w 2048"/>
                <a:gd name="T69" fmla="*/ 1408 h 2048"/>
                <a:gd name="T70" fmla="*/ 359 w 2048"/>
                <a:gd name="T71" fmla="*/ 1513 h 2048"/>
                <a:gd name="T72" fmla="*/ 377 w 2048"/>
                <a:gd name="T73" fmla="*/ 1129 h 2048"/>
                <a:gd name="T74" fmla="*/ 60 w 2048"/>
                <a:gd name="T75" fmla="*/ 961 h 2048"/>
                <a:gd name="T76" fmla="*/ 344 w 2048"/>
                <a:gd name="T77" fmla="*/ 702 h 2048"/>
                <a:gd name="T78" fmla="*/ 242 w 2048"/>
                <a:gd name="T79" fmla="*/ 485 h 2048"/>
                <a:gd name="T80" fmla="*/ 104 w 2048"/>
                <a:gd name="T81" fmla="*/ 678 h 2048"/>
                <a:gd name="T82" fmla="*/ 294 w 2048"/>
                <a:gd name="T83" fmla="*/ 1088 h 2048"/>
                <a:gd name="T84" fmla="*/ 317 w 2048"/>
                <a:gd name="T85" fmla="*/ 1556 h 2048"/>
                <a:gd name="T86" fmla="*/ 678 w 2048"/>
                <a:gd name="T87" fmla="*/ 1647 h 2048"/>
                <a:gd name="T88" fmla="*/ 1481 w 2048"/>
                <a:gd name="T89" fmla="*/ 2048 h 2048"/>
                <a:gd name="T90" fmla="*/ 1481 w 2048"/>
                <a:gd name="T91" fmla="*/ 1988 h 2048"/>
                <a:gd name="T92" fmla="*/ 1899 w 2048"/>
                <a:gd name="T93" fmla="*/ 1768 h 2048"/>
                <a:gd name="T94" fmla="*/ 1750 w 2048"/>
                <a:gd name="T95" fmla="*/ 981 h 2048"/>
                <a:gd name="T96" fmla="*/ 573 w 2048"/>
                <a:gd name="T97" fmla="*/ 876 h 2048"/>
                <a:gd name="T98" fmla="*/ 1500 w 2048"/>
                <a:gd name="T99" fmla="*/ 1865 h 2048"/>
                <a:gd name="T100" fmla="*/ 1710 w 2048"/>
                <a:gd name="T101" fmla="*/ 1602 h 2048"/>
                <a:gd name="T102" fmla="*/ 1438 w 2048"/>
                <a:gd name="T103" fmla="*/ 1305 h 2048"/>
                <a:gd name="T104" fmla="*/ 1537 w 2048"/>
                <a:gd name="T105" fmla="*/ 1231 h 2048"/>
                <a:gd name="T106" fmla="*/ 1463 w 2048"/>
                <a:gd name="T107" fmla="*/ 1231 h 2048"/>
                <a:gd name="T108" fmla="*/ 1561 w 2048"/>
                <a:gd name="T109" fmla="*/ 1527 h 2048"/>
                <a:gd name="T110" fmla="*/ 1307 w 2048"/>
                <a:gd name="T111" fmla="*/ 1713 h 2048"/>
                <a:gd name="T112" fmla="*/ 1500 w 2048"/>
                <a:gd name="T113" fmla="*/ 1865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8" h="2048">
                  <a:moveTo>
                    <a:pt x="1320" y="781"/>
                  </a:moveTo>
                  <a:cubicBezTo>
                    <a:pt x="1320" y="796"/>
                    <a:pt x="1333" y="808"/>
                    <a:pt x="1348" y="808"/>
                  </a:cubicBezTo>
                  <a:cubicBezTo>
                    <a:pt x="1363" y="808"/>
                    <a:pt x="1375" y="796"/>
                    <a:pt x="1375" y="781"/>
                  </a:cubicBezTo>
                  <a:cubicBezTo>
                    <a:pt x="1375" y="766"/>
                    <a:pt x="1363" y="753"/>
                    <a:pt x="1348" y="753"/>
                  </a:cubicBezTo>
                  <a:cubicBezTo>
                    <a:pt x="1333" y="753"/>
                    <a:pt x="1320" y="766"/>
                    <a:pt x="1320" y="781"/>
                  </a:cubicBezTo>
                  <a:close/>
                  <a:moveTo>
                    <a:pt x="1394" y="358"/>
                  </a:moveTo>
                  <a:cubicBezTo>
                    <a:pt x="1382" y="346"/>
                    <a:pt x="1363" y="346"/>
                    <a:pt x="1351" y="358"/>
                  </a:cubicBezTo>
                  <a:cubicBezTo>
                    <a:pt x="1302" y="407"/>
                    <a:pt x="1302" y="407"/>
                    <a:pt x="1302" y="407"/>
                  </a:cubicBezTo>
                  <a:cubicBezTo>
                    <a:pt x="1290" y="419"/>
                    <a:pt x="1290" y="438"/>
                    <a:pt x="1302" y="450"/>
                  </a:cubicBezTo>
                  <a:cubicBezTo>
                    <a:pt x="1308" y="456"/>
                    <a:pt x="1315" y="459"/>
                    <a:pt x="1323" y="459"/>
                  </a:cubicBezTo>
                  <a:cubicBezTo>
                    <a:pt x="1331" y="459"/>
                    <a:pt x="1338" y="456"/>
                    <a:pt x="1344" y="450"/>
                  </a:cubicBezTo>
                  <a:cubicBezTo>
                    <a:pt x="1394" y="400"/>
                    <a:pt x="1394" y="400"/>
                    <a:pt x="1394" y="400"/>
                  </a:cubicBezTo>
                  <a:cubicBezTo>
                    <a:pt x="1405" y="389"/>
                    <a:pt x="1405" y="370"/>
                    <a:pt x="1394" y="358"/>
                  </a:cubicBezTo>
                  <a:close/>
                  <a:moveTo>
                    <a:pt x="906" y="243"/>
                  </a:moveTo>
                  <a:cubicBezTo>
                    <a:pt x="906" y="174"/>
                    <a:pt x="906" y="174"/>
                    <a:pt x="906" y="174"/>
                  </a:cubicBezTo>
                  <a:cubicBezTo>
                    <a:pt x="906" y="157"/>
                    <a:pt x="892" y="144"/>
                    <a:pt x="876" y="144"/>
                  </a:cubicBezTo>
                  <a:cubicBezTo>
                    <a:pt x="859" y="144"/>
                    <a:pt x="846" y="157"/>
                    <a:pt x="846" y="174"/>
                  </a:cubicBezTo>
                  <a:cubicBezTo>
                    <a:pt x="846" y="243"/>
                    <a:pt x="846" y="243"/>
                    <a:pt x="846" y="243"/>
                  </a:cubicBezTo>
                  <a:cubicBezTo>
                    <a:pt x="846" y="260"/>
                    <a:pt x="859" y="273"/>
                    <a:pt x="876" y="273"/>
                  </a:cubicBezTo>
                  <a:cubicBezTo>
                    <a:pt x="892" y="273"/>
                    <a:pt x="906" y="260"/>
                    <a:pt x="906" y="243"/>
                  </a:cubicBezTo>
                  <a:close/>
                  <a:moveTo>
                    <a:pt x="1508" y="906"/>
                  </a:moveTo>
                  <a:cubicBezTo>
                    <a:pt x="1578" y="906"/>
                    <a:pt x="1578" y="906"/>
                    <a:pt x="1578" y="906"/>
                  </a:cubicBezTo>
                  <a:cubicBezTo>
                    <a:pt x="1595" y="906"/>
                    <a:pt x="1608" y="892"/>
                    <a:pt x="1608" y="876"/>
                  </a:cubicBezTo>
                  <a:cubicBezTo>
                    <a:pt x="1608" y="859"/>
                    <a:pt x="1595" y="846"/>
                    <a:pt x="1578" y="846"/>
                  </a:cubicBezTo>
                  <a:cubicBezTo>
                    <a:pt x="1508" y="846"/>
                    <a:pt x="1508" y="846"/>
                    <a:pt x="1508" y="846"/>
                  </a:cubicBezTo>
                  <a:cubicBezTo>
                    <a:pt x="1492" y="846"/>
                    <a:pt x="1478" y="859"/>
                    <a:pt x="1478" y="876"/>
                  </a:cubicBezTo>
                  <a:cubicBezTo>
                    <a:pt x="1478" y="892"/>
                    <a:pt x="1492" y="906"/>
                    <a:pt x="1508" y="906"/>
                  </a:cubicBezTo>
                  <a:close/>
                  <a:moveTo>
                    <a:pt x="876" y="647"/>
                  </a:moveTo>
                  <a:cubicBezTo>
                    <a:pt x="750" y="647"/>
                    <a:pt x="647" y="750"/>
                    <a:pt x="647" y="876"/>
                  </a:cubicBezTo>
                  <a:cubicBezTo>
                    <a:pt x="647" y="1002"/>
                    <a:pt x="750" y="1104"/>
                    <a:pt x="876" y="1104"/>
                  </a:cubicBezTo>
                  <a:cubicBezTo>
                    <a:pt x="1002" y="1104"/>
                    <a:pt x="1104" y="1002"/>
                    <a:pt x="1104" y="876"/>
                  </a:cubicBezTo>
                  <a:cubicBezTo>
                    <a:pt x="1104" y="750"/>
                    <a:pt x="1002" y="647"/>
                    <a:pt x="876" y="647"/>
                  </a:cubicBezTo>
                  <a:close/>
                  <a:moveTo>
                    <a:pt x="876" y="1044"/>
                  </a:moveTo>
                  <a:cubicBezTo>
                    <a:pt x="783" y="1044"/>
                    <a:pt x="707" y="969"/>
                    <a:pt x="707" y="876"/>
                  </a:cubicBezTo>
                  <a:cubicBezTo>
                    <a:pt x="707" y="783"/>
                    <a:pt x="783" y="707"/>
                    <a:pt x="876" y="707"/>
                  </a:cubicBezTo>
                  <a:cubicBezTo>
                    <a:pt x="969" y="707"/>
                    <a:pt x="1044" y="783"/>
                    <a:pt x="1044" y="876"/>
                  </a:cubicBezTo>
                  <a:cubicBezTo>
                    <a:pt x="1044" y="969"/>
                    <a:pt x="969" y="1044"/>
                    <a:pt x="876" y="1044"/>
                  </a:cubicBezTo>
                  <a:close/>
                  <a:moveTo>
                    <a:pt x="1129" y="459"/>
                  </a:moveTo>
                  <a:cubicBezTo>
                    <a:pt x="1129" y="444"/>
                    <a:pt x="1117" y="432"/>
                    <a:pt x="1102" y="432"/>
                  </a:cubicBezTo>
                  <a:cubicBezTo>
                    <a:pt x="1086" y="432"/>
                    <a:pt x="1074" y="444"/>
                    <a:pt x="1074" y="459"/>
                  </a:cubicBezTo>
                  <a:cubicBezTo>
                    <a:pt x="1074" y="474"/>
                    <a:pt x="1086" y="487"/>
                    <a:pt x="1102" y="487"/>
                  </a:cubicBezTo>
                  <a:cubicBezTo>
                    <a:pt x="1117" y="487"/>
                    <a:pt x="1129" y="474"/>
                    <a:pt x="1129" y="459"/>
                  </a:cubicBezTo>
                  <a:close/>
                  <a:moveTo>
                    <a:pt x="906" y="1578"/>
                  </a:moveTo>
                  <a:cubicBezTo>
                    <a:pt x="906" y="1508"/>
                    <a:pt x="906" y="1508"/>
                    <a:pt x="906" y="1508"/>
                  </a:cubicBezTo>
                  <a:cubicBezTo>
                    <a:pt x="906" y="1492"/>
                    <a:pt x="892" y="1478"/>
                    <a:pt x="876" y="1478"/>
                  </a:cubicBezTo>
                  <a:cubicBezTo>
                    <a:pt x="859" y="1478"/>
                    <a:pt x="846" y="1492"/>
                    <a:pt x="846" y="1508"/>
                  </a:cubicBezTo>
                  <a:cubicBezTo>
                    <a:pt x="846" y="1578"/>
                    <a:pt x="846" y="1578"/>
                    <a:pt x="846" y="1578"/>
                  </a:cubicBezTo>
                  <a:cubicBezTo>
                    <a:pt x="846" y="1595"/>
                    <a:pt x="859" y="1608"/>
                    <a:pt x="876" y="1608"/>
                  </a:cubicBezTo>
                  <a:cubicBezTo>
                    <a:pt x="892" y="1608"/>
                    <a:pt x="906" y="1595"/>
                    <a:pt x="906" y="1578"/>
                  </a:cubicBezTo>
                  <a:close/>
                  <a:moveTo>
                    <a:pt x="450" y="407"/>
                  </a:moveTo>
                  <a:cubicBezTo>
                    <a:pt x="400" y="358"/>
                    <a:pt x="400" y="358"/>
                    <a:pt x="400" y="358"/>
                  </a:cubicBezTo>
                  <a:cubicBezTo>
                    <a:pt x="389" y="346"/>
                    <a:pt x="370" y="346"/>
                    <a:pt x="358" y="358"/>
                  </a:cubicBezTo>
                  <a:cubicBezTo>
                    <a:pt x="346" y="370"/>
                    <a:pt x="346" y="389"/>
                    <a:pt x="358" y="400"/>
                  </a:cubicBezTo>
                  <a:cubicBezTo>
                    <a:pt x="407" y="450"/>
                    <a:pt x="407" y="450"/>
                    <a:pt x="407" y="450"/>
                  </a:cubicBezTo>
                  <a:cubicBezTo>
                    <a:pt x="413" y="456"/>
                    <a:pt x="421" y="459"/>
                    <a:pt x="429" y="459"/>
                  </a:cubicBezTo>
                  <a:cubicBezTo>
                    <a:pt x="436" y="459"/>
                    <a:pt x="444" y="456"/>
                    <a:pt x="450" y="450"/>
                  </a:cubicBezTo>
                  <a:cubicBezTo>
                    <a:pt x="462" y="438"/>
                    <a:pt x="462" y="419"/>
                    <a:pt x="450" y="407"/>
                  </a:cubicBezTo>
                  <a:close/>
                  <a:moveTo>
                    <a:pt x="174" y="846"/>
                  </a:moveTo>
                  <a:cubicBezTo>
                    <a:pt x="157" y="846"/>
                    <a:pt x="144" y="859"/>
                    <a:pt x="144" y="876"/>
                  </a:cubicBezTo>
                  <a:cubicBezTo>
                    <a:pt x="144" y="892"/>
                    <a:pt x="157" y="906"/>
                    <a:pt x="174" y="906"/>
                  </a:cubicBezTo>
                  <a:cubicBezTo>
                    <a:pt x="243" y="906"/>
                    <a:pt x="243" y="906"/>
                    <a:pt x="243" y="906"/>
                  </a:cubicBezTo>
                  <a:cubicBezTo>
                    <a:pt x="260" y="906"/>
                    <a:pt x="273" y="892"/>
                    <a:pt x="273" y="876"/>
                  </a:cubicBezTo>
                  <a:cubicBezTo>
                    <a:pt x="273" y="859"/>
                    <a:pt x="260" y="846"/>
                    <a:pt x="243" y="846"/>
                  </a:cubicBezTo>
                  <a:lnTo>
                    <a:pt x="174" y="846"/>
                  </a:lnTo>
                  <a:close/>
                  <a:moveTo>
                    <a:pt x="407" y="1302"/>
                  </a:moveTo>
                  <a:cubicBezTo>
                    <a:pt x="358" y="1351"/>
                    <a:pt x="358" y="1351"/>
                    <a:pt x="358" y="1351"/>
                  </a:cubicBezTo>
                  <a:cubicBezTo>
                    <a:pt x="346" y="1363"/>
                    <a:pt x="346" y="1382"/>
                    <a:pt x="358" y="1394"/>
                  </a:cubicBezTo>
                  <a:cubicBezTo>
                    <a:pt x="364" y="1399"/>
                    <a:pt x="372" y="1402"/>
                    <a:pt x="379" y="1402"/>
                  </a:cubicBezTo>
                  <a:cubicBezTo>
                    <a:pt x="387" y="1402"/>
                    <a:pt x="395" y="1399"/>
                    <a:pt x="400" y="1394"/>
                  </a:cubicBezTo>
                  <a:cubicBezTo>
                    <a:pt x="450" y="1344"/>
                    <a:pt x="450" y="1344"/>
                    <a:pt x="450" y="1344"/>
                  </a:cubicBezTo>
                  <a:cubicBezTo>
                    <a:pt x="462" y="1332"/>
                    <a:pt x="462" y="1314"/>
                    <a:pt x="450" y="1302"/>
                  </a:cubicBezTo>
                  <a:cubicBezTo>
                    <a:pt x="438" y="1290"/>
                    <a:pt x="419" y="1290"/>
                    <a:pt x="407" y="1302"/>
                  </a:cubicBezTo>
                  <a:close/>
                  <a:moveTo>
                    <a:pt x="431" y="982"/>
                  </a:moveTo>
                  <a:cubicBezTo>
                    <a:pt x="416" y="982"/>
                    <a:pt x="404" y="994"/>
                    <a:pt x="404" y="1009"/>
                  </a:cubicBezTo>
                  <a:cubicBezTo>
                    <a:pt x="404" y="1024"/>
                    <a:pt x="416" y="1037"/>
                    <a:pt x="431" y="1037"/>
                  </a:cubicBezTo>
                  <a:cubicBezTo>
                    <a:pt x="446" y="1037"/>
                    <a:pt x="459" y="1024"/>
                    <a:pt x="459" y="1009"/>
                  </a:cubicBezTo>
                  <a:cubicBezTo>
                    <a:pt x="459" y="994"/>
                    <a:pt x="446" y="982"/>
                    <a:pt x="431" y="982"/>
                  </a:cubicBezTo>
                  <a:close/>
                  <a:moveTo>
                    <a:pt x="1750" y="981"/>
                  </a:moveTo>
                  <a:cubicBezTo>
                    <a:pt x="1751" y="975"/>
                    <a:pt x="1752" y="968"/>
                    <a:pt x="1752" y="961"/>
                  </a:cubicBezTo>
                  <a:cubicBezTo>
                    <a:pt x="1752" y="790"/>
                    <a:pt x="1752" y="790"/>
                    <a:pt x="1752" y="790"/>
                  </a:cubicBezTo>
                  <a:cubicBezTo>
                    <a:pt x="1752" y="732"/>
                    <a:pt x="1706" y="682"/>
                    <a:pt x="1647" y="678"/>
                  </a:cubicBezTo>
                  <a:cubicBezTo>
                    <a:pt x="1458" y="664"/>
                    <a:pt x="1458" y="664"/>
                    <a:pt x="1458" y="664"/>
                  </a:cubicBezTo>
                  <a:cubicBezTo>
                    <a:pt x="1452" y="647"/>
                    <a:pt x="1445" y="630"/>
                    <a:pt x="1437" y="614"/>
                  </a:cubicBezTo>
                  <a:cubicBezTo>
                    <a:pt x="1561" y="470"/>
                    <a:pt x="1561" y="470"/>
                    <a:pt x="1561" y="470"/>
                  </a:cubicBezTo>
                  <a:cubicBezTo>
                    <a:pt x="1600" y="426"/>
                    <a:pt x="1597" y="358"/>
                    <a:pt x="1556" y="317"/>
                  </a:cubicBezTo>
                  <a:cubicBezTo>
                    <a:pt x="1435" y="196"/>
                    <a:pt x="1435" y="196"/>
                    <a:pt x="1435" y="196"/>
                  </a:cubicBezTo>
                  <a:cubicBezTo>
                    <a:pt x="1393" y="155"/>
                    <a:pt x="1326" y="152"/>
                    <a:pt x="1282" y="190"/>
                  </a:cubicBezTo>
                  <a:cubicBezTo>
                    <a:pt x="1138" y="314"/>
                    <a:pt x="1138" y="314"/>
                    <a:pt x="1138" y="314"/>
                  </a:cubicBezTo>
                  <a:cubicBezTo>
                    <a:pt x="1121" y="307"/>
                    <a:pt x="1105" y="300"/>
                    <a:pt x="1088" y="294"/>
                  </a:cubicBezTo>
                  <a:cubicBezTo>
                    <a:pt x="1074" y="104"/>
                    <a:pt x="1074" y="104"/>
                    <a:pt x="1074" y="104"/>
                  </a:cubicBezTo>
                  <a:cubicBezTo>
                    <a:pt x="1069" y="46"/>
                    <a:pt x="1020" y="0"/>
                    <a:pt x="961" y="0"/>
                  </a:cubicBezTo>
                  <a:cubicBezTo>
                    <a:pt x="790" y="0"/>
                    <a:pt x="790" y="0"/>
                    <a:pt x="790" y="0"/>
                  </a:cubicBezTo>
                  <a:cubicBezTo>
                    <a:pt x="732" y="0"/>
                    <a:pt x="682" y="46"/>
                    <a:pt x="678" y="104"/>
                  </a:cubicBezTo>
                  <a:cubicBezTo>
                    <a:pt x="664" y="294"/>
                    <a:pt x="664" y="294"/>
                    <a:pt x="664" y="294"/>
                  </a:cubicBezTo>
                  <a:cubicBezTo>
                    <a:pt x="647" y="300"/>
                    <a:pt x="630" y="307"/>
                    <a:pt x="614" y="314"/>
                  </a:cubicBezTo>
                  <a:cubicBezTo>
                    <a:pt x="470" y="190"/>
                    <a:pt x="470" y="190"/>
                    <a:pt x="470" y="190"/>
                  </a:cubicBezTo>
                  <a:cubicBezTo>
                    <a:pt x="426" y="152"/>
                    <a:pt x="358" y="155"/>
                    <a:pt x="317" y="196"/>
                  </a:cubicBezTo>
                  <a:cubicBezTo>
                    <a:pt x="196" y="317"/>
                    <a:pt x="196" y="317"/>
                    <a:pt x="196" y="317"/>
                  </a:cubicBezTo>
                  <a:cubicBezTo>
                    <a:pt x="177" y="336"/>
                    <a:pt x="165" y="362"/>
                    <a:pt x="163" y="389"/>
                  </a:cubicBezTo>
                  <a:cubicBezTo>
                    <a:pt x="162" y="406"/>
                    <a:pt x="175" y="420"/>
                    <a:pt x="191" y="421"/>
                  </a:cubicBezTo>
                  <a:cubicBezTo>
                    <a:pt x="208" y="422"/>
                    <a:pt x="222" y="410"/>
                    <a:pt x="223" y="393"/>
                  </a:cubicBezTo>
                  <a:cubicBezTo>
                    <a:pt x="224" y="380"/>
                    <a:pt x="229" y="368"/>
                    <a:pt x="238" y="359"/>
                  </a:cubicBezTo>
                  <a:cubicBezTo>
                    <a:pt x="359" y="238"/>
                    <a:pt x="359" y="238"/>
                    <a:pt x="359" y="238"/>
                  </a:cubicBezTo>
                  <a:cubicBezTo>
                    <a:pt x="379" y="219"/>
                    <a:pt x="410" y="218"/>
                    <a:pt x="431" y="236"/>
                  </a:cubicBezTo>
                  <a:cubicBezTo>
                    <a:pt x="590" y="373"/>
                    <a:pt x="590" y="373"/>
                    <a:pt x="590" y="373"/>
                  </a:cubicBezTo>
                  <a:cubicBezTo>
                    <a:pt x="599" y="381"/>
                    <a:pt x="612" y="382"/>
                    <a:pt x="623" y="377"/>
                  </a:cubicBezTo>
                  <a:cubicBezTo>
                    <a:pt x="648" y="364"/>
                    <a:pt x="675" y="353"/>
                    <a:pt x="702" y="344"/>
                  </a:cubicBezTo>
                  <a:cubicBezTo>
                    <a:pt x="713" y="340"/>
                    <a:pt x="721" y="330"/>
                    <a:pt x="722" y="318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40" y="81"/>
                    <a:pt x="763" y="60"/>
                    <a:pt x="790" y="60"/>
                  </a:cubicBezTo>
                  <a:cubicBezTo>
                    <a:pt x="961" y="60"/>
                    <a:pt x="961" y="60"/>
                    <a:pt x="961" y="60"/>
                  </a:cubicBezTo>
                  <a:cubicBezTo>
                    <a:pt x="989" y="60"/>
                    <a:pt x="1012" y="81"/>
                    <a:pt x="1014" y="109"/>
                  </a:cubicBezTo>
                  <a:cubicBezTo>
                    <a:pt x="1029" y="318"/>
                    <a:pt x="1029" y="318"/>
                    <a:pt x="1029" y="318"/>
                  </a:cubicBezTo>
                  <a:cubicBezTo>
                    <a:pt x="1030" y="330"/>
                    <a:pt x="1038" y="340"/>
                    <a:pt x="1050" y="344"/>
                  </a:cubicBezTo>
                  <a:cubicBezTo>
                    <a:pt x="1077" y="353"/>
                    <a:pt x="1104" y="364"/>
                    <a:pt x="1129" y="377"/>
                  </a:cubicBezTo>
                  <a:cubicBezTo>
                    <a:pt x="1140" y="382"/>
                    <a:pt x="1153" y="381"/>
                    <a:pt x="1162" y="373"/>
                  </a:cubicBezTo>
                  <a:cubicBezTo>
                    <a:pt x="1321" y="236"/>
                    <a:pt x="1321" y="236"/>
                    <a:pt x="1321" y="236"/>
                  </a:cubicBezTo>
                  <a:cubicBezTo>
                    <a:pt x="1342" y="218"/>
                    <a:pt x="1373" y="219"/>
                    <a:pt x="1392" y="238"/>
                  </a:cubicBezTo>
                  <a:cubicBezTo>
                    <a:pt x="1513" y="359"/>
                    <a:pt x="1513" y="359"/>
                    <a:pt x="1513" y="359"/>
                  </a:cubicBezTo>
                  <a:cubicBezTo>
                    <a:pt x="1533" y="379"/>
                    <a:pt x="1534" y="410"/>
                    <a:pt x="1516" y="431"/>
                  </a:cubicBezTo>
                  <a:cubicBezTo>
                    <a:pt x="1379" y="590"/>
                    <a:pt x="1379" y="590"/>
                    <a:pt x="1379" y="590"/>
                  </a:cubicBezTo>
                  <a:cubicBezTo>
                    <a:pt x="1371" y="599"/>
                    <a:pt x="1370" y="612"/>
                    <a:pt x="1375" y="623"/>
                  </a:cubicBezTo>
                  <a:cubicBezTo>
                    <a:pt x="1388" y="648"/>
                    <a:pt x="1399" y="675"/>
                    <a:pt x="1408" y="702"/>
                  </a:cubicBezTo>
                  <a:cubicBezTo>
                    <a:pt x="1411" y="713"/>
                    <a:pt x="1422" y="721"/>
                    <a:pt x="1434" y="722"/>
                  </a:cubicBezTo>
                  <a:cubicBezTo>
                    <a:pt x="1643" y="738"/>
                    <a:pt x="1643" y="738"/>
                    <a:pt x="1643" y="738"/>
                  </a:cubicBezTo>
                  <a:cubicBezTo>
                    <a:pt x="1670" y="740"/>
                    <a:pt x="1692" y="763"/>
                    <a:pt x="1692" y="790"/>
                  </a:cubicBezTo>
                  <a:cubicBezTo>
                    <a:pt x="1692" y="954"/>
                    <a:pt x="1692" y="954"/>
                    <a:pt x="1692" y="954"/>
                  </a:cubicBezTo>
                  <a:cubicBezTo>
                    <a:pt x="1626" y="928"/>
                    <a:pt x="1555" y="913"/>
                    <a:pt x="1481" y="913"/>
                  </a:cubicBezTo>
                  <a:cubicBezTo>
                    <a:pt x="1389" y="913"/>
                    <a:pt x="1302" y="935"/>
                    <a:pt x="1226" y="974"/>
                  </a:cubicBezTo>
                  <a:cubicBezTo>
                    <a:pt x="1234" y="942"/>
                    <a:pt x="1239" y="909"/>
                    <a:pt x="1239" y="876"/>
                  </a:cubicBezTo>
                  <a:cubicBezTo>
                    <a:pt x="1239" y="676"/>
                    <a:pt x="1076" y="513"/>
                    <a:pt x="876" y="513"/>
                  </a:cubicBezTo>
                  <a:cubicBezTo>
                    <a:pt x="676" y="513"/>
                    <a:pt x="513" y="676"/>
                    <a:pt x="513" y="876"/>
                  </a:cubicBezTo>
                  <a:cubicBezTo>
                    <a:pt x="513" y="1076"/>
                    <a:pt x="676" y="1239"/>
                    <a:pt x="876" y="1239"/>
                  </a:cubicBezTo>
                  <a:cubicBezTo>
                    <a:pt x="909" y="1239"/>
                    <a:pt x="942" y="1234"/>
                    <a:pt x="974" y="1226"/>
                  </a:cubicBezTo>
                  <a:cubicBezTo>
                    <a:pt x="935" y="1302"/>
                    <a:pt x="913" y="1389"/>
                    <a:pt x="913" y="1481"/>
                  </a:cubicBezTo>
                  <a:cubicBezTo>
                    <a:pt x="913" y="1555"/>
                    <a:pt x="928" y="1626"/>
                    <a:pt x="954" y="1692"/>
                  </a:cubicBezTo>
                  <a:cubicBezTo>
                    <a:pt x="790" y="1692"/>
                    <a:pt x="790" y="1692"/>
                    <a:pt x="790" y="1692"/>
                  </a:cubicBezTo>
                  <a:cubicBezTo>
                    <a:pt x="763" y="1692"/>
                    <a:pt x="740" y="1670"/>
                    <a:pt x="738" y="1643"/>
                  </a:cubicBezTo>
                  <a:cubicBezTo>
                    <a:pt x="722" y="1434"/>
                    <a:pt x="722" y="1434"/>
                    <a:pt x="722" y="1434"/>
                  </a:cubicBezTo>
                  <a:cubicBezTo>
                    <a:pt x="721" y="1422"/>
                    <a:pt x="713" y="1411"/>
                    <a:pt x="702" y="1408"/>
                  </a:cubicBezTo>
                  <a:cubicBezTo>
                    <a:pt x="675" y="1399"/>
                    <a:pt x="648" y="1388"/>
                    <a:pt x="623" y="1375"/>
                  </a:cubicBezTo>
                  <a:cubicBezTo>
                    <a:pt x="612" y="1370"/>
                    <a:pt x="599" y="1371"/>
                    <a:pt x="590" y="1379"/>
                  </a:cubicBezTo>
                  <a:cubicBezTo>
                    <a:pt x="431" y="1516"/>
                    <a:pt x="431" y="1516"/>
                    <a:pt x="431" y="1516"/>
                  </a:cubicBezTo>
                  <a:cubicBezTo>
                    <a:pt x="410" y="1534"/>
                    <a:pt x="379" y="1533"/>
                    <a:pt x="359" y="1513"/>
                  </a:cubicBezTo>
                  <a:cubicBezTo>
                    <a:pt x="238" y="1392"/>
                    <a:pt x="238" y="1392"/>
                    <a:pt x="238" y="1392"/>
                  </a:cubicBezTo>
                  <a:cubicBezTo>
                    <a:pt x="219" y="1373"/>
                    <a:pt x="218" y="1342"/>
                    <a:pt x="236" y="1321"/>
                  </a:cubicBezTo>
                  <a:cubicBezTo>
                    <a:pt x="373" y="1162"/>
                    <a:pt x="373" y="1162"/>
                    <a:pt x="373" y="1162"/>
                  </a:cubicBezTo>
                  <a:cubicBezTo>
                    <a:pt x="381" y="1153"/>
                    <a:pt x="382" y="1140"/>
                    <a:pt x="377" y="1129"/>
                  </a:cubicBezTo>
                  <a:cubicBezTo>
                    <a:pt x="364" y="1103"/>
                    <a:pt x="353" y="1077"/>
                    <a:pt x="344" y="1050"/>
                  </a:cubicBezTo>
                  <a:cubicBezTo>
                    <a:pt x="340" y="1038"/>
                    <a:pt x="330" y="1030"/>
                    <a:pt x="318" y="1029"/>
                  </a:cubicBezTo>
                  <a:cubicBezTo>
                    <a:pt x="109" y="1014"/>
                    <a:pt x="109" y="1014"/>
                    <a:pt x="109" y="1014"/>
                  </a:cubicBezTo>
                  <a:cubicBezTo>
                    <a:pt x="81" y="1012"/>
                    <a:pt x="60" y="989"/>
                    <a:pt x="60" y="961"/>
                  </a:cubicBezTo>
                  <a:cubicBezTo>
                    <a:pt x="60" y="790"/>
                    <a:pt x="60" y="790"/>
                    <a:pt x="60" y="790"/>
                  </a:cubicBezTo>
                  <a:cubicBezTo>
                    <a:pt x="60" y="763"/>
                    <a:pt x="81" y="740"/>
                    <a:pt x="109" y="738"/>
                  </a:cubicBezTo>
                  <a:cubicBezTo>
                    <a:pt x="318" y="722"/>
                    <a:pt x="318" y="722"/>
                    <a:pt x="318" y="722"/>
                  </a:cubicBezTo>
                  <a:cubicBezTo>
                    <a:pt x="330" y="721"/>
                    <a:pt x="340" y="713"/>
                    <a:pt x="344" y="702"/>
                  </a:cubicBezTo>
                  <a:cubicBezTo>
                    <a:pt x="353" y="675"/>
                    <a:pt x="364" y="648"/>
                    <a:pt x="377" y="623"/>
                  </a:cubicBezTo>
                  <a:cubicBezTo>
                    <a:pt x="382" y="612"/>
                    <a:pt x="381" y="599"/>
                    <a:pt x="373" y="590"/>
                  </a:cubicBezTo>
                  <a:cubicBezTo>
                    <a:pt x="285" y="488"/>
                    <a:pt x="285" y="488"/>
                    <a:pt x="285" y="488"/>
                  </a:cubicBezTo>
                  <a:cubicBezTo>
                    <a:pt x="274" y="475"/>
                    <a:pt x="255" y="474"/>
                    <a:pt x="242" y="485"/>
                  </a:cubicBezTo>
                  <a:cubicBezTo>
                    <a:pt x="230" y="495"/>
                    <a:pt x="228" y="514"/>
                    <a:pt x="239" y="527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307" y="630"/>
                    <a:pt x="300" y="647"/>
                    <a:pt x="294" y="664"/>
                  </a:cubicBezTo>
                  <a:cubicBezTo>
                    <a:pt x="104" y="678"/>
                    <a:pt x="104" y="678"/>
                    <a:pt x="104" y="678"/>
                  </a:cubicBezTo>
                  <a:cubicBezTo>
                    <a:pt x="46" y="682"/>
                    <a:pt x="0" y="732"/>
                    <a:pt x="0" y="790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1020"/>
                    <a:pt x="46" y="1069"/>
                    <a:pt x="104" y="1074"/>
                  </a:cubicBezTo>
                  <a:cubicBezTo>
                    <a:pt x="294" y="1088"/>
                    <a:pt x="294" y="1088"/>
                    <a:pt x="294" y="1088"/>
                  </a:cubicBezTo>
                  <a:cubicBezTo>
                    <a:pt x="300" y="1105"/>
                    <a:pt x="307" y="1121"/>
                    <a:pt x="314" y="1138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52" y="1326"/>
                    <a:pt x="155" y="1393"/>
                    <a:pt x="196" y="1435"/>
                  </a:cubicBezTo>
                  <a:cubicBezTo>
                    <a:pt x="317" y="1556"/>
                    <a:pt x="317" y="1556"/>
                    <a:pt x="317" y="1556"/>
                  </a:cubicBezTo>
                  <a:cubicBezTo>
                    <a:pt x="358" y="1597"/>
                    <a:pt x="426" y="1600"/>
                    <a:pt x="470" y="1561"/>
                  </a:cubicBezTo>
                  <a:cubicBezTo>
                    <a:pt x="614" y="1437"/>
                    <a:pt x="614" y="1437"/>
                    <a:pt x="614" y="1437"/>
                  </a:cubicBezTo>
                  <a:cubicBezTo>
                    <a:pt x="630" y="1445"/>
                    <a:pt x="647" y="1452"/>
                    <a:pt x="664" y="1458"/>
                  </a:cubicBezTo>
                  <a:cubicBezTo>
                    <a:pt x="678" y="1647"/>
                    <a:pt x="678" y="1647"/>
                    <a:pt x="678" y="1647"/>
                  </a:cubicBezTo>
                  <a:cubicBezTo>
                    <a:pt x="682" y="1706"/>
                    <a:pt x="732" y="1752"/>
                    <a:pt x="790" y="1752"/>
                  </a:cubicBezTo>
                  <a:cubicBezTo>
                    <a:pt x="961" y="1752"/>
                    <a:pt x="961" y="1752"/>
                    <a:pt x="961" y="1752"/>
                  </a:cubicBezTo>
                  <a:cubicBezTo>
                    <a:pt x="968" y="1752"/>
                    <a:pt x="975" y="1751"/>
                    <a:pt x="981" y="1750"/>
                  </a:cubicBezTo>
                  <a:cubicBezTo>
                    <a:pt x="1077" y="1927"/>
                    <a:pt x="1265" y="2048"/>
                    <a:pt x="1481" y="2048"/>
                  </a:cubicBezTo>
                  <a:cubicBezTo>
                    <a:pt x="1615" y="2048"/>
                    <a:pt x="1745" y="2000"/>
                    <a:pt x="1847" y="1914"/>
                  </a:cubicBezTo>
                  <a:cubicBezTo>
                    <a:pt x="1860" y="1903"/>
                    <a:pt x="1861" y="1884"/>
                    <a:pt x="1851" y="1872"/>
                  </a:cubicBezTo>
                  <a:cubicBezTo>
                    <a:pt x="1840" y="1859"/>
                    <a:pt x="1821" y="1857"/>
                    <a:pt x="1808" y="1868"/>
                  </a:cubicBezTo>
                  <a:cubicBezTo>
                    <a:pt x="1717" y="1945"/>
                    <a:pt x="1601" y="1988"/>
                    <a:pt x="1481" y="1988"/>
                  </a:cubicBezTo>
                  <a:cubicBezTo>
                    <a:pt x="1201" y="1988"/>
                    <a:pt x="973" y="1760"/>
                    <a:pt x="973" y="1481"/>
                  </a:cubicBezTo>
                  <a:cubicBezTo>
                    <a:pt x="973" y="1201"/>
                    <a:pt x="1201" y="973"/>
                    <a:pt x="1481" y="973"/>
                  </a:cubicBezTo>
                  <a:cubicBezTo>
                    <a:pt x="1760" y="973"/>
                    <a:pt x="1988" y="1201"/>
                    <a:pt x="1988" y="1481"/>
                  </a:cubicBezTo>
                  <a:cubicBezTo>
                    <a:pt x="1988" y="1584"/>
                    <a:pt x="1957" y="1683"/>
                    <a:pt x="1899" y="1768"/>
                  </a:cubicBezTo>
                  <a:cubicBezTo>
                    <a:pt x="1889" y="1782"/>
                    <a:pt x="1893" y="1801"/>
                    <a:pt x="1906" y="1810"/>
                  </a:cubicBezTo>
                  <a:cubicBezTo>
                    <a:pt x="1920" y="1819"/>
                    <a:pt x="1939" y="1816"/>
                    <a:pt x="1948" y="1802"/>
                  </a:cubicBezTo>
                  <a:cubicBezTo>
                    <a:pt x="2013" y="1707"/>
                    <a:pt x="2048" y="1596"/>
                    <a:pt x="2048" y="1481"/>
                  </a:cubicBezTo>
                  <a:cubicBezTo>
                    <a:pt x="2048" y="1265"/>
                    <a:pt x="1927" y="1077"/>
                    <a:pt x="1750" y="981"/>
                  </a:cubicBezTo>
                  <a:close/>
                  <a:moveTo>
                    <a:pt x="1137" y="1029"/>
                  </a:moveTo>
                  <a:cubicBezTo>
                    <a:pt x="1097" y="1060"/>
                    <a:pt x="1060" y="1097"/>
                    <a:pt x="1029" y="1137"/>
                  </a:cubicBezTo>
                  <a:cubicBezTo>
                    <a:pt x="983" y="1165"/>
                    <a:pt x="930" y="1179"/>
                    <a:pt x="876" y="1179"/>
                  </a:cubicBezTo>
                  <a:cubicBezTo>
                    <a:pt x="709" y="1179"/>
                    <a:pt x="573" y="1043"/>
                    <a:pt x="573" y="876"/>
                  </a:cubicBezTo>
                  <a:cubicBezTo>
                    <a:pt x="573" y="709"/>
                    <a:pt x="709" y="573"/>
                    <a:pt x="876" y="573"/>
                  </a:cubicBezTo>
                  <a:cubicBezTo>
                    <a:pt x="1043" y="573"/>
                    <a:pt x="1179" y="709"/>
                    <a:pt x="1179" y="876"/>
                  </a:cubicBezTo>
                  <a:cubicBezTo>
                    <a:pt x="1179" y="930"/>
                    <a:pt x="1165" y="983"/>
                    <a:pt x="1137" y="1029"/>
                  </a:cubicBezTo>
                  <a:close/>
                  <a:moveTo>
                    <a:pt x="1500" y="1865"/>
                  </a:moveTo>
                  <a:cubicBezTo>
                    <a:pt x="1520" y="1865"/>
                    <a:pt x="1537" y="1848"/>
                    <a:pt x="1537" y="1828"/>
                  </a:cubicBezTo>
                  <a:cubicBezTo>
                    <a:pt x="1537" y="1750"/>
                    <a:pt x="1537" y="1750"/>
                    <a:pt x="1537" y="1750"/>
                  </a:cubicBezTo>
                  <a:cubicBezTo>
                    <a:pt x="1561" y="1750"/>
                    <a:pt x="1561" y="1750"/>
                    <a:pt x="1561" y="1750"/>
                  </a:cubicBezTo>
                  <a:cubicBezTo>
                    <a:pt x="1643" y="1750"/>
                    <a:pt x="1710" y="1684"/>
                    <a:pt x="1710" y="1602"/>
                  </a:cubicBezTo>
                  <a:cubicBezTo>
                    <a:pt x="1710" y="1520"/>
                    <a:pt x="1643" y="1453"/>
                    <a:pt x="1561" y="1453"/>
                  </a:cubicBezTo>
                  <a:cubicBezTo>
                    <a:pt x="1438" y="1453"/>
                    <a:pt x="1438" y="1453"/>
                    <a:pt x="1438" y="1453"/>
                  </a:cubicBezTo>
                  <a:cubicBezTo>
                    <a:pt x="1397" y="1453"/>
                    <a:pt x="1364" y="1420"/>
                    <a:pt x="1364" y="1379"/>
                  </a:cubicBezTo>
                  <a:cubicBezTo>
                    <a:pt x="1364" y="1338"/>
                    <a:pt x="1397" y="1305"/>
                    <a:pt x="1438" y="1305"/>
                  </a:cubicBezTo>
                  <a:cubicBezTo>
                    <a:pt x="1655" y="1305"/>
                    <a:pt x="1655" y="1305"/>
                    <a:pt x="1655" y="1305"/>
                  </a:cubicBezTo>
                  <a:cubicBezTo>
                    <a:pt x="1675" y="1305"/>
                    <a:pt x="1692" y="1288"/>
                    <a:pt x="1692" y="1268"/>
                  </a:cubicBezTo>
                  <a:cubicBezTo>
                    <a:pt x="1692" y="1247"/>
                    <a:pt x="1675" y="1231"/>
                    <a:pt x="1655" y="1231"/>
                  </a:cubicBezTo>
                  <a:cubicBezTo>
                    <a:pt x="1537" y="1231"/>
                    <a:pt x="1537" y="1231"/>
                    <a:pt x="1537" y="1231"/>
                  </a:cubicBezTo>
                  <a:cubicBezTo>
                    <a:pt x="1537" y="1153"/>
                    <a:pt x="1537" y="1153"/>
                    <a:pt x="1537" y="1153"/>
                  </a:cubicBezTo>
                  <a:cubicBezTo>
                    <a:pt x="1537" y="1133"/>
                    <a:pt x="1520" y="1116"/>
                    <a:pt x="1500" y="1116"/>
                  </a:cubicBezTo>
                  <a:cubicBezTo>
                    <a:pt x="1479" y="1116"/>
                    <a:pt x="1463" y="1133"/>
                    <a:pt x="1463" y="1153"/>
                  </a:cubicBezTo>
                  <a:cubicBezTo>
                    <a:pt x="1463" y="1231"/>
                    <a:pt x="1463" y="1231"/>
                    <a:pt x="1463" y="1231"/>
                  </a:cubicBezTo>
                  <a:cubicBezTo>
                    <a:pt x="1438" y="1231"/>
                    <a:pt x="1438" y="1231"/>
                    <a:pt x="1438" y="1231"/>
                  </a:cubicBezTo>
                  <a:cubicBezTo>
                    <a:pt x="1356" y="1231"/>
                    <a:pt x="1290" y="1297"/>
                    <a:pt x="1290" y="1379"/>
                  </a:cubicBezTo>
                  <a:cubicBezTo>
                    <a:pt x="1290" y="1461"/>
                    <a:pt x="1356" y="1527"/>
                    <a:pt x="1438" y="1527"/>
                  </a:cubicBezTo>
                  <a:cubicBezTo>
                    <a:pt x="1561" y="1527"/>
                    <a:pt x="1561" y="1527"/>
                    <a:pt x="1561" y="1527"/>
                  </a:cubicBezTo>
                  <a:cubicBezTo>
                    <a:pt x="1602" y="1527"/>
                    <a:pt x="1636" y="1561"/>
                    <a:pt x="1636" y="1602"/>
                  </a:cubicBezTo>
                  <a:cubicBezTo>
                    <a:pt x="1636" y="1643"/>
                    <a:pt x="1602" y="1676"/>
                    <a:pt x="1561" y="1676"/>
                  </a:cubicBezTo>
                  <a:cubicBezTo>
                    <a:pt x="1344" y="1676"/>
                    <a:pt x="1344" y="1676"/>
                    <a:pt x="1344" y="1676"/>
                  </a:cubicBezTo>
                  <a:cubicBezTo>
                    <a:pt x="1324" y="1676"/>
                    <a:pt x="1307" y="1693"/>
                    <a:pt x="1307" y="1713"/>
                  </a:cubicBezTo>
                  <a:cubicBezTo>
                    <a:pt x="1307" y="1734"/>
                    <a:pt x="1324" y="1750"/>
                    <a:pt x="1344" y="1750"/>
                  </a:cubicBezTo>
                  <a:cubicBezTo>
                    <a:pt x="1463" y="1750"/>
                    <a:pt x="1463" y="1750"/>
                    <a:pt x="1463" y="1750"/>
                  </a:cubicBezTo>
                  <a:cubicBezTo>
                    <a:pt x="1463" y="1828"/>
                    <a:pt x="1463" y="1828"/>
                    <a:pt x="1463" y="1828"/>
                  </a:cubicBezTo>
                  <a:cubicBezTo>
                    <a:pt x="1463" y="1848"/>
                    <a:pt x="1479" y="1865"/>
                    <a:pt x="1500" y="1865"/>
                  </a:cubicBezTo>
                  <a:close/>
                </a:path>
              </a:pathLst>
            </a:custGeom>
            <a:solidFill>
              <a:srgbClr val="061C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6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3AD0CD-04D9-4819-982D-6DEFBEDE667A}"/>
                </a:ext>
              </a:extLst>
            </p:cNvPr>
            <p:cNvSpPr txBox="1"/>
            <p:nvPr/>
          </p:nvSpPr>
          <p:spPr>
            <a:xfrm>
              <a:off x="7888614" y="487313"/>
              <a:ext cx="1428726" cy="822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61C33"/>
                  </a:solidFill>
                </a:rPr>
                <a:t>Measure 2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61C33"/>
                  </a:solidFill>
                </a:rPr>
                <a:t>Operating</a:t>
              </a:r>
              <a:br>
                <a:rPr lang="en-US" dirty="0">
                  <a:solidFill>
                    <a:srgbClr val="061C33"/>
                  </a:solidFill>
                </a:rPr>
              </a:br>
              <a:r>
                <a:rPr lang="en-US" dirty="0">
                  <a:solidFill>
                    <a:srgbClr val="061C33"/>
                  </a:solidFill>
                  <a:latin typeface="+mj-lt"/>
                </a:rPr>
                <a:t>Cash Flow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517153C-BED1-4D4B-9458-3C5E7ED72909}"/>
                </a:ext>
              </a:extLst>
            </p:cNvPr>
            <p:cNvSpPr txBox="1"/>
            <p:nvPr/>
          </p:nvSpPr>
          <p:spPr>
            <a:xfrm>
              <a:off x="10336956" y="487313"/>
              <a:ext cx="1428726" cy="822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255083"/>
                  </a:solidFill>
                </a:rPr>
                <a:t>Measure 3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</a:rPr>
                <a:t>Marginal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  <a:latin typeface="+mj-lt"/>
                </a:rPr>
                <a:t>Cash Flow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445311" y="1591387"/>
            <a:ext cx="8746689" cy="942869"/>
          </a:xfrm>
          <a:prstGeom prst="rect">
            <a:avLst/>
          </a:prstGeom>
        </p:spPr>
        <p:txBody>
          <a:bodyPr vert="horz" wrap="square" lIns="0" tIns="33825" rIns="0" bIns="0" rtlCol="0">
            <a:noAutofit/>
          </a:bodyPr>
          <a:lstStyle/>
          <a:p>
            <a:pPr marL="16913" marR="6765" algn="ctr">
              <a:lnSpc>
                <a:spcPct val="90000"/>
              </a:lnSpc>
              <a:spcBef>
                <a:spcPts val="266"/>
              </a:spcBef>
              <a:tabLst>
                <a:tab pos="1561032" algn="l"/>
              </a:tabLst>
            </a:pPr>
            <a:r>
              <a:rPr lang="en-ZA" sz="54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</a:rPr>
              <a:t>Operating </a:t>
            </a:r>
            <a:r>
              <a:rPr lang="en-ZA" sz="5400" b="1" dirty="0">
                <a:solidFill>
                  <a:schemeClr val="bg1"/>
                </a:solidFill>
                <a:latin typeface="+mn-lt"/>
                <a:ea typeface="Roboto" pitchFamily="2" charset="0"/>
              </a:rPr>
              <a:t>C</a:t>
            </a:r>
            <a:r>
              <a:rPr lang="en-ZA" sz="5400" dirty="0">
                <a:solidFill>
                  <a:schemeClr val="bg1"/>
                </a:solidFill>
                <a:latin typeface="+mn-lt"/>
                <a:ea typeface="Roboto" pitchFamily="2" charset="0"/>
              </a:rPr>
              <a:t>ash Flow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BCF704-786D-4EDF-BD27-DDAFFFFAE2B5}"/>
              </a:ext>
            </a:extLst>
          </p:cNvPr>
          <p:cNvSpPr txBox="1"/>
          <p:nvPr/>
        </p:nvSpPr>
        <p:spPr>
          <a:xfrm>
            <a:off x="5067300" y="239399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dirty="0">
                <a:solidFill>
                  <a:schemeClr val="bg1"/>
                </a:solidFill>
              </a:rPr>
              <a:t>is a </a:t>
            </a:r>
            <a:r>
              <a:rPr lang="en-ZA" sz="4400" b="1" dirty="0">
                <a:solidFill>
                  <a:schemeClr val="bg1"/>
                </a:solidFill>
                <a:latin typeface="+mj-lt"/>
              </a:rPr>
              <a:t>critical measure </a:t>
            </a:r>
            <a:endParaRPr lang="en-ZA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C3BBE12A-C277-44C5-AA73-DFF59D37E87F}"/>
              </a:ext>
            </a:extLst>
          </p:cNvPr>
          <p:cNvSpPr txBox="1"/>
          <p:nvPr/>
        </p:nvSpPr>
        <p:spPr>
          <a:xfrm>
            <a:off x="3950955" y="5210168"/>
            <a:ext cx="2145046" cy="63263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indent="29597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MILOK</a:t>
            </a:r>
            <a:r>
              <a:rPr sz="2000" dirty="0">
                <a:solidFill>
                  <a:schemeClr val="bg1"/>
                </a:solidFill>
                <a:cs typeface="Arial"/>
              </a:rPr>
              <a:t> grew their</a:t>
            </a:r>
            <a:r>
              <a:rPr lang="ru-RU" sz="2000" dirty="0">
                <a:solidFill>
                  <a:schemeClr val="bg1"/>
                </a:solidFill>
                <a:cs typeface="Arial"/>
              </a:rPr>
              <a:t> </a:t>
            </a:r>
            <a:r>
              <a:rPr sz="2000" dirty="0">
                <a:solidFill>
                  <a:schemeClr val="bg1"/>
                </a:solidFill>
                <a:cs typeface="Arial"/>
              </a:rPr>
              <a:t>Revenue by 12%</a:t>
            </a:r>
          </a:p>
        </p:txBody>
      </p:sp>
      <p:sp>
        <p:nvSpPr>
          <p:cNvPr id="31" name="object 4">
            <a:extLst>
              <a:ext uri="{FF2B5EF4-FFF2-40B4-BE49-F238E27FC236}">
                <a16:creationId xmlns:a16="http://schemas.microsoft.com/office/drawing/2014/main" id="{51B299C5-F3BA-4EC4-969D-E25C34CB8C74}"/>
              </a:ext>
            </a:extLst>
          </p:cNvPr>
          <p:cNvSpPr txBox="1"/>
          <p:nvPr/>
        </p:nvSpPr>
        <p:spPr>
          <a:xfrm>
            <a:off x="6462327" y="5210168"/>
            <a:ext cx="2847502" cy="94040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 defTabSz="1217706">
              <a:spcBef>
                <a:spcPts val="133"/>
              </a:spcBef>
            </a:pPr>
            <a:r>
              <a:rPr sz="2000" dirty="0">
                <a:solidFill>
                  <a:schemeClr val="bg1"/>
                </a:solidFill>
                <a:cs typeface="Arial"/>
              </a:rPr>
              <a:t>Operating Profit</a:t>
            </a:r>
          </a:p>
          <a:p>
            <a:pPr algn="ctr" defTabSz="1217706"/>
            <a:r>
              <a:rPr sz="2000" dirty="0">
                <a:solidFill>
                  <a:schemeClr val="bg1"/>
                </a:solidFill>
                <a:cs typeface="Arial"/>
              </a:rPr>
              <a:t>increased by 22% to</a:t>
            </a:r>
          </a:p>
          <a:p>
            <a:pPr algn="ctr" defTabSz="1217706"/>
            <a:r>
              <a:rPr sz="2000" dirty="0">
                <a:solidFill>
                  <a:schemeClr val="bg1"/>
                </a:solidFill>
                <a:cs typeface="Arial"/>
              </a:rPr>
              <a:t>$2,300 million</a:t>
            </a:r>
          </a:p>
        </p:txBody>
      </p:sp>
      <p:sp>
        <p:nvSpPr>
          <p:cNvPr id="32" name="object 5">
            <a:extLst>
              <a:ext uri="{FF2B5EF4-FFF2-40B4-BE49-F238E27FC236}">
                <a16:creationId xmlns:a16="http://schemas.microsoft.com/office/drawing/2014/main" id="{B5BD1CFA-DCDA-4F03-9E9C-AEC6B11FA146}"/>
              </a:ext>
            </a:extLst>
          </p:cNvPr>
          <p:cNvSpPr txBox="1"/>
          <p:nvPr/>
        </p:nvSpPr>
        <p:spPr>
          <a:xfrm>
            <a:off x="9373398" y="5210168"/>
            <a:ext cx="2818602" cy="94040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067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cs typeface="Arial"/>
              </a:rPr>
              <a:t>MILOK</a:t>
            </a:r>
            <a:r>
              <a:rPr sz="2000" dirty="0">
                <a:solidFill>
                  <a:schemeClr val="bg1"/>
                </a:solidFill>
                <a:cs typeface="Arial"/>
              </a:rPr>
              <a:t> had a positive</a:t>
            </a:r>
            <a:r>
              <a:rPr lang="ru-RU" sz="2000" dirty="0">
                <a:solidFill>
                  <a:schemeClr val="bg1"/>
                </a:solidFill>
                <a:cs typeface="Arial"/>
              </a:rPr>
              <a:t> </a:t>
            </a:r>
            <a:r>
              <a:rPr sz="2000" dirty="0">
                <a:solidFill>
                  <a:schemeClr val="bg1"/>
                </a:solidFill>
                <a:cs typeface="Arial"/>
              </a:rPr>
              <a:t>Cash Flow of only</a:t>
            </a:r>
          </a:p>
          <a:p>
            <a:pPr algn="ctr" defTabSz="1217706"/>
            <a:r>
              <a:rPr sz="2000" dirty="0">
                <a:solidFill>
                  <a:schemeClr val="bg1"/>
                </a:solidFill>
                <a:cs typeface="Arial"/>
              </a:rPr>
              <a:t>$300,000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3A838C-6BFD-42C3-A0F8-43FCE6FECBDC}"/>
              </a:ext>
            </a:extLst>
          </p:cNvPr>
          <p:cNvGrpSpPr/>
          <p:nvPr/>
        </p:nvGrpSpPr>
        <p:grpSpPr>
          <a:xfrm>
            <a:off x="4279899" y="3416529"/>
            <a:ext cx="1574802" cy="1574802"/>
            <a:chOff x="4279899" y="3416529"/>
            <a:chExt cx="1574802" cy="1574802"/>
          </a:xfrm>
        </p:grpSpPr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E17D20FE-A4A4-4B61-A072-1175C7F26896}"/>
                </a:ext>
              </a:extLst>
            </p:cNvPr>
            <p:cNvSpPr/>
            <p:nvPr/>
          </p:nvSpPr>
          <p:spPr>
            <a:xfrm>
              <a:off x="4279899" y="3416529"/>
              <a:ext cx="1574802" cy="1574802"/>
            </a:xfrm>
            <a:custGeom>
              <a:avLst/>
              <a:gdLst/>
              <a:ahLst/>
              <a:cxnLst/>
              <a:rect l="l" t="t" r="r" b="b"/>
              <a:pathLst>
                <a:path w="883919" h="883919">
                  <a:moveTo>
                    <a:pt x="441680" y="0"/>
                  </a:moveTo>
                  <a:lnTo>
                    <a:pt x="393555" y="2591"/>
                  </a:lnTo>
                  <a:lnTo>
                    <a:pt x="346931" y="10186"/>
                  </a:lnTo>
                  <a:lnTo>
                    <a:pt x="302077" y="22516"/>
                  </a:lnTo>
                  <a:lnTo>
                    <a:pt x="259262" y="39310"/>
                  </a:lnTo>
                  <a:lnTo>
                    <a:pt x="218757" y="60300"/>
                  </a:lnTo>
                  <a:lnTo>
                    <a:pt x="180831" y="85216"/>
                  </a:lnTo>
                  <a:lnTo>
                    <a:pt x="145753" y="113788"/>
                  </a:lnTo>
                  <a:lnTo>
                    <a:pt x="113793" y="145748"/>
                  </a:lnTo>
                  <a:lnTo>
                    <a:pt x="85220" y="180826"/>
                  </a:lnTo>
                  <a:lnTo>
                    <a:pt x="60303" y="218752"/>
                  </a:lnTo>
                  <a:lnTo>
                    <a:pt x="39312" y="259257"/>
                  </a:lnTo>
                  <a:lnTo>
                    <a:pt x="22517" y="302072"/>
                  </a:lnTo>
                  <a:lnTo>
                    <a:pt x="10187" y="346927"/>
                  </a:lnTo>
                  <a:lnTo>
                    <a:pt x="2591" y="393553"/>
                  </a:lnTo>
                  <a:lnTo>
                    <a:pt x="0" y="441680"/>
                  </a:lnTo>
                  <a:lnTo>
                    <a:pt x="2591" y="489805"/>
                  </a:lnTo>
                  <a:lnTo>
                    <a:pt x="10187" y="536429"/>
                  </a:lnTo>
                  <a:lnTo>
                    <a:pt x="22517" y="581282"/>
                  </a:lnTo>
                  <a:lnTo>
                    <a:pt x="39312" y="624096"/>
                  </a:lnTo>
                  <a:lnTo>
                    <a:pt x="60303" y="664599"/>
                  </a:lnTo>
                  <a:lnTo>
                    <a:pt x="85220" y="702524"/>
                  </a:lnTo>
                  <a:lnTo>
                    <a:pt x="113793" y="737601"/>
                  </a:lnTo>
                  <a:lnTo>
                    <a:pt x="145753" y="769560"/>
                  </a:lnTo>
                  <a:lnTo>
                    <a:pt x="180831" y="798132"/>
                  </a:lnTo>
                  <a:lnTo>
                    <a:pt x="218757" y="823048"/>
                  </a:lnTo>
                  <a:lnTo>
                    <a:pt x="259262" y="844037"/>
                  </a:lnTo>
                  <a:lnTo>
                    <a:pt x="302077" y="860832"/>
                  </a:lnTo>
                  <a:lnTo>
                    <a:pt x="346931" y="873161"/>
                  </a:lnTo>
                  <a:lnTo>
                    <a:pt x="393555" y="880756"/>
                  </a:lnTo>
                  <a:lnTo>
                    <a:pt x="441680" y="883348"/>
                  </a:lnTo>
                  <a:lnTo>
                    <a:pt x="489805" y="880756"/>
                  </a:lnTo>
                  <a:lnTo>
                    <a:pt x="536430" y="873161"/>
                  </a:lnTo>
                  <a:lnTo>
                    <a:pt x="581284" y="860832"/>
                  </a:lnTo>
                  <a:lnTo>
                    <a:pt x="624098" y="844037"/>
                  </a:lnTo>
                  <a:lnTo>
                    <a:pt x="664603" y="823048"/>
                  </a:lnTo>
                  <a:lnTo>
                    <a:pt x="702529" y="798132"/>
                  </a:lnTo>
                  <a:lnTo>
                    <a:pt x="737607" y="769560"/>
                  </a:lnTo>
                  <a:lnTo>
                    <a:pt x="769567" y="737601"/>
                  </a:lnTo>
                  <a:lnTo>
                    <a:pt x="798141" y="702524"/>
                  </a:lnTo>
                  <a:lnTo>
                    <a:pt x="823057" y="664599"/>
                  </a:lnTo>
                  <a:lnTo>
                    <a:pt x="844048" y="624096"/>
                  </a:lnTo>
                  <a:lnTo>
                    <a:pt x="860843" y="581282"/>
                  </a:lnTo>
                  <a:lnTo>
                    <a:pt x="873173" y="536429"/>
                  </a:lnTo>
                  <a:lnTo>
                    <a:pt x="880769" y="489805"/>
                  </a:lnTo>
                  <a:lnTo>
                    <a:pt x="883361" y="441680"/>
                  </a:lnTo>
                  <a:lnTo>
                    <a:pt x="880769" y="393553"/>
                  </a:lnTo>
                  <a:lnTo>
                    <a:pt x="873173" y="346927"/>
                  </a:lnTo>
                  <a:lnTo>
                    <a:pt x="860843" y="302072"/>
                  </a:lnTo>
                  <a:lnTo>
                    <a:pt x="844048" y="259257"/>
                  </a:lnTo>
                  <a:lnTo>
                    <a:pt x="823057" y="218752"/>
                  </a:lnTo>
                  <a:lnTo>
                    <a:pt x="798141" y="180826"/>
                  </a:lnTo>
                  <a:lnTo>
                    <a:pt x="769567" y="145748"/>
                  </a:lnTo>
                  <a:lnTo>
                    <a:pt x="737607" y="113788"/>
                  </a:lnTo>
                  <a:lnTo>
                    <a:pt x="702529" y="85216"/>
                  </a:lnTo>
                  <a:lnTo>
                    <a:pt x="664603" y="60300"/>
                  </a:lnTo>
                  <a:lnTo>
                    <a:pt x="624098" y="39310"/>
                  </a:lnTo>
                  <a:lnTo>
                    <a:pt x="581284" y="22516"/>
                  </a:lnTo>
                  <a:lnTo>
                    <a:pt x="536430" y="10186"/>
                  </a:lnTo>
                  <a:lnTo>
                    <a:pt x="489805" y="2591"/>
                  </a:lnTo>
                  <a:lnTo>
                    <a:pt x="4416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grpSp>
          <p:nvGrpSpPr>
            <p:cNvPr id="54" name="Graphic 33">
              <a:extLst>
                <a:ext uri="{FF2B5EF4-FFF2-40B4-BE49-F238E27FC236}">
                  <a16:creationId xmlns:a16="http://schemas.microsoft.com/office/drawing/2014/main" id="{FAFBC84F-E5BC-4964-8013-8BCF1DBE3896}"/>
                </a:ext>
              </a:extLst>
            </p:cNvPr>
            <p:cNvGrpSpPr/>
            <p:nvPr/>
          </p:nvGrpSpPr>
          <p:grpSpPr>
            <a:xfrm>
              <a:off x="4673365" y="3776231"/>
              <a:ext cx="855397" cy="855397"/>
              <a:chOff x="3657600" y="990600"/>
              <a:chExt cx="4876800" cy="4876800"/>
            </a:xfrm>
            <a:solidFill>
              <a:srgbClr val="3D7CC9"/>
            </a:solidFill>
          </p:grpSpPr>
          <p:grpSp>
            <p:nvGrpSpPr>
              <p:cNvPr id="56" name="Graphic 33">
                <a:extLst>
                  <a:ext uri="{FF2B5EF4-FFF2-40B4-BE49-F238E27FC236}">
                    <a16:creationId xmlns:a16="http://schemas.microsoft.com/office/drawing/2014/main" id="{B40B8981-69EB-4669-A41E-932FA25E7B30}"/>
                  </a:ext>
                </a:extLst>
              </p:cNvPr>
              <p:cNvGrpSpPr/>
              <p:nvPr/>
            </p:nvGrpSpPr>
            <p:grpSpPr>
              <a:xfrm>
                <a:off x="5293490" y="2105929"/>
                <a:ext cx="1381696" cy="4952"/>
                <a:chOff x="5293490" y="2105929"/>
                <a:chExt cx="1381696" cy="4952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D927084-F955-4863-B070-3DC5EA58ACA9}"/>
                    </a:ext>
                  </a:extLst>
                </p:cNvPr>
                <p:cNvSpPr/>
                <p:nvPr/>
              </p:nvSpPr>
              <p:spPr>
                <a:xfrm>
                  <a:off x="6669490" y="2105929"/>
                  <a:ext cx="5695" cy="4952"/>
                </a:xfrm>
                <a:custGeom>
                  <a:avLst/>
                  <a:gdLst>
                    <a:gd name="connsiteX0" fmla="*/ 0 w 5695"/>
                    <a:gd name="connsiteY0" fmla="*/ 4953 h 4952"/>
                    <a:gd name="connsiteX1" fmla="*/ 5696 w 5695"/>
                    <a:gd name="connsiteY1" fmla="*/ 4953 h 4952"/>
                    <a:gd name="connsiteX2" fmla="*/ 0 w 5695"/>
                    <a:gd name="connsiteY2" fmla="*/ 4953 h 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5" h="4952">
                      <a:moveTo>
                        <a:pt x="0" y="4953"/>
                      </a:moveTo>
                      <a:lnTo>
                        <a:pt x="5696" y="4953"/>
                      </a:lnTo>
                      <a:cubicBezTo>
                        <a:pt x="5705" y="4953"/>
                        <a:pt x="1267" y="-6191"/>
                        <a:pt x="0" y="4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E186ED3E-A257-4C09-9C01-AD13E927D4A1}"/>
                    </a:ext>
                  </a:extLst>
                </p:cNvPr>
                <p:cNvSpPr/>
                <p:nvPr/>
              </p:nvSpPr>
              <p:spPr>
                <a:xfrm>
                  <a:off x="5293490" y="2105929"/>
                  <a:ext cx="5696" cy="4952"/>
                </a:xfrm>
                <a:custGeom>
                  <a:avLst/>
                  <a:gdLst>
                    <a:gd name="connsiteX0" fmla="*/ 0 w 5696"/>
                    <a:gd name="connsiteY0" fmla="*/ 4953 h 4952"/>
                    <a:gd name="connsiteX1" fmla="*/ 5696 w 5696"/>
                    <a:gd name="connsiteY1" fmla="*/ 4953 h 4952"/>
                    <a:gd name="connsiteX2" fmla="*/ 0 w 5696"/>
                    <a:gd name="connsiteY2" fmla="*/ 4953 h 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6" h="4952">
                      <a:moveTo>
                        <a:pt x="0" y="4953"/>
                      </a:moveTo>
                      <a:lnTo>
                        <a:pt x="5696" y="4953"/>
                      </a:lnTo>
                      <a:cubicBezTo>
                        <a:pt x="4429" y="-6191"/>
                        <a:pt x="0" y="4953"/>
                        <a:pt x="0" y="4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A80CC64-241D-4383-A917-7A37F8AA9A7E}"/>
                  </a:ext>
                </a:extLst>
              </p:cNvPr>
              <p:cNvSpPr/>
              <p:nvPr/>
            </p:nvSpPr>
            <p:spPr>
              <a:xfrm>
                <a:off x="4114068" y="990605"/>
                <a:ext cx="3963858" cy="4876803"/>
              </a:xfrm>
              <a:custGeom>
                <a:avLst/>
                <a:gdLst>
                  <a:gd name="connsiteX0" fmla="*/ 3929756 w 3963858"/>
                  <a:gd name="connsiteY0" fmla="*/ 1471102 h 4876803"/>
                  <a:gd name="connsiteX1" fmla="*/ 3789157 w 3963858"/>
                  <a:gd name="connsiteY1" fmla="*/ 1371032 h 4876803"/>
                  <a:gd name="connsiteX2" fmla="*/ 3480005 w 3963858"/>
                  <a:gd name="connsiteY2" fmla="*/ 1299995 h 4876803"/>
                  <a:gd name="connsiteX3" fmla="*/ 3622746 w 3963858"/>
                  <a:gd name="connsiteY3" fmla="*/ 1260037 h 4876803"/>
                  <a:gd name="connsiteX4" fmla="*/ 3779118 w 3963858"/>
                  <a:gd name="connsiteY4" fmla="*/ 982127 h 4876803"/>
                  <a:gd name="connsiteX5" fmla="*/ 3501198 w 3963858"/>
                  <a:gd name="connsiteY5" fmla="*/ 825755 h 4876803"/>
                  <a:gd name="connsiteX6" fmla="*/ 2835629 w 3963858"/>
                  <a:gd name="connsiteY6" fmla="*/ 1012035 h 4876803"/>
                  <a:gd name="connsiteX7" fmla="*/ 2763982 w 3963858"/>
                  <a:gd name="connsiteY7" fmla="*/ 933444 h 4876803"/>
                  <a:gd name="connsiteX8" fmla="*/ 3093661 w 3963858"/>
                  <a:gd name="connsiteY8" fmla="*/ 71975 h 4876803"/>
                  <a:gd name="connsiteX9" fmla="*/ 3007450 w 3963858"/>
                  <a:gd name="connsiteY9" fmla="*/ 1432 h 4876803"/>
                  <a:gd name="connsiteX10" fmla="*/ 2254871 w 3963858"/>
                  <a:gd name="connsiteY10" fmla="*/ 76775 h 4876803"/>
                  <a:gd name="connsiteX11" fmla="*/ 1501491 w 3963858"/>
                  <a:gd name="connsiteY11" fmla="*/ 1594 h 4876803"/>
                  <a:gd name="connsiteX12" fmla="*/ 1424757 w 3963858"/>
                  <a:gd name="connsiteY12" fmla="*/ 108998 h 4876803"/>
                  <a:gd name="connsiteX13" fmla="*/ 1517226 w 3963858"/>
                  <a:gd name="connsiteY13" fmla="*/ 355896 h 4876803"/>
                  <a:gd name="connsiteX14" fmla="*/ 827806 w 3963858"/>
                  <a:gd name="connsiteY14" fmla="*/ 237891 h 4876803"/>
                  <a:gd name="connsiteX15" fmla="*/ 724632 w 3963858"/>
                  <a:gd name="connsiteY15" fmla="*/ 314091 h 4876803"/>
                  <a:gd name="connsiteX16" fmla="*/ 1028603 w 3963858"/>
                  <a:gd name="connsiteY16" fmla="*/ 1048335 h 4876803"/>
                  <a:gd name="connsiteX17" fmla="*/ 1025898 w 3963858"/>
                  <a:gd name="connsiteY17" fmla="*/ 1048335 h 4876803"/>
                  <a:gd name="connsiteX18" fmla="*/ 800412 w 3963858"/>
                  <a:gd name="connsiteY18" fmla="*/ 1273820 h 4876803"/>
                  <a:gd name="connsiteX19" fmla="*/ 996447 w 3963858"/>
                  <a:gd name="connsiteY19" fmla="*/ 1497324 h 4876803"/>
                  <a:gd name="connsiteX20" fmla="*/ 680131 w 3963858"/>
                  <a:gd name="connsiteY20" fmla="*/ 1894393 h 4876803"/>
                  <a:gd name="connsiteX21" fmla="*/ 34031 w 3963858"/>
                  <a:gd name="connsiteY21" fmla="*/ 3026068 h 4876803"/>
                  <a:gd name="connsiteX22" fmla="*/ 38689 w 3963858"/>
                  <a:gd name="connsiteY22" fmla="*/ 3721412 h 4876803"/>
                  <a:gd name="connsiteX23" fmla="*/ 302779 w 3963858"/>
                  <a:gd name="connsiteY23" fmla="*/ 4252307 h 4876803"/>
                  <a:gd name="connsiteX24" fmla="*/ 999742 w 3963858"/>
                  <a:gd name="connsiteY24" fmla="*/ 4726623 h 4876803"/>
                  <a:gd name="connsiteX25" fmla="*/ 1870270 w 3963858"/>
                  <a:gd name="connsiteY25" fmla="*/ 4876804 h 4876803"/>
                  <a:gd name="connsiteX26" fmla="*/ 2740798 w 3963858"/>
                  <a:gd name="connsiteY26" fmla="*/ 4726623 h 4876803"/>
                  <a:gd name="connsiteX27" fmla="*/ 3437761 w 3963858"/>
                  <a:gd name="connsiteY27" fmla="*/ 4252307 h 4876803"/>
                  <a:gd name="connsiteX28" fmla="*/ 3701851 w 3963858"/>
                  <a:gd name="connsiteY28" fmla="*/ 3721412 h 4876803"/>
                  <a:gd name="connsiteX29" fmla="*/ 3706509 w 3963858"/>
                  <a:gd name="connsiteY29" fmla="*/ 3026068 h 4876803"/>
                  <a:gd name="connsiteX30" fmla="*/ 3060419 w 3963858"/>
                  <a:gd name="connsiteY30" fmla="*/ 1894402 h 4876803"/>
                  <a:gd name="connsiteX31" fmla="*/ 2820646 w 3963858"/>
                  <a:gd name="connsiteY31" fmla="*/ 1611243 h 4876803"/>
                  <a:gd name="connsiteX32" fmla="*/ 3688173 w 3963858"/>
                  <a:gd name="connsiteY32" fmla="*/ 1810563 h 4876803"/>
                  <a:gd name="connsiteX33" fmla="*/ 3928785 w 3963858"/>
                  <a:gd name="connsiteY33" fmla="*/ 1712056 h 4876803"/>
                  <a:gd name="connsiteX34" fmla="*/ 3929756 w 3963858"/>
                  <a:gd name="connsiteY34" fmla="*/ 1471102 h 4876803"/>
                  <a:gd name="connsiteX35" fmla="*/ 2253290 w 3963858"/>
                  <a:gd name="connsiteY35" fmla="*/ 220688 h 4876803"/>
                  <a:gd name="connsiteX36" fmla="*/ 2936003 w 3963858"/>
                  <a:gd name="connsiteY36" fmla="*/ 161519 h 4876803"/>
                  <a:gd name="connsiteX37" fmla="*/ 2620802 w 3963858"/>
                  <a:gd name="connsiteY37" fmla="*/ 895516 h 4876803"/>
                  <a:gd name="connsiteX38" fmla="*/ 2424235 w 3963858"/>
                  <a:gd name="connsiteY38" fmla="*/ 1048325 h 4876803"/>
                  <a:gd name="connsiteX39" fmla="*/ 2224438 w 3963858"/>
                  <a:gd name="connsiteY39" fmla="*/ 1048325 h 4876803"/>
                  <a:gd name="connsiteX40" fmla="*/ 2209351 w 3963858"/>
                  <a:gd name="connsiteY40" fmla="*/ 1016102 h 4876803"/>
                  <a:gd name="connsiteX41" fmla="*/ 2019003 w 3963858"/>
                  <a:gd name="connsiteY41" fmla="*/ 379013 h 4876803"/>
                  <a:gd name="connsiteX42" fmla="*/ 1932925 w 3963858"/>
                  <a:gd name="connsiteY42" fmla="*/ 308452 h 4876803"/>
                  <a:gd name="connsiteX43" fmla="*/ 1661177 w 3963858"/>
                  <a:gd name="connsiteY43" fmla="*/ 347257 h 4876803"/>
                  <a:gd name="connsiteX44" fmla="*/ 1612867 w 3963858"/>
                  <a:gd name="connsiteY44" fmla="*/ 167920 h 4876803"/>
                  <a:gd name="connsiteX45" fmla="*/ 2253290 w 3963858"/>
                  <a:gd name="connsiteY45" fmla="*/ 220688 h 4876803"/>
                  <a:gd name="connsiteX46" fmla="*/ 2719443 w 3963858"/>
                  <a:gd name="connsiteY46" fmla="*/ 1120277 h 4876803"/>
                  <a:gd name="connsiteX47" fmla="*/ 2719443 w 3963858"/>
                  <a:gd name="connsiteY47" fmla="*/ 1427325 h 4876803"/>
                  <a:gd name="connsiteX48" fmla="*/ 2637880 w 3963858"/>
                  <a:gd name="connsiteY48" fmla="*/ 1508888 h 4876803"/>
                  <a:gd name="connsiteX49" fmla="*/ 2556318 w 3963858"/>
                  <a:gd name="connsiteY49" fmla="*/ 1427325 h 4876803"/>
                  <a:gd name="connsiteX50" fmla="*/ 2556318 w 3963858"/>
                  <a:gd name="connsiteY50" fmla="*/ 1120277 h 4876803"/>
                  <a:gd name="connsiteX51" fmla="*/ 2637880 w 3963858"/>
                  <a:gd name="connsiteY51" fmla="*/ 1038715 h 4876803"/>
                  <a:gd name="connsiteX52" fmla="*/ 2719443 w 3963858"/>
                  <a:gd name="connsiteY52" fmla="*/ 1120277 h 4876803"/>
                  <a:gd name="connsiteX53" fmla="*/ 892386 w 3963858"/>
                  <a:gd name="connsiteY53" fmla="*/ 420113 h 4876803"/>
                  <a:gd name="connsiteX54" fmla="*/ 1532618 w 3963858"/>
                  <a:gd name="connsiteY54" fmla="*/ 500352 h 4876803"/>
                  <a:gd name="connsiteX55" fmla="*/ 1675246 w 3963858"/>
                  <a:gd name="connsiteY55" fmla="*/ 491341 h 4876803"/>
                  <a:gd name="connsiteX56" fmla="*/ 1879538 w 3963858"/>
                  <a:gd name="connsiteY56" fmla="*/ 464652 h 4876803"/>
                  <a:gd name="connsiteX57" fmla="*/ 2065485 w 3963858"/>
                  <a:gd name="connsiteY57" fmla="*/ 1048325 h 4876803"/>
                  <a:gd name="connsiteX58" fmla="*/ 1586311 w 3963858"/>
                  <a:gd name="connsiteY58" fmla="*/ 1048325 h 4876803"/>
                  <a:gd name="connsiteX59" fmla="*/ 1434920 w 3963858"/>
                  <a:gd name="connsiteY59" fmla="*/ 1048325 h 4876803"/>
                  <a:gd name="connsiteX60" fmla="*/ 1212264 w 3963858"/>
                  <a:gd name="connsiteY60" fmla="*/ 1048325 h 4876803"/>
                  <a:gd name="connsiteX61" fmla="*/ 1206968 w 3963858"/>
                  <a:gd name="connsiteY61" fmla="*/ 1040962 h 4876803"/>
                  <a:gd name="connsiteX62" fmla="*/ 892386 w 3963858"/>
                  <a:gd name="connsiteY62" fmla="*/ 420113 h 4876803"/>
                  <a:gd name="connsiteX63" fmla="*/ 2953424 w 3963858"/>
                  <a:gd name="connsiteY63" fmla="*/ 1990653 h 4876803"/>
                  <a:gd name="connsiteX64" fmla="*/ 3565063 w 3963858"/>
                  <a:gd name="connsiteY64" fmla="*/ 3052566 h 4876803"/>
                  <a:gd name="connsiteX65" fmla="*/ 3327005 w 3963858"/>
                  <a:gd name="connsiteY65" fmla="*/ 4160352 h 4876803"/>
                  <a:gd name="connsiteX66" fmla="*/ 1870280 w 3963858"/>
                  <a:gd name="connsiteY66" fmla="*/ 4732853 h 4876803"/>
                  <a:gd name="connsiteX67" fmla="*/ 413545 w 3963858"/>
                  <a:gd name="connsiteY67" fmla="*/ 4160362 h 4876803"/>
                  <a:gd name="connsiteX68" fmla="*/ 175487 w 3963858"/>
                  <a:gd name="connsiteY68" fmla="*/ 3052576 h 4876803"/>
                  <a:gd name="connsiteX69" fmla="*/ 787125 w 3963858"/>
                  <a:gd name="connsiteY69" fmla="*/ 1990653 h 4876803"/>
                  <a:gd name="connsiteX70" fmla="*/ 1159581 w 3963858"/>
                  <a:gd name="connsiteY70" fmla="*/ 1499296 h 4876803"/>
                  <a:gd name="connsiteX71" fmla="*/ 1335337 w 3963858"/>
                  <a:gd name="connsiteY71" fmla="*/ 1499296 h 4876803"/>
                  <a:gd name="connsiteX72" fmla="*/ 1407298 w 3963858"/>
                  <a:gd name="connsiteY72" fmla="*/ 1427335 h 4876803"/>
                  <a:gd name="connsiteX73" fmla="*/ 1335337 w 3963858"/>
                  <a:gd name="connsiteY73" fmla="*/ 1355373 h 4876803"/>
                  <a:gd name="connsiteX74" fmla="*/ 1025888 w 3963858"/>
                  <a:gd name="connsiteY74" fmla="*/ 1355373 h 4876803"/>
                  <a:gd name="connsiteX75" fmla="*/ 944326 w 3963858"/>
                  <a:gd name="connsiteY75" fmla="*/ 1273811 h 4876803"/>
                  <a:gd name="connsiteX76" fmla="*/ 1025888 w 3963858"/>
                  <a:gd name="connsiteY76" fmla="*/ 1192248 h 4876803"/>
                  <a:gd name="connsiteX77" fmla="*/ 2412385 w 3963858"/>
                  <a:gd name="connsiteY77" fmla="*/ 1192248 h 4876803"/>
                  <a:gd name="connsiteX78" fmla="*/ 2412385 w 3963858"/>
                  <a:gd name="connsiteY78" fmla="*/ 1355364 h 4876803"/>
                  <a:gd name="connsiteX79" fmla="*/ 1678351 w 3963858"/>
                  <a:gd name="connsiteY79" fmla="*/ 1355364 h 4876803"/>
                  <a:gd name="connsiteX80" fmla="*/ 1606389 w 3963858"/>
                  <a:gd name="connsiteY80" fmla="*/ 1427325 h 4876803"/>
                  <a:gd name="connsiteX81" fmla="*/ 1678351 w 3963858"/>
                  <a:gd name="connsiteY81" fmla="*/ 1499286 h 4876803"/>
                  <a:gd name="connsiteX82" fmla="*/ 2424225 w 3963858"/>
                  <a:gd name="connsiteY82" fmla="*/ 1499286 h 4876803"/>
                  <a:gd name="connsiteX83" fmla="*/ 2637871 w 3963858"/>
                  <a:gd name="connsiteY83" fmla="*/ 1652810 h 4876803"/>
                  <a:gd name="connsiteX84" fmla="*/ 2671580 w 3963858"/>
                  <a:gd name="connsiteY84" fmla="*/ 1650286 h 4876803"/>
                  <a:gd name="connsiteX85" fmla="*/ 2953424 w 3963858"/>
                  <a:gd name="connsiteY85" fmla="*/ 1990653 h 4876803"/>
                  <a:gd name="connsiteX86" fmla="*/ 2863375 w 3963858"/>
                  <a:gd name="connsiteY86" fmla="*/ 1153729 h 4876803"/>
                  <a:gd name="connsiteX87" fmla="*/ 3539984 w 3963858"/>
                  <a:gd name="connsiteY87" fmla="*/ 964362 h 4876803"/>
                  <a:gd name="connsiteX88" fmla="*/ 3640510 w 3963858"/>
                  <a:gd name="connsiteY88" fmla="*/ 1020922 h 4876803"/>
                  <a:gd name="connsiteX89" fmla="*/ 3583951 w 3963858"/>
                  <a:gd name="connsiteY89" fmla="*/ 1121439 h 4876803"/>
                  <a:gd name="connsiteX90" fmla="*/ 3197274 w 3963858"/>
                  <a:gd name="connsiteY90" fmla="*/ 1229662 h 4876803"/>
                  <a:gd name="connsiteX91" fmla="*/ 3188187 w 3963858"/>
                  <a:gd name="connsiteY91" fmla="*/ 1232958 h 4876803"/>
                  <a:gd name="connsiteX92" fmla="*/ 2863375 w 3963858"/>
                  <a:gd name="connsiteY92" fmla="*/ 1158330 h 4876803"/>
                  <a:gd name="connsiteX93" fmla="*/ 2863375 w 3963858"/>
                  <a:gd name="connsiteY93" fmla="*/ 1153729 h 4876803"/>
                  <a:gd name="connsiteX94" fmla="*/ 3818152 w 3963858"/>
                  <a:gd name="connsiteY94" fmla="*/ 1609043 h 4876803"/>
                  <a:gd name="connsiteX95" fmla="*/ 3720397 w 3963858"/>
                  <a:gd name="connsiteY95" fmla="*/ 1670270 h 4876803"/>
                  <a:gd name="connsiteX96" fmla="*/ 2858851 w 3963858"/>
                  <a:gd name="connsiteY96" fmla="*/ 1472321 h 4876803"/>
                  <a:gd name="connsiteX97" fmla="*/ 2863366 w 3963858"/>
                  <a:gd name="connsiteY97" fmla="*/ 1427316 h 4876803"/>
                  <a:gd name="connsiteX98" fmla="*/ 2863366 w 3963858"/>
                  <a:gd name="connsiteY98" fmla="*/ 1305986 h 4876803"/>
                  <a:gd name="connsiteX99" fmla="*/ 3756916 w 3963858"/>
                  <a:gd name="connsiteY99" fmla="*/ 1511288 h 4876803"/>
                  <a:gd name="connsiteX100" fmla="*/ 3818152 w 3963858"/>
                  <a:gd name="connsiteY100" fmla="*/ 1609043 h 487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3963858" h="4876803">
                    <a:moveTo>
                      <a:pt x="3929756" y="1471102"/>
                    </a:moveTo>
                    <a:cubicBezTo>
                      <a:pt x="3897781" y="1420057"/>
                      <a:pt x="3847851" y="1384520"/>
                      <a:pt x="3789157" y="1371032"/>
                    </a:cubicBezTo>
                    <a:lnTo>
                      <a:pt x="3480005" y="1299995"/>
                    </a:lnTo>
                    <a:lnTo>
                      <a:pt x="3622746" y="1260037"/>
                    </a:lnTo>
                    <a:cubicBezTo>
                      <a:pt x="3741018" y="1226938"/>
                      <a:pt x="3812275" y="1100618"/>
                      <a:pt x="3779118" y="982127"/>
                    </a:cubicBezTo>
                    <a:cubicBezTo>
                      <a:pt x="3746009" y="863855"/>
                      <a:pt x="3619708" y="792617"/>
                      <a:pt x="3501198" y="825755"/>
                    </a:cubicBezTo>
                    <a:lnTo>
                      <a:pt x="2835629" y="1012035"/>
                    </a:lnTo>
                    <a:cubicBezTo>
                      <a:pt x="2818303" y="980507"/>
                      <a:pt x="2793662" y="953523"/>
                      <a:pt x="2763982" y="933444"/>
                    </a:cubicBezTo>
                    <a:cubicBezTo>
                      <a:pt x="2899056" y="682070"/>
                      <a:pt x="3093661" y="255493"/>
                      <a:pt x="3093661" y="71975"/>
                    </a:cubicBezTo>
                    <a:cubicBezTo>
                      <a:pt x="3093661" y="27217"/>
                      <a:pt x="3051351" y="-7416"/>
                      <a:pt x="3007450" y="1432"/>
                    </a:cubicBezTo>
                    <a:cubicBezTo>
                      <a:pt x="2743313" y="54792"/>
                      <a:pt x="2497044" y="79414"/>
                      <a:pt x="2254871" y="76775"/>
                    </a:cubicBezTo>
                    <a:cubicBezTo>
                      <a:pt x="2005944" y="74042"/>
                      <a:pt x="1696144" y="43123"/>
                      <a:pt x="1501491" y="1594"/>
                    </a:cubicBezTo>
                    <a:cubicBezTo>
                      <a:pt x="1441312" y="-11245"/>
                      <a:pt x="1393020" y="56096"/>
                      <a:pt x="1424757" y="108998"/>
                    </a:cubicBezTo>
                    <a:cubicBezTo>
                      <a:pt x="1472192" y="188056"/>
                      <a:pt x="1501253" y="271647"/>
                      <a:pt x="1517226" y="355896"/>
                    </a:cubicBezTo>
                    <a:cubicBezTo>
                      <a:pt x="1272919" y="363383"/>
                      <a:pt x="1019564" y="333779"/>
                      <a:pt x="827806" y="237891"/>
                    </a:cubicBezTo>
                    <a:cubicBezTo>
                      <a:pt x="776152" y="212059"/>
                      <a:pt x="715183" y="257255"/>
                      <a:pt x="724632" y="314091"/>
                    </a:cubicBezTo>
                    <a:cubicBezTo>
                      <a:pt x="784944" y="675917"/>
                      <a:pt x="906616" y="888058"/>
                      <a:pt x="1028603" y="1048335"/>
                    </a:cubicBezTo>
                    <a:lnTo>
                      <a:pt x="1025898" y="1048335"/>
                    </a:lnTo>
                    <a:cubicBezTo>
                      <a:pt x="901568" y="1048335"/>
                      <a:pt x="800412" y="1149490"/>
                      <a:pt x="800412" y="1273820"/>
                    </a:cubicBezTo>
                    <a:cubicBezTo>
                      <a:pt x="800412" y="1388168"/>
                      <a:pt x="885995" y="1482837"/>
                      <a:pt x="996447" y="1497324"/>
                    </a:cubicBezTo>
                    <a:cubicBezTo>
                      <a:pt x="915932" y="1632179"/>
                      <a:pt x="800946" y="1760129"/>
                      <a:pt x="680131" y="1894393"/>
                    </a:cubicBezTo>
                    <a:cubicBezTo>
                      <a:pt x="423213" y="2179914"/>
                      <a:pt x="132005" y="2503536"/>
                      <a:pt x="34031" y="3026068"/>
                    </a:cubicBezTo>
                    <a:cubicBezTo>
                      <a:pt x="-12851" y="3276089"/>
                      <a:pt x="-11289" y="3510033"/>
                      <a:pt x="38689" y="3721412"/>
                    </a:cubicBezTo>
                    <a:cubicBezTo>
                      <a:pt x="85342" y="3918751"/>
                      <a:pt x="174201" y="4097373"/>
                      <a:pt x="302779" y="4252307"/>
                    </a:cubicBezTo>
                    <a:cubicBezTo>
                      <a:pt x="473457" y="4457971"/>
                      <a:pt x="707953" y="4617543"/>
                      <a:pt x="999742" y="4726623"/>
                    </a:cubicBezTo>
                    <a:cubicBezTo>
                      <a:pt x="1262585" y="4824874"/>
                      <a:pt x="1563603" y="4876804"/>
                      <a:pt x="1870270" y="4876804"/>
                    </a:cubicBezTo>
                    <a:cubicBezTo>
                      <a:pt x="2176937" y="4876804"/>
                      <a:pt x="2477965" y="4824874"/>
                      <a:pt x="2740798" y="4726623"/>
                    </a:cubicBezTo>
                    <a:cubicBezTo>
                      <a:pt x="3032587" y="4617543"/>
                      <a:pt x="3267083" y="4457961"/>
                      <a:pt x="3437761" y="4252307"/>
                    </a:cubicBezTo>
                    <a:cubicBezTo>
                      <a:pt x="3566339" y="4097373"/>
                      <a:pt x="3655198" y="3918760"/>
                      <a:pt x="3701851" y="3721412"/>
                    </a:cubicBezTo>
                    <a:cubicBezTo>
                      <a:pt x="3751820" y="3510033"/>
                      <a:pt x="3753391" y="3276080"/>
                      <a:pt x="3706509" y="3026068"/>
                    </a:cubicBezTo>
                    <a:cubicBezTo>
                      <a:pt x="3608535" y="2503545"/>
                      <a:pt x="3317337" y="2179924"/>
                      <a:pt x="3060419" y="1894402"/>
                    </a:cubicBezTo>
                    <a:cubicBezTo>
                      <a:pt x="2973199" y="1797467"/>
                      <a:pt x="2890217" y="1705045"/>
                      <a:pt x="2820646" y="1611243"/>
                    </a:cubicBezTo>
                    <a:lnTo>
                      <a:pt x="3688173" y="1810563"/>
                    </a:lnTo>
                    <a:cubicBezTo>
                      <a:pt x="3780080" y="1831680"/>
                      <a:pt x="3878016" y="1791475"/>
                      <a:pt x="3928785" y="1712056"/>
                    </a:cubicBezTo>
                    <a:cubicBezTo>
                      <a:pt x="3975248" y="1639342"/>
                      <a:pt x="3975524" y="1544140"/>
                      <a:pt x="3929756" y="1471102"/>
                    </a:cubicBezTo>
                    <a:close/>
                    <a:moveTo>
                      <a:pt x="2253290" y="220688"/>
                    </a:moveTo>
                    <a:cubicBezTo>
                      <a:pt x="2474870" y="223108"/>
                      <a:pt x="2699126" y="203734"/>
                      <a:pt x="2936003" y="161519"/>
                    </a:cubicBezTo>
                    <a:cubicBezTo>
                      <a:pt x="2892569" y="339094"/>
                      <a:pt x="2753095" y="654924"/>
                      <a:pt x="2620802" y="895516"/>
                    </a:cubicBezTo>
                    <a:cubicBezTo>
                      <a:pt x="2529124" y="902421"/>
                      <a:pt x="2452600" y="964353"/>
                      <a:pt x="2424235" y="1048325"/>
                    </a:cubicBezTo>
                    <a:lnTo>
                      <a:pt x="2224438" y="1048325"/>
                    </a:lnTo>
                    <a:cubicBezTo>
                      <a:pt x="2219923" y="1038600"/>
                      <a:pt x="2214923" y="1027942"/>
                      <a:pt x="2209351" y="1016102"/>
                    </a:cubicBezTo>
                    <a:cubicBezTo>
                      <a:pt x="2147572" y="884771"/>
                      <a:pt x="2019003" y="611499"/>
                      <a:pt x="2019003" y="379013"/>
                    </a:cubicBezTo>
                    <a:cubicBezTo>
                      <a:pt x="2019003" y="334322"/>
                      <a:pt x="1976798" y="299670"/>
                      <a:pt x="1932925" y="308452"/>
                    </a:cubicBezTo>
                    <a:cubicBezTo>
                      <a:pt x="1849182" y="325206"/>
                      <a:pt x="1757046" y="338760"/>
                      <a:pt x="1661177" y="347257"/>
                    </a:cubicBezTo>
                    <a:cubicBezTo>
                      <a:pt x="1651128" y="287211"/>
                      <a:pt x="1635536" y="227070"/>
                      <a:pt x="1612867" y="167920"/>
                    </a:cubicBezTo>
                    <a:cubicBezTo>
                      <a:pt x="1806224" y="197848"/>
                      <a:pt x="2049788" y="218450"/>
                      <a:pt x="2253290" y="220688"/>
                    </a:cubicBezTo>
                    <a:close/>
                    <a:moveTo>
                      <a:pt x="2719443" y="1120277"/>
                    </a:moveTo>
                    <a:lnTo>
                      <a:pt x="2719443" y="1427325"/>
                    </a:lnTo>
                    <a:cubicBezTo>
                      <a:pt x="2719443" y="1472293"/>
                      <a:pt x="2682858" y="1508888"/>
                      <a:pt x="2637880" y="1508888"/>
                    </a:cubicBezTo>
                    <a:cubicBezTo>
                      <a:pt x="2592903" y="1508888"/>
                      <a:pt x="2556318" y="1472302"/>
                      <a:pt x="2556318" y="1427325"/>
                    </a:cubicBezTo>
                    <a:lnTo>
                      <a:pt x="2556318" y="1120277"/>
                    </a:lnTo>
                    <a:cubicBezTo>
                      <a:pt x="2556318" y="1075300"/>
                      <a:pt x="2592903" y="1038715"/>
                      <a:pt x="2637880" y="1038715"/>
                    </a:cubicBezTo>
                    <a:cubicBezTo>
                      <a:pt x="2682858" y="1038715"/>
                      <a:pt x="2719443" y="1075310"/>
                      <a:pt x="2719443" y="1120277"/>
                    </a:cubicBezTo>
                    <a:close/>
                    <a:moveTo>
                      <a:pt x="892386" y="420113"/>
                    </a:moveTo>
                    <a:cubicBezTo>
                      <a:pt x="1072294" y="481521"/>
                      <a:pt x="1293608" y="508753"/>
                      <a:pt x="1532618" y="500352"/>
                    </a:cubicBezTo>
                    <a:lnTo>
                      <a:pt x="1675246" y="491341"/>
                    </a:lnTo>
                    <a:cubicBezTo>
                      <a:pt x="1742521" y="485169"/>
                      <a:pt x="1810777" y="476282"/>
                      <a:pt x="1879538" y="464652"/>
                    </a:cubicBezTo>
                    <a:cubicBezTo>
                      <a:pt x="1901979" y="687290"/>
                      <a:pt x="2003687" y="916061"/>
                      <a:pt x="2065485" y="1048325"/>
                    </a:cubicBezTo>
                    <a:lnTo>
                      <a:pt x="1586311" y="1048325"/>
                    </a:lnTo>
                    <a:lnTo>
                      <a:pt x="1434920" y="1048325"/>
                    </a:lnTo>
                    <a:lnTo>
                      <a:pt x="1212264" y="1048325"/>
                    </a:lnTo>
                    <a:cubicBezTo>
                      <a:pt x="1210654" y="1045801"/>
                      <a:pt x="1208921" y="1043325"/>
                      <a:pt x="1206968" y="1040962"/>
                    </a:cubicBezTo>
                    <a:cubicBezTo>
                      <a:pt x="1086601" y="896154"/>
                      <a:pt x="964462" y="728657"/>
                      <a:pt x="892386" y="420113"/>
                    </a:cubicBezTo>
                    <a:close/>
                    <a:moveTo>
                      <a:pt x="2953424" y="1990653"/>
                    </a:moveTo>
                    <a:cubicBezTo>
                      <a:pt x="3197693" y="2262096"/>
                      <a:pt x="3474518" y="2569753"/>
                      <a:pt x="3565063" y="3052566"/>
                    </a:cubicBezTo>
                    <a:cubicBezTo>
                      <a:pt x="3648378" y="3496927"/>
                      <a:pt x="3568282" y="3869640"/>
                      <a:pt x="3327005" y="4160352"/>
                    </a:cubicBezTo>
                    <a:cubicBezTo>
                      <a:pt x="3029501" y="4518826"/>
                      <a:pt x="2484928" y="4732853"/>
                      <a:pt x="1870280" y="4732853"/>
                    </a:cubicBezTo>
                    <a:cubicBezTo>
                      <a:pt x="1255631" y="4732853"/>
                      <a:pt x="711049" y="4518836"/>
                      <a:pt x="413545" y="4160362"/>
                    </a:cubicBezTo>
                    <a:cubicBezTo>
                      <a:pt x="172267" y="3869649"/>
                      <a:pt x="92181" y="3496936"/>
                      <a:pt x="175487" y="3052576"/>
                    </a:cubicBezTo>
                    <a:cubicBezTo>
                      <a:pt x="266022" y="2569753"/>
                      <a:pt x="542866" y="2262087"/>
                      <a:pt x="787125" y="1990653"/>
                    </a:cubicBezTo>
                    <a:cubicBezTo>
                      <a:pt x="933172" y="1828337"/>
                      <a:pt x="1071151" y="1674813"/>
                      <a:pt x="1159581" y="1499296"/>
                    </a:cubicBezTo>
                    <a:lnTo>
                      <a:pt x="1335337" y="1499296"/>
                    </a:lnTo>
                    <a:cubicBezTo>
                      <a:pt x="1375094" y="1499296"/>
                      <a:pt x="1407298" y="1467073"/>
                      <a:pt x="1407298" y="1427335"/>
                    </a:cubicBezTo>
                    <a:cubicBezTo>
                      <a:pt x="1407298" y="1387587"/>
                      <a:pt x="1375084" y="1355373"/>
                      <a:pt x="1335337" y="1355373"/>
                    </a:cubicBezTo>
                    <a:lnTo>
                      <a:pt x="1025888" y="1355373"/>
                    </a:lnTo>
                    <a:cubicBezTo>
                      <a:pt x="980911" y="1355373"/>
                      <a:pt x="944326" y="1318788"/>
                      <a:pt x="944326" y="1273811"/>
                    </a:cubicBezTo>
                    <a:cubicBezTo>
                      <a:pt x="944326" y="1228834"/>
                      <a:pt x="980911" y="1192248"/>
                      <a:pt x="1025888" y="1192248"/>
                    </a:cubicBezTo>
                    <a:lnTo>
                      <a:pt x="2412385" y="1192248"/>
                    </a:lnTo>
                    <a:lnTo>
                      <a:pt x="2412385" y="1355364"/>
                    </a:lnTo>
                    <a:lnTo>
                      <a:pt x="1678351" y="1355364"/>
                    </a:lnTo>
                    <a:cubicBezTo>
                      <a:pt x="1638593" y="1355364"/>
                      <a:pt x="1606389" y="1387587"/>
                      <a:pt x="1606389" y="1427325"/>
                    </a:cubicBezTo>
                    <a:cubicBezTo>
                      <a:pt x="1606389" y="1467063"/>
                      <a:pt x="1638603" y="1499286"/>
                      <a:pt x="1678351" y="1499286"/>
                    </a:cubicBezTo>
                    <a:lnTo>
                      <a:pt x="2424225" y="1499286"/>
                    </a:lnTo>
                    <a:cubicBezTo>
                      <a:pt x="2454334" y="1588421"/>
                      <a:pt x="2538697" y="1652810"/>
                      <a:pt x="2637871" y="1652810"/>
                    </a:cubicBezTo>
                    <a:cubicBezTo>
                      <a:pt x="2649329" y="1652810"/>
                      <a:pt x="2660569" y="1651934"/>
                      <a:pt x="2671580" y="1650286"/>
                    </a:cubicBezTo>
                    <a:cubicBezTo>
                      <a:pt x="2751895" y="1766463"/>
                      <a:pt x="2849793" y="1875495"/>
                      <a:pt x="2953424" y="1990653"/>
                    </a:cubicBezTo>
                    <a:close/>
                    <a:moveTo>
                      <a:pt x="2863375" y="1153729"/>
                    </a:moveTo>
                    <a:lnTo>
                      <a:pt x="3539984" y="964362"/>
                    </a:lnTo>
                    <a:cubicBezTo>
                      <a:pt x="3582827" y="952351"/>
                      <a:pt x="3628547" y="978164"/>
                      <a:pt x="3640510" y="1020922"/>
                    </a:cubicBezTo>
                    <a:cubicBezTo>
                      <a:pt x="3652493" y="1063775"/>
                      <a:pt x="3626728" y="1109476"/>
                      <a:pt x="3583951" y="1121439"/>
                    </a:cubicBezTo>
                    <a:lnTo>
                      <a:pt x="3197274" y="1229662"/>
                    </a:lnTo>
                    <a:cubicBezTo>
                      <a:pt x="3194121" y="1230548"/>
                      <a:pt x="3191111" y="1231691"/>
                      <a:pt x="3188187" y="1232958"/>
                    </a:cubicBezTo>
                    <a:lnTo>
                      <a:pt x="2863375" y="1158330"/>
                    </a:lnTo>
                    <a:lnTo>
                      <a:pt x="2863375" y="1153729"/>
                    </a:lnTo>
                    <a:close/>
                    <a:moveTo>
                      <a:pt x="3818152" y="1609043"/>
                    </a:moveTo>
                    <a:cubicBezTo>
                      <a:pt x="3808074" y="1652877"/>
                      <a:pt x="3764297" y="1680357"/>
                      <a:pt x="3720397" y="1670270"/>
                    </a:cubicBezTo>
                    <a:lnTo>
                      <a:pt x="2858851" y="1472321"/>
                    </a:lnTo>
                    <a:cubicBezTo>
                      <a:pt x="2861804" y="1457777"/>
                      <a:pt x="2863366" y="1442727"/>
                      <a:pt x="2863366" y="1427316"/>
                    </a:cubicBezTo>
                    <a:lnTo>
                      <a:pt x="2863366" y="1305986"/>
                    </a:lnTo>
                    <a:lnTo>
                      <a:pt x="3756916" y="1511288"/>
                    </a:lnTo>
                    <a:cubicBezTo>
                      <a:pt x="3800226" y="1521242"/>
                      <a:pt x="3828105" y="1565695"/>
                      <a:pt x="3818152" y="1609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F3C1F39-28CC-42E1-BF77-59199EC09580}"/>
                  </a:ext>
                </a:extLst>
              </p:cNvPr>
              <p:cNvSpPr/>
              <p:nvPr/>
            </p:nvSpPr>
            <p:spPr>
              <a:xfrm>
                <a:off x="5336638" y="2806531"/>
                <a:ext cx="1295380" cy="2600296"/>
              </a:xfrm>
              <a:custGeom>
                <a:avLst/>
                <a:gdLst>
                  <a:gd name="connsiteX0" fmla="*/ 1108272 w 1295380"/>
                  <a:gd name="connsiteY0" fmla="*/ 1141828 h 2600296"/>
                  <a:gd name="connsiteX1" fmla="*/ 1295381 w 1295380"/>
                  <a:gd name="connsiteY1" fmla="*/ 954719 h 2600296"/>
                  <a:gd name="connsiteX2" fmla="*/ 1295381 w 1295380"/>
                  <a:gd name="connsiteY2" fmla="*/ 839581 h 2600296"/>
                  <a:gd name="connsiteX3" fmla="*/ 834809 w 1295380"/>
                  <a:gd name="connsiteY3" fmla="*/ 311896 h 2600296"/>
                  <a:gd name="connsiteX4" fmla="*/ 834809 w 1295380"/>
                  <a:gd name="connsiteY4" fmla="*/ 187109 h 2600296"/>
                  <a:gd name="connsiteX5" fmla="*/ 647700 w 1295380"/>
                  <a:gd name="connsiteY5" fmla="*/ 0 h 2600296"/>
                  <a:gd name="connsiteX6" fmla="*/ 460591 w 1295380"/>
                  <a:gd name="connsiteY6" fmla="*/ 187109 h 2600296"/>
                  <a:gd name="connsiteX7" fmla="*/ 460591 w 1295380"/>
                  <a:gd name="connsiteY7" fmla="*/ 321421 h 2600296"/>
                  <a:gd name="connsiteX8" fmla="*/ 19 w 1295380"/>
                  <a:gd name="connsiteY8" fmla="*/ 897150 h 2600296"/>
                  <a:gd name="connsiteX9" fmla="*/ 590121 w 1295380"/>
                  <a:gd name="connsiteY9" fmla="*/ 1487252 h 2600296"/>
                  <a:gd name="connsiteX10" fmla="*/ 705260 w 1295380"/>
                  <a:gd name="connsiteY10" fmla="*/ 1487252 h 2600296"/>
                  <a:gd name="connsiteX11" fmla="*/ 921153 w 1295380"/>
                  <a:gd name="connsiteY11" fmla="*/ 1703146 h 2600296"/>
                  <a:gd name="connsiteX12" fmla="*/ 705260 w 1295380"/>
                  <a:gd name="connsiteY12" fmla="*/ 1919040 h 2600296"/>
                  <a:gd name="connsiteX13" fmla="*/ 532543 w 1295380"/>
                  <a:gd name="connsiteY13" fmla="*/ 1919040 h 2600296"/>
                  <a:gd name="connsiteX14" fmla="*/ 374218 w 1295380"/>
                  <a:gd name="connsiteY14" fmla="*/ 1760715 h 2600296"/>
                  <a:gd name="connsiteX15" fmla="*/ 187109 w 1295380"/>
                  <a:gd name="connsiteY15" fmla="*/ 1573606 h 2600296"/>
                  <a:gd name="connsiteX16" fmla="*/ 0 w 1295380"/>
                  <a:gd name="connsiteY16" fmla="*/ 1760715 h 2600296"/>
                  <a:gd name="connsiteX17" fmla="*/ 460572 w 1295380"/>
                  <a:gd name="connsiteY17" fmla="*/ 2288400 h 2600296"/>
                  <a:gd name="connsiteX18" fmla="*/ 460572 w 1295380"/>
                  <a:gd name="connsiteY18" fmla="*/ 2413188 h 2600296"/>
                  <a:gd name="connsiteX19" fmla="*/ 647681 w 1295380"/>
                  <a:gd name="connsiteY19" fmla="*/ 2600296 h 2600296"/>
                  <a:gd name="connsiteX20" fmla="*/ 834790 w 1295380"/>
                  <a:gd name="connsiteY20" fmla="*/ 2413188 h 2600296"/>
                  <a:gd name="connsiteX21" fmla="*/ 834790 w 1295380"/>
                  <a:gd name="connsiteY21" fmla="*/ 2278875 h 2600296"/>
                  <a:gd name="connsiteX22" fmla="*/ 1295362 w 1295380"/>
                  <a:gd name="connsiteY22" fmla="*/ 1703146 h 2600296"/>
                  <a:gd name="connsiteX23" fmla="*/ 705260 w 1295380"/>
                  <a:gd name="connsiteY23" fmla="*/ 1113044 h 2600296"/>
                  <a:gd name="connsiteX24" fmla="*/ 590121 w 1295380"/>
                  <a:gd name="connsiteY24" fmla="*/ 1113044 h 2600296"/>
                  <a:gd name="connsiteX25" fmla="*/ 374228 w 1295380"/>
                  <a:gd name="connsiteY25" fmla="*/ 897150 h 2600296"/>
                  <a:gd name="connsiteX26" fmla="*/ 590121 w 1295380"/>
                  <a:gd name="connsiteY26" fmla="*/ 681257 h 2600296"/>
                  <a:gd name="connsiteX27" fmla="*/ 762838 w 1295380"/>
                  <a:gd name="connsiteY27" fmla="*/ 681257 h 2600296"/>
                  <a:gd name="connsiteX28" fmla="*/ 921163 w 1295380"/>
                  <a:gd name="connsiteY28" fmla="*/ 839581 h 2600296"/>
                  <a:gd name="connsiteX29" fmla="*/ 921163 w 1295380"/>
                  <a:gd name="connsiteY29" fmla="*/ 954719 h 2600296"/>
                  <a:gd name="connsiteX30" fmla="*/ 1108272 w 1295380"/>
                  <a:gd name="connsiteY30" fmla="*/ 1141828 h 2600296"/>
                  <a:gd name="connsiteX31" fmla="*/ 762848 w 1295380"/>
                  <a:gd name="connsiteY31" fmla="*/ 537334 h 2600296"/>
                  <a:gd name="connsiteX32" fmla="*/ 590131 w 1295380"/>
                  <a:gd name="connsiteY32" fmla="*/ 537334 h 2600296"/>
                  <a:gd name="connsiteX33" fmla="*/ 230315 w 1295380"/>
                  <a:gd name="connsiteY33" fmla="*/ 897150 h 2600296"/>
                  <a:gd name="connsiteX34" fmla="*/ 590131 w 1295380"/>
                  <a:gd name="connsiteY34" fmla="*/ 1256967 h 2600296"/>
                  <a:gd name="connsiteX35" fmla="*/ 705269 w 1295380"/>
                  <a:gd name="connsiteY35" fmla="*/ 1256967 h 2600296"/>
                  <a:gd name="connsiteX36" fmla="*/ 1151449 w 1295380"/>
                  <a:gd name="connsiteY36" fmla="*/ 1703146 h 2600296"/>
                  <a:gd name="connsiteX37" fmla="*/ 754904 w 1295380"/>
                  <a:gd name="connsiteY37" fmla="*/ 2146488 h 2600296"/>
                  <a:gd name="connsiteX38" fmla="*/ 690886 w 1295380"/>
                  <a:gd name="connsiteY38" fmla="*/ 2218011 h 2600296"/>
                  <a:gd name="connsiteX39" fmla="*/ 690886 w 1295380"/>
                  <a:gd name="connsiteY39" fmla="*/ 2413188 h 2600296"/>
                  <a:gd name="connsiteX40" fmla="*/ 647710 w 1295380"/>
                  <a:gd name="connsiteY40" fmla="*/ 2456364 h 2600296"/>
                  <a:gd name="connsiteX41" fmla="*/ 604533 w 1295380"/>
                  <a:gd name="connsiteY41" fmla="*/ 2413188 h 2600296"/>
                  <a:gd name="connsiteX42" fmla="*/ 604533 w 1295380"/>
                  <a:gd name="connsiteY42" fmla="*/ 2221287 h 2600296"/>
                  <a:gd name="connsiteX43" fmla="*/ 532571 w 1295380"/>
                  <a:gd name="connsiteY43" fmla="*/ 2149326 h 2600296"/>
                  <a:gd name="connsiteX44" fmla="*/ 143970 w 1295380"/>
                  <a:gd name="connsiteY44" fmla="*/ 1760725 h 2600296"/>
                  <a:gd name="connsiteX45" fmla="*/ 187147 w 1295380"/>
                  <a:gd name="connsiteY45" fmla="*/ 1717548 h 2600296"/>
                  <a:gd name="connsiteX46" fmla="*/ 230324 w 1295380"/>
                  <a:gd name="connsiteY46" fmla="*/ 1760725 h 2600296"/>
                  <a:gd name="connsiteX47" fmla="*/ 532571 w 1295380"/>
                  <a:gd name="connsiteY47" fmla="*/ 2062972 h 2600296"/>
                  <a:gd name="connsiteX48" fmla="*/ 705288 w 1295380"/>
                  <a:gd name="connsiteY48" fmla="*/ 2062972 h 2600296"/>
                  <a:gd name="connsiteX49" fmla="*/ 1065105 w 1295380"/>
                  <a:gd name="connsiteY49" fmla="*/ 1703156 h 2600296"/>
                  <a:gd name="connsiteX50" fmla="*/ 705288 w 1295380"/>
                  <a:gd name="connsiteY50" fmla="*/ 1343339 h 2600296"/>
                  <a:gd name="connsiteX51" fmla="*/ 590150 w 1295380"/>
                  <a:gd name="connsiteY51" fmla="*/ 1343339 h 2600296"/>
                  <a:gd name="connsiteX52" fmla="*/ 143970 w 1295380"/>
                  <a:gd name="connsiteY52" fmla="*/ 897160 h 2600296"/>
                  <a:gd name="connsiteX53" fmla="*/ 540515 w 1295380"/>
                  <a:gd name="connsiteY53" fmla="*/ 453819 h 2600296"/>
                  <a:gd name="connsiteX54" fmla="*/ 604533 w 1295380"/>
                  <a:gd name="connsiteY54" fmla="*/ 382295 h 2600296"/>
                  <a:gd name="connsiteX55" fmla="*/ 604533 w 1295380"/>
                  <a:gd name="connsiteY55" fmla="*/ 187119 h 2600296"/>
                  <a:gd name="connsiteX56" fmla="*/ 647710 w 1295380"/>
                  <a:gd name="connsiteY56" fmla="*/ 143942 h 2600296"/>
                  <a:gd name="connsiteX57" fmla="*/ 690886 w 1295380"/>
                  <a:gd name="connsiteY57" fmla="*/ 187119 h 2600296"/>
                  <a:gd name="connsiteX58" fmla="*/ 690886 w 1295380"/>
                  <a:gd name="connsiteY58" fmla="*/ 379019 h 2600296"/>
                  <a:gd name="connsiteX59" fmla="*/ 762848 w 1295380"/>
                  <a:gd name="connsiteY59" fmla="*/ 450980 h 2600296"/>
                  <a:gd name="connsiteX60" fmla="*/ 1151449 w 1295380"/>
                  <a:gd name="connsiteY60" fmla="*/ 839581 h 2600296"/>
                  <a:gd name="connsiteX61" fmla="*/ 1151449 w 1295380"/>
                  <a:gd name="connsiteY61" fmla="*/ 954719 h 2600296"/>
                  <a:gd name="connsiteX62" fmla="*/ 1108272 w 1295380"/>
                  <a:gd name="connsiteY62" fmla="*/ 997896 h 2600296"/>
                  <a:gd name="connsiteX63" fmla="*/ 1065095 w 1295380"/>
                  <a:gd name="connsiteY63" fmla="*/ 954719 h 2600296"/>
                  <a:gd name="connsiteX64" fmla="*/ 1065095 w 1295380"/>
                  <a:gd name="connsiteY64" fmla="*/ 839581 h 2600296"/>
                  <a:gd name="connsiteX65" fmla="*/ 762848 w 1295380"/>
                  <a:gd name="connsiteY65" fmla="*/ 537334 h 26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295380" h="2600296">
                    <a:moveTo>
                      <a:pt x="1108272" y="1141828"/>
                    </a:moveTo>
                    <a:cubicBezTo>
                      <a:pt x="1211437" y="1141828"/>
                      <a:pt x="1295381" y="1057894"/>
                      <a:pt x="1295381" y="954719"/>
                    </a:cubicBezTo>
                    <a:lnTo>
                      <a:pt x="1295381" y="839581"/>
                    </a:lnTo>
                    <a:cubicBezTo>
                      <a:pt x="1295381" y="570328"/>
                      <a:pt x="1094556" y="347120"/>
                      <a:pt x="834809" y="311896"/>
                    </a:cubicBezTo>
                    <a:lnTo>
                      <a:pt x="834809" y="187109"/>
                    </a:lnTo>
                    <a:cubicBezTo>
                      <a:pt x="834809" y="83944"/>
                      <a:pt x="750875" y="0"/>
                      <a:pt x="647700" y="0"/>
                    </a:cubicBezTo>
                    <a:cubicBezTo>
                      <a:pt x="544535" y="0"/>
                      <a:pt x="460591" y="83934"/>
                      <a:pt x="460591" y="187109"/>
                    </a:cubicBezTo>
                    <a:lnTo>
                      <a:pt x="460591" y="321421"/>
                    </a:lnTo>
                    <a:cubicBezTo>
                      <a:pt x="193920" y="380905"/>
                      <a:pt x="19" y="617972"/>
                      <a:pt x="19" y="897150"/>
                    </a:cubicBezTo>
                    <a:cubicBezTo>
                      <a:pt x="19" y="1222534"/>
                      <a:pt x="264738" y="1487252"/>
                      <a:pt x="590121" y="1487252"/>
                    </a:cubicBezTo>
                    <a:lnTo>
                      <a:pt x="705260" y="1487252"/>
                    </a:lnTo>
                    <a:cubicBezTo>
                      <a:pt x="824293" y="1487252"/>
                      <a:pt x="921153" y="1584093"/>
                      <a:pt x="921153" y="1703146"/>
                    </a:cubicBezTo>
                    <a:cubicBezTo>
                      <a:pt x="921153" y="1822199"/>
                      <a:pt x="824303" y="1919040"/>
                      <a:pt x="705260" y="1919040"/>
                    </a:cubicBezTo>
                    <a:lnTo>
                      <a:pt x="532543" y="1919040"/>
                    </a:lnTo>
                    <a:cubicBezTo>
                      <a:pt x="445237" y="1919040"/>
                      <a:pt x="374218" y="1848012"/>
                      <a:pt x="374218" y="1760715"/>
                    </a:cubicBezTo>
                    <a:cubicBezTo>
                      <a:pt x="374218" y="1657550"/>
                      <a:pt x="290284" y="1573606"/>
                      <a:pt x="187109" y="1573606"/>
                    </a:cubicBezTo>
                    <a:cubicBezTo>
                      <a:pt x="83944" y="1573606"/>
                      <a:pt x="0" y="1657541"/>
                      <a:pt x="0" y="1760715"/>
                    </a:cubicBezTo>
                    <a:cubicBezTo>
                      <a:pt x="0" y="2029968"/>
                      <a:pt x="200825" y="2253177"/>
                      <a:pt x="460572" y="2288400"/>
                    </a:cubicBezTo>
                    <a:lnTo>
                      <a:pt x="460572" y="2413188"/>
                    </a:lnTo>
                    <a:cubicBezTo>
                      <a:pt x="460572" y="2516353"/>
                      <a:pt x="544506" y="2600296"/>
                      <a:pt x="647681" y="2600296"/>
                    </a:cubicBezTo>
                    <a:cubicBezTo>
                      <a:pt x="750846" y="2600296"/>
                      <a:pt x="834790" y="2516362"/>
                      <a:pt x="834790" y="2413188"/>
                    </a:cubicBezTo>
                    <a:lnTo>
                      <a:pt x="834790" y="2278875"/>
                    </a:lnTo>
                    <a:cubicBezTo>
                      <a:pt x="1101461" y="2219392"/>
                      <a:pt x="1295362" y="1982324"/>
                      <a:pt x="1295362" y="1703146"/>
                    </a:cubicBezTo>
                    <a:cubicBezTo>
                      <a:pt x="1295362" y="1377763"/>
                      <a:pt x="1030643" y="1113044"/>
                      <a:pt x="705260" y="1113044"/>
                    </a:cubicBezTo>
                    <a:lnTo>
                      <a:pt x="590121" y="1113044"/>
                    </a:lnTo>
                    <a:cubicBezTo>
                      <a:pt x="471088" y="1113044"/>
                      <a:pt x="374228" y="1016203"/>
                      <a:pt x="374228" y="897150"/>
                    </a:cubicBezTo>
                    <a:cubicBezTo>
                      <a:pt x="374228" y="778097"/>
                      <a:pt x="471078" y="681257"/>
                      <a:pt x="590121" y="681257"/>
                    </a:cubicBezTo>
                    <a:lnTo>
                      <a:pt x="762838" y="681257"/>
                    </a:lnTo>
                    <a:cubicBezTo>
                      <a:pt x="850145" y="681257"/>
                      <a:pt x="921163" y="752284"/>
                      <a:pt x="921163" y="839581"/>
                    </a:cubicBezTo>
                    <a:lnTo>
                      <a:pt x="921163" y="954719"/>
                    </a:lnTo>
                    <a:cubicBezTo>
                      <a:pt x="921163" y="1057885"/>
                      <a:pt x="1005107" y="1141828"/>
                      <a:pt x="1108272" y="1141828"/>
                    </a:cubicBezTo>
                    <a:close/>
                    <a:moveTo>
                      <a:pt x="762848" y="537334"/>
                    </a:moveTo>
                    <a:lnTo>
                      <a:pt x="590131" y="537334"/>
                    </a:lnTo>
                    <a:cubicBezTo>
                      <a:pt x="391725" y="537334"/>
                      <a:pt x="230315" y="698744"/>
                      <a:pt x="230315" y="897150"/>
                    </a:cubicBezTo>
                    <a:cubicBezTo>
                      <a:pt x="230315" y="1095556"/>
                      <a:pt x="391725" y="1256967"/>
                      <a:pt x="590131" y="1256967"/>
                    </a:cubicBezTo>
                    <a:lnTo>
                      <a:pt x="705269" y="1256967"/>
                    </a:lnTo>
                    <a:cubicBezTo>
                      <a:pt x="951300" y="1256967"/>
                      <a:pt x="1151449" y="1457125"/>
                      <a:pt x="1151449" y="1703146"/>
                    </a:cubicBezTo>
                    <a:cubicBezTo>
                      <a:pt x="1151449" y="1930784"/>
                      <a:pt x="980961" y="2121370"/>
                      <a:pt x="754904" y="2146488"/>
                    </a:cubicBezTo>
                    <a:cubicBezTo>
                      <a:pt x="718461" y="2150536"/>
                      <a:pt x="690886" y="2181340"/>
                      <a:pt x="690886" y="2218011"/>
                    </a:cubicBezTo>
                    <a:lnTo>
                      <a:pt x="690886" y="2413188"/>
                    </a:lnTo>
                    <a:cubicBezTo>
                      <a:pt x="690886" y="2436990"/>
                      <a:pt x="671513" y="2456364"/>
                      <a:pt x="647710" y="2456364"/>
                    </a:cubicBezTo>
                    <a:cubicBezTo>
                      <a:pt x="623907" y="2456364"/>
                      <a:pt x="604533" y="2436990"/>
                      <a:pt x="604533" y="2413188"/>
                    </a:cubicBezTo>
                    <a:lnTo>
                      <a:pt x="604533" y="2221287"/>
                    </a:lnTo>
                    <a:cubicBezTo>
                      <a:pt x="604533" y="2181539"/>
                      <a:pt x="572319" y="2149326"/>
                      <a:pt x="532571" y="2149326"/>
                    </a:cubicBezTo>
                    <a:cubicBezTo>
                      <a:pt x="318287" y="2149326"/>
                      <a:pt x="143970" y="1974999"/>
                      <a:pt x="143970" y="1760725"/>
                    </a:cubicBezTo>
                    <a:cubicBezTo>
                      <a:pt x="143970" y="1736922"/>
                      <a:pt x="163344" y="1717548"/>
                      <a:pt x="187147" y="1717548"/>
                    </a:cubicBezTo>
                    <a:cubicBezTo>
                      <a:pt x="210950" y="1717548"/>
                      <a:pt x="230324" y="1736922"/>
                      <a:pt x="230324" y="1760725"/>
                    </a:cubicBezTo>
                    <a:cubicBezTo>
                      <a:pt x="230324" y="1927384"/>
                      <a:pt x="365912" y="2062972"/>
                      <a:pt x="532571" y="2062972"/>
                    </a:cubicBezTo>
                    <a:lnTo>
                      <a:pt x="705288" y="2062972"/>
                    </a:lnTo>
                    <a:cubicBezTo>
                      <a:pt x="903694" y="2062972"/>
                      <a:pt x="1065105" y="1901561"/>
                      <a:pt x="1065105" y="1703156"/>
                    </a:cubicBezTo>
                    <a:cubicBezTo>
                      <a:pt x="1065105" y="1504750"/>
                      <a:pt x="903694" y="1343339"/>
                      <a:pt x="705288" y="1343339"/>
                    </a:cubicBezTo>
                    <a:lnTo>
                      <a:pt x="590150" y="1343339"/>
                    </a:lnTo>
                    <a:cubicBezTo>
                      <a:pt x="344119" y="1343339"/>
                      <a:pt x="143970" y="1143181"/>
                      <a:pt x="143970" y="897160"/>
                    </a:cubicBezTo>
                    <a:cubicBezTo>
                      <a:pt x="143970" y="669522"/>
                      <a:pt x="314458" y="478936"/>
                      <a:pt x="540515" y="453819"/>
                    </a:cubicBezTo>
                    <a:cubicBezTo>
                      <a:pt x="576958" y="449771"/>
                      <a:pt x="604533" y="418967"/>
                      <a:pt x="604533" y="382295"/>
                    </a:cubicBezTo>
                    <a:lnTo>
                      <a:pt x="604533" y="187119"/>
                    </a:lnTo>
                    <a:cubicBezTo>
                      <a:pt x="604533" y="163316"/>
                      <a:pt x="623907" y="143942"/>
                      <a:pt x="647710" y="143942"/>
                    </a:cubicBezTo>
                    <a:cubicBezTo>
                      <a:pt x="671513" y="143942"/>
                      <a:pt x="690886" y="163316"/>
                      <a:pt x="690886" y="187119"/>
                    </a:cubicBezTo>
                    <a:lnTo>
                      <a:pt x="690886" y="379019"/>
                    </a:lnTo>
                    <a:cubicBezTo>
                      <a:pt x="690886" y="418767"/>
                      <a:pt x="723100" y="450980"/>
                      <a:pt x="762848" y="450980"/>
                    </a:cubicBezTo>
                    <a:cubicBezTo>
                      <a:pt x="977132" y="450980"/>
                      <a:pt x="1151449" y="625307"/>
                      <a:pt x="1151449" y="839581"/>
                    </a:cubicBezTo>
                    <a:lnTo>
                      <a:pt x="1151449" y="954719"/>
                    </a:lnTo>
                    <a:cubicBezTo>
                      <a:pt x="1151449" y="978522"/>
                      <a:pt x="1132075" y="997896"/>
                      <a:pt x="1108272" y="997896"/>
                    </a:cubicBezTo>
                    <a:cubicBezTo>
                      <a:pt x="1084469" y="997896"/>
                      <a:pt x="1065095" y="978522"/>
                      <a:pt x="1065095" y="954719"/>
                    </a:cubicBezTo>
                    <a:lnTo>
                      <a:pt x="1065095" y="839581"/>
                    </a:lnTo>
                    <a:cubicBezTo>
                      <a:pt x="1065095" y="672922"/>
                      <a:pt x="929507" y="537334"/>
                      <a:pt x="762848" y="5373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F388AD-1833-4262-BBE8-DC8D391F6728}"/>
              </a:ext>
            </a:extLst>
          </p:cNvPr>
          <p:cNvGrpSpPr/>
          <p:nvPr/>
        </p:nvGrpSpPr>
        <p:grpSpPr>
          <a:xfrm>
            <a:off x="7101505" y="3483964"/>
            <a:ext cx="1574802" cy="1574802"/>
            <a:chOff x="7101505" y="3483964"/>
            <a:chExt cx="1574802" cy="1574802"/>
          </a:xfrm>
        </p:grpSpPr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DBCA1C2C-5875-4CD7-9A16-1E7D51B5EE88}"/>
                </a:ext>
              </a:extLst>
            </p:cNvPr>
            <p:cNvSpPr/>
            <p:nvPr/>
          </p:nvSpPr>
          <p:spPr>
            <a:xfrm>
              <a:off x="7101505" y="3483964"/>
              <a:ext cx="1574802" cy="1574802"/>
            </a:xfrm>
            <a:custGeom>
              <a:avLst/>
              <a:gdLst/>
              <a:ahLst/>
              <a:cxnLst/>
              <a:rect l="l" t="t" r="r" b="b"/>
              <a:pathLst>
                <a:path w="883920" h="883919">
                  <a:moveTo>
                    <a:pt x="441680" y="0"/>
                  </a:moveTo>
                  <a:lnTo>
                    <a:pt x="393555" y="2591"/>
                  </a:lnTo>
                  <a:lnTo>
                    <a:pt x="346931" y="10187"/>
                  </a:lnTo>
                  <a:lnTo>
                    <a:pt x="302077" y="22517"/>
                  </a:lnTo>
                  <a:lnTo>
                    <a:pt x="259262" y="39312"/>
                  </a:lnTo>
                  <a:lnTo>
                    <a:pt x="218757" y="60303"/>
                  </a:lnTo>
                  <a:lnTo>
                    <a:pt x="180831" y="85220"/>
                  </a:lnTo>
                  <a:lnTo>
                    <a:pt x="145753" y="113793"/>
                  </a:lnTo>
                  <a:lnTo>
                    <a:pt x="113793" y="145753"/>
                  </a:lnTo>
                  <a:lnTo>
                    <a:pt x="85220" y="180831"/>
                  </a:lnTo>
                  <a:lnTo>
                    <a:pt x="60303" y="218757"/>
                  </a:lnTo>
                  <a:lnTo>
                    <a:pt x="39312" y="259262"/>
                  </a:lnTo>
                  <a:lnTo>
                    <a:pt x="22517" y="302077"/>
                  </a:lnTo>
                  <a:lnTo>
                    <a:pt x="10187" y="346931"/>
                  </a:lnTo>
                  <a:lnTo>
                    <a:pt x="2591" y="393555"/>
                  </a:lnTo>
                  <a:lnTo>
                    <a:pt x="0" y="441680"/>
                  </a:lnTo>
                  <a:lnTo>
                    <a:pt x="2591" y="489805"/>
                  </a:lnTo>
                  <a:lnTo>
                    <a:pt x="10187" y="536430"/>
                  </a:lnTo>
                  <a:lnTo>
                    <a:pt x="22517" y="581284"/>
                  </a:lnTo>
                  <a:lnTo>
                    <a:pt x="39312" y="624098"/>
                  </a:lnTo>
                  <a:lnTo>
                    <a:pt x="60303" y="664603"/>
                  </a:lnTo>
                  <a:lnTo>
                    <a:pt x="85220" y="702529"/>
                  </a:lnTo>
                  <a:lnTo>
                    <a:pt x="113793" y="737607"/>
                  </a:lnTo>
                  <a:lnTo>
                    <a:pt x="145753" y="769567"/>
                  </a:lnTo>
                  <a:lnTo>
                    <a:pt x="180831" y="798141"/>
                  </a:lnTo>
                  <a:lnTo>
                    <a:pt x="218757" y="823057"/>
                  </a:lnTo>
                  <a:lnTo>
                    <a:pt x="259262" y="844048"/>
                  </a:lnTo>
                  <a:lnTo>
                    <a:pt x="302077" y="860843"/>
                  </a:lnTo>
                  <a:lnTo>
                    <a:pt x="346931" y="873173"/>
                  </a:lnTo>
                  <a:lnTo>
                    <a:pt x="393555" y="880769"/>
                  </a:lnTo>
                  <a:lnTo>
                    <a:pt x="441680" y="883361"/>
                  </a:lnTo>
                  <a:lnTo>
                    <a:pt x="489805" y="880769"/>
                  </a:lnTo>
                  <a:lnTo>
                    <a:pt x="536430" y="873173"/>
                  </a:lnTo>
                  <a:lnTo>
                    <a:pt x="581284" y="860843"/>
                  </a:lnTo>
                  <a:lnTo>
                    <a:pt x="624098" y="844048"/>
                  </a:lnTo>
                  <a:lnTo>
                    <a:pt x="664603" y="823057"/>
                  </a:lnTo>
                  <a:lnTo>
                    <a:pt x="702529" y="798141"/>
                  </a:lnTo>
                  <a:lnTo>
                    <a:pt x="737607" y="769567"/>
                  </a:lnTo>
                  <a:lnTo>
                    <a:pt x="769567" y="737607"/>
                  </a:lnTo>
                  <a:lnTo>
                    <a:pt x="798141" y="702529"/>
                  </a:lnTo>
                  <a:lnTo>
                    <a:pt x="823057" y="664603"/>
                  </a:lnTo>
                  <a:lnTo>
                    <a:pt x="844048" y="624098"/>
                  </a:lnTo>
                  <a:lnTo>
                    <a:pt x="860843" y="581284"/>
                  </a:lnTo>
                  <a:lnTo>
                    <a:pt x="873173" y="536430"/>
                  </a:lnTo>
                  <a:lnTo>
                    <a:pt x="880769" y="489805"/>
                  </a:lnTo>
                  <a:lnTo>
                    <a:pt x="883361" y="441680"/>
                  </a:lnTo>
                  <a:lnTo>
                    <a:pt x="880769" y="393555"/>
                  </a:lnTo>
                  <a:lnTo>
                    <a:pt x="873173" y="346931"/>
                  </a:lnTo>
                  <a:lnTo>
                    <a:pt x="860843" y="302077"/>
                  </a:lnTo>
                  <a:lnTo>
                    <a:pt x="844048" y="259262"/>
                  </a:lnTo>
                  <a:lnTo>
                    <a:pt x="823057" y="218757"/>
                  </a:lnTo>
                  <a:lnTo>
                    <a:pt x="798141" y="180831"/>
                  </a:lnTo>
                  <a:lnTo>
                    <a:pt x="769567" y="145753"/>
                  </a:lnTo>
                  <a:lnTo>
                    <a:pt x="737607" y="113793"/>
                  </a:lnTo>
                  <a:lnTo>
                    <a:pt x="702529" y="85220"/>
                  </a:lnTo>
                  <a:lnTo>
                    <a:pt x="664603" y="60303"/>
                  </a:lnTo>
                  <a:lnTo>
                    <a:pt x="624098" y="39312"/>
                  </a:lnTo>
                  <a:lnTo>
                    <a:pt x="581284" y="22517"/>
                  </a:lnTo>
                  <a:lnTo>
                    <a:pt x="536430" y="10187"/>
                  </a:lnTo>
                  <a:lnTo>
                    <a:pt x="489805" y="2591"/>
                  </a:lnTo>
                  <a:lnTo>
                    <a:pt x="4416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grpSp>
          <p:nvGrpSpPr>
            <p:cNvPr id="20" name="Graphic 18">
              <a:extLst>
                <a:ext uri="{FF2B5EF4-FFF2-40B4-BE49-F238E27FC236}">
                  <a16:creationId xmlns:a16="http://schemas.microsoft.com/office/drawing/2014/main" id="{E2F27880-7929-4221-8B16-BCA5EFA0CCC5}"/>
                </a:ext>
              </a:extLst>
            </p:cNvPr>
            <p:cNvGrpSpPr/>
            <p:nvPr/>
          </p:nvGrpSpPr>
          <p:grpSpPr>
            <a:xfrm>
              <a:off x="7469244" y="3830017"/>
              <a:ext cx="815005" cy="815005"/>
              <a:chOff x="3733800" y="1066800"/>
              <a:chExt cx="4724400" cy="4724400"/>
            </a:xfrm>
            <a:solidFill>
              <a:srgbClr val="3D7CC9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BDF5F2-416D-4561-91FD-8D23B2E2D7EA}"/>
                  </a:ext>
                </a:extLst>
              </p:cNvPr>
              <p:cNvSpPr/>
              <p:nvPr/>
            </p:nvSpPr>
            <p:spPr>
              <a:xfrm>
                <a:off x="4648200" y="2590800"/>
                <a:ext cx="762000" cy="1676400"/>
              </a:xfrm>
              <a:custGeom>
                <a:avLst/>
                <a:gdLst>
                  <a:gd name="connsiteX0" fmla="*/ 457200 w 762000"/>
                  <a:gd name="connsiteY0" fmla="*/ 160096 h 1676400"/>
                  <a:gd name="connsiteX1" fmla="*/ 457200 w 762000"/>
                  <a:gd name="connsiteY1" fmla="*/ 0 h 1676400"/>
                  <a:gd name="connsiteX2" fmla="*/ 304800 w 762000"/>
                  <a:gd name="connsiteY2" fmla="*/ 0 h 1676400"/>
                  <a:gd name="connsiteX3" fmla="*/ 304800 w 762000"/>
                  <a:gd name="connsiteY3" fmla="*/ 152400 h 1676400"/>
                  <a:gd name="connsiteX4" fmla="*/ 0 w 762000"/>
                  <a:gd name="connsiteY4" fmla="*/ 152400 h 1676400"/>
                  <a:gd name="connsiteX5" fmla="*/ 0 w 762000"/>
                  <a:gd name="connsiteY5" fmla="*/ 533400 h 1676400"/>
                  <a:gd name="connsiteX6" fmla="*/ 381000 w 762000"/>
                  <a:gd name="connsiteY6" fmla="*/ 914400 h 1676400"/>
                  <a:gd name="connsiteX7" fmla="*/ 609600 w 762000"/>
                  <a:gd name="connsiteY7" fmla="*/ 1143000 h 1676400"/>
                  <a:gd name="connsiteX8" fmla="*/ 609600 w 762000"/>
                  <a:gd name="connsiteY8" fmla="*/ 1371600 h 1676400"/>
                  <a:gd name="connsiteX9" fmla="*/ 381000 w 762000"/>
                  <a:gd name="connsiteY9" fmla="*/ 1371600 h 1676400"/>
                  <a:gd name="connsiteX10" fmla="*/ 152400 w 762000"/>
                  <a:gd name="connsiteY10" fmla="*/ 1143000 h 1676400"/>
                  <a:gd name="connsiteX11" fmla="*/ 152400 w 762000"/>
                  <a:gd name="connsiteY11" fmla="*/ 914400 h 1676400"/>
                  <a:gd name="connsiteX12" fmla="*/ 0 w 762000"/>
                  <a:gd name="connsiteY12" fmla="*/ 914400 h 1676400"/>
                  <a:gd name="connsiteX13" fmla="*/ 0 w 762000"/>
                  <a:gd name="connsiteY13" fmla="*/ 1143000 h 1676400"/>
                  <a:gd name="connsiteX14" fmla="*/ 304800 w 762000"/>
                  <a:gd name="connsiteY14" fmla="*/ 1516304 h 1676400"/>
                  <a:gd name="connsiteX15" fmla="*/ 304800 w 762000"/>
                  <a:gd name="connsiteY15" fmla="*/ 1676400 h 1676400"/>
                  <a:gd name="connsiteX16" fmla="*/ 457200 w 762000"/>
                  <a:gd name="connsiteY16" fmla="*/ 1676400 h 1676400"/>
                  <a:gd name="connsiteX17" fmla="*/ 457200 w 762000"/>
                  <a:gd name="connsiteY17" fmla="*/ 1524000 h 1676400"/>
                  <a:gd name="connsiteX18" fmla="*/ 762000 w 762000"/>
                  <a:gd name="connsiteY18" fmla="*/ 1524000 h 1676400"/>
                  <a:gd name="connsiteX19" fmla="*/ 762000 w 762000"/>
                  <a:gd name="connsiteY19" fmla="*/ 1143000 h 1676400"/>
                  <a:gd name="connsiteX20" fmla="*/ 381000 w 762000"/>
                  <a:gd name="connsiteY20" fmla="*/ 762000 h 1676400"/>
                  <a:gd name="connsiteX21" fmla="*/ 152400 w 762000"/>
                  <a:gd name="connsiteY21" fmla="*/ 533400 h 1676400"/>
                  <a:gd name="connsiteX22" fmla="*/ 152400 w 762000"/>
                  <a:gd name="connsiteY22" fmla="*/ 304800 h 1676400"/>
                  <a:gd name="connsiteX23" fmla="*/ 381000 w 762000"/>
                  <a:gd name="connsiteY23" fmla="*/ 304800 h 1676400"/>
                  <a:gd name="connsiteX24" fmla="*/ 609600 w 762000"/>
                  <a:gd name="connsiteY24" fmla="*/ 533400 h 1676400"/>
                  <a:gd name="connsiteX25" fmla="*/ 609600 w 762000"/>
                  <a:gd name="connsiteY25" fmla="*/ 762000 h 1676400"/>
                  <a:gd name="connsiteX26" fmla="*/ 762000 w 762000"/>
                  <a:gd name="connsiteY26" fmla="*/ 762000 h 1676400"/>
                  <a:gd name="connsiteX27" fmla="*/ 762000 w 762000"/>
                  <a:gd name="connsiteY27" fmla="*/ 533400 h 1676400"/>
                  <a:gd name="connsiteX28" fmla="*/ 457200 w 762000"/>
                  <a:gd name="connsiteY28" fmla="*/ 160096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62000" h="1676400">
                    <a:moveTo>
                      <a:pt x="457200" y="160096"/>
                    </a:moveTo>
                    <a:lnTo>
                      <a:pt x="457200" y="0"/>
                    </a:lnTo>
                    <a:lnTo>
                      <a:pt x="304800" y="0"/>
                    </a:lnTo>
                    <a:lnTo>
                      <a:pt x="304800" y="152400"/>
                    </a:lnTo>
                    <a:lnTo>
                      <a:pt x="0" y="152400"/>
                    </a:lnTo>
                    <a:lnTo>
                      <a:pt x="0" y="533400"/>
                    </a:lnTo>
                    <a:cubicBezTo>
                      <a:pt x="0" y="743483"/>
                      <a:pt x="170917" y="914400"/>
                      <a:pt x="381000" y="914400"/>
                    </a:cubicBezTo>
                    <a:cubicBezTo>
                      <a:pt x="507035" y="914400"/>
                      <a:pt x="609600" y="1016965"/>
                      <a:pt x="609600" y="1143000"/>
                    </a:cubicBezTo>
                    <a:lnTo>
                      <a:pt x="609600" y="1371600"/>
                    </a:lnTo>
                    <a:lnTo>
                      <a:pt x="381000" y="1371600"/>
                    </a:lnTo>
                    <a:cubicBezTo>
                      <a:pt x="254965" y="1371600"/>
                      <a:pt x="152400" y="1269035"/>
                      <a:pt x="152400" y="1143000"/>
                    </a:cubicBezTo>
                    <a:lnTo>
                      <a:pt x="152400" y="914400"/>
                    </a:lnTo>
                    <a:lnTo>
                      <a:pt x="0" y="914400"/>
                    </a:lnTo>
                    <a:lnTo>
                      <a:pt x="0" y="1143000"/>
                    </a:lnTo>
                    <a:cubicBezTo>
                      <a:pt x="0" y="1326947"/>
                      <a:pt x="131140" y="1480871"/>
                      <a:pt x="304800" y="1516304"/>
                    </a:cubicBezTo>
                    <a:lnTo>
                      <a:pt x="304800" y="1676400"/>
                    </a:lnTo>
                    <a:lnTo>
                      <a:pt x="457200" y="1676400"/>
                    </a:lnTo>
                    <a:lnTo>
                      <a:pt x="457200" y="1524000"/>
                    </a:lnTo>
                    <a:lnTo>
                      <a:pt x="762000" y="1524000"/>
                    </a:lnTo>
                    <a:lnTo>
                      <a:pt x="762000" y="1143000"/>
                    </a:lnTo>
                    <a:cubicBezTo>
                      <a:pt x="762000" y="932917"/>
                      <a:pt x="591083" y="762000"/>
                      <a:pt x="381000" y="762000"/>
                    </a:cubicBezTo>
                    <a:cubicBezTo>
                      <a:pt x="254965" y="762000"/>
                      <a:pt x="152400" y="659435"/>
                      <a:pt x="152400" y="533400"/>
                    </a:cubicBezTo>
                    <a:lnTo>
                      <a:pt x="152400" y="304800"/>
                    </a:lnTo>
                    <a:lnTo>
                      <a:pt x="381000" y="304800"/>
                    </a:lnTo>
                    <a:cubicBezTo>
                      <a:pt x="507035" y="304800"/>
                      <a:pt x="609600" y="407365"/>
                      <a:pt x="609600" y="533400"/>
                    </a:cubicBezTo>
                    <a:lnTo>
                      <a:pt x="609600" y="762000"/>
                    </a:lnTo>
                    <a:lnTo>
                      <a:pt x="762000" y="762000"/>
                    </a:lnTo>
                    <a:lnTo>
                      <a:pt x="762000" y="533400"/>
                    </a:lnTo>
                    <a:cubicBezTo>
                      <a:pt x="762000" y="349453"/>
                      <a:pt x="630860" y="195529"/>
                      <a:pt x="457200" y="160096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C6C66F0-2602-4254-BB36-D2C9D924F241}"/>
                  </a:ext>
                </a:extLst>
              </p:cNvPr>
              <p:cNvSpPr/>
              <p:nvPr/>
            </p:nvSpPr>
            <p:spPr>
              <a:xfrm>
                <a:off x="3733800" y="1066800"/>
                <a:ext cx="4724400" cy="4724400"/>
              </a:xfrm>
              <a:custGeom>
                <a:avLst/>
                <a:gdLst>
                  <a:gd name="connsiteX0" fmla="*/ 4724400 w 4724400"/>
                  <a:gd name="connsiteY0" fmla="*/ 1524000 h 4724400"/>
                  <a:gd name="connsiteX1" fmla="*/ 3962400 w 4724400"/>
                  <a:gd name="connsiteY1" fmla="*/ 1524000 h 4724400"/>
                  <a:gd name="connsiteX2" fmla="*/ 3962400 w 4724400"/>
                  <a:gd name="connsiteY2" fmla="*/ 4419600 h 4724400"/>
                  <a:gd name="connsiteX3" fmla="*/ 3657600 w 4724400"/>
                  <a:gd name="connsiteY3" fmla="*/ 4419600 h 4724400"/>
                  <a:gd name="connsiteX4" fmla="*/ 3657600 w 4724400"/>
                  <a:gd name="connsiteY4" fmla="*/ 2438400 h 4724400"/>
                  <a:gd name="connsiteX5" fmla="*/ 2895600 w 4724400"/>
                  <a:gd name="connsiteY5" fmla="*/ 2438400 h 4724400"/>
                  <a:gd name="connsiteX6" fmla="*/ 2895600 w 4724400"/>
                  <a:gd name="connsiteY6" fmla="*/ 3839109 h 4724400"/>
                  <a:gd name="connsiteX7" fmla="*/ 2590800 w 4724400"/>
                  <a:gd name="connsiteY7" fmla="*/ 3686709 h 4724400"/>
                  <a:gd name="connsiteX8" fmla="*/ 2590800 w 4724400"/>
                  <a:gd name="connsiteY8" fmla="*/ 3048000 h 4724400"/>
                  <a:gd name="connsiteX9" fmla="*/ 2533269 w 4724400"/>
                  <a:gd name="connsiteY9" fmla="*/ 3048000 h 4724400"/>
                  <a:gd name="connsiteX10" fmla="*/ 2590800 w 4724400"/>
                  <a:gd name="connsiteY10" fmla="*/ 2667000 h 4724400"/>
                  <a:gd name="connsiteX11" fmla="*/ 2572665 w 4724400"/>
                  <a:gd name="connsiteY11" fmla="*/ 2435962 h 4724400"/>
                  <a:gd name="connsiteX12" fmla="*/ 4111905 w 4724400"/>
                  <a:gd name="connsiteY12" fmla="*/ 782955 h 4724400"/>
                  <a:gd name="connsiteX13" fmla="*/ 3965296 w 4724400"/>
                  <a:gd name="connsiteY13" fmla="*/ 741045 h 4724400"/>
                  <a:gd name="connsiteX14" fmla="*/ 2543327 w 4724400"/>
                  <a:gd name="connsiteY14" fmla="*/ 2284476 h 4724400"/>
                  <a:gd name="connsiteX15" fmla="*/ 2240890 w 4724400"/>
                  <a:gd name="connsiteY15" fmla="*/ 1669466 h 4724400"/>
                  <a:gd name="connsiteX16" fmla="*/ 1676400 w 4724400"/>
                  <a:gd name="connsiteY16" fmla="*/ 963854 h 4724400"/>
                  <a:gd name="connsiteX17" fmla="*/ 1676400 w 4724400"/>
                  <a:gd name="connsiteY17" fmla="*/ 708889 h 4724400"/>
                  <a:gd name="connsiteX18" fmla="*/ 1689202 w 4724400"/>
                  <a:gd name="connsiteY18" fmla="*/ 689686 h 4724400"/>
                  <a:gd name="connsiteX19" fmla="*/ 1828800 w 4724400"/>
                  <a:gd name="connsiteY19" fmla="*/ 228600 h 4724400"/>
                  <a:gd name="connsiteX20" fmla="*/ 1828800 w 4724400"/>
                  <a:gd name="connsiteY20" fmla="*/ 197053 h 4724400"/>
                  <a:gd name="connsiteX21" fmla="*/ 1806474 w 4724400"/>
                  <a:gd name="connsiteY21" fmla="*/ 174727 h 4724400"/>
                  <a:gd name="connsiteX22" fmla="*/ 1143000 w 4724400"/>
                  <a:gd name="connsiteY22" fmla="*/ 0 h 4724400"/>
                  <a:gd name="connsiteX23" fmla="*/ 1066800 w 4724400"/>
                  <a:gd name="connsiteY23" fmla="*/ 0 h 4724400"/>
                  <a:gd name="connsiteX24" fmla="*/ 1066800 w 4724400"/>
                  <a:gd name="connsiteY24" fmla="*/ 76200 h 4724400"/>
                  <a:gd name="connsiteX25" fmla="*/ 1069086 w 4724400"/>
                  <a:gd name="connsiteY25" fmla="*/ 153467 h 4724400"/>
                  <a:gd name="connsiteX26" fmla="*/ 770077 w 4724400"/>
                  <a:gd name="connsiteY26" fmla="*/ 346862 h 4724400"/>
                  <a:gd name="connsiteX27" fmla="*/ 753008 w 4724400"/>
                  <a:gd name="connsiteY27" fmla="*/ 381000 h 4724400"/>
                  <a:gd name="connsiteX28" fmla="*/ 914400 w 4724400"/>
                  <a:gd name="connsiteY28" fmla="*/ 703783 h 4724400"/>
                  <a:gd name="connsiteX29" fmla="*/ 914400 w 4724400"/>
                  <a:gd name="connsiteY29" fmla="*/ 963854 h 4724400"/>
                  <a:gd name="connsiteX30" fmla="*/ 349910 w 4724400"/>
                  <a:gd name="connsiteY30" fmla="*/ 1669466 h 4724400"/>
                  <a:gd name="connsiteX31" fmla="*/ 0 w 4724400"/>
                  <a:gd name="connsiteY31" fmla="*/ 2667000 h 4724400"/>
                  <a:gd name="connsiteX32" fmla="*/ 461010 w 4724400"/>
                  <a:gd name="connsiteY32" fmla="*/ 3657600 h 4724400"/>
                  <a:gd name="connsiteX33" fmla="*/ 381000 w 4724400"/>
                  <a:gd name="connsiteY33" fmla="*/ 3657600 h 4724400"/>
                  <a:gd name="connsiteX34" fmla="*/ 0 w 4724400"/>
                  <a:gd name="connsiteY34" fmla="*/ 4038600 h 4724400"/>
                  <a:gd name="connsiteX35" fmla="*/ 0 w 4724400"/>
                  <a:gd name="connsiteY35" fmla="*/ 4343400 h 4724400"/>
                  <a:gd name="connsiteX36" fmla="*/ 381000 w 4724400"/>
                  <a:gd name="connsiteY36" fmla="*/ 4724400 h 4724400"/>
                  <a:gd name="connsiteX37" fmla="*/ 2532583 w 4724400"/>
                  <a:gd name="connsiteY37" fmla="*/ 4724400 h 4724400"/>
                  <a:gd name="connsiteX38" fmla="*/ 2837383 w 4724400"/>
                  <a:gd name="connsiteY38" fmla="*/ 4572000 h 4724400"/>
                  <a:gd name="connsiteX39" fmla="*/ 4724400 w 4724400"/>
                  <a:gd name="connsiteY39" fmla="*/ 4572000 h 4724400"/>
                  <a:gd name="connsiteX40" fmla="*/ 3174340 w 4724400"/>
                  <a:gd name="connsiteY40" fmla="*/ 4148861 h 4724400"/>
                  <a:gd name="connsiteX41" fmla="*/ 3200400 w 4724400"/>
                  <a:gd name="connsiteY41" fmla="*/ 4191000 h 4724400"/>
                  <a:gd name="connsiteX42" fmla="*/ 3174340 w 4724400"/>
                  <a:gd name="connsiteY42" fmla="*/ 4233139 h 4724400"/>
                  <a:gd name="connsiteX43" fmla="*/ 2590800 w 4724400"/>
                  <a:gd name="connsiteY43" fmla="*/ 4524909 h 4724400"/>
                  <a:gd name="connsiteX44" fmla="*/ 2590800 w 4724400"/>
                  <a:gd name="connsiteY44" fmla="*/ 3857092 h 4724400"/>
                  <a:gd name="connsiteX45" fmla="*/ 914400 w 4724400"/>
                  <a:gd name="connsiteY45" fmla="*/ 3810000 h 4724400"/>
                  <a:gd name="connsiteX46" fmla="*/ 914400 w 4724400"/>
                  <a:gd name="connsiteY46" fmla="*/ 4572000 h 4724400"/>
                  <a:gd name="connsiteX47" fmla="*/ 762000 w 4724400"/>
                  <a:gd name="connsiteY47" fmla="*/ 4572000 h 4724400"/>
                  <a:gd name="connsiteX48" fmla="*/ 762000 w 4724400"/>
                  <a:gd name="connsiteY48" fmla="*/ 3810000 h 4724400"/>
                  <a:gd name="connsiteX49" fmla="*/ 2438400 w 4724400"/>
                  <a:gd name="connsiteY49" fmla="*/ 3200400 h 4724400"/>
                  <a:gd name="connsiteX50" fmla="*/ 2438400 w 4724400"/>
                  <a:gd name="connsiteY50" fmla="*/ 3657600 h 4724400"/>
                  <a:gd name="connsiteX51" fmla="*/ 1981200 w 4724400"/>
                  <a:gd name="connsiteY51" fmla="*/ 3657600 h 4724400"/>
                  <a:gd name="connsiteX52" fmla="*/ 1981200 w 4724400"/>
                  <a:gd name="connsiteY52" fmla="*/ 3200400 h 4724400"/>
                  <a:gd name="connsiteX53" fmla="*/ 2438400 w 4724400"/>
                  <a:gd name="connsiteY53" fmla="*/ 3810000 h 4724400"/>
                  <a:gd name="connsiteX54" fmla="*/ 2438400 w 4724400"/>
                  <a:gd name="connsiteY54" fmla="*/ 4114800 h 4724400"/>
                  <a:gd name="connsiteX55" fmla="*/ 1066800 w 4724400"/>
                  <a:gd name="connsiteY55" fmla="*/ 4114800 h 4724400"/>
                  <a:gd name="connsiteX56" fmla="*/ 1066800 w 4724400"/>
                  <a:gd name="connsiteY56" fmla="*/ 3810000 h 4724400"/>
                  <a:gd name="connsiteX57" fmla="*/ 1066800 w 4724400"/>
                  <a:gd name="connsiteY57" fmla="*/ 4267200 h 4724400"/>
                  <a:gd name="connsiteX58" fmla="*/ 2438400 w 4724400"/>
                  <a:gd name="connsiteY58" fmla="*/ 4267200 h 4724400"/>
                  <a:gd name="connsiteX59" fmla="*/ 2438400 w 4724400"/>
                  <a:gd name="connsiteY59" fmla="*/ 4572000 h 4724400"/>
                  <a:gd name="connsiteX60" fmla="*/ 1066800 w 4724400"/>
                  <a:gd name="connsiteY60" fmla="*/ 4572000 h 4724400"/>
                  <a:gd name="connsiteX61" fmla="*/ 1675409 w 4724400"/>
                  <a:gd name="connsiteY61" fmla="*/ 265633 h 4724400"/>
                  <a:gd name="connsiteX62" fmla="*/ 1562405 w 4724400"/>
                  <a:gd name="connsiteY62" fmla="*/ 605104 h 4724400"/>
                  <a:gd name="connsiteX63" fmla="*/ 1559433 w 4724400"/>
                  <a:gd name="connsiteY63" fmla="*/ 609600 h 4724400"/>
                  <a:gd name="connsiteX64" fmla="*/ 1343178 w 4724400"/>
                  <a:gd name="connsiteY64" fmla="*/ 609600 h 4724400"/>
                  <a:gd name="connsiteX65" fmla="*/ 1221791 w 4724400"/>
                  <a:gd name="connsiteY65" fmla="*/ 154000 h 4724400"/>
                  <a:gd name="connsiteX66" fmla="*/ 1675409 w 4724400"/>
                  <a:gd name="connsiteY66" fmla="*/ 265633 h 4724400"/>
                  <a:gd name="connsiteX67" fmla="*/ 1524000 w 4724400"/>
                  <a:gd name="connsiteY67" fmla="*/ 762000 h 4724400"/>
                  <a:gd name="connsiteX68" fmla="*/ 1524000 w 4724400"/>
                  <a:gd name="connsiteY68" fmla="*/ 914400 h 4724400"/>
                  <a:gd name="connsiteX69" fmla="*/ 1066800 w 4724400"/>
                  <a:gd name="connsiteY69" fmla="*/ 914400 h 4724400"/>
                  <a:gd name="connsiteX70" fmla="*/ 1066800 w 4724400"/>
                  <a:gd name="connsiteY70" fmla="*/ 762000 h 4724400"/>
                  <a:gd name="connsiteX71" fmla="*/ 1084783 w 4724400"/>
                  <a:gd name="connsiteY71" fmla="*/ 304800 h 4724400"/>
                  <a:gd name="connsiteX72" fmla="*/ 1086383 w 4724400"/>
                  <a:gd name="connsiteY72" fmla="*/ 304800 h 4724400"/>
                  <a:gd name="connsiteX73" fmla="*/ 1175385 w 4724400"/>
                  <a:gd name="connsiteY73" fmla="*/ 609600 h 4724400"/>
                  <a:gd name="connsiteX74" fmla="*/ 1037692 w 4724400"/>
                  <a:gd name="connsiteY74" fmla="*/ 609600 h 4724400"/>
                  <a:gd name="connsiteX75" fmla="*/ 925144 w 4724400"/>
                  <a:gd name="connsiteY75" fmla="*/ 384505 h 4724400"/>
                  <a:gd name="connsiteX76" fmla="*/ 1084783 w 4724400"/>
                  <a:gd name="connsiteY76" fmla="*/ 304800 h 4724400"/>
                  <a:gd name="connsiteX77" fmla="*/ 152400 w 4724400"/>
                  <a:gd name="connsiteY77" fmla="*/ 2667000 h 4724400"/>
                  <a:gd name="connsiteX78" fmla="*/ 468935 w 4724400"/>
                  <a:gd name="connsiteY78" fmla="*/ 1764640 h 4724400"/>
                  <a:gd name="connsiteX79" fmla="*/ 1027252 w 4724400"/>
                  <a:gd name="connsiteY79" fmla="*/ 1066800 h 4724400"/>
                  <a:gd name="connsiteX80" fmla="*/ 1563548 w 4724400"/>
                  <a:gd name="connsiteY80" fmla="*/ 1066800 h 4724400"/>
                  <a:gd name="connsiteX81" fmla="*/ 2121865 w 4724400"/>
                  <a:gd name="connsiteY81" fmla="*/ 1764640 h 4724400"/>
                  <a:gd name="connsiteX82" fmla="*/ 2398471 w 4724400"/>
                  <a:gd name="connsiteY82" fmla="*/ 2334844 h 4724400"/>
                  <a:gd name="connsiteX83" fmla="*/ 1916887 w 4724400"/>
                  <a:gd name="connsiteY83" fmla="*/ 2430399 h 4724400"/>
                  <a:gd name="connsiteX84" fmla="*/ 1822247 w 4724400"/>
                  <a:gd name="connsiteY84" fmla="*/ 2438629 h 4724400"/>
                  <a:gd name="connsiteX85" fmla="*/ 1835506 w 4724400"/>
                  <a:gd name="connsiteY85" fmla="*/ 2590419 h 4724400"/>
                  <a:gd name="connsiteX86" fmla="*/ 1930146 w 4724400"/>
                  <a:gd name="connsiteY86" fmla="*/ 2582190 h 4724400"/>
                  <a:gd name="connsiteX87" fmla="*/ 2425599 w 4724400"/>
                  <a:gd name="connsiteY87" fmla="*/ 2485416 h 4724400"/>
                  <a:gd name="connsiteX88" fmla="*/ 2438400 w 4724400"/>
                  <a:gd name="connsiteY88" fmla="*/ 2667000 h 4724400"/>
                  <a:gd name="connsiteX89" fmla="*/ 2372030 w 4724400"/>
                  <a:gd name="connsiteY89" fmla="*/ 3048000 h 4724400"/>
                  <a:gd name="connsiteX90" fmla="*/ 1828800 w 4724400"/>
                  <a:gd name="connsiteY90" fmla="*/ 3048000 h 4724400"/>
                  <a:gd name="connsiteX91" fmla="*/ 1828800 w 4724400"/>
                  <a:gd name="connsiteY91" fmla="*/ 3657600 h 4724400"/>
                  <a:gd name="connsiteX92" fmla="*/ 725729 w 4724400"/>
                  <a:gd name="connsiteY92" fmla="*/ 3657600 h 4724400"/>
                  <a:gd name="connsiteX93" fmla="*/ 152400 w 4724400"/>
                  <a:gd name="connsiteY93" fmla="*/ 2667000 h 4724400"/>
                  <a:gd name="connsiteX94" fmla="*/ 152400 w 4724400"/>
                  <a:gd name="connsiteY94" fmla="*/ 4343400 h 4724400"/>
                  <a:gd name="connsiteX95" fmla="*/ 152400 w 4724400"/>
                  <a:gd name="connsiteY95" fmla="*/ 4038600 h 4724400"/>
                  <a:gd name="connsiteX96" fmla="*/ 381000 w 4724400"/>
                  <a:gd name="connsiteY96" fmla="*/ 3810000 h 4724400"/>
                  <a:gd name="connsiteX97" fmla="*/ 609600 w 4724400"/>
                  <a:gd name="connsiteY97" fmla="*/ 3810000 h 4724400"/>
                  <a:gd name="connsiteX98" fmla="*/ 609600 w 4724400"/>
                  <a:gd name="connsiteY98" fmla="*/ 4572000 h 4724400"/>
                  <a:gd name="connsiteX99" fmla="*/ 381000 w 4724400"/>
                  <a:gd name="connsiteY99" fmla="*/ 4572000 h 4724400"/>
                  <a:gd name="connsiteX100" fmla="*/ 152400 w 4724400"/>
                  <a:gd name="connsiteY100" fmla="*/ 4343400 h 4724400"/>
                  <a:gd name="connsiteX101" fmla="*/ 3242539 w 4724400"/>
                  <a:gd name="connsiteY101" fmla="*/ 4369461 h 4724400"/>
                  <a:gd name="connsiteX102" fmla="*/ 3352800 w 4724400"/>
                  <a:gd name="connsiteY102" fmla="*/ 4191000 h 4724400"/>
                  <a:gd name="connsiteX103" fmla="*/ 3242539 w 4724400"/>
                  <a:gd name="connsiteY103" fmla="*/ 4012540 h 4724400"/>
                  <a:gd name="connsiteX104" fmla="*/ 3048000 w 4724400"/>
                  <a:gd name="connsiteY104" fmla="*/ 3915309 h 4724400"/>
                  <a:gd name="connsiteX105" fmla="*/ 3048000 w 4724400"/>
                  <a:gd name="connsiteY105" fmla="*/ 2590800 h 4724400"/>
                  <a:gd name="connsiteX106" fmla="*/ 3505200 w 4724400"/>
                  <a:gd name="connsiteY106" fmla="*/ 2590800 h 4724400"/>
                  <a:gd name="connsiteX107" fmla="*/ 3505200 w 4724400"/>
                  <a:gd name="connsiteY107" fmla="*/ 4419600 h 4724400"/>
                  <a:gd name="connsiteX108" fmla="*/ 3142183 w 4724400"/>
                  <a:gd name="connsiteY108" fmla="*/ 4419600 h 4724400"/>
                  <a:gd name="connsiteX109" fmla="*/ 4572000 w 4724400"/>
                  <a:gd name="connsiteY109" fmla="*/ 4419600 h 4724400"/>
                  <a:gd name="connsiteX110" fmla="*/ 4114800 w 4724400"/>
                  <a:gd name="connsiteY110" fmla="*/ 4419600 h 4724400"/>
                  <a:gd name="connsiteX111" fmla="*/ 4114800 w 4724400"/>
                  <a:gd name="connsiteY111" fmla="*/ 1676400 h 4724400"/>
                  <a:gd name="connsiteX112" fmla="*/ 4572000 w 4724400"/>
                  <a:gd name="connsiteY112" fmla="*/ 1676400 h 47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4724400" h="4724400">
                    <a:moveTo>
                      <a:pt x="4724400" y="1524000"/>
                    </a:moveTo>
                    <a:lnTo>
                      <a:pt x="3962400" y="1524000"/>
                    </a:lnTo>
                    <a:lnTo>
                      <a:pt x="3962400" y="4419600"/>
                    </a:lnTo>
                    <a:lnTo>
                      <a:pt x="3657600" y="4419600"/>
                    </a:lnTo>
                    <a:lnTo>
                      <a:pt x="3657600" y="2438400"/>
                    </a:lnTo>
                    <a:lnTo>
                      <a:pt x="2895600" y="2438400"/>
                    </a:lnTo>
                    <a:lnTo>
                      <a:pt x="2895600" y="3839109"/>
                    </a:lnTo>
                    <a:lnTo>
                      <a:pt x="2590800" y="3686709"/>
                    </a:lnTo>
                    <a:lnTo>
                      <a:pt x="2590800" y="3048000"/>
                    </a:lnTo>
                    <a:lnTo>
                      <a:pt x="2533269" y="3048000"/>
                    </a:lnTo>
                    <a:cubicBezTo>
                      <a:pt x="2571141" y="2925090"/>
                      <a:pt x="2590800" y="2797455"/>
                      <a:pt x="2590800" y="2667000"/>
                    </a:cubicBezTo>
                    <a:cubicBezTo>
                      <a:pt x="2590800" y="2589352"/>
                      <a:pt x="2583942" y="2512314"/>
                      <a:pt x="2572665" y="2435962"/>
                    </a:cubicBezTo>
                    <a:cubicBezTo>
                      <a:pt x="3306166" y="2163928"/>
                      <a:pt x="3891229" y="1555013"/>
                      <a:pt x="4111905" y="782955"/>
                    </a:cubicBezTo>
                    <a:lnTo>
                      <a:pt x="3965296" y="741045"/>
                    </a:lnTo>
                    <a:cubicBezTo>
                      <a:pt x="3760470" y="1457858"/>
                      <a:pt x="3221203" y="2024939"/>
                      <a:pt x="2543327" y="2284476"/>
                    </a:cubicBezTo>
                    <a:cubicBezTo>
                      <a:pt x="2488083" y="2061286"/>
                      <a:pt x="2385670" y="1850441"/>
                      <a:pt x="2240890" y="1669466"/>
                    </a:cubicBezTo>
                    <a:lnTo>
                      <a:pt x="1676400" y="963854"/>
                    </a:lnTo>
                    <a:lnTo>
                      <a:pt x="1676400" y="708889"/>
                    </a:lnTo>
                    <a:lnTo>
                      <a:pt x="1689202" y="689686"/>
                    </a:lnTo>
                    <a:cubicBezTo>
                      <a:pt x="1780489" y="552679"/>
                      <a:pt x="1828800" y="393268"/>
                      <a:pt x="1828800" y="228600"/>
                    </a:cubicBezTo>
                    <a:lnTo>
                      <a:pt x="1828800" y="197053"/>
                    </a:lnTo>
                    <a:lnTo>
                      <a:pt x="1806474" y="174727"/>
                    </a:lnTo>
                    <a:cubicBezTo>
                      <a:pt x="1788643" y="156820"/>
                      <a:pt x="1618031" y="0"/>
                      <a:pt x="1143000" y="0"/>
                    </a:cubicBezTo>
                    <a:lnTo>
                      <a:pt x="1066800" y="0"/>
                    </a:lnTo>
                    <a:lnTo>
                      <a:pt x="1066800" y="76200"/>
                    </a:lnTo>
                    <a:cubicBezTo>
                      <a:pt x="1066800" y="101956"/>
                      <a:pt x="1067562" y="127787"/>
                      <a:pt x="1069086" y="153467"/>
                    </a:cubicBezTo>
                    <a:cubicBezTo>
                      <a:pt x="941375" y="159106"/>
                      <a:pt x="827684" y="231648"/>
                      <a:pt x="770077" y="346862"/>
                    </a:cubicBezTo>
                    <a:lnTo>
                      <a:pt x="753008" y="381000"/>
                    </a:lnTo>
                    <a:lnTo>
                      <a:pt x="914400" y="703783"/>
                    </a:lnTo>
                    <a:lnTo>
                      <a:pt x="914400" y="963854"/>
                    </a:lnTo>
                    <a:lnTo>
                      <a:pt x="349910" y="1669466"/>
                    </a:lnTo>
                    <a:cubicBezTo>
                      <a:pt x="124282" y="1951482"/>
                      <a:pt x="0" y="2305736"/>
                      <a:pt x="0" y="2667000"/>
                    </a:cubicBezTo>
                    <a:cubicBezTo>
                      <a:pt x="0" y="3052801"/>
                      <a:pt x="172136" y="3413989"/>
                      <a:pt x="461010" y="3657600"/>
                    </a:cubicBezTo>
                    <a:lnTo>
                      <a:pt x="381000" y="3657600"/>
                    </a:lnTo>
                    <a:cubicBezTo>
                      <a:pt x="170917" y="3657600"/>
                      <a:pt x="0" y="3828517"/>
                      <a:pt x="0" y="4038600"/>
                    </a:cubicBezTo>
                    <a:lnTo>
                      <a:pt x="0" y="4343400"/>
                    </a:lnTo>
                    <a:cubicBezTo>
                      <a:pt x="0" y="4553484"/>
                      <a:pt x="170917" y="4724400"/>
                      <a:pt x="381000" y="4724400"/>
                    </a:cubicBezTo>
                    <a:lnTo>
                      <a:pt x="2532583" y="4724400"/>
                    </a:lnTo>
                    <a:lnTo>
                      <a:pt x="2837383" y="4572000"/>
                    </a:lnTo>
                    <a:lnTo>
                      <a:pt x="4724400" y="4572000"/>
                    </a:lnTo>
                    <a:close/>
                    <a:moveTo>
                      <a:pt x="3174340" y="4148861"/>
                    </a:moveTo>
                    <a:cubicBezTo>
                      <a:pt x="3190418" y="4156939"/>
                      <a:pt x="3200400" y="4173017"/>
                      <a:pt x="3200400" y="4191000"/>
                    </a:cubicBezTo>
                    <a:cubicBezTo>
                      <a:pt x="3200400" y="4208983"/>
                      <a:pt x="3190418" y="4225062"/>
                      <a:pt x="3174340" y="4233139"/>
                    </a:cubicBezTo>
                    <a:lnTo>
                      <a:pt x="2590800" y="4524909"/>
                    </a:lnTo>
                    <a:lnTo>
                      <a:pt x="2590800" y="3857092"/>
                    </a:lnTo>
                    <a:close/>
                    <a:moveTo>
                      <a:pt x="914400" y="3810000"/>
                    </a:moveTo>
                    <a:lnTo>
                      <a:pt x="914400" y="4572000"/>
                    </a:lnTo>
                    <a:lnTo>
                      <a:pt x="762000" y="4572000"/>
                    </a:lnTo>
                    <a:lnTo>
                      <a:pt x="762000" y="3810000"/>
                    </a:lnTo>
                    <a:close/>
                    <a:moveTo>
                      <a:pt x="2438400" y="3200400"/>
                    </a:moveTo>
                    <a:lnTo>
                      <a:pt x="2438400" y="3657600"/>
                    </a:lnTo>
                    <a:lnTo>
                      <a:pt x="1981200" y="3657600"/>
                    </a:lnTo>
                    <a:lnTo>
                      <a:pt x="1981200" y="3200400"/>
                    </a:lnTo>
                    <a:close/>
                    <a:moveTo>
                      <a:pt x="2438400" y="3810000"/>
                    </a:moveTo>
                    <a:lnTo>
                      <a:pt x="2438400" y="4114800"/>
                    </a:lnTo>
                    <a:lnTo>
                      <a:pt x="1066800" y="4114800"/>
                    </a:lnTo>
                    <a:lnTo>
                      <a:pt x="1066800" y="3810000"/>
                    </a:lnTo>
                    <a:close/>
                    <a:moveTo>
                      <a:pt x="1066800" y="4267200"/>
                    </a:moveTo>
                    <a:lnTo>
                      <a:pt x="2438400" y="4267200"/>
                    </a:lnTo>
                    <a:lnTo>
                      <a:pt x="2438400" y="4572000"/>
                    </a:lnTo>
                    <a:lnTo>
                      <a:pt x="1066800" y="4572000"/>
                    </a:lnTo>
                    <a:close/>
                    <a:moveTo>
                      <a:pt x="1675409" y="265633"/>
                    </a:moveTo>
                    <a:cubicBezTo>
                      <a:pt x="1668780" y="386867"/>
                      <a:pt x="1630070" y="503530"/>
                      <a:pt x="1562405" y="605104"/>
                    </a:cubicBezTo>
                    <a:lnTo>
                      <a:pt x="1559433" y="609600"/>
                    </a:lnTo>
                    <a:lnTo>
                      <a:pt x="1343178" y="609600"/>
                    </a:lnTo>
                    <a:cubicBezTo>
                      <a:pt x="1273759" y="467639"/>
                      <a:pt x="1232002" y="311887"/>
                      <a:pt x="1221791" y="154000"/>
                    </a:cubicBezTo>
                    <a:cubicBezTo>
                      <a:pt x="1488643" y="165506"/>
                      <a:pt x="1625041" y="233477"/>
                      <a:pt x="1675409" y="265633"/>
                    </a:cubicBezTo>
                    <a:close/>
                    <a:moveTo>
                      <a:pt x="1524000" y="762000"/>
                    </a:moveTo>
                    <a:lnTo>
                      <a:pt x="1524000" y="914400"/>
                    </a:lnTo>
                    <a:lnTo>
                      <a:pt x="1066800" y="914400"/>
                    </a:lnTo>
                    <a:lnTo>
                      <a:pt x="1066800" y="762000"/>
                    </a:lnTo>
                    <a:close/>
                    <a:moveTo>
                      <a:pt x="1084783" y="304800"/>
                    </a:moveTo>
                    <a:lnTo>
                      <a:pt x="1086383" y="304800"/>
                    </a:lnTo>
                    <a:cubicBezTo>
                      <a:pt x="1104214" y="409423"/>
                      <a:pt x="1134085" y="511988"/>
                      <a:pt x="1175385" y="609600"/>
                    </a:cubicBezTo>
                    <a:lnTo>
                      <a:pt x="1037692" y="609600"/>
                    </a:lnTo>
                    <a:lnTo>
                      <a:pt x="925144" y="384505"/>
                    </a:lnTo>
                    <a:cubicBezTo>
                      <a:pt x="962406" y="334670"/>
                      <a:pt x="1020851" y="304800"/>
                      <a:pt x="1084783" y="304800"/>
                    </a:cubicBezTo>
                    <a:close/>
                    <a:moveTo>
                      <a:pt x="152400" y="2667000"/>
                    </a:moveTo>
                    <a:cubicBezTo>
                      <a:pt x="152400" y="2340255"/>
                      <a:pt x="264871" y="2019757"/>
                      <a:pt x="468935" y="1764640"/>
                    </a:cubicBezTo>
                    <a:lnTo>
                      <a:pt x="1027252" y="1066800"/>
                    </a:lnTo>
                    <a:lnTo>
                      <a:pt x="1563548" y="1066800"/>
                    </a:lnTo>
                    <a:lnTo>
                      <a:pt x="2121865" y="1764640"/>
                    </a:lnTo>
                    <a:cubicBezTo>
                      <a:pt x="2255825" y="1932051"/>
                      <a:pt x="2349322" y="2127885"/>
                      <a:pt x="2398471" y="2334844"/>
                    </a:cubicBezTo>
                    <a:cubicBezTo>
                      <a:pt x="2243328" y="2382774"/>
                      <a:pt x="2082317" y="2416074"/>
                      <a:pt x="1916887" y="2430399"/>
                    </a:cubicBezTo>
                    <a:lnTo>
                      <a:pt x="1822247" y="2438629"/>
                    </a:lnTo>
                    <a:lnTo>
                      <a:pt x="1835506" y="2590419"/>
                    </a:lnTo>
                    <a:lnTo>
                      <a:pt x="1930146" y="2582190"/>
                    </a:lnTo>
                    <a:cubicBezTo>
                      <a:pt x="2100225" y="2567407"/>
                      <a:pt x="2265655" y="2533574"/>
                      <a:pt x="2425599" y="2485416"/>
                    </a:cubicBezTo>
                    <a:cubicBezTo>
                      <a:pt x="2433218" y="2545614"/>
                      <a:pt x="2438400" y="2606116"/>
                      <a:pt x="2438400" y="2667000"/>
                    </a:cubicBezTo>
                    <a:cubicBezTo>
                      <a:pt x="2438400" y="2798217"/>
                      <a:pt x="2415235" y="2925928"/>
                      <a:pt x="2372030" y="3048000"/>
                    </a:cubicBezTo>
                    <a:lnTo>
                      <a:pt x="1828800" y="3048000"/>
                    </a:lnTo>
                    <a:lnTo>
                      <a:pt x="1828800" y="3657600"/>
                    </a:lnTo>
                    <a:lnTo>
                      <a:pt x="725729" y="3657600"/>
                    </a:lnTo>
                    <a:cubicBezTo>
                      <a:pt x="371780" y="3453613"/>
                      <a:pt x="152400" y="3076042"/>
                      <a:pt x="152400" y="2667000"/>
                    </a:cubicBezTo>
                    <a:close/>
                    <a:moveTo>
                      <a:pt x="152400" y="4343400"/>
                    </a:moveTo>
                    <a:lnTo>
                      <a:pt x="152400" y="4038600"/>
                    </a:lnTo>
                    <a:cubicBezTo>
                      <a:pt x="152400" y="3912565"/>
                      <a:pt x="254965" y="3810000"/>
                      <a:pt x="381000" y="3810000"/>
                    </a:cubicBezTo>
                    <a:lnTo>
                      <a:pt x="609600" y="3810000"/>
                    </a:lnTo>
                    <a:lnTo>
                      <a:pt x="609600" y="4572000"/>
                    </a:lnTo>
                    <a:lnTo>
                      <a:pt x="381000" y="4572000"/>
                    </a:lnTo>
                    <a:cubicBezTo>
                      <a:pt x="254965" y="4572000"/>
                      <a:pt x="152400" y="4469435"/>
                      <a:pt x="152400" y="4343400"/>
                    </a:cubicBezTo>
                    <a:close/>
                    <a:moveTo>
                      <a:pt x="3242539" y="4369461"/>
                    </a:moveTo>
                    <a:cubicBezTo>
                      <a:pt x="3310509" y="4335475"/>
                      <a:pt x="3352800" y="4267048"/>
                      <a:pt x="3352800" y="4191000"/>
                    </a:cubicBezTo>
                    <a:cubicBezTo>
                      <a:pt x="3352800" y="4114952"/>
                      <a:pt x="3310509" y="4046525"/>
                      <a:pt x="3242539" y="4012540"/>
                    </a:cubicBezTo>
                    <a:lnTo>
                      <a:pt x="3048000" y="3915309"/>
                    </a:lnTo>
                    <a:lnTo>
                      <a:pt x="3048000" y="2590800"/>
                    </a:lnTo>
                    <a:lnTo>
                      <a:pt x="3505200" y="2590800"/>
                    </a:lnTo>
                    <a:lnTo>
                      <a:pt x="3505200" y="4419600"/>
                    </a:lnTo>
                    <a:lnTo>
                      <a:pt x="3142183" y="4419600"/>
                    </a:lnTo>
                    <a:close/>
                    <a:moveTo>
                      <a:pt x="4572000" y="4419600"/>
                    </a:moveTo>
                    <a:lnTo>
                      <a:pt x="4114800" y="4419600"/>
                    </a:lnTo>
                    <a:lnTo>
                      <a:pt x="4114800" y="1676400"/>
                    </a:lnTo>
                    <a:lnTo>
                      <a:pt x="4572000" y="1676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FE01DA0-555C-4B89-ADB9-A58BB75CBED3}"/>
                  </a:ext>
                </a:extLst>
              </p:cNvPr>
              <p:cNvSpPr/>
              <p:nvPr/>
            </p:nvSpPr>
            <p:spPr>
              <a:xfrm>
                <a:off x="6324600" y="1219200"/>
                <a:ext cx="457200" cy="152400"/>
              </a:xfrm>
              <a:custGeom>
                <a:avLst/>
                <a:gdLst>
                  <a:gd name="connsiteX0" fmla="*/ 0 w 457200"/>
                  <a:gd name="connsiteY0" fmla="*/ 0 h 152400"/>
                  <a:gd name="connsiteX1" fmla="*/ 457200 w 457200"/>
                  <a:gd name="connsiteY1" fmla="*/ 0 h 152400"/>
                  <a:gd name="connsiteX2" fmla="*/ 457200 w 457200"/>
                  <a:gd name="connsiteY2" fmla="*/ 152400 h 152400"/>
                  <a:gd name="connsiteX3" fmla="*/ 0 w 457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152400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EF6BC0A-85C2-49D2-82FA-51A592477FA5}"/>
                  </a:ext>
                </a:extLst>
              </p:cNvPr>
              <p:cNvSpPr/>
              <p:nvPr/>
            </p:nvSpPr>
            <p:spPr>
              <a:xfrm>
                <a:off x="6934200" y="1219200"/>
                <a:ext cx="762000" cy="152400"/>
              </a:xfrm>
              <a:custGeom>
                <a:avLst/>
                <a:gdLst>
                  <a:gd name="connsiteX0" fmla="*/ 0 w 762000"/>
                  <a:gd name="connsiteY0" fmla="*/ 0 h 152400"/>
                  <a:gd name="connsiteX1" fmla="*/ 762000 w 762000"/>
                  <a:gd name="connsiteY1" fmla="*/ 0 h 152400"/>
                  <a:gd name="connsiteX2" fmla="*/ 762000 w 762000"/>
                  <a:gd name="connsiteY2" fmla="*/ 152400 h 152400"/>
                  <a:gd name="connsiteX3" fmla="*/ 0 w 7620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152400">
                    <a:moveTo>
                      <a:pt x="0" y="0"/>
                    </a:moveTo>
                    <a:lnTo>
                      <a:pt x="762000" y="0"/>
                    </a:lnTo>
                    <a:lnTo>
                      <a:pt x="7620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88408D7-7953-476C-B455-BF0DB81C6025}"/>
                  </a:ext>
                </a:extLst>
              </p:cNvPr>
              <p:cNvSpPr/>
              <p:nvPr/>
            </p:nvSpPr>
            <p:spPr>
              <a:xfrm>
                <a:off x="6324600" y="1524000"/>
                <a:ext cx="1371600" cy="152400"/>
              </a:xfrm>
              <a:custGeom>
                <a:avLst/>
                <a:gdLst>
                  <a:gd name="connsiteX0" fmla="*/ 0 w 1371600"/>
                  <a:gd name="connsiteY0" fmla="*/ 0 h 152400"/>
                  <a:gd name="connsiteX1" fmla="*/ 1371600 w 1371600"/>
                  <a:gd name="connsiteY1" fmla="*/ 0 h 152400"/>
                  <a:gd name="connsiteX2" fmla="*/ 1371600 w 1371600"/>
                  <a:gd name="connsiteY2" fmla="*/ 152400 h 152400"/>
                  <a:gd name="connsiteX3" fmla="*/ 0 w 13716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1600" h="152400">
                    <a:moveTo>
                      <a:pt x="0" y="0"/>
                    </a:moveTo>
                    <a:lnTo>
                      <a:pt x="1371600" y="0"/>
                    </a:lnTo>
                    <a:lnTo>
                      <a:pt x="13716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78B232B-C2B1-431D-A558-FF2B1D8CABC6}"/>
                  </a:ext>
                </a:extLst>
              </p:cNvPr>
              <p:cNvSpPr/>
              <p:nvPr/>
            </p:nvSpPr>
            <p:spPr>
              <a:xfrm>
                <a:off x="6324600" y="1828800"/>
                <a:ext cx="762000" cy="152400"/>
              </a:xfrm>
              <a:custGeom>
                <a:avLst/>
                <a:gdLst>
                  <a:gd name="connsiteX0" fmla="*/ 0 w 762000"/>
                  <a:gd name="connsiteY0" fmla="*/ 0 h 152400"/>
                  <a:gd name="connsiteX1" fmla="*/ 762000 w 762000"/>
                  <a:gd name="connsiteY1" fmla="*/ 0 h 152400"/>
                  <a:gd name="connsiteX2" fmla="*/ 762000 w 762000"/>
                  <a:gd name="connsiteY2" fmla="*/ 152400 h 152400"/>
                  <a:gd name="connsiteX3" fmla="*/ 0 w 7620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152400">
                    <a:moveTo>
                      <a:pt x="0" y="0"/>
                    </a:moveTo>
                    <a:lnTo>
                      <a:pt x="762000" y="0"/>
                    </a:lnTo>
                    <a:lnTo>
                      <a:pt x="7620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28EB9FE-165F-444B-BC5B-716388F6E409}"/>
                  </a:ext>
                </a:extLst>
              </p:cNvPr>
              <p:cNvSpPr/>
              <p:nvPr/>
            </p:nvSpPr>
            <p:spPr>
              <a:xfrm>
                <a:off x="6324600" y="2133600"/>
                <a:ext cx="152400" cy="152400"/>
              </a:xfrm>
              <a:custGeom>
                <a:avLst/>
                <a:gdLst>
                  <a:gd name="connsiteX0" fmla="*/ 0 w 152400"/>
                  <a:gd name="connsiteY0" fmla="*/ 0 h 152400"/>
                  <a:gd name="connsiteX1" fmla="*/ 152400 w 152400"/>
                  <a:gd name="connsiteY1" fmla="*/ 0 h 152400"/>
                  <a:gd name="connsiteX2" fmla="*/ 152400 w 152400"/>
                  <a:gd name="connsiteY2" fmla="*/ 152400 h 152400"/>
                  <a:gd name="connsiteX3" fmla="*/ 0 w 152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D34E2B7E-DDBF-4731-9060-7D1A372B65EE}"/>
                  </a:ext>
                </a:extLst>
              </p:cNvPr>
              <p:cNvSpPr/>
              <p:nvPr/>
            </p:nvSpPr>
            <p:spPr>
              <a:xfrm>
                <a:off x="6629400" y="2133600"/>
                <a:ext cx="152400" cy="152400"/>
              </a:xfrm>
              <a:custGeom>
                <a:avLst/>
                <a:gdLst>
                  <a:gd name="connsiteX0" fmla="*/ 0 w 152400"/>
                  <a:gd name="connsiteY0" fmla="*/ 0 h 152400"/>
                  <a:gd name="connsiteX1" fmla="*/ 152400 w 152400"/>
                  <a:gd name="connsiteY1" fmla="*/ 0 h 152400"/>
                  <a:gd name="connsiteX2" fmla="*/ 152400 w 152400"/>
                  <a:gd name="connsiteY2" fmla="*/ 152400 h 152400"/>
                  <a:gd name="connsiteX3" fmla="*/ 0 w 152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8B9816F-3DA6-49DA-9120-799ADCBD313D}"/>
                  </a:ext>
                </a:extLst>
              </p:cNvPr>
              <p:cNvSpPr/>
              <p:nvPr/>
            </p:nvSpPr>
            <p:spPr>
              <a:xfrm>
                <a:off x="6934200" y="2133600"/>
                <a:ext cx="152400" cy="152400"/>
              </a:xfrm>
              <a:custGeom>
                <a:avLst/>
                <a:gdLst>
                  <a:gd name="connsiteX0" fmla="*/ 0 w 152400"/>
                  <a:gd name="connsiteY0" fmla="*/ 0 h 152400"/>
                  <a:gd name="connsiteX1" fmla="*/ 152400 w 152400"/>
                  <a:gd name="connsiteY1" fmla="*/ 0 h 152400"/>
                  <a:gd name="connsiteX2" fmla="*/ 152400 w 152400"/>
                  <a:gd name="connsiteY2" fmla="*/ 152400 h 152400"/>
                  <a:gd name="connsiteX3" fmla="*/ 0 w 152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4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8B7A6C-1E8C-4A2F-B6CB-EC24395D1607}"/>
              </a:ext>
            </a:extLst>
          </p:cNvPr>
          <p:cNvGrpSpPr/>
          <p:nvPr/>
        </p:nvGrpSpPr>
        <p:grpSpPr>
          <a:xfrm>
            <a:off x="9923110" y="3472047"/>
            <a:ext cx="1574802" cy="1574802"/>
            <a:chOff x="9923110" y="3472047"/>
            <a:chExt cx="1574802" cy="1574802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4601ACD0-81A4-45F2-8504-1538A8504D47}"/>
                </a:ext>
              </a:extLst>
            </p:cNvPr>
            <p:cNvSpPr/>
            <p:nvPr/>
          </p:nvSpPr>
          <p:spPr>
            <a:xfrm>
              <a:off x="9923110" y="3472047"/>
              <a:ext cx="1574802" cy="1574802"/>
            </a:xfrm>
            <a:custGeom>
              <a:avLst/>
              <a:gdLst/>
              <a:ahLst/>
              <a:cxnLst/>
              <a:rect l="l" t="t" r="r" b="b"/>
              <a:pathLst>
                <a:path w="883920" h="883919">
                  <a:moveTo>
                    <a:pt x="441680" y="0"/>
                  </a:moveTo>
                  <a:lnTo>
                    <a:pt x="393555" y="2591"/>
                  </a:lnTo>
                  <a:lnTo>
                    <a:pt x="346931" y="10187"/>
                  </a:lnTo>
                  <a:lnTo>
                    <a:pt x="302077" y="22517"/>
                  </a:lnTo>
                  <a:lnTo>
                    <a:pt x="259262" y="39312"/>
                  </a:lnTo>
                  <a:lnTo>
                    <a:pt x="218757" y="60303"/>
                  </a:lnTo>
                  <a:lnTo>
                    <a:pt x="180831" y="85220"/>
                  </a:lnTo>
                  <a:lnTo>
                    <a:pt x="145753" y="113793"/>
                  </a:lnTo>
                  <a:lnTo>
                    <a:pt x="113793" y="145753"/>
                  </a:lnTo>
                  <a:lnTo>
                    <a:pt x="85220" y="180831"/>
                  </a:lnTo>
                  <a:lnTo>
                    <a:pt x="60303" y="218757"/>
                  </a:lnTo>
                  <a:lnTo>
                    <a:pt x="39312" y="259262"/>
                  </a:lnTo>
                  <a:lnTo>
                    <a:pt x="22517" y="302077"/>
                  </a:lnTo>
                  <a:lnTo>
                    <a:pt x="10187" y="346931"/>
                  </a:lnTo>
                  <a:lnTo>
                    <a:pt x="2591" y="393555"/>
                  </a:lnTo>
                  <a:lnTo>
                    <a:pt x="0" y="441680"/>
                  </a:lnTo>
                  <a:lnTo>
                    <a:pt x="2591" y="489805"/>
                  </a:lnTo>
                  <a:lnTo>
                    <a:pt x="10187" y="536430"/>
                  </a:lnTo>
                  <a:lnTo>
                    <a:pt x="22517" y="581284"/>
                  </a:lnTo>
                  <a:lnTo>
                    <a:pt x="39312" y="624098"/>
                  </a:lnTo>
                  <a:lnTo>
                    <a:pt x="60303" y="664603"/>
                  </a:lnTo>
                  <a:lnTo>
                    <a:pt x="85220" y="702529"/>
                  </a:lnTo>
                  <a:lnTo>
                    <a:pt x="113793" y="737607"/>
                  </a:lnTo>
                  <a:lnTo>
                    <a:pt x="145753" y="769567"/>
                  </a:lnTo>
                  <a:lnTo>
                    <a:pt x="180831" y="798141"/>
                  </a:lnTo>
                  <a:lnTo>
                    <a:pt x="218757" y="823057"/>
                  </a:lnTo>
                  <a:lnTo>
                    <a:pt x="259262" y="844048"/>
                  </a:lnTo>
                  <a:lnTo>
                    <a:pt x="302077" y="860843"/>
                  </a:lnTo>
                  <a:lnTo>
                    <a:pt x="346931" y="873173"/>
                  </a:lnTo>
                  <a:lnTo>
                    <a:pt x="393555" y="880769"/>
                  </a:lnTo>
                  <a:lnTo>
                    <a:pt x="441680" y="883361"/>
                  </a:lnTo>
                  <a:lnTo>
                    <a:pt x="489805" y="880769"/>
                  </a:lnTo>
                  <a:lnTo>
                    <a:pt x="536430" y="873173"/>
                  </a:lnTo>
                  <a:lnTo>
                    <a:pt x="581284" y="860843"/>
                  </a:lnTo>
                  <a:lnTo>
                    <a:pt x="624098" y="844048"/>
                  </a:lnTo>
                  <a:lnTo>
                    <a:pt x="664603" y="823057"/>
                  </a:lnTo>
                  <a:lnTo>
                    <a:pt x="702529" y="798141"/>
                  </a:lnTo>
                  <a:lnTo>
                    <a:pt x="737607" y="769567"/>
                  </a:lnTo>
                  <a:lnTo>
                    <a:pt x="769567" y="737607"/>
                  </a:lnTo>
                  <a:lnTo>
                    <a:pt x="798141" y="702529"/>
                  </a:lnTo>
                  <a:lnTo>
                    <a:pt x="823057" y="664603"/>
                  </a:lnTo>
                  <a:lnTo>
                    <a:pt x="844048" y="624098"/>
                  </a:lnTo>
                  <a:lnTo>
                    <a:pt x="860843" y="581284"/>
                  </a:lnTo>
                  <a:lnTo>
                    <a:pt x="873173" y="536430"/>
                  </a:lnTo>
                  <a:lnTo>
                    <a:pt x="880769" y="489805"/>
                  </a:lnTo>
                  <a:lnTo>
                    <a:pt x="883361" y="441680"/>
                  </a:lnTo>
                  <a:lnTo>
                    <a:pt x="880769" y="393555"/>
                  </a:lnTo>
                  <a:lnTo>
                    <a:pt x="873173" y="346931"/>
                  </a:lnTo>
                  <a:lnTo>
                    <a:pt x="860843" y="302077"/>
                  </a:lnTo>
                  <a:lnTo>
                    <a:pt x="844048" y="259262"/>
                  </a:lnTo>
                  <a:lnTo>
                    <a:pt x="823057" y="218757"/>
                  </a:lnTo>
                  <a:lnTo>
                    <a:pt x="798141" y="180831"/>
                  </a:lnTo>
                  <a:lnTo>
                    <a:pt x="769567" y="145753"/>
                  </a:lnTo>
                  <a:lnTo>
                    <a:pt x="737607" y="113793"/>
                  </a:lnTo>
                  <a:lnTo>
                    <a:pt x="702529" y="85220"/>
                  </a:lnTo>
                  <a:lnTo>
                    <a:pt x="664603" y="60303"/>
                  </a:lnTo>
                  <a:lnTo>
                    <a:pt x="624098" y="39312"/>
                  </a:lnTo>
                  <a:lnTo>
                    <a:pt x="581284" y="22517"/>
                  </a:lnTo>
                  <a:lnTo>
                    <a:pt x="536430" y="10187"/>
                  </a:lnTo>
                  <a:lnTo>
                    <a:pt x="489805" y="2591"/>
                  </a:lnTo>
                  <a:lnTo>
                    <a:pt x="4416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pPr defTabSz="1217706"/>
              <a:endParaRPr sz="2397" dirty="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grpSp>
          <p:nvGrpSpPr>
            <p:cNvPr id="67" name="Graphic 65">
              <a:extLst>
                <a:ext uri="{FF2B5EF4-FFF2-40B4-BE49-F238E27FC236}">
                  <a16:creationId xmlns:a16="http://schemas.microsoft.com/office/drawing/2014/main" id="{5C1540FC-C043-40C3-A769-F6DD717B3151}"/>
                </a:ext>
              </a:extLst>
            </p:cNvPr>
            <p:cNvGrpSpPr/>
            <p:nvPr/>
          </p:nvGrpSpPr>
          <p:grpSpPr>
            <a:xfrm>
              <a:off x="10225126" y="3895466"/>
              <a:ext cx="970769" cy="767537"/>
              <a:chOff x="3657599" y="1501082"/>
              <a:chExt cx="4876809" cy="3855843"/>
            </a:xfrm>
            <a:solidFill>
              <a:srgbClr val="3D7CC9"/>
            </a:solidFill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FA83FCB-DC14-4B09-945B-04DA3E613542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3B0E4CA-93A1-472B-946F-D8C494C72F36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9340B06-3101-4CB5-B22E-7102DB1A463D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198D98A-4915-4CD0-A139-6E47D1279DBB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F2CF62F-7909-4669-AD5F-4744316ABD34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83A05BA-C782-47AF-823C-619D7F7FA2A7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B50CCEA-C41C-42D7-9B7B-AF5E62B6B4EB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205F657-C1C0-463E-812F-91EBE39BCFAD}"/>
              </a:ext>
            </a:extLst>
          </p:cNvPr>
          <p:cNvGrpSpPr/>
          <p:nvPr/>
        </p:nvGrpSpPr>
        <p:grpSpPr>
          <a:xfrm>
            <a:off x="4400932" y="429461"/>
            <a:ext cx="6835445" cy="867449"/>
            <a:chOff x="4425372" y="429461"/>
            <a:chExt cx="7429748" cy="942869"/>
          </a:xfrm>
        </p:grpSpPr>
        <p:sp>
          <p:nvSpPr>
            <p:cNvPr id="86" name="object 3">
              <a:extLst>
                <a:ext uri="{FF2B5EF4-FFF2-40B4-BE49-F238E27FC236}">
                  <a16:creationId xmlns:a16="http://schemas.microsoft.com/office/drawing/2014/main" id="{8C6A683B-D9D9-4BD5-A67A-EC315E9C81DA}"/>
                </a:ext>
              </a:extLst>
            </p:cNvPr>
            <p:cNvSpPr/>
            <p:nvPr/>
          </p:nvSpPr>
          <p:spPr>
            <a:xfrm>
              <a:off x="4425372" y="429461"/>
              <a:ext cx="7429748" cy="942869"/>
            </a:xfrm>
            <a:custGeom>
              <a:avLst/>
              <a:gdLst/>
              <a:ahLst/>
              <a:cxnLst/>
              <a:rect l="l" t="t" r="r" b="b"/>
              <a:pathLst>
                <a:path w="4316730" h="708025">
                  <a:moveTo>
                    <a:pt x="4316552" y="0"/>
                  </a:moveTo>
                  <a:lnTo>
                    <a:pt x="0" y="0"/>
                  </a:lnTo>
                  <a:lnTo>
                    <a:pt x="0" y="707999"/>
                  </a:lnTo>
                  <a:lnTo>
                    <a:pt x="4316552" y="707999"/>
                  </a:lnTo>
                  <a:lnTo>
                    <a:pt x="4316552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00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3B055D6-8F43-4299-AB1E-3CBED5B39C5A}"/>
                </a:ext>
              </a:extLst>
            </p:cNvPr>
            <p:cNvSpPr/>
            <p:nvPr/>
          </p:nvSpPr>
          <p:spPr>
            <a:xfrm>
              <a:off x="7040880" y="429461"/>
              <a:ext cx="2332443" cy="94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grpSp>
          <p:nvGrpSpPr>
            <p:cNvPr id="88" name="Graphic 65">
              <a:extLst>
                <a:ext uri="{FF2B5EF4-FFF2-40B4-BE49-F238E27FC236}">
                  <a16:creationId xmlns:a16="http://schemas.microsoft.com/office/drawing/2014/main" id="{1A0F756E-F074-4C9C-8EC2-C46E9B9FF2C7}"/>
                </a:ext>
              </a:extLst>
            </p:cNvPr>
            <p:cNvGrpSpPr/>
            <p:nvPr/>
          </p:nvGrpSpPr>
          <p:grpSpPr>
            <a:xfrm>
              <a:off x="4718204" y="540103"/>
              <a:ext cx="841157" cy="665060"/>
              <a:chOff x="3657599" y="1501082"/>
              <a:chExt cx="4876809" cy="3855843"/>
            </a:xfrm>
            <a:solidFill>
              <a:srgbClr val="255083"/>
            </a:solidFill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DD635ABA-2457-4937-A745-9ADE61E99571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9F4C62C-552C-4A88-AE1A-F9185AC9D4AA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CF5962-7ADB-4F7A-9C4E-7DBC0B737DE6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D999B18-2834-4745-A7A1-F7F012BFF6BB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B2538A9-C7E6-4B59-8933-59531D387999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F161E56-80A5-4E61-AAE8-D5DC8691DC07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0ACEF2D-8961-407B-A9BB-7653A3F26137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</p:grpSp>
        <p:grpSp>
          <p:nvGrpSpPr>
            <p:cNvPr id="89" name="Group 24">
              <a:extLst>
                <a:ext uri="{FF2B5EF4-FFF2-40B4-BE49-F238E27FC236}">
                  <a16:creationId xmlns:a16="http://schemas.microsoft.com/office/drawing/2014/main" id="{755BB43C-C0C8-403F-9B27-2B2320C3B5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561179" y="679774"/>
              <a:ext cx="737462" cy="424425"/>
              <a:chOff x="1397" y="749"/>
              <a:chExt cx="4886" cy="2812"/>
            </a:xfrm>
            <a:solidFill>
              <a:srgbClr val="255083"/>
            </a:solidFill>
          </p:grpSpPr>
          <p:sp>
            <p:nvSpPr>
              <p:cNvPr id="94" name="Freeform 25">
                <a:extLst>
                  <a:ext uri="{FF2B5EF4-FFF2-40B4-BE49-F238E27FC236}">
                    <a16:creationId xmlns:a16="http://schemas.microsoft.com/office/drawing/2014/main" id="{D257870F-FB13-4A89-B8E4-AE8EA72586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1139"/>
                <a:ext cx="2018" cy="2023"/>
              </a:xfrm>
              <a:custGeom>
                <a:avLst/>
                <a:gdLst>
                  <a:gd name="T0" fmla="*/ 425 w 850"/>
                  <a:gd name="T1" fmla="*/ 0 h 851"/>
                  <a:gd name="T2" fmla="*/ 0 w 850"/>
                  <a:gd name="T3" fmla="*/ 425 h 851"/>
                  <a:gd name="T4" fmla="*/ 425 w 850"/>
                  <a:gd name="T5" fmla="*/ 851 h 851"/>
                  <a:gd name="T6" fmla="*/ 850 w 850"/>
                  <a:gd name="T7" fmla="*/ 425 h 851"/>
                  <a:gd name="T8" fmla="*/ 425 w 850"/>
                  <a:gd name="T9" fmla="*/ 0 h 851"/>
                  <a:gd name="T10" fmla="*/ 425 w 850"/>
                  <a:gd name="T11" fmla="*/ 782 h 851"/>
                  <a:gd name="T12" fmla="*/ 69 w 850"/>
                  <a:gd name="T13" fmla="*/ 425 h 851"/>
                  <a:gd name="T14" fmla="*/ 425 w 850"/>
                  <a:gd name="T15" fmla="*/ 69 h 851"/>
                  <a:gd name="T16" fmla="*/ 781 w 850"/>
                  <a:gd name="T17" fmla="*/ 425 h 851"/>
                  <a:gd name="T18" fmla="*/ 425 w 850"/>
                  <a:gd name="T19" fmla="*/ 782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0" h="851">
                    <a:moveTo>
                      <a:pt x="425" y="0"/>
                    </a:moveTo>
                    <a:cubicBezTo>
                      <a:pt x="191" y="0"/>
                      <a:pt x="0" y="191"/>
                      <a:pt x="0" y="425"/>
                    </a:cubicBezTo>
                    <a:cubicBezTo>
                      <a:pt x="0" y="660"/>
                      <a:pt x="191" y="851"/>
                      <a:pt x="425" y="851"/>
                    </a:cubicBezTo>
                    <a:cubicBezTo>
                      <a:pt x="659" y="851"/>
                      <a:pt x="850" y="660"/>
                      <a:pt x="850" y="425"/>
                    </a:cubicBezTo>
                    <a:cubicBezTo>
                      <a:pt x="850" y="191"/>
                      <a:pt x="659" y="0"/>
                      <a:pt x="425" y="0"/>
                    </a:cubicBezTo>
                    <a:close/>
                    <a:moveTo>
                      <a:pt x="425" y="782"/>
                    </a:moveTo>
                    <a:cubicBezTo>
                      <a:pt x="229" y="782"/>
                      <a:pt x="69" y="622"/>
                      <a:pt x="69" y="425"/>
                    </a:cubicBezTo>
                    <a:cubicBezTo>
                      <a:pt x="69" y="229"/>
                      <a:pt x="229" y="69"/>
                      <a:pt x="425" y="69"/>
                    </a:cubicBezTo>
                    <a:cubicBezTo>
                      <a:pt x="622" y="69"/>
                      <a:pt x="781" y="229"/>
                      <a:pt x="781" y="425"/>
                    </a:cubicBezTo>
                    <a:cubicBezTo>
                      <a:pt x="781" y="622"/>
                      <a:pt x="622" y="782"/>
                      <a:pt x="425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95" name="Freeform 26">
                <a:extLst>
                  <a:ext uri="{FF2B5EF4-FFF2-40B4-BE49-F238E27FC236}">
                    <a16:creationId xmlns:a16="http://schemas.microsoft.com/office/drawing/2014/main" id="{0E592D87-6E50-4514-A24F-EF7636E61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484"/>
                <a:ext cx="760" cy="1333"/>
              </a:xfrm>
              <a:custGeom>
                <a:avLst/>
                <a:gdLst>
                  <a:gd name="T0" fmla="*/ 205 w 320"/>
                  <a:gd name="T1" fmla="*/ 246 h 561"/>
                  <a:gd name="T2" fmla="*/ 115 w 320"/>
                  <a:gd name="T3" fmla="*/ 246 h 561"/>
                  <a:gd name="T4" fmla="*/ 68 w 320"/>
                  <a:gd name="T5" fmla="*/ 199 h 561"/>
                  <a:gd name="T6" fmla="*/ 115 w 320"/>
                  <a:gd name="T7" fmla="*/ 152 h 561"/>
                  <a:gd name="T8" fmla="*/ 273 w 320"/>
                  <a:gd name="T9" fmla="*/ 152 h 561"/>
                  <a:gd name="T10" fmla="*/ 308 w 320"/>
                  <a:gd name="T11" fmla="*/ 118 h 561"/>
                  <a:gd name="T12" fmla="*/ 273 w 320"/>
                  <a:gd name="T13" fmla="*/ 84 h 561"/>
                  <a:gd name="T14" fmla="*/ 194 w 320"/>
                  <a:gd name="T15" fmla="*/ 84 h 561"/>
                  <a:gd name="T16" fmla="*/ 194 w 320"/>
                  <a:gd name="T17" fmla="*/ 35 h 561"/>
                  <a:gd name="T18" fmla="*/ 160 w 320"/>
                  <a:gd name="T19" fmla="*/ 0 h 561"/>
                  <a:gd name="T20" fmla="*/ 126 w 320"/>
                  <a:gd name="T21" fmla="*/ 35 h 561"/>
                  <a:gd name="T22" fmla="*/ 126 w 320"/>
                  <a:gd name="T23" fmla="*/ 84 h 561"/>
                  <a:gd name="T24" fmla="*/ 115 w 320"/>
                  <a:gd name="T25" fmla="*/ 84 h 561"/>
                  <a:gd name="T26" fmla="*/ 0 w 320"/>
                  <a:gd name="T27" fmla="*/ 199 h 561"/>
                  <a:gd name="T28" fmla="*/ 115 w 320"/>
                  <a:gd name="T29" fmla="*/ 315 h 561"/>
                  <a:gd name="T30" fmla="*/ 205 w 320"/>
                  <a:gd name="T31" fmla="*/ 315 h 561"/>
                  <a:gd name="T32" fmla="*/ 252 w 320"/>
                  <a:gd name="T33" fmla="*/ 362 h 561"/>
                  <a:gd name="T34" fmla="*/ 205 w 320"/>
                  <a:gd name="T35" fmla="*/ 409 h 561"/>
                  <a:gd name="T36" fmla="*/ 47 w 320"/>
                  <a:gd name="T37" fmla="*/ 409 h 561"/>
                  <a:gd name="T38" fmla="*/ 13 w 320"/>
                  <a:gd name="T39" fmla="*/ 443 h 561"/>
                  <a:gd name="T40" fmla="*/ 47 w 320"/>
                  <a:gd name="T41" fmla="*/ 477 h 561"/>
                  <a:gd name="T42" fmla="*/ 126 w 320"/>
                  <a:gd name="T43" fmla="*/ 477 h 561"/>
                  <a:gd name="T44" fmla="*/ 126 w 320"/>
                  <a:gd name="T45" fmla="*/ 526 h 561"/>
                  <a:gd name="T46" fmla="*/ 160 w 320"/>
                  <a:gd name="T47" fmla="*/ 561 h 561"/>
                  <a:gd name="T48" fmla="*/ 194 w 320"/>
                  <a:gd name="T49" fmla="*/ 526 h 561"/>
                  <a:gd name="T50" fmla="*/ 194 w 320"/>
                  <a:gd name="T51" fmla="*/ 477 h 561"/>
                  <a:gd name="T52" fmla="*/ 205 w 320"/>
                  <a:gd name="T53" fmla="*/ 477 h 561"/>
                  <a:gd name="T54" fmla="*/ 320 w 320"/>
                  <a:gd name="T55" fmla="*/ 362 h 561"/>
                  <a:gd name="T56" fmla="*/ 205 w 320"/>
                  <a:gd name="T57" fmla="*/ 246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0" h="561">
                    <a:moveTo>
                      <a:pt x="205" y="246"/>
                    </a:moveTo>
                    <a:cubicBezTo>
                      <a:pt x="115" y="246"/>
                      <a:pt x="115" y="246"/>
                      <a:pt x="115" y="246"/>
                    </a:cubicBezTo>
                    <a:cubicBezTo>
                      <a:pt x="89" y="246"/>
                      <a:pt x="68" y="225"/>
                      <a:pt x="68" y="199"/>
                    </a:cubicBezTo>
                    <a:cubicBezTo>
                      <a:pt x="68" y="173"/>
                      <a:pt x="89" y="152"/>
                      <a:pt x="115" y="152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92" y="152"/>
                      <a:pt x="308" y="137"/>
                      <a:pt x="308" y="118"/>
                    </a:cubicBezTo>
                    <a:cubicBezTo>
                      <a:pt x="308" y="99"/>
                      <a:pt x="292" y="84"/>
                      <a:pt x="273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16"/>
                      <a:pt x="179" y="0"/>
                      <a:pt x="160" y="0"/>
                    </a:cubicBezTo>
                    <a:cubicBezTo>
                      <a:pt x="141" y="0"/>
                      <a:pt x="126" y="16"/>
                      <a:pt x="126" y="35"/>
                    </a:cubicBezTo>
                    <a:cubicBezTo>
                      <a:pt x="126" y="84"/>
                      <a:pt x="126" y="84"/>
                      <a:pt x="126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52" y="84"/>
                      <a:pt x="0" y="136"/>
                      <a:pt x="0" y="199"/>
                    </a:cubicBezTo>
                    <a:cubicBezTo>
                      <a:pt x="0" y="263"/>
                      <a:pt x="52" y="315"/>
                      <a:pt x="115" y="315"/>
                    </a:cubicBezTo>
                    <a:cubicBezTo>
                      <a:pt x="205" y="315"/>
                      <a:pt x="205" y="315"/>
                      <a:pt x="205" y="315"/>
                    </a:cubicBezTo>
                    <a:cubicBezTo>
                      <a:pt x="231" y="315"/>
                      <a:pt x="252" y="336"/>
                      <a:pt x="252" y="362"/>
                    </a:cubicBezTo>
                    <a:cubicBezTo>
                      <a:pt x="252" y="388"/>
                      <a:pt x="231" y="409"/>
                      <a:pt x="205" y="409"/>
                    </a:cubicBezTo>
                    <a:cubicBezTo>
                      <a:pt x="47" y="409"/>
                      <a:pt x="47" y="409"/>
                      <a:pt x="47" y="409"/>
                    </a:cubicBezTo>
                    <a:cubicBezTo>
                      <a:pt x="28" y="409"/>
                      <a:pt x="13" y="424"/>
                      <a:pt x="13" y="443"/>
                    </a:cubicBezTo>
                    <a:cubicBezTo>
                      <a:pt x="13" y="462"/>
                      <a:pt x="28" y="477"/>
                      <a:pt x="47" y="477"/>
                    </a:cubicBezTo>
                    <a:cubicBezTo>
                      <a:pt x="126" y="477"/>
                      <a:pt x="126" y="477"/>
                      <a:pt x="126" y="477"/>
                    </a:cubicBezTo>
                    <a:cubicBezTo>
                      <a:pt x="126" y="526"/>
                      <a:pt x="126" y="526"/>
                      <a:pt x="126" y="526"/>
                    </a:cubicBezTo>
                    <a:cubicBezTo>
                      <a:pt x="126" y="545"/>
                      <a:pt x="141" y="561"/>
                      <a:pt x="160" y="561"/>
                    </a:cubicBezTo>
                    <a:cubicBezTo>
                      <a:pt x="179" y="561"/>
                      <a:pt x="194" y="545"/>
                      <a:pt x="194" y="526"/>
                    </a:cubicBezTo>
                    <a:cubicBezTo>
                      <a:pt x="194" y="477"/>
                      <a:pt x="194" y="477"/>
                      <a:pt x="194" y="477"/>
                    </a:cubicBezTo>
                    <a:cubicBezTo>
                      <a:pt x="205" y="477"/>
                      <a:pt x="205" y="477"/>
                      <a:pt x="205" y="477"/>
                    </a:cubicBezTo>
                    <a:cubicBezTo>
                      <a:pt x="269" y="477"/>
                      <a:pt x="320" y="425"/>
                      <a:pt x="320" y="362"/>
                    </a:cubicBezTo>
                    <a:cubicBezTo>
                      <a:pt x="320" y="298"/>
                      <a:pt x="269" y="246"/>
                      <a:pt x="20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96" name="Freeform 27">
                <a:extLst>
                  <a:ext uri="{FF2B5EF4-FFF2-40B4-BE49-F238E27FC236}">
                    <a16:creationId xmlns:a16="http://schemas.microsoft.com/office/drawing/2014/main" id="{A0C42882-11A9-4BA8-8B67-CB3CBB1B5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1008"/>
                <a:ext cx="142" cy="2239"/>
              </a:xfrm>
              <a:custGeom>
                <a:avLst/>
                <a:gdLst>
                  <a:gd name="T0" fmla="*/ 60 w 60"/>
                  <a:gd name="T1" fmla="*/ 424 h 942"/>
                  <a:gd name="T2" fmla="*/ 60 w 60"/>
                  <a:gd name="T3" fmla="*/ 30 h 942"/>
                  <a:gd name="T4" fmla="*/ 30 w 60"/>
                  <a:gd name="T5" fmla="*/ 0 h 942"/>
                  <a:gd name="T6" fmla="*/ 0 w 60"/>
                  <a:gd name="T7" fmla="*/ 30 h 942"/>
                  <a:gd name="T8" fmla="*/ 0 w 60"/>
                  <a:gd name="T9" fmla="*/ 484 h 942"/>
                  <a:gd name="T10" fmla="*/ 0 w 60"/>
                  <a:gd name="T11" fmla="*/ 484 h 942"/>
                  <a:gd name="T12" fmla="*/ 0 w 60"/>
                  <a:gd name="T13" fmla="*/ 512 h 942"/>
                  <a:gd name="T14" fmla="*/ 0 w 60"/>
                  <a:gd name="T15" fmla="*/ 518 h 942"/>
                  <a:gd name="T16" fmla="*/ 0 w 60"/>
                  <a:gd name="T17" fmla="*/ 518 h 942"/>
                  <a:gd name="T18" fmla="*/ 0 w 60"/>
                  <a:gd name="T19" fmla="*/ 912 h 942"/>
                  <a:gd name="T20" fmla="*/ 30 w 60"/>
                  <a:gd name="T21" fmla="*/ 942 h 942"/>
                  <a:gd name="T22" fmla="*/ 60 w 60"/>
                  <a:gd name="T23" fmla="*/ 912 h 942"/>
                  <a:gd name="T24" fmla="*/ 60 w 60"/>
                  <a:gd name="T25" fmla="*/ 458 h 942"/>
                  <a:gd name="T26" fmla="*/ 60 w 60"/>
                  <a:gd name="T27" fmla="*/ 458 h 942"/>
                  <a:gd name="T28" fmla="*/ 60 w 60"/>
                  <a:gd name="T29" fmla="*/ 430 h 942"/>
                  <a:gd name="T30" fmla="*/ 60 w 60"/>
                  <a:gd name="T31" fmla="*/ 424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942">
                    <a:moveTo>
                      <a:pt x="60" y="424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97" name="Freeform 28">
                <a:extLst>
                  <a:ext uri="{FF2B5EF4-FFF2-40B4-BE49-F238E27FC236}">
                    <a16:creationId xmlns:a16="http://schemas.microsoft.com/office/drawing/2014/main" id="{9530F0C6-20C9-49EA-9227-4DC57DBA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" y="1008"/>
                <a:ext cx="142" cy="2239"/>
              </a:xfrm>
              <a:custGeom>
                <a:avLst/>
                <a:gdLst>
                  <a:gd name="T0" fmla="*/ 60 w 60"/>
                  <a:gd name="T1" fmla="*/ 30 h 942"/>
                  <a:gd name="T2" fmla="*/ 30 w 60"/>
                  <a:gd name="T3" fmla="*/ 0 h 942"/>
                  <a:gd name="T4" fmla="*/ 0 w 60"/>
                  <a:gd name="T5" fmla="*/ 30 h 942"/>
                  <a:gd name="T6" fmla="*/ 0 w 60"/>
                  <a:gd name="T7" fmla="*/ 484 h 942"/>
                  <a:gd name="T8" fmla="*/ 0 w 60"/>
                  <a:gd name="T9" fmla="*/ 484 h 942"/>
                  <a:gd name="T10" fmla="*/ 0 w 60"/>
                  <a:gd name="T11" fmla="*/ 512 h 942"/>
                  <a:gd name="T12" fmla="*/ 0 w 60"/>
                  <a:gd name="T13" fmla="*/ 518 h 942"/>
                  <a:gd name="T14" fmla="*/ 0 w 60"/>
                  <a:gd name="T15" fmla="*/ 518 h 942"/>
                  <a:gd name="T16" fmla="*/ 0 w 60"/>
                  <a:gd name="T17" fmla="*/ 912 h 942"/>
                  <a:gd name="T18" fmla="*/ 30 w 60"/>
                  <a:gd name="T19" fmla="*/ 942 h 942"/>
                  <a:gd name="T20" fmla="*/ 60 w 60"/>
                  <a:gd name="T21" fmla="*/ 912 h 942"/>
                  <a:gd name="T22" fmla="*/ 60 w 60"/>
                  <a:gd name="T23" fmla="*/ 458 h 942"/>
                  <a:gd name="T24" fmla="*/ 60 w 60"/>
                  <a:gd name="T25" fmla="*/ 458 h 942"/>
                  <a:gd name="T26" fmla="*/ 60 w 60"/>
                  <a:gd name="T27" fmla="*/ 430 h 942"/>
                  <a:gd name="T28" fmla="*/ 60 w 60"/>
                  <a:gd name="T29" fmla="*/ 424 h 942"/>
                  <a:gd name="T30" fmla="*/ 60 w 60"/>
                  <a:gd name="T31" fmla="*/ 424 h 942"/>
                  <a:gd name="T32" fmla="*/ 60 w 60"/>
                  <a:gd name="T33" fmla="*/ 3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42">
                    <a:moveTo>
                      <a:pt x="60" y="30"/>
                    </a:move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ubicBezTo>
                      <a:pt x="60" y="424"/>
                      <a:pt x="60" y="424"/>
                      <a:pt x="60" y="424"/>
                    </a:cubicBezTo>
                    <a:lnTo>
                      <a:pt x="6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98" name="Freeform 29">
                <a:extLst>
                  <a:ext uri="{FF2B5EF4-FFF2-40B4-BE49-F238E27FC236}">
                    <a16:creationId xmlns:a16="http://schemas.microsoft.com/office/drawing/2014/main" id="{9481195B-B0A5-4158-86A0-29C4B0B9B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749"/>
                <a:ext cx="1510" cy="2812"/>
              </a:xfrm>
              <a:custGeom>
                <a:avLst/>
                <a:gdLst>
                  <a:gd name="T0" fmla="*/ 115 w 636"/>
                  <a:gd name="T1" fmla="*/ 623 h 1183"/>
                  <a:gd name="T2" fmla="*/ 478 w 636"/>
                  <a:gd name="T3" fmla="*/ 623 h 1183"/>
                  <a:gd name="T4" fmla="*/ 478 w 636"/>
                  <a:gd name="T5" fmla="*/ 563 h 1183"/>
                  <a:gd name="T6" fmla="*/ 115 w 636"/>
                  <a:gd name="T7" fmla="*/ 563 h 1183"/>
                  <a:gd name="T8" fmla="*/ 624 w 636"/>
                  <a:gd name="T9" fmla="*/ 54 h 1183"/>
                  <a:gd name="T10" fmla="*/ 624 w 636"/>
                  <a:gd name="T11" fmla="*/ 12 h 1183"/>
                  <a:gd name="T12" fmla="*/ 581 w 636"/>
                  <a:gd name="T13" fmla="*/ 12 h 1183"/>
                  <a:gd name="T14" fmla="*/ 21 w 636"/>
                  <a:gd name="T15" fmla="*/ 571 h 1183"/>
                  <a:gd name="T16" fmla="*/ 21 w 636"/>
                  <a:gd name="T17" fmla="*/ 571 h 1183"/>
                  <a:gd name="T18" fmla="*/ 0 w 636"/>
                  <a:gd name="T19" fmla="*/ 593 h 1183"/>
                  <a:gd name="T20" fmla="*/ 21 w 636"/>
                  <a:gd name="T21" fmla="*/ 614 h 1183"/>
                  <a:gd name="T22" fmla="*/ 21 w 636"/>
                  <a:gd name="T23" fmla="*/ 614 h 1183"/>
                  <a:gd name="T24" fmla="*/ 581 w 636"/>
                  <a:gd name="T25" fmla="*/ 1174 h 1183"/>
                  <a:gd name="T26" fmla="*/ 602 w 636"/>
                  <a:gd name="T27" fmla="*/ 1183 h 1183"/>
                  <a:gd name="T28" fmla="*/ 624 w 636"/>
                  <a:gd name="T29" fmla="*/ 1174 h 1183"/>
                  <a:gd name="T30" fmla="*/ 624 w 636"/>
                  <a:gd name="T31" fmla="*/ 1131 h 1183"/>
                  <a:gd name="T32" fmla="*/ 115 w 636"/>
                  <a:gd name="T33" fmla="*/ 623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6" h="1183">
                    <a:moveTo>
                      <a:pt x="115" y="623"/>
                    </a:moveTo>
                    <a:cubicBezTo>
                      <a:pt x="478" y="623"/>
                      <a:pt x="478" y="623"/>
                      <a:pt x="478" y="623"/>
                    </a:cubicBezTo>
                    <a:cubicBezTo>
                      <a:pt x="478" y="563"/>
                      <a:pt x="478" y="563"/>
                      <a:pt x="478" y="563"/>
                    </a:cubicBezTo>
                    <a:cubicBezTo>
                      <a:pt x="115" y="563"/>
                      <a:pt x="115" y="563"/>
                      <a:pt x="115" y="563"/>
                    </a:cubicBezTo>
                    <a:cubicBezTo>
                      <a:pt x="624" y="54"/>
                      <a:pt x="624" y="54"/>
                      <a:pt x="624" y="54"/>
                    </a:cubicBezTo>
                    <a:cubicBezTo>
                      <a:pt x="636" y="43"/>
                      <a:pt x="636" y="24"/>
                      <a:pt x="624" y="12"/>
                    </a:cubicBezTo>
                    <a:cubicBezTo>
                      <a:pt x="612" y="0"/>
                      <a:pt x="593" y="0"/>
                      <a:pt x="581" y="12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0" y="593"/>
                      <a:pt x="0" y="593"/>
                      <a:pt x="0" y="59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581" y="1174"/>
                      <a:pt x="581" y="1174"/>
                      <a:pt x="581" y="1174"/>
                    </a:cubicBezTo>
                    <a:cubicBezTo>
                      <a:pt x="587" y="1180"/>
                      <a:pt x="595" y="1183"/>
                      <a:pt x="602" y="1183"/>
                    </a:cubicBezTo>
                    <a:cubicBezTo>
                      <a:pt x="610" y="1183"/>
                      <a:pt x="618" y="1180"/>
                      <a:pt x="624" y="1174"/>
                    </a:cubicBezTo>
                    <a:cubicBezTo>
                      <a:pt x="636" y="1162"/>
                      <a:pt x="636" y="1143"/>
                      <a:pt x="624" y="1131"/>
                    </a:cubicBezTo>
                    <a:lnTo>
                      <a:pt x="115" y="6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99" name="Freeform 30">
                <a:extLst>
                  <a:ext uri="{FF2B5EF4-FFF2-40B4-BE49-F238E27FC236}">
                    <a16:creationId xmlns:a16="http://schemas.microsoft.com/office/drawing/2014/main" id="{75346EBD-18E6-4996-A24A-2BC2F7F4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749"/>
                <a:ext cx="1510" cy="2812"/>
              </a:xfrm>
              <a:custGeom>
                <a:avLst/>
                <a:gdLst>
                  <a:gd name="T0" fmla="*/ 55 w 636"/>
                  <a:gd name="T1" fmla="*/ 12 h 1183"/>
                  <a:gd name="T2" fmla="*/ 12 w 636"/>
                  <a:gd name="T3" fmla="*/ 12 h 1183"/>
                  <a:gd name="T4" fmla="*/ 12 w 636"/>
                  <a:gd name="T5" fmla="*/ 54 h 1183"/>
                  <a:gd name="T6" fmla="*/ 520 w 636"/>
                  <a:gd name="T7" fmla="*/ 563 h 1183"/>
                  <a:gd name="T8" fmla="*/ 190 w 636"/>
                  <a:gd name="T9" fmla="*/ 563 h 1183"/>
                  <a:gd name="T10" fmla="*/ 190 w 636"/>
                  <a:gd name="T11" fmla="*/ 623 h 1183"/>
                  <a:gd name="T12" fmla="*/ 520 w 636"/>
                  <a:gd name="T13" fmla="*/ 623 h 1183"/>
                  <a:gd name="T14" fmla="*/ 12 w 636"/>
                  <a:gd name="T15" fmla="*/ 1131 h 1183"/>
                  <a:gd name="T16" fmla="*/ 12 w 636"/>
                  <a:gd name="T17" fmla="*/ 1174 h 1183"/>
                  <a:gd name="T18" fmla="*/ 33 w 636"/>
                  <a:gd name="T19" fmla="*/ 1183 h 1183"/>
                  <a:gd name="T20" fmla="*/ 55 w 636"/>
                  <a:gd name="T21" fmla="*/ 1174 h 1183"/>
                  <a:gd name="T22" fmla="*/ 636 w 636"/>
                  <a:gd name="T23" fmla="*/ 593 h 1183"/>
                  <a:gd name="T24" fmla="*/ 55 w 636"/>
                  <a:gd name="T25" fmla="*/ 12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1183">
                    <a:moveTo>
                      <a:pt x="55" y="12"/>
                    </a:moveTo>
                    <a:cubicBezTo>
                      <a:pt x="43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4"/>
                    </a:cubicBezTo>
                    <a:cubicBezTo>
                      <a:pt x="520" y="563"/>
                      <a:pt x="520" y="563"/>
                      <a:pt x="520" y="563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520" y="623"/>
                      <a:pt x="520" y="623"/>
                      <a:pt x="520" y="623"/>
                    </a:cubicBezTo>
                    <a:cubicBezTo>
                      <a:pt x="12" y="1131"/>
                      <a:pt x="12" y="1131"/>
                      <a:pt x="12" y="1131"/>
                    </a:cubicBezTo>
                    <a:cubicBezTo>
                      <a:pt x="0" y="1143"/>
                      <a:pt x="0" y="1162"/>
                      <a:pt x="12" y="1174"/>
                    </a:cubicBezTo>
                    <a:cubicBezTo>
                      <a:pt x="18" y="1180"/>
                      <a:pt x="26" y="1183"/>
                      <a:pt x="33" y="1183"/>
                    </a:cubicBezTo>
                    <a:cubicBezTo>
                      <a:pt x="41" y="1183"/>
                      <a:pt x="49" y="1180"/>
                      <a:pt x="55" y="1174"/>
                    </a:cubicBezTo>
                    <a:cubicBezTo>
                      <a:pt x="636" y="593"/>
                      <a:pt x="636" y="593"/>
                      <a:pt x="636" y="593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EB5C0B3-CEAE-4E2C-AC99-72BCFC3A065E}"/>
                </a:ext>
              </a:extLst>
            </p:cNvPr>
            <p:cNvSpPr txBox="1"/>
            <p:nvPr/>
          </p:nvSpPr>
          <p:spPr>
            <a:xfrm>
              <a:off x="5545440" y="487313"/>
              <a:ext cx="1428726" cy="822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255083"/>
                  </a:solidFill>
                </a:rPr>
                <a:t>Measure 1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</a:rPr>
                <a:t>Net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  <a:latin typeface="+mj-lt"/>
                </a:rPr>
                <a:t>Cash Flow</a:t>
              </a:r>
            </a:p>
          </p:txBody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7E896F04-6432-41FF-B2BB-E8259994E0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2156" y="536878"/>
              <a:ext cx="723614" cy="723614"/>
            </a:xfrm>
            <a:custGeom>
              <a:avLst/>
              <a:gdLst>
                <a:gd name="T0" fmla="*/ 1348 w 2048"/>
                <a:gd name="T1" fmla="*/ 753 h 2048"/>
                <a:gd name="T2" fmla="*/ 1302 w 2048"/>
                <a:gd name="T3" fmla="*/ 407 h 2048"/>
                <a:gd name="T4" fmla="*/ 1394 w 2048"/>
                <a:gd name="T5" fmla="*/ 400 h 2048"/>
                <a:gd name="T6" fmla="*/ 876 w 2048"/>
                <a:gd name="T7" fmla="*/ 144 h 2048"/>
                <a:gd name="T8" fmla="*/ 906 w 2048"/>
                <a:gd name="T9" fmla="*/ 243 h 2048"/>
                <a:gd name="T10" fmla="*/ 1578 w 2048"/>
                <a:gd name="T11" fmla="*/ 846 h 2048"/>
                <a:gd name="T12" fmla="*/ 876 w 2048"/>
                <a:gd name="T13" fmla="*/ 647 h 2048"/>
                <a:gd name="T14" fmla="*/ 876 w 2048"/>
                <a:gd name="T15" fmla="*/ 647 h 2048"/>
                <a:gd name="T16" fmla="*/ 1044 w 2048"/>
                <a:gd name="T17" fmla="*/ 876 h 2048"/>
                <a:gd name="T18" fmla="*/ 1074 w 2048"/>
                <a:gd name="T19" fmla="*/ 459 h 2048"/>
                <a:gd name="T20" fmla="*/ 906 w 2048"/>
                <a:gd name="T21" fmla="*/ 1508 h 2048"/>
                <a:gd name="T22" fmla="*/ 876 w 2048"/>
                <a:gd name="T23" fmla="*/ 1608 h 2048"/>
                <a:gd name="T24" fmla="*/ 358 w 2048"/>
                <a:gd name="T25" fmla="*/ 358 h 2048"/>
                <a:gd name="T26" fmla="*/ 450 w 2048"/>
                <a:gd name="T27" fmla="*/ 450 h 2048"/>
                <a:gd name="T28" fmla="*/ 174 w 2048"/>
                <a:gd name="T29" fmla="*/ 906 h 2048"/>
                <a:gd name="T30" fmla="*/ 174 w 2048"/>
                <a:gd name="T31" fmla="*/ 846 h 2048"/>
                <a:gd name="T32" fmla="*/ 379 w 2048"/>
                <a:gd name="T33" fmla="*/ 1402 h 2048"/>
                <a:gd name="T34" fmla="*/ 407 w 2048"/>
                <a:gd name="T35" fmla="*/ 1302 h 2048"/>
                <a:gd name="T36" fmla="*/ 459 w 2048"/>
                <a:gd name="T37" fmla="*/ 1009 h 2048"/>
                <a:gd name="T38" fmla="*/ 1752 w 2048"/>
                <a:gd name="T39" fmla="*/ 790 h 2048"/>
                <a:gd name="T40" fmla="*/ 1561 w 2048"/>
                <a:gd name="T41" fmla="*/ 470 h 2048"/>
                <a:gd name="T42" fmla="*/ 1138 w 2048"/>
                <a:gd name="T43" fmla="*/ 314 h 2048"/>
                <a:gd name="T44" fmla="*/ 790 w 2048"/>
                <a:gd name="T45" fmla="*/ 0 h 2048"/>
                <a:gd name="T46" fmla="*/ 470 w 2048"/>
                <a:gd name="T47" fmla="*/ 190 h 2048"/>
                <a:gd name="T48" fmla="*/ 191 w 2048"/>
                <a:gd name="T49" fmla="*/ 421 h 2048"/>
                <a:gd name="T50" fmla="*/ 431 w 2048"/>
                <a:gd name="T51" fmla="*/ 236 h 2048"/>
                <a:gd name="T52" fmla="*/ 722 w 2048"/>
                <a:gd name="T53" fmla="*/ 318 h 2048"/>
                <a:gd name="T54" fmla="*/ 1014 w 2048"/>
                <a:gd name="T55" fmla="*/ 109 h 2048"/>
                <a:gd name="T56" fmla="*/ 1162 w 2048"/>
                <a:gd name="T57" fmla="*/ 373 h 2048"/>
                <a:gd name="T58" fmla="*/ 1516 w 2048"/>
                <a:gd name="T59" fmla="*/ 431 h 2048"/>
                <a:gd name="T60" fmla="*/ 1434 w 2048"/>
                <a:gd name="T61" fmla="*/ 722 h 2048"/>
                <a:gd name="T62" fmla="*/ 1481 w 2048"/>
                <a:gd name="T63" fmla="*/ 913 h 2048"/>
                <a:gd name="T64" fmla="*/ 513 w 2048"/>
                <a:gd name="T65" fmla="*/ 876 h 2048"/>
                <a:gd name="T66" fmla="*/ 954 w 2048"/>
                <a:gd name="T67" fmla="*/ 1692 h 2048"/>
                <a:gd name="T68" fmla="*/ 702 w 2048"/>
                <a:gd name="T69" fmla="*/ 1408 h 2048"/>
                <a:gd name="T70" fmla="*/ 359 w 2048"/>
                <a:gd name="T71" fmla="*/ 1513 h 2048"/>
                <a:gd name="T72" fmla="*/ 377 w 2048"/>
                <a:gd name="T73" fmla="*/ 1129 h 2048"/>
                <a:gd name="T74" fmla="*/ 60 w 2048"/>
                <a:gd name="T75" fmla="*/ 961 h 2048"/>
                <a:gd name="T76" fmla="*/ 344 w 2048"/>
                <a:gd name="T77" fmla="*/ 702 h 2048"/>
                <a:gd name="T78" fmla="*/ 242 w 2048"/>
                <a:gd name="T79" fmla="*/ 485 h 2048"/>
                <a:gd name="T80" fmla="*/ 104 w 2048"/>
                <a:gd name="T81" fmla="*/ 678 h 2048"/>
                <a:gd name="T82" fmla="*/ 294 w 2048"/>
                <a:gd name="T83" fmla="*/ 1088 h 2048"/>
                <a:gd name="T84" fmla="*/ 317 w 2048"/>
                <a:gd name="T85" fmla="*/ 1556 h 2048"/>
                <a:gd name="T86" fmla="*/ 678 w 2048"/>
                <a:gd name="T87" fmla="*/ 1647 h 2048"/>
                <a:gd name="T88" fmla="*/ 1481 w 2048"/>
                <a:gd name="T89" fmla="*/ 2048 h 2048"/>
                <a:gd name="T90" fmla="*/ 1481 w 2048"/>
                <a:gd name="T91" fmla="*/ 1988 h 2048"/>
                <a:gd name="T92" fmla="*/ 1899 w 2048"/>
                <a:gd name="T93" fmla="*/ 1768 h 2048"/>
                <a:gd name="T94" fmla="*/ 1750 w 2048"/>
                <a:gd name="T95" fmla="*/ 981 h 2048"/>
                <a:gd name="T96" fmla="*/ 573 w 2048"/>
                <a:gd name="T97" fmla="*/ 876 h 2048"/>
                <a:gd name="T98" fmla="*/ 1500 w 2048"/>
                <a:gd name="T99" fmla="*/ 1865 h 2048"/>
                <a:gd name="T100" fmla="*/ 1710 w 2048"/>
                <a:gd name="T101" fmla="*/ 1602 h 2048"/>
                <a:gd name="T102" fmla="*/ 1438 w 2048"/>
                <a:gd name="T103" fmla="*/ 1305 h 2048"/>
                <a:gd name="T104" fmla="*/ 1537 w 2048"/>
                <a:gd name="T105" fmla="*/ 1231 h 2048"/>
                <a:gd name="T106" fmla="*/ 1463 w 2048"/>
                <a:gd name="T107" fmla="*/ 1231 h 2048"/>
                <a:gd name="T108" fmla="*/ 1561 w 2048"/>
                <a:gd name="T109" fmla="*/ 1527 h 2048"/>
                <a:gd name="T110" fmla="*/ 1307 w 2048"/>
                <a:gd name="T111" fmla="*/ 1713 h 2048"/>
                <a:gd name="T112" fmla="*/ 1500 w 2048"/>
                <a:gd name="T113" fmla="*/ 1865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8" h="2048">
                  <a:moveTo>
                    <a:pt x="1320" y="781"/>
                  </a:moveTo>
                  <a:cubicBezTo>
                    <a:pt x="1320" y="796"/>
                    <a:pt x="1333" y="808"/>
                    <a:pt x="1348" y="808"/>
                  </a:cubicBezTo>
                  <a:cubicBezTo>
                    <a:pt x="1363" y="808"/>
                    <a:pt x="1375" y="796"/>
                    <a:pt x="1375" y="781"/>
                  </a:cubicBezTo>
                  <a:cubicBezTo>
                    <a:pt x="1375" y="766"/>
                    <a:pt x="1363" y="753"/>
                    <a:pt x="1348" y="753"/>
                  </a:cubicBezTo>
                  <a:cubicBezTo>
                    <a:pt x="1333" y="753"/>
                    <a:pt x="1320" y="766"/>
                    <a:pt x="1320" y="781"/>
                  </a:cubicBezTo>
                  <a:close/>
                  <a:moveTo>
                    <a:pt x="1394" y="358"/>
                  </a:moveTo>
                  <a:cubicBezTo>
                    <a:pt x="1382" y="346"/>
                    <a:pt x="1363" y="346"/>
                    <a:pt x="1351" y="358"/>
                  </a:cubicBezTo>
                  <a:cubicBezTo>
                    <a:pt x="1302" y="407"/>
                    <a:pt x="1302" y="407"/>
                    <a:pt x="1302" y="407"/>
                  </a:cubicBezTo>
                  <a:cubicBezTo>
                    <a:pt x="1290" y="419"/>
                    <a:pt x="1290" y="438"/>
                    <a:pt x="1302" y="450"/>
                  </a:cubicBezTo>
                  <a:cubicBezTo>
                    <a:pt x="1308" y="456"/>
                    <a:pt x="1315" y="459"/>
                    <a:pt x="1323" y="459"/>
                  </a:cubicBezTo>
                  <a:cubicBezTo>
                    <a:pt x="1331" y="459"/>
                    <a:pt x="1338" y="456"/>
                    <a:pt x="1344" y="450"/>
                  </a:cubicBezTo>
                  <a:cubicBezTo>
                    <a:pt x="1394" y="400"/>
                    <a:pt x="1394" y="400"/>
                    <a:pt x="1394" y="400"/>
                  </a:cubicBezTo>
                  <a:cubicBezTo>
                    <a:pt x="1405" y="389"/>
                    <a:pt x="1405" y="370"/>
                    <a:pt x="1394" y="358"/>
                  </a:cubicBezTo>
                  <a:close/>
                  <a:moveTo>
                    <a:pt x="906" y="243"/>
                  </a:moveTo>
                  <a:cubicBezTo>
                    <a:pt x="906" y="174"/>
                    <a:pt x="906" y="174"/>
                    <a:pt x="906" y="174"/>
                  </a:cubicBezTo>
                  <a:cubicBezTo>
                    <a:pt x="906" y="157"/>
                    <a:pt x="892" y="144"/>
                    <a:pt x="876" y="144"/>
                  </a:cubicBezTo>
                  <a:cubicBezTo>
                    <a:pt x="859" y="144"/>
                    <a:pt x="846" y="157"/>
                    <a:pt x="846" y="174"/>
                  </a:cubicBezTo>
                  <a:cubicBezTo>
                    <a:pt x="846" y="243"/>
                    <a:pt x="846" y="243"/>
                    <a:pt x="846" y="243"/>
                  </a:cubicBezTo>
                  <a:cubicBezTo>
                    <a:pt x="846" y="260"/>
                    <a:pt x="859" y="273"/>
                    <a:pt x="876" y="273"/>
                  </a:cubicBezTo>
                  <a:cubicBezTo>
                    <a:pt x="892" y="273"/>
                    <a:pt x="906" y="260"/>
                    <a:pt x="906" y="243"/>
                  </a:cubicBezTo>
                  <a:close/>
                  <a:moveTo>
                    <a:pt x="1508" y="906"/>
                  </a:moveTo>
                  <a:cubicBezTo>
                    <a:pt x="1578" y="906"/>
                    <a:pt x="1578" y="906"/>
                    <a:pt x="1578" y="906"/>
                  </a:cubicBezTo>
                  <a:cubicBezTo>
                    <a:pt x="1595" y="906"/>
                    <a:pt x="1608" y="892"/>
                    <a:pt x="1608" y="876"/>
                  </a:cubicBezTo>
                  <a:cubicBezTo>
                    <a:pt x="1608" y="859"/>
                    <a:pt x="1595" y="846"/>
                    <a:pt x="1578" y="846"/>
                  </a:cubicBezTo>
                  <a:cubicBezTo>
                    <a:pt x="1508" y="846"/>
                    <a:pt x="1508" y="846"/>
                    <a:pt x="1508" y="846"/>
                  </a:cubicBezTo>
                  <a:cubicBezTo>
                    <a:pt x="1492" y="846"/>
                    <a:pt x="1478" y="859"/>
                    <a:pt x="1478" y="876"/>
                  </a:cubicBezTo>
                  <a:cubicBezTo>
                    <a:pt x="1478" y="892"/>
                    <a:pt x="1492" y="906"/>
                    <a:pt x="1508" y="906"/>
                  </a:cubicBezTo>
                  <a:close/>
                  <a:moveTo>
                    <a:pt x="876" y="647"/>
                  </a:moveTo>
                  <a:cubicBezTo>
                    <a:pt x="750" y="647"/>
                    <a:pt x="647" y="750"/>
                    <a:pt x="647" y="876"/>
                  </a:cubicBezTo>
                  <a:cubicBezTo>
                    <a:pt x="647" y="1002"/>
                    <a:pt x="750" y="1104"/>
                    <a:pt x="876" y="1104"/>
                  </a:cubicBezTo>
                  <a:cubicBezTo>
                    <a:pt x="1002" y="1104"/>
                    <a:pt x="1104" y="1002"/>
                    <a:pt x="1104" y="876"/>
                  </a:cubicBezTo>
                  <a:cubicBezTo>
                    <a:pt x="1104" y="750"/>
                    <a:pt x="1002" y="647"/>
                    <a:pt x="876" y="647"/>
                  </a:cubicBezTo>
                  <a:close/>
                  <a:moveTo>
                    <a:pt x="876" y="1044"/>
                  </a:moveTo>
                  <a:cubicBezTo>
                    <a:pt x="783" y="1044"/>
                    <a:pt x="707" y="969"/>
                    <a:pt x="707" y="876"/>
                  </a:cubicBezTo>
                  <a:cubicBezTo>
                    <a:pt x="707" y="783"/>
                    <a:pt x="783" y="707"/>
                    <a:pt x="876" y="707"/>
                  </a:cubicBezTo>
                  <a:cubicBezTo>
                    <a:pt x="969" y="707"/>
                    <a:pt x="1044" y="783"/>
                    <a:pt x="1044" y="876"/>
                  </a:cubicBezTo>
                  <a:cubicBezTo>
                    <a:pt x="1044" y="969"/>
                    <a:pt x="969" y="1044"/>
                    <a:pt x="876" y="1044"/>
                  </a:cubicBezTo>
                  <a:close/>
                  <a:moveTo>
                    <a:pt x="1129" y="459"/>
                  </a:moveTo>
                  <a:cubicBezTo>
                    <a:pt x="1129" y="444"/>
                    <a:pt x="1117" y="432"/>
                    <a:pt x="1102" y="432"/>
                  </a:cubicBezTo>
                  <a:cubicBezTo>
                    <a:pt x="1086" y="432"/>
                    <a:pt x="1074" y="444"/>
                    <a:pt x="1074" y="459"/>
                  </a:cubicBezTo>
                  <a:cubicBezTo>
                    <a:pt x="1074" y="474"/>
                    <a:pt x="1086" y="487"/>
                    <a:pt x="1102" y="487"/>
                  </a:cubicBezTo>
                  <a:cubicBezTo>
                    <a:pt x="1117" y="487"/>
                    <a:pt x="1129" y="474"/>
                    <a:pt x="1129" y="459"/>
                  </a:cubicBezTo>
                  <a:close/>
                  <a:moveTo>
                    <a:pt x="906" y="1578"/>
                  </a:moveTo>
                  <a:cubicBezTo>
                    <a:pt x="906" y="1508"/>
                    <a:pt x="906" y="1508"/>
                    <a:pt x="906" y="1508"/>
                  </a:cubicBezTo>
                  <a:cubicBezTo>
                    <a:pt x="906" y="1492"/>
                    <a:pt x="892" y="1478"/>
                    <a:pt x="876" y="1478"/>
                  </a:cubicBezTo>
                  <a:cubicBezTo>
                    <a:pt x="859" y="1478"/>
                    <a:pt x="846" y="1492"/>
                    <a:pt x="846" y="1508"/>
                  </a:cubicBezTo>
                  <a:cubicBezTo>
                    <a:pt x="846" y="1578"/>
                    <a:pt x="846" y="1578"/>
                    <a:pt x="846" y="1578"/>
                  </a:cubicBezTo>
                  <a:cubicBezTo>
                    <a:pt x="846" y="1595"/>
                    <a:pt x="859" y="1608"/>
                    <a:pt x="876" y="1608"/>
                  </a:cubicBezTo>
                  <a:cubicBezTo>
                    <a:pt x="892" y="1608"/>
                    <a:pt x="906" y="1595"/>
                    <a:pt x="906" y="1578"/>
                  </a:cubicBezTo>
                  <a:close/>
                  <a:moveTo>
                    <a:pt x="450" y="407"/>
                  </a:moveTo>
                  <a:cubicBezTo>
                    <a:pt x="400" y="358"/>
                    <a:pt x="400" y="358"/>
                    <a:pt x="400" y="358"/>
                  </a:cubicBezTo>
                  <a:cubicBezTo>
                    <a:pt x="389" y="346"/>
                    <a:pt x="370" y="346"/>
                    <a:pt x="358" y="358"/>
                  </a:cubicBezTo>
                  <a:cubicBezTo>
                    <a:pt x="346" y="370"/>
                    <a:pt x="346" y="389"/>
                    <a:pt x="358" y="400"/>
                  </a:cubicBezTo>
                  <a:cubicBezTo>
                    <a:pt x="407" y="450"/>
                    <a:pt x="407" y="450"/>
                    <a:pt x="407" y="450"/>
                  </a:cubicBezTo>
                  <a:cubicBezTo>
                    <a:pt x="413" y="456"/>
                    <a:pt x="421" y="459"/>
                    <a:pt x="429" y="459"/>
                  </a:cubicBezTo>
                  <a:cubicBezTo>
                    <a:pt x="436" y="459"/>
                    <a:pt x="444" y="456"/>
                    <a:pt x="450" y="450"/>
                  </a:cubicBezTo>
                  <a:cubicBezTo>
                    <a:pt x="462" y="438"/>
                    <a:pt x="462" y="419"/>
                    <a:pt x="450" y="407"/>
                  </a:cubicBezTo>
                  <a:close/>
                  <a:moveTo>
                    <a:pt x="174" y="846"/>
                  </a:moveTo>
                  <a:cubicBezTo>
                    <a:pt x="157" y="846"/>
                    <a:pt x="144" y="859"/>
                    <a:pt x="144" y="876"/>
                  </a:cubicBezTo>
                  <a:cubicBezTo>
                    <a:pt x="144" y="892"/>
                    <a:pt x="157" y="906"/>
                    <a:pt x="174" y="906"/>
                  </a:cubicBezTo>
                  <a:cubicBezTo>
                    <a:pt x="243" y="906"/>
                    <a:pt x="243" y="906"/>
                    <a:pt x="243" y="906"/>
                  </a:cubicBezTo>
                  <a:cubicBezTo>
                    <a:pt x="260" y="906"/>
                    <a:pt x="273" y="892"/>
                    <a:pt x="273" y="876"/>
                  </a:cubicBezTo>
                  <a:cubicBezTo>
                    <a:pt x="273" y="859"/>
                    <a:pt x="260" y="846"/>
                    <a:pt x="243" y="846"/>
                  </a:cubicBezTo>
                  <a:lnTo>
                    <a:pt x="174" y="846"/>
                  </a:lnTo>
                  <a:close/>
                  <a:moveTo>
                    <a:pt x="407" y="1302"/>
                  </a:moveTo>
                  <a:cubicBezTo>
                    <a:pt x="358" y="1351"/>
                    <a:pt x="358" y="1351"/>
                    <a:pt x="358" y="1351"/>
                  </a:cubicBezTo>
                  <a:cubicBezTo>
                    <a:pt x="346" y="1363"/>
                    <a:pt x="346" y="1382"/>
                    <a:pt x="358" y="1394"/>
                  </a:cubicBezTo>
                  <a:cubicBezTo>
                    <a:pt x="364" y="1399"/>
                    <a:pt x="372" y="1402"/>
                    <a:pt x="379" y="1402"/>
                  </a:cubicBezTo>
                  <a:cubicBezTo>
                    <a:pt x="387" y="1402"/>
                    <a:pt x="395" y="1399"/>
                    <a:pt x="400" y="1394"/>
                  </a:cubicBezTo>
                  <a:cubicBezTo>
                    <a:pt x="450" y="1344"/>
                    <a:pt x="450" y="1344"/>
                    <a:pt x="450" y="1344"/>
                  </a:cubicBezTo>
                  <a:cubicBezTo>
                    <a:pt x="462" y="1332"/>
                    <a:pt x="462" y="1314"/>
                    <a:pt x="450" y="1302"/>
                  </a:cubicBezTo>
                  <a:cubicBezTo>
                    <a:pt x="438" y="1290"/>
                    <a:pt x="419" y="1290"/>
                    <a:pt x="407" y="1302"/>
                  </a:cubicBezTo>
                  <a:close/>
                  <a:moveTo>
                    <a:pt x="431" y="982"/>
                  </a:moveTo>
                  <a:cubicBezTo>
                    <a:pt x="416" y="982"/>
                    <a:pt x="404" y="994"/>
                    <a:pt x="404" y="1009"/>
                  </a:cubicBezTo>
                  <a:cubicBezTo>
                    <a:pt x="404" y="1024"/>
                    <a:pt x="416" y="1037"/>
                    <a:pt x="431" y="1037"/>
                  </a:cubicBezTo>
                  <a:cubicBezTo>
                    <a:pt x="446" y="1037"/>
                    <a:pt x="459" y="1024"/>
                    <a:pt x="459" y="1009"/>
                  </a:cubicBezTo>
                  <a:cubicBezTo>
                    <a:pt x="459" y="994"/>
                    <a:pt x="446" y="982"/>
                    <a:pt x="431" y="982"/>
                  </a:cubicBezTo>
                  <a:close/>
                  <a:moveTo>
                    <a:pt x="1750" y="981"/>
                  </a:moveTo>
                  <a:cubicBezTo>
                    <a:pt x="1751" y="975"/>
                    <a:pt x="1752" y="968"/>
                    <a:pt x="1752" y="961"/>
                  </a:cubicBezTo>
                  <a:cubicBezTo>
                    <a:pt x="1752" y="790"/>
                    <a:pt x="1752" y="790"/>
                    <a:pt x="1752" y="790"/>
                  </a:cubicBezTo>
                  <a:cubicBezTo>
                    <a:pt x="1752" y="732"/>
                    <a:pt x="1706" y="682"/>
                    <a:pt x="1647" y="678"/>
                  </a:cubicBezTo>
                  <a:cubicBezTo>
                    <a:pt x="1458" y="664"/>
                    <a:pt x="1458" y="664"/>
                    <a:pt x="1458" y="664"/>
                  </a:cubicBezTo>
                  <a:cubicBezTo>
                    <a:pt x="1452" y="647"/>
                    <a:pt x="1445" y="630"/>
                    <a:pt x="1437" y="614"/>
                  </a:cubicBezTo>
                  <a:cubicBezTo>
                    <a:pt x="1561" y="470"/>
                    <a:pt x="1561" y="470"/>
                    <a:pt x="1561" y="470"/>
                  </a:cubicBezTo>
                  <a:cubicBezTo>
                    <a:pt x="1600" y="426"/>
                    <a:pt x="1597" y="358"/>
                    <a:pt x="1556" y="317"/>
                  </a:cubicBezTo>
                  <a:cubicBezTo>
                    <a:pt x="1435" y="196"/>
                    <a:pt x="1435" y="196"/>
                    <a:pt x="1435" y="196"/>
                  </a:cubicBezTo>
                  <a:cubicBezTo>
                    <a:pt x="1393" y="155"/>
                    <a:pt x="1326" y="152"/>
                    <a:pt x="1282" y="190"/>
                  </a:cubicBezTo>
                  <a:cubicBezTo>
                    <a:pt x="1138" y="314"/>
                    <a:pt x="1138" y="314"/>
                    <a:pt x="1138" y="314"/>
                  </a:cubicBezTo>
                  <a:cubicBezTo>
                    <a:pt x="1121" y="307"/>
                    <a:pt x="1105" y="300"/>
                    <a:pt x="1088" y="294"/>
                  </a:cubicBezTo>
                  <a:cubicBezTo>
                    <a:pt x="1074" y="104"/>
                    <a:pt x="1074" y="104"/>
                    <a:pt x="1074" y="104"/>
                  </a:cubicBezTo>
                  <a:cubicBezTo>
                    <a:pt x="1069" y="46"/>
                    <a:pt x="1020" y="0"/>
                    <a:pt x="961" y="0"/>
                  </a:cubicBezTo>
                  <a:cubicBezTo>
                    <a:pt x="790" y="0"/>
                    <a:pt x="790" y="0"/>
                    <a:pt x="790" y="0"/>
                  </a:cubicBezTo>
                  <a:cubicBezTo>
                    <a:pt x="732" y="0"/>
                    <a:pt x="682" y="46"/>
                    <a:pt x="678" y="104"/>
                  </a:cubicBezTo>
                  <a:cubicBezTo>
                    <a:pt x="664" y="294"/>
                    <a:pt x="664" y="294"/>
                    <a:pt x="664" y="294"/>
                  </a:cubicBezTo>
                  <a:cubicBezTo>
                    <a:pt x="647" y="300"/>
                    <a:pt x="630" y="307"/>
                    <a:pt x="614" y="314"/>
                  </a:cubicBezTo>
                  <a:cubicBezTo>
                    <a:pt x="470" y="190"/>
                    <a:pt x="470" y="190"/>
                    <a:pt x="470" y="190"/>
                  </a:cubicBezTo>
                  <a:cubicBezTo>
                    <a:pt x="426" y="152"/>
                    <a:pt x="358" y="155"/>
                    <a:pt x="317" y="196"/>
                  </a:cubicBezTo>
                  <a:cubicBezTo>
                    <a:pt x="196" y="317"/>
                    <a:pt x="196" y="317"/>
                    <a:pt x="196" y="317"/>
                  </a:cubicBezTo>
                  <a:cubicBezTo>
                    <a:pt x="177" y="336"/>
                    <a:pt x="165" y="362"/>
                    <a:pt x="163" y="389"/>
                  </a:cubicBezTo>
                  <a:cubicBezTo>
                    <a:pt x="162" y="406"/>
                    <a:pt x="175" y="420"/>
                    <a:pt x="191" y="421"/>
                  </a:cubicBezTo>
                  <a:cubicBezTo>
                    <a:pt x="208" y="422"/>
                    <a:pt x="222" y="410"/>
                    <a:pt x="223" y="393"/>
                  </a:cubicBezTo>
                  <a:cubicBezTo>
                    <a:pt x="224" y="380"/>
                    <a:pt x="229" y="368"/>
                    <a:pt x="238" y="359"/>
                  </a:cubicBezTo>
                  <a:cubicBezTo>
                    <a:pt x="359" y="238"/>
                    <a:pt x="359" y="238"/>
                    <a:pt x="359" y="238"/>
                  </a:cubicBezTo>
                  <a:cubicBezTo>
                    <a:pt x="379" y="219"/>
                    <a:pt x="410" y="218"/>
                    <a:pt x="431" y="236"/>
                  </a:cubicBezTo>
                  <a:cubicBezTo>
                    <a:pt x="590" y="373"/>
                    <a:pt x="590" y="373"/>
                    <a:pt x="590" y="373"/>
                  </a:cubicBezTo>
                  <a:cubicBezTo>
                    <a:pt x="599" y="381"/>
                    <a:pt x="612" y="382"/>
                    <a:pt x="623" y="377"/>
                  </a:cubicBezTo>
                  <a:cubicBezTo>
                    <a:pt x="648" y="364"/>
                    <a:pt x="675" y="353"/>
                    <a:pt x="702" y="344"/>
                  </a:cubicBezTo>
                  <a:cubicBezTo>
                    <a:pt x="713" y="340"/>
                    <a:pt x="721" y="330"/>
                    <a:pt x="722" y="318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40" y="81"/>
                    <a:pt x="763" y="60"/>
                    <a:pt x="790" y="60"/>
                  </a:cubicBezTo>
                  <a:cubicBezTo>
                    <a:pt x="961" y="60"/>
                    <a:pt x="961" y="60"/>
                    <a:pt x="961" y="60"/>
                  </a:cubicBezTo>
                  <a:cubicBezTo>
                    <a:pt x="989" y="60"/>
                    <a:pt x="1012" y="81"/>
                    <a:pt x="1014" y="109"/>
                  </a:cubicBezTo>
                  <a:cubicBezTo>
                    <a:pt x="1029" y="318"/>
                    <a:pt x="1029" y="318"/>
                    <a:pt x="1029" y="318"/>
                  </a:cubicBezTo>
                  <a:cubicBezTo>
                    <a:pt x="1030" y="330"/>
                    <a:pt x="1038" y="340"/>
                    <a:pt x="1050" y="344"/>
                  </a:cubicBezTo>
                  <a:cubicBezTo>
                    <a:pt x="1077" y="353"/>
                    <a:pt x="1104" y="364"/>
                    <a:pt x="1129" y="377"/>
                  </a:cubicBezTo>
                  <a:cubicBezTo>
                    <a:pt x="1140" y="382"/>
                    <a:pt x="1153" y="381"/>
                    <a:pt x="1162" y="373"/>
                  </a:cubicBezTo>
                  <a:cubicBezTo>
                    <a:pt x="1321" y="236"/>
                    <a:pt x="1321" y="236"/>
                    <a:pt x="1321" y="236"/>
                  </a:cubicBezTo>
                  <a:cubicBezTo>
                    <a:pt x="1342" y="218"/>
                    <a:pt x="1373" y="219"/>
                    <a:pt x="1392" y="238"/>
                  </a:cubicBezTo>
                  <a:cubicBezTo>
                    <a:pt x="1513" y="359"/>
                    <a:pt x="1513" y="359"/>
                    <a:pt x="1513" y="359"/>
                  </a:cubicBezTo>
                  <a:cubicBezTo>
                    <a:pt x="1533" y="379"/>
                    <a:pt x="1534" y="410"/>
                    <a:pt x="1516" y="431"/>
                  </a:cubicBezTo>
                  <a:cubicBezTo>
                    <a:pt x="1379" y="590"/>
                    <a:pt x="1379" y="590"/>
                    <a:pt x="1379" y="590"/>
                  </a:cubicBezTo>
                  <a:cubicBezTo>
                    <a:pt x="1371" y="599"/>
                    <a:pt x="1370" y="612"/>
                    <a:pt x="1375" y="623"/>
                  </a:cubicBezTo>
                  <a:cubicBezTo>
                    <a:pt x="1388" y="648"/>
                    <a:pt x="1399" y="675"/>
                    <a:pt x="1408" y="702"/>
                  </a:cubicBezTo>
                  <a:cubicBezTo>
                    <a:pt x="1411" y="713"/>
                    <a:pt x="1422" y="721"/>
                    <a:pt x="1434" y="722"/>
                  </a:cubicBezTo>
                  <a:cubicBezTo>
                    <a:pt x="1643" y="738"/>
                    <a:pt x="1643" y="738"/>
                    <a:pt x="1643" y="738"/>
                  </a:cubicBezTo>
                  <a:cubicBezTo>
                    <a:pt x="1670" y="740"/>
                    <a:pt x="1692" y="763"/>
                    <a:pt x="1692" y="790"/>
                  </a:cubicBezTo>
                  <a:cubicBezTo>
                    <a:pt x="1692" y="954"/>
                    <a:pt x="1692" y="954"/>
                    <a:pt x="1692" y="954"/>
                  </a:cubicBezTo>
                  <a:cubicBezTo>
                    <a:pt x="1626" y="928"/>
                    <a:pt x="1555" y="913"/>
                    <a:pt x="1481" y="913"/>
                  </a:cubicBezTo>
                  <a:cubicBezTo>
                    <a:pt x="1389" y="913"/>
                    <a:pt x="1302" y="935"/>
                    <a:pt x="1226" y="974"/>
                  </a:cubicBezTo>
                  <a:cubicBezTo>
                    <a:pt x="1234" y="942"/>
                    <a:pt x="1239" y="909"/>
                    <a:pt x="1239" y="876"/>
                  </a:cubicBezTo>
                  <a:cubicBezTo>
                    <a:pt x="1239" y="676"/>
                    <a:pt x="1076" y="513"/>
                    <a:pt x="876" y="513"/>
                  </a:cubicBezTo>
                  <a:cubicBezTo>
                    <a:pt x="676" y="513"/>
                    <a:pt x="513" y="676"/>
                    <a:pt x="513" y="876"/>
                  </a:cubicBezTo>
                  <a:cubicBezTo>
                    <a:pt x="513" y="1076"/>
                    <a:pt x="676" y="1239"/>
                    <a:pt x="876" y="1239"/>
                  </a:cubicBezTo>
                  <a:cubicBezTo>
                    <a:pt x="909" y="1239"/>
                    <a:pt x="942" y="1234"/>
                    <a:pt x="974" y="1226"/>
                  </a:cubicBezTo>
                  <a:cubicBezTo>
                    <a:pt x="935" y="1302"/>
                    <a:pt x="913" y="1389"/>
                    <a:pt x="913" y="1481"/>
                  </a:cubicBezTo>
                  <a:cubicBezTo>
                    <a:pt x="913" y="1555"/>
                    <a:pt x="928" y="1626"/>
                    <a:pt x="954" y="1692"/>
                  </a:cubicBezTo>
                  <a:cubicBezTo>
                    <a:pt x="790" y="1692"/>
                    <a:pt x="790" y="1692"/>
                    <a:pt x="790" y="1692"/>
                  </a:cubicBezTo>
                  <a:cubicBezTo>
                    <a:pt x="763" y="1692"/>
                    <a:pt x="740" y="1670"/>
                    <a:pt x="738" y="1643"/>
                  </a:cubicBezTo>
                  <a:cubicBezTo>
                    <a:pt x="722" y="1434"/>
                    <a:pt x="722" y="1434"/>
                    <a:pt x="722" y="1434"/>
                  </a:cubicBezTo>
                  <a:cubicBezTo>
                    <a:pt x="721" y="1422"/>
                    <a:pt x="713" y="1411"/>
                    <a:pt x="702" y="1408"/>
                  </a:cubicBezTo>
                  <a:cubicBezTo>
                    <a:pt x="675" y="1399"/>
                    <a:pt x="648" y="1388"/>
                    <a:pt x="623" y="1375"/>
                  </a:cubicBezTo>
                  <a:cubicBezTo>
                    <a:pt x="612" y="1370"/>
                    <a:pt x="599" y="1371"/>
                    <a:pt x="590" y="1379"/>
                  </a:cubicBezTo>
                  <a:cubicBezTo>
                    <a:pt x="431" y="1516"/>
                    <a:pt x="431" y="1516"/>
                    <a:pt x="431" y="1516"/>
                  </a:cubicBezTo>
                  <a:cubicBezTo>
                    <a:pt x="410" y="1534"/>
                    <a:pt x="379" y="1533"/>
                    <a:pt x="359" y="1513"/>
                  </a:cubicBezTo>
                  <a:cubicBezTo>
                    <a:pt x="238" y="1392"/>
                    <a:pt x="238" y="1392"/>
                    <a:pt x="238" y="1392"/>
                  </a:cubicBezTo>
                  <a:cubicBezTo>
                    <a:pt x="219" y="1373"/>
                    <a:pt x="218" y="1342"/>
                    <a:pt x="236" y="1321"/>
                  </a:cubicBezTo>
                  <a:cubicBezTo>
                    <a:pt x="373" y="1162"/>
                    <a:pt x="373" y="1162"/>
                    <a:pt x="373" y="1162"/>
                  </a:cubicBezTo>
                  <a:cubicBezTo>
                    <a:pt x="381" y="1153"/>
                    <a:pt x="382" y="1140"/>
                    <a:pt x="377" y="1129"/>
                  </a:cubicBezTo>
                  <a:cubicBezTo>
                    <a:pt x="364" y="1103"/>
                    <a:pt x="353" y="1077"/>
                    <a:pt x="344" y="1050"/>
                  </a:cubicBezTo>
                  <a:cubicBezTo>
                    <a:pt x="340" y="1038"/>
                    <a:pt x="330" y="1030"/>
                    <a:pt x="318" y="1029"/>
                  </a:cubicBezTo>
                  <a:cubicBezTo>
                    <a:pt x="109" y="1014"/>
                    <a:pt x="109" y="1014"/>
                    <a:pt x="109" y="1014"/>
                  </a:cubicBezTo>
                  <a:cubicBezTo>
                    <a:pt x="81" y="1012"/>
                    <a:pt x="60" y="989"/>
                    <a:pt x="60" y="961"/>
                  </a:cubicBezTo>
                  <a:cubicBezTo>
                    <a:pt x="60" y="790"/>
                    <a:pt x="60" y="790"/>
                    <a:pt x="60" y="790"/>
                  </a:cubicBezTo>
                  <a:cubicBezTo>
                    <a:pt x="60" y="763"/>
                    <a:pt x="81" y="740"/>
                    <a:pt x="109" y="738"/>
                  </a:cubicBezTo>
                  <a:cubicBezTo>
                    <a:pt x="318" y="722"/>
                    <a:pt x="318" y="722"/>
                    <a:pt x="318" y="722"/>
                  </a:cubicBezTo>
                  <a:cubicBezTo>
                    <a:pt x="330" y="721"/>
                    <a:pt x="340" y="713"/>
                    <a:pt x="344" y="702"/>
                  </a:cubicBezTo>
                  <a:cubicBezTo>
                    <a:pt x="353" y="675"/>
                    <a:pt x="364" y="648"/>
                    <a:pt x="377" y="623"/>
                  </a:cubicBezTo>
                  <a:cubicBezTo>
                    <a:pt x="382" y="612"/>
                    <a:pt x="381" y="599"/>
                    <a:pt x="373" y="590"/>
                  </a:cubicBezTo>
                  <a:cubicBezTo>
                    <a:pt x="285" y="488"/>
                    <a:pt x="285" y="488"/>
                    <a:pt x="285" y="488"/>
                  </a:cubicBezTo>
                  <a:cubicBezTo>
                    <a:pt x="274" y="475"/>
                    <a:pt x="255" y="474"/>
                    <a:pt x="242" y="485"/>
                  </a:cubicBezTo>
                  <a:cubicBezTo>
                    <a:pt x="230" y="495"/>
                    <a:pt x="228" y="514"/>
                    <a:pt x="239" y="527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307" y="630"/>
                    <a:pt x="300" y="647"/>
                    <a:pt x="294" y="664"/>
                  </a:cubicBezTo>
                  <a:cubicBezTo>
                    <a:pt x="104" y="678"/>
                    <a:pt x="104" y="678"/>
                    <a:pt x="104" y="678"/>
                  </a:cubicBezTo>
                  <a:cubicBezTo>
                    <a:pt x="46" y="682"/>
                    <a:pt x="0" y="732"/>
                    <a:pt x="0" y="790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1020"/>
                    <a:pt x="46" y="1069"/>
                    <a:pt x="104" y="1074"/>
                  </a:cubicBezTo>
                  <a:cubicBezTo>
                    <a:pt x="294" y="1088"/>
                    <a:pt x="294" y="1088"/>
                    <a:pt x="294" y="1088"/>
                  </a:cubicBezTo>
                  <a:cubicBezTo>
                    <a:pt x="300" y="1105"/>
                    <a:pt x="307" y="1121"/>
                    <a:pt x="314" y="1138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52" y="1326"/>
                    <a:pt x="155" y="1393"/>
                    <a:pt x="196" y="1435"/>
                  </a:cubicBezTo>
                  <a:cubicBezTo>
                    <a:pt x="317" y="1556"/>
                    <a:pt x="317" y="1556"/>
                    <a:pt x="317" y="1556"/>
                  </a:cubicBezTo>
                  <a:cubicBezTo>
                    <a:pt x="358" y="1597"/>
                    <a:pt x="426" y="1600"/>
                    <a:pt x="470" y="1561"/>
                  </a:cubicBezTo>
                  <a:cubicBezTo>
                    <a:pt x="614" y="1437"/>
                    <a:pt x="614" y="1437"/>
                    <a:pt x="614" y="1437"/>
                  </a:cubicBezTo>
                  <a:cubicBezTo>
                    <a:pt x="630" y="1445"/>
                    <a:pt x="647" y="1452"/>
                    <a:pt x="664" y="1458"/>
                  </a:cubicBezTo>
                  <a:cubicBezTo>
                    <a:pt x="678" y="1647"/>
                    <a:pt x="678" y="1647"/>
                    <a:pt x="678" y="1647"/>
                  </a:cubicBezTo>
                  <a:cubicBezTo>
                    <a:pt x="682" y="1706"/>
                    <a:pt x="732" y="1752"/>
                    <a:pt x="790" y="1752"/>
                  </a:cubicBezTo>
                  <a:cubicBezTo>
                    <a:pt x="961" y="1752"/>
                    <a:pt x="961" y="1752"/>
                    <a:pt x="961" y="1752"/>
                  </a:cubicBezTo>
                  <a:cubicBezTo>
                    <a:pt x="968" y="1752"/>
                    <a:pt x="975" y="1751"/>
                    <a:pt x="981" y="1750"/>
                  </a:cubicBezTo>
                  <a:cubicBezTo>
                    <a:pt x="1077" y="1927"/>
                    <a:pt x="1265" y="2048"/>
                    <a:pt x="1481" y="2048"/>
                  </a:cubicBezTo>
                  <a:cubicBezTo>
                    <a:pt x="1615" y="2048"/>
                    <a:pt x="1745" y="2000"/>
                    <a:pt x="1847" y="1914"/>
                  </a:cubicBezTo>
                  <a:cubicBezTo>
                    <a:pt x="1860" y="1903"/>
                    <a:pt x="1861" y="1884"/>
                    <a:pt x="1851" y="1872"/>
                  </a:cubicBezTo>
                  <a:cubicBezTo>
                    <a:pt x="1840" y="1859"/>
                    <a:pt x="1821" y="1857"/>
                    <a:pt x="1808" y="1868"/>
                  </a:cubicBezTo>
                  <a:cubicBezTo>
                    <a:pt x="1717" y="1945"/>
                    <a:pt x="1601" y="1988"/>
                    <a:pt x="1481" y="1988"/>
                  </a:cubicBezTo>
                  <a:cubicBezTo>
                    <a:pt x="1201" y="1988"/>
                    <a:pt x="973" y="1760"/>
                    <a:pt x="973" y="1481"/>
                  </a:cubicBezTo>
                  <a:cubicBezTo>
                    <a:pt x="973" y="1201"/>
                    <a:pt x="1201" y="973"/>
                    <a:pt x="1481" y="973"/>
                  </a:cubicBezTo>
                  <a:cubicBezTo>
                    <a:pt x="1760" y="973"/>
                    <a:pt x="1988" y="1201"/>
                    <a:pt x="1988" y="1481"/>
                  </a:cubicBezTo>
                  <a:cubicBezTo>
                    <a:pt x="1988" y="1584"/>
                    <a:pt x="1957" y="1683"/>
                    <a:pt x="1899" y="1768"/>
                  </a:cubicBezTo>
                  <a:cubicBezTo>
                    <a:pt x="1889" y="1782"/>
                    <a:pt x="1893" y="1801"/>
                    <a:pt x="1906" y="1810"/>
                  </a:cubicBezTo>
                  <a:cubicBezTo>
                    <a:pt x="1920" y="1819"/>
                    <a:pt x="1939" y="1816"/>
                    <a:pt x="1948" y="1802"/>
                  </a:cubicBezTo>
                  <a:cubicBezTo>
                    <a:pt x="2013" y="1707"/>
                    <a:pt x="2048" y="1596"/>
                    <a:pt x="2048" y="1481"/>
                  </a:cubicBezTo>
                  <a:cubicBezTo>
                    <a:pt x="2048" y="1265"/>
                    <a:pt x="1927" y="1077"/>
                    <a:pt x="1750" y="981"/>
                  </a:cubicBezTo>
                  <a:close/>
                  <a:moveTo>
                    <a:pt x="1137" y="1029"/>
                  </a:moveTo>
                  <a:cubicBezTo>
                    <a:pt x="1097" y="1060"/>
                    <a:pt x="1060" y="1097"/>
                    <a:pt x="1029" y="1137"/>
                  </a:cubicBezTo>
                  <a:cubicBezTo>
                    <a:pt x="983" y="1165"/>
                    <a:pt x="930" y="1179"/>
                    <a:pt x="876" y="1179"/>
                  </a:cubicBezTo>
                  <a:cubicBezTo>
                    <a:pt x="709" y="1179"/>
                    <a:pt x="573" y="1043"/>
                    <a:pt x="573" y="876"/>
                  </a:cubicBezTo>
                  <a:cubicBezTo>
                    <a:pt x="573" y="709"/>
                    <a:pt x="709" y="573"/>
                    <a:pt x="876" y="573"/>
                  </a:cubicBezTo>
                  <a:cubicBezTo>
                    <a:pt x="1043" y="573"/>
                    <a:pt x="1179" y="709"/>
                    <a:pt x="1179" y="876"/>
                  </a:cubicBezTo>
                  <a:cubicBezTo>
                    <a:pt x="1179" y="930"/>
                    <a:pt x="1165" y="983"/>
                    <a:pt x="1137" y="1029"/>
                  </a:cubicBezTo>
                  <a:close/>
                  <a:moveTo>
                    <a:pt x="1500" y="1865"/>
                  </a:moveTo>
                  <a:cubicBezTo>
                    <a:pt x="1520" y="1865"/>
                    <a:pt x="1537" y="1848"/>
                    <a:pt x="1537" y="1828"/>
                  </a:cubicBezTo>
                  <a:cubicBezTo>
                    <a:pt x="1537" y="1750"/>
                    <a:pt x="1537" y="1750"/>
                    <a:pt x="1537" y="1750"/>
                  </a:cubicBezTo>
                  <a:cubicBezTo>
                    <a:pt x="1561" y="1750"/>
                    <a:pt x="1561" y="1750"/>
                    <a:pt x="1561" y="1750"/>
                  </a:cubicBezTo>
                  <a:cubicBezTo>
                    <a:pt x="1643" y="1750"/>
                    <a:pt x="1710" y="1684"/>
                    <a:pt x="1710" y="1602"/>
                  </a:cubicBezTo>
                  <a:cubicBezTo>
                    <a:pt x="1710" y="1520"/>
                    <a:pt x="1643" y="1453"/>
                    <a:pt x="1561" y="1453"/>
                  </a:cubicBezTo>
                  <a:cubicBezTo>
                    <a:pt x="1438" y="1453"/>
                    <a:pt x="1438" y="1453"/>
                    <a:pt x="1438" y="1453"/>
                  </a:cubicBezTo>
                  <a:cubicBezTo>
                    <a:pt x="1397" y="1453"/>
                    <a:pt x="1364" y="1420"/>
                    <a:pt x="1364" y="1379"/>
                  </a:cubicBezTo>
                  <a:cubicBezTo>
                    <a:pt x="1364" y="1338"/>
                    <a:pt x="1397" y="1305"/>
                    <a:pt x="1438" y="1305"/>
                  </a:cubicBezTo>
                  <a:cubicBezTo>
                    <a:pt x="1655" y="1305"/>
                    <a:pt x="1655" y="1305"/>
                    <a:pt x="1655" y="1305"/>
                  </a:cubicBezTo>
                  <a:cubicBezTo>
                    <a:pt x="1675" y="1305"/>
                    <a:pt x="1692" y="1288"/>
                    <a:pt x="1692" y="1268"/>
                  </a:cubicBezTo>
                  <a:cubicBezTo>
                    <a:pt x="1692" y="1247"/>
                    <a:pt x="1675" y="1231"/>
                    <a:pt x="1655" y="1231"/>
                  </a:cubicBezTo>
                  <a:cubicBezTo>
                    <a:pt x="1537" y="1231"/>
                    <a:pt x="1537" y="1231"/>
                    <a:pt x="1537" y="1231"/>
                  </a:cubicBezTo>
                  <a:cubicBezTo>
                    <a:pt x="1537" y="1153"/>
                    <a:pt x="1537" y="1153"/>
                    <a:pt x="1537" y="1153"/>
                  </a:cubicBezTo>
                  <a:cubicBezTo>
                    <a:pt x="1537" y="1133"/>
                    <a:pt x="1520" y="1116"/>
                    <a:pt x="1500" y="1116"/>
                  </a:cubicBezTo>
                  <a:cubicBezTo>
                    <a:pt x="1479" y="1116"/>
                    <a:pt x="1463" y="1133"/>
                    <a:pt x="1463" y="1153"/>
                  </a:cubicBezTo>
                  <a:cubicBezTo>
                    <a:pt x="1463" y="1231"/>
                    <a:pt x="1463" y="1231"/>
                    <a:pt x="1463" y="1231"/>
                  </a:cubicBezTo>
                  <a:cubicBezTo>
                    <a:pt x="1438" y="1231"/>
                    <a:pt x="1438" y="1231"/>
                    <a:pt x="1438" y="1231"/>
                  </a:cubicBezTo>
                  <a:cubicBezTo>
                    <a:pt x="1356" y="1231"/>
                    <a:pt x="1290" y="1297"/>
                    <a:pt x="1290" y="1379"/>
                  </a:cubicBezTo>
                  <a:cubicBezTo>
                    <a:pt x="1290" y="1461"/>
                    <a:pt x="1356" y="1527"/>
                    <a:pt x="1438" y="1527"/>
                  </a:cubicBezTo>
                  <a:cubicBezTo>
                    <a:pt x="1561" y="1527"/>
                    <a:pt x="1561" y="1527"/>
                    <a:pt x="1561" y="1527"/>
                  </a:cubicBezTo>
                  <a:cubicBezTo>
                    <a:pt x="1602" y="1527"/>
                    <a:pt x="1636" y="1561"/>
                    <a:pt x="1636" y="1602"/>
                  </a:cubicBezTo>
                  <a:cubicBezTo>
                    <a:pt x="1636" y="1643"/>
                    <a:pt x="1602" y="1676"/>
                    <a:pt x="1561" y="1676"/>
                  </a:cubicBezTo>
                  <a:cubicBezTo>
                    <a:pt x="1344" y="1676"/>
                    <a:pt x="1344" y="1676"/>
                    <a:pt x="1344" y="1676"/>
                  </a:cubicBezTo>
                  <a:cubicBezTo>
                    <a:pt x="1324" y="1676"/>
                    <a:pt x="1307" y="1693"/>
                    <a:pt x="1307" y="1713"/>
                  </a:cubicBezTo>
                  <a:cubicBezTo>
                    <a:pt x="1307" y="1734"/>
                    <a:pt x="1324" y="1750"/>
                    <a:pt x="1344" y="1750"/>
                  </a:cubicBezTo>
                  <a:cubicBezTo>
                    <a:pt x="1463" y="1750"/>
                    <a:pt x="1463" y="1750"/>
                    <a:pt x="1463" y="1750"/>
                  </a:cubicBezTo>
                  <a:cubicBezTo>
                    <a:pt x="1463" y="1828"/>
                    <a:pt x="1463" y="1828"/>
                    <a:pt x="1463" y="1828"/>
                  </a:cubicBezTo>
                  <a:cubicBezTo>
                    <a:pt x="1463" y="1848"/>
                    <a:pt x="1479" y="1865"/>
                    <a:pt x="1500" y="1865"/>
                  </a:cubicBezTo>
                  <a:close/>
                </a:path>
              </a:pathLst>
            </a:custGeom>
            <a:solidFill>
              <a:srgbClr val="061C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60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7D678F0-47A8-4FAD-AC70-A154D683CC10}"/>
                </a:ext>
              </a:extLst>
            </p:cNvPr>
            <p:cNvSpPr txBox="1"/>
            <p:nvPr/>
          </p:nvSpPr>
          <p:spPr>
            <a:xfrm>
              <a:off x="7888614" y="487313"/>
              <a:ext cx="1428726" cy="822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61C33"/>
                  </a:solidFill>
                </a:rPr>
                <a:t>Measure 2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61C33"/>
                  </a:solidFill>
                </a:rPr>
                <a:t>Operating</a:t>
              </a:r>
              <a:br>
                <a:rPr lang="en-US" dirty="0">
                  <a:solidFill>
                    <a:srgbClr val="061C33"/>
                  </a:solidFill>
                </a:rPr>
              </a:br>
              <a:r>
                <a:rPr lang="en-US" dirty="0">
                  <a:solidFill>
                    <a:srgbClr val="061C33"/>
                  </a:solidFill>
                  <a:latin typeface="+mj-lt"/>
                </a:rPr>
                <a:t>Cash Flow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7E27CA1-7058-467A-95B1-3C314859112F}"/>
                </a:ext>
              </a:extLst>
            </p:cNvPr>
            <p:cNvSpPr txBox="1"/>
            <p:nvPr/>
          </p:nvSpPr>
          <p:spPr>
            <a:xfrm>
              <a:off x="10336956" y="487313"/>
              <a:ext cx="1428726" cy="822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255083"/>
                  </a:solidFill>
                </a:rPr>
                <a:t>Measure 3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</a:rPr>
                <a:t>Marginal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  <a:latin typeface="+mj-lt"/>
                </a:rPr>
                <a:t>Cash 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608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2">
            <a:extLst>
              <a:ext uri="{FF2B5EF4-FFF2-40B4-BE49-F238E27FC236}">
                <a16:creationId xmlns:a16="http://schemas.microsoft.com/office/drawing/2014/main" id="{1C16304D-1E7D-4736-8A26-3F263F86E5B2}"/>
              </a:ext>
            </a:extLst>
          </p:cNvPr>
          <p:cNvSpPr txBox="1">
            <a:spLocks/>
          </p:cNvSpPr>
          <p:nvPr/>
        </p:nvSpPr>
        <p:spPr>
          <a:xfrm>
            <a:off x="1978091" y="333116"/>
            <a:ext cx="6904652" cy="136958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>
              <a:spcBef>
                <a:spcPts val="120"/>
              </a:spcBef>
              <a:tabLst>
                <a:tab pos="1592320" algn="l"/>
                <a:tab pos="4227302" algn="l"/>
                <a:tab pos="5925326" algn="l"/>
                <a:tab pos="7350212" algn="l"/>
              </a:tabLst>
            </a:pPr>
            <a:r>
              <a:rPr lang="en-US" sz="4400" kern="0" dirty="0">
                <a:solidFill>
                  <a:schemeClr val="bg1"/>
                </a:solidFill>
                <a:latin typeface="+mn-lt"/>
              </a:rPr>
              <a:t>Cash Flow</a:t>
            </a:r>
            <a:br>
              <a:rPr lang="en-US" sz="4400" kern="0" dirty="0">
                <a:solidFill>
                  <a:srgbClr val="061C33"/>
                </a:solidFill>
                <a:latin typeface="+mn-lt"/>
              </a:rPr>
            </a:br>
            <a:r>
              <a:rPr lang="en-US" sz="4400" b="1" kern="0" dirty="0">
                <a:solidFill>
                  <a:srgbClr val="3D7CC9"/>
                </a:solidFill>
              </a:rPr>
              <a:t>quality</a:t>
            </a:r>
            <a:r>
              <a:rPr lang="en-US" sz="4400" b="1" kern="0" dirty="0">
                <a:solidFill>
                  <a:srgbClr val="061C33"/>
                </a:solidFill>
              </a:rPr>
              <a:t> </a:t>
            </a:r>
            <a:r>
              <a:rPr lang="en-US" sz="4400" kern="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sz="4400" b="1" kern="0" dirty="0">
                <a:solidFill>
                  <a:schemeClr val="bg1"/>
                </a:solidFill>
              </a:rPr>
              <a:t>management </a:t>
            </a:r>
            <a:endParaRPr lang="en-US" sz="4400" kern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7D95B2-ACF3-4424-9091-0AC20CD11646}"/>
              </a:ext>
            </a:extLst>
          </p:cNvPr>
          <p:cNvGrpSpPr/>
          <p:nvPr/>
        </p:nvGrpSpPr>
        <p:grpSpPr>
          <a:xfrm>
            <a:off x="620730" y="383720"/>
            <a:ext cx="1282714" cy="1282717"/>
            <a:chOff x="620730" y="383720"/>
            <a:chExt cx="1282714" cy="1282717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9F1AB72-E61B-4455-97D0-4011D43E2D83}"/>
                </a:ext>
              </a:extLst>
            </p:cNvPr>
            <p:cNvSpPr/>
            <p:nvPr/>
          </p:nvSpPr>
          <p:spPr>
            <a:xfrm>
              <a:off x="620730" y="383720"/>
              <a:ext cx="1282714" cy="128271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8" name="Graphic 3">
              <a:extLst>
                <a:ext uri="{FF2B5EF4-FFF2-40B4-BE49-F238E27FC236}">
                  <a16:creationId xmlns:a16="http://schemas.microsoft.com/office/drawing/2014/main" id="{626FFDFE-3514-40F9-914B-5E01944C897C}"/>
                </a:ext>
              </a:extLst>
            </p:cNvPr>
            <p:cNvSpPr/>
            <p:nvPr/>
          </p:nvSpPr>
          <p:spPr>
            <a:xfrm>
              <a:off x="864954" y="545771"/>
              <a:ext cx="870467" cy="882415"/>
            </a:xfrm>
            <a:custGeom>
              <a:avLst/>
              <a:gdLst>
                <a:gd name="connsiteX0" fmla="*/ 6320613 w 6398680"/>
                <a:gd name="connsiteY0" fmla="*/ 2778811 h 6486520"/>
                <a:gd name="connsiteX1" fmla="*/ 6032326 w 6398680"/>
                <a:gd name="connsiteY1" fmla="*/ 2580759 h 6486520"/>
                <a:gd name="connsiteX2" fmla="*/ 6008227 w 6398680"/>
                <a:gd name="connsiteY2" fmla="*/ 2105028 h 6486520"/>
                <a:gd name="connsiteX3" fmla="*/ 5720088 w 6398680"/>
                <a:gd name="connsiteY3" fmla="*/ 1907174 h 6486520"/>
                <a:gd name="connsiteX4" fmla="*/ 5764417 w 6398680"/>
                <a:gd name="connsiteY4" fmla="*/ 1782661 h 6486520"/>
                <a:gd name="connsiteX5" fmla="*/ 5695841 w 6398680"/>
                <a:gd name="connsiteY5" fmla="*/ 1431196 h 6486520"/>
                <a:gd name="connsiteX6" fmla="*/ 5407553 w 6398680"/>
                <a:gd name="connsiteY6" fmla="*/ 1233144 h 6486520"/>
                <a:gd name="connsiteX7" fmla="*/ 5383455 w 6398680"/>
                <a:gd name="connsiteY7" fmla="*/ 757364 h 6486520"/>
                <a:gd name="connsiteX8" fmla="*/ 4733841 w 6398680"/>
                <a:gd name="connsiteY8" fmla="*/ 625626 h 6486520"/>
                <a:gd name="connsiteX9" fmla="*/ 4267245 w 6398680"/>
                <a:gd name="connsiteY9" fmla="*/ 934037 h 6486520"/>
                <a:gd name="connsiteX10" fmla="*/ 3479436 w 6398680"/>
                <a:gd name="connsiteY10" fmla="*/ 667938 h 6486520"/>
                <a:gd name="connsiteX11" fmla="*/ 3178802 w 6398680"/>
                <a:gd name="connsiteY11" fmla="*/ 304942 h 6486520"/>
                <a:gd name="connsiteX12" fmla="*/ 2985767 w 6398680"/>
                <a:gd name="connsiteY12" fmla="*/ 118223 h 6486520"/>
                <a:gd name="connsiteX13" fmla="*/ 2458578 w 6398680"/>
                <a:gd name="connsiteY13" fmla="*/ 69427 h 6486520"/>
                <a:gd name="connsiteX14" fmla="*/ 2339624 w 6398680"/>
                <a:gd name="connsiteY14" fmla="*/ 653636 h 6486520"/>
                <a:gd name="connsiteX15" fmla="*/ 2354549 w 6398680"/>
                <a:gd name="connsiteY15" fmla="*/ 676747 h 6486520"/>
                <a:gd name="connsiteX16" fmla="*/ 718290 w 6398680"/>
                <a:gd name="connsiteY16" fmla="*/ 1630732 h 6486520"/>
                <a:gd name="connsiteX17" fmla="*/ 0 w 6398680"/>
                <a:gd name="connsiteY17" fmla="*/ 3552609 h 6486520"/>
                <a:gd name="connsiteX18" fmla="*/ 27619 w 6398680"/>
                <a:gd name="connsiteY18" fmla="*/ 3955691 h 6486520"/>
                <a:gd name="connsiteX19" fmla="*/ 1815410 w 6398680"/>
                <a:gd name="connsiteY19" fmla="*/ 6264219 h 6486520"/>
                <a:gd name="connsiteX20" fmla="*/ 2939603 w 6398680"/>
                <a:gd name="connsiteY20" fmla="*/ 6486521 h 6486520"/>
                <a:gd name="connsiteX21" fmla="*/ 4646769 w 6398680"/>
                <a:gd name="connsiteY21" fmla="*/ 5941457 h 6486520"/>
                <a:gd name="connsiteX22" fmla="*/ 5705510 w 6398680"/>
                <a:gd name="connsiteY22" fmla="*/ 4549105 h 6486520"/>
                <a:gd name="connsiteX23" fmla="*/ 5644818 w 6398680"/>
                <a:gd name="connsiteY23" fmla="*/ 4419990 h 6486520"/>
                <a:gd name="connsiteX24" fmla="*/ 5515451 w 6398680"/>
                <a:gd name="connsiteY24" fmla="*/ 4480613 h 6486520"/>
                <a:gd name="connsiteX25" fmla="*/ 4529252 w 6398680"/>
                <a:gd name="connsiteY25" fmla="*/ 5777304 h 6486520"/>
                <a:gd name="connsiteX26" fmla="*/ 2939603 w 6398680"/>
                <a:gd name="connsiteY26" fmla="*/ 6284806 h 6486520"/>
                <a:gd name="connsiteX27" fmla="*/ 2075285 w 6398680"/>
                <a:gd name="connsiteY27" fmla="*/ 6145794 h 6486520"/>
                <a:gd name="connsiteX28" fmla="*/ 2897506 w 6398680"/>
                <a:gd name="connsiteY28" fmla="*/ 5602363 h 6486520"/>
                <a:gd name="connsiteX29" fmla="*/ 2897654 w 6398680"/>
                <a:gd name="connsiteY29" fmla="*/ 5602264 h 6486520"/>
                <a:gd name="connsiteX30" fmla="*/ 2897754 w 6398680"/>
                <a:gd name="connsiteY30" fmla="*/ 5602165 h 6486520"/>
                <a:gd name="connsiteX31" fmla="*/ 3581086 w 6398680"/>
                <a:gd name="connsiteY31" fmla="*/ 5150536 h 6486520"/>
                <a:gd name="connsiteX32" fmla="*/ 3581136 w 6398680"/>
                <a:gd name="connsiteY32" fmla="*/ 5150536 h 6486520"/>
                <a:gd name="connsiteX33" fmla="*/ 3699049 w 6398680"/>
                <a:gd name="connsiteY33" fmla="*/ 4975990 h 6486520"/>
                <a:gd name="connsiteX34" fmla="*/ 3658786 w 6398680"/>
                <a:gd name="connsiteY34" fmla="*/ 4769328 h 6486520"/>
                <a:gd name="connsiteX35" fmla="*/ 3649761 w 6398680"/>
                <a:gd name="connsiteY35" fmla="*/ 4755669 h 6486520"/>
                <a:gd name="connsiteX36" fmla="*/ 3782501 w 6398680"/>
                <a:gd name="connsiteY36" fmla="*/ 4667926 h 6486520"/>
                <a:gd name="connsiteX37" fmla="*/ 4103267 w 6398680"/>
                <a:gd name="connsiteY37" fmla="*/ 4598741 h 6486520"/>
                <a:gd name="connsiteX38" fmla="*/ 4567631 w 6398680"/>
                <a:gd name="connsiteY38" fmla="*/ 4498528 h 6486520"/>
                <a:gd name="connsiteX39" fmla="*/ 5668619 w 6398680"/>
                <a:gd name="connsiteY39" fmla="*/ 3770852 h 6486520"/>
                <a:gd name="connsiteX40" fmla="*/ 5631381 w 6398680"/>
                <a:gd name="connsiteY40" fmla="*/ 4054123 h 6486520"/>
                <a:gd name="connsiteX41" fmla="*/ 5712303 w 6398680"/>
                <a:gd name="connsiteY41" fmla="*/ 4171707 h 6486520"/>
                <a:gd name="connsiteX42" fmla="*/ 5730848 w 6398680"/>
                <a:gd name="connsiteY42" fmla="*/ 4173439 h 6486520"/>
                <a:gd name="connsiteX43" fmla="*/ 5830068 w 6398680"/>
                <a:gd name="connsiteY43" fmla="*/ 4090942 h 6486520"/>
                <a:gd name="connsiteX44" fmla="*/ 5878364 w 6398680"/>
                <a:gd name="connsiteY44" fmla="*/ 3632236 h 6486520"/>
                <a:gd name="connsiteX45" fmla="*/ 6188618 w 6398680"/>
                <a:gd name="connsiteY45" fmla="*/ 3427156 h 6486520"/>
                <a:gd name="connsiteX46" fmla="*/ 6389140 w 6398680"/>
                <a:gd name="connsiteY46" fmla="*/ 3130276 h 6486520"/>
                <a:gd name="connsiteX47" fmla="*/ 6320613 w 6398680"/>
                <a:gd name="connsiteY47" fmla="*/ 2778811 h 6486520"/>
                <a:gd name="connsiteX48" fmla="*/ 4071036 w 6398680"/>
                <a:gd name="connsiteY48" fmla="*/ 1063696 h 6486520"/>
                <a:gd name="connsiteX49" fmla="*/ 3762270 w 6398680"/>
                <a:gd name="connsiteY49" fmla="*/ 1267786 h 6486520"/>
                <a:gd name="connsiteX50" fmla="*/ 3701479 w 6398680"/>
                <a:gd name="connsiteY50" fmla="*/ 1104326 h 6486520"/>
                <a:gd name="connsiteX51" fmla="*/ 3614754 w 6398680"/>
                <a:gd name="connsiteY51" fmla="*/ 903849 h 6486520"/>
                <a:gd name="connsiteX52" fmla="*/ 4071036 w 6398680"/>
                <a:gd name="connsiteY52" fmla="*/ 1063696 h 6486520"/>
                <a:gd name="connsiteX53" fmla="*/ 870962 w 6398680"/>
                <a:gd name="connsiteY53" fmla="*/ 1762916 h 6486520"/>
                <a:gd name="connsiteX54" fmla="*/ 2451240 w 6398680"/>
                <a:gd name="connsiteY54" fmla="*/ 863664 h 6486520"/>
                <a:gd name="connsiteX55" fmla="*/ 2514213 w 6398680"/>
                <a:gd name="connsiteY55" fmla="*/ 1618311 h 6486520"/>
                <a:gd name="connsiteX56" fmla="*/ 2267824 w 6398680"/>
                <a:gd name="connsiteY56" fmla="*/ 2680675 h 6486520"/>
                <a:gd name="connsiteX57" fmla="*/ 2122193 w 6398680"/>
                <a:gd name="connsiteY57" fmla="*/ 2599465 h 6486520"/>
                <a:gd name="connsiteX58" fmla="*/ 1915126 w 6398680"/>
                <a:gd name="connsiteY58" fmla="*/ 2639650 h 6486520"/>
                <a:gd name="connsiteX59" fmla="*/ 1217215 w 6398680"/>
                <a:gd name="connsiteY59" fmla="*/ 3100880 h 6486520"/>
                <a:gd name="connsiteX60" fmla="*/ 1217116 w 6398680"/>
                <a:gd name="connsiteY60" fmla="*/ 3100930 h 6486520"/>
                <a:gd name="connsiteX61" fmla="*/ 1217066 w 6398680"/>
                <a:gd name="connsiteY61" fmla="*/ 3100979 h 6486520"/>
                <a:gd name="connsiteX62" fmla="*/ 210489 w 6398680"/>
                <a:gd name="connsiteY62" fmla="*/ 3766250 h 6486520"/>
                <a:gd name="connsiteX63" fmla="*/ 202109 w 6398680"/>
                <a:gd name="connsiteY63" fmla="*/ 3552609 h 6486520"/>
                <a:gd name="connsiteX64" fmla="*/ 870962 w 6398680"/>
                <a:gd name="connsiteY64" fmla="*/ 1762916 h 6486520"/>
                <a:gd name="connsiteX65" fmla="*/ 3501006 w 6398680"/>
                <a:gd name="connsiteY65" fmla="*/ 4935757 h 6486520"/>
                <a:gd name="connsiteX66" fmla="*/ 3469470 w 6398680"/>
                <a:gd name="connsiteY66" fmla="*/ 4982374 h 6486520"/>
                <a:gd name="connsiteX67" fmla="*/ 3469519 w 6398680"/>
                <a:gd name="connsiteY67" fmla="*/ 4982374 h 6486520"/>
                <a:gd name="connsiteX68" fmla="*/ 2869341 w 6398680"/>
                <a:gd name="connsiteY68" fmla="*/ 5379023 h 6486520"/>
                <a:gd name="connsiteX69" fmla="*/ 1755412 w 6398680"/>
                <a:gd name="connsiteY69" fmla="*/ 3721018 h 6486520"/>
                <a:gd name="connsiteX70" fmla="*/ 1615185 w 6398680"/>
                <a:gd name="connsiteY70" fmla="*/ 3693453 h 6486520"/>
                <a:gd name="connsiteX71" fmla="*/ 1587566 w 6398680"/>
                <a:gd name="connsiteY71" fmla="*/ 3833356 h 6486520"/>
                <a:gd name="connsiteX72" fmla="*/ 2700802 w 6398680"/>
                <a:gd name="connsiteY72" fmla="*/ 5490421 h 6486520"/>
                <a:gd name="connsiteX73" fmla="*/ 1844021 w 6398680"/>
                <a:gd name="connsiteY73" fmla="*/ 6056715 h 6486520"/>
                <a:gd name="connsiteX74" fmla="*/ 236918 w 6398680"/>
                <a:gd name="connsiteY74" fmla="*/ 3986869 h 6486520"/>
                <a:gd name="connsiteX75" fmla="*/ 1244685 w 6398680"/>
                <a:gd name="connsiteY75" fmla="*/ 3322984 h 6486520"/>
                <a:gd name="connsiteX76" fmla="*/ 1360665 w 6398680"/>
                <a:gd name="connsiteY76" fmla="*/ 3495698 h 6486520"/>
                <a:gd name="connsiteX77" fmla="*/ 1444712 w 6398680"/>
                <a:gd name="connsiteY77" fmla="*/ 3540385 h 6486520"/>
                <a:gd name="connsiteX78" fmla="*/ 1500892 w 6398680"/>
                <a:gd name="connsiteY78" fmla="*/ 3523312 h 6486520"/>
                <a:gd name="connsiteX79" fmla="*/ 1528560 w 6398680"/>
                <a:gd name="connsiteY79" fmla="*/ 3383359 h 6486520"/>
                <a:gd name="connsiteX80" fmla="*/ 1413374 w 6398680"/>
                <a:gd name="connsiteY80" fmla="*/ 3211882 h 6486520"/>
                <a:gd name="connsiteX81" fmla="*/ 2026742 w 6398680"/>
                <a:gd name="connsiteY81" fmla="*/ 2807811 h 6486520"/>
                <a:gd name="connsiteX82" fmla="*/ 2081880 w 6398680"/>
                <a:gd name="connsiteY82" fmla="*/ 2797121 h 6486520"/>
                <a:gd name="connsiteX83" fmla="*/ 2128589 w 6398680"/>
                <a:gd name="connsiteY83" fmla="*/ 2828546 h 6486520"/>
                <a:gd name="connsiteX84" fmla="*/ 3490296 w 6398680"/>
                <a:gd name="connsiteY84" fmla="*/ 4880726 h 6486520"/>
                <a:gd name="connsiteX85" fmla="*/ 3501006 w 6398680"/>
                <a:gd name="connsiteY85" fmla="*/ 4935757 h 6486520"/>
                <a:gd name="connsiteX86" fmla="*/ 6191097 w 6398680"/>
                <a:gd name="connsiteY86" fmla="*/ 3090092 h 6486520"/>
                <a:gd name="connsiteX87" fmla="*/ 6077002 w 6398680"/>
                <a:gd name="connsiteY87" fmla="*/ 3258995 h 6486520"/>
                <a:gd name="connsiteX88" fmla="*/ 5722320 w 6398680"/>
                <a:gd name="connsiteY88" fmla="*/ 3493421 h 6486520"/>
                <a:gd name="connsiteX89" fmla="*/ 5721973 w 6398680"/>
                <a:gd name="connsiteY89" fmla="*/ 3493619 h 6486520"/>
                <a:gd name="connsiteX90" fmla="*/ 4456015 w 6398680"/>
                <a:gd name="connsiteY90" fmla="*/ 4330367 h 6486520"/>
                <a:gd name="connsiteX91" fmla="*/ 4135249 w 6398680"/>
                <a:gd name="connsiteY91" fmla="*/ 4399551 h 6486520"/>
                <a:gd name="connsiteX92" fmla="*/ 3670885 w 6398680"/>
                <a:gd name="connsiteY92" fmla="*/ 4499765 h 6486520"/>
                <a:gd name="connsiteX93" fmla="*/ 3538145 w 6398680"/>
                <a:gd name="connsiteY93" fmla="*/ 4587508 h 6486520"/>
                <a:gd name="connsiteX94" fmla="*/ 2422877 w 6398680"/>
                <a:gd name="connsiteY94" fmla="*/ 2906738 h 6486520"/>
                <a:gd name="connsiteX95" fmla="*/ 2711165 w 6398680"/>
                <a:gd name="connsiteY95" fmla="*/ 1663840 h 6486520"/>
                <a:gd name="connsiteX96" fmla="*/ 2604854 w 6398680"/>
                <a:gd name="connsiteY96" fmla="*/ 712577 h 6486520"/>
                <a:gd name="connsiteX97" fmla="*/ 2600590 w 6398680"/>
                <a:gd name="connsiteY97" fmla="*/ 703619 h 6486520"/>
                <a:gd name="connsiteX98" fmla="*/ 2508114 w 6398680"/>
                <a:gd name="connsiteY98" fmla="*/ 542238 h 6486520"/>
                <a:gd name="connsiteX99" fmla="*/ 2570194 w 6398680"/>
                <a:gd name="connsiteY99" fmla="*/ 237588 h 6486520"/>
                <a:gd name="connsiteX100" fmla="*/ 2845094 w 6398680"/>
                <a:gd name="connsiteY100" fmla="*/ 263025 h 6486520"/>
                <a:gd name="connsiteX101" fmla="*/ 3038129 w 6398680"/>
                <a:gd name="connsiteY101" fmla="*/ 449794 h 6486520"/>
                <a:gd name="connsiteX102" fmla="*/ 3511964 w 6398680"/>
                <a:gd name="connsiteY102" fmla="*/ 1174550 h 6486520"/>
                <a:gd name="connsiteX103" fmla="*/ 3617085 w 6398680"/>
                <a:gd name="connsiteY103" fmla="*/ 1457177 h 6486520"/>
                <a:gd name="connsiteX104" fmla="*/ 3617680 w 6398680"/>
                <a:gd name="connsiteY104" fmla="*/ 1458662 h 6486520"/>
                <a:gd name="connsiteX105" fmla="*/ 3618473 w 6398680"/>
                <a:gd name="connsiteY105" fmla="*/ 1460641 h 6486520"/>
                <a:gd name="connsiteX106" fmla="*/ 3620655 w 6398680"/>
                <a:gd name="connsiteY106" fmla="*/ 1465293 h 6486520"/>
                <a:gd name="connsiteX107" fmla="*/ 3627597 w 6398680"/>
                <a:gd name="connsiteY107" fmla="*/ 1477764 h 6486520"/>
                <a:gd name="connsiteX108" fmla="*/ 3767625 w 6398680"/>
                <a:gd name="connsiteY108" fmla="*/ 1506171 h 6486520"/>
                <a:gd name="connsiteX109" fmla="*/ 4845457 w 6398680"/>
                <a:gd name="connsiteY109" fmla="*/ 793837 h 6486520"/>
                <a:gd name="connsiteX110" fmla="*/ 5214965 w 6398680"/>
                <a:gd name="connsiteY110" fmla="*/ 868762 h 6486520"/>
                <a:gd name="connsiteX111" fmla="*/ 5139893 w 6398680"/>
                <a:gd name="connsiteY111" fmla="*/ 1237548 h 6486520"/>
                <a:gd name="connsiteX112" fmla="*/ 5046326 w 6398680"/>
                <a:gd name="connsiteY112" fmla="*/ 1299409 h 6486520"/>
                <a:gd name="connsiteX113" fmla="*/ 5046227 w 6398680"/>
                <a:gd name="connsiteY113" fmla="*/ 1299458 h 6486520"/>
                <a:gd name="connsiteX114" fmla="*/ 4837523 w 6398680"/>
                <a:gd name="connsiteY114" fmla="*/ 1437431 h 6486520"/>
                <a:gd name="connsiteX115" fmla="*/ 4836730 w 6398680"/>
                <a:gd name="connsiteY115" fmla="*/ 1437976 h 6486520"/>
                <a:gd name="connsiteX116" fmla="*/ 4833457 w 6398680"/>
                <a:gd name="connsiteY116" fmla="*/ 1440401 h 6486520"/>
                <a:gd name="connsiteX117" fmla="*/ 4809061 w 6398680"/>
                <a:gd name="connsiteY117" fmla="*/ 1577186 h 6486520"/>
                <a:gd name="connsiteX118" fmla="*/ 4949139 w 6398680"/>
                <a:gd name="connsiteY118" fmla="*/ 1605592 h 6486520"/>
                <a:gd name="connsiteX119" fmla="*/ 5157992 w 6398680"/>
                <a:gd name="connsiteY119" fmla="*/ 1467520 h 6486520"/>
                <a:gd name="connsiteX120" fmla="*/ 5358167 w 6398680"/>
                <a:gd name="connsiteY120" fmla="*/ 1428721 h 6486520"/>
                <a:gd name="connsiteX121" fmla="*/ 5527351 w 6398680"/>
                <a:gd name="connsiteY121" fmla="*/ 1542594 h 6486520"/>
                <a:gd name="connsiteX122" fmla="*/ 5566374 w 6398680"/>
                <a:gd name="connsiteY122" fmla="*/ 1742477 h 6486520"/>
                <a:gd name="connsiteX123" fmla="*/ 5452279 w 6398680"/>
                <a:gd name="connsiteY123" fmla="*/ 1911380 h 6486520"/>
                <a:gd name="connsiteX124" fmla="*/ 5149909 w 6398680"/>
                <a:gd name="connsiteY124" fmla="*/ 2111264 h 6486520"/>
                <a:gd name="connsiteX125" fmla="*/ 5121447 w 6398680"/>
                <a:gd name="connsiteY125" fmla="*/ 2251018 h 6486520"/>
                <a:gd name="connsiteX126" fmla="*/ 5205792 w 6398680"/>
                <a:gd name="connsiteY126" fmla="*/ 2296201 h 6486520"/>
                <a:gd name="connsiteX127" fmla="*/ 5261476 w 6398680"/>
                <a:gd name="connsiteY127" fmla="*/ 2279425 h 6486520"/>
                <a:gd name="connsiteX128" fmla="*/ 5308284 w 6398680"/>
                <a:gd name="connsiteY128" fmla="*/ 2248494 h 6486520"/>
                <a:gd name="connsiteX129" fmla="*/ 5470229 w 6398680"/>
                <a:gd name="connsiteY129" fmla="*/ 2141451 h 6486520"/>
                <a:gd name="connsiteX130" fmla="*/ 5839737 w 6398680"/>
                <a:gd name="connsiteY130" fmla="*/ 2216377 h 6486520"/>
                <a:gd name="connsiteX131" fmla="*/ 5764665 w 6398680"/>
                <a:gd name="connsiteY131" fmla="*/ 2585213 h 6486520"/>
                <a:gd name="connsiteX132" fmla="*/ 5613629 w 6398680"/>
                <a:gd name="connsiteY132" fmla="*/ 2685030 h 6486520"/>
                <a:gd name="connsiteX133" fmla="*/ 5611249 w 6398680"/>
                <a:gd name="connsiteY133" fmla="*/ 2686614 h 6486520"/>
                <a:gd name="connsiteX134" fmla="*/ 5462295 w 6398680"/>
                <a:gd name="connsiteY134" fmla="*/ 2785046 h 6486520"/>
                <a:gd name="connsiteX135" fmla="*/ 5433833 w 6398680"/>
                <a:gd name="connsiteY135" fmla="*/ 2924851 h 6486520"/>
                <a:gd name="connsiteX136" fmla="*/ 5518178 w 6398680"/>
                <a:gd name="connsiteY136" fmla="*/ 2970033 h 6486520"/>
                <a:gd name="connsiteX137" fmla="*/ 5573862 w 6398680"/>
                <a:gd name="connsiteY137" fmla="*/ 2953257 h 6486520"/>
                <a:gd name="connsiteX138" fmla="*/ 5620670 w 6398680"/>
                <a:gd name="connsiteY138" fmla="*/ 2922327 h 6486520"/>
                <a:gd name="connsiteX139" fmla="*/ 5620720 w 6398680"/>
                <a:gd name="connsiteY139" fmla="*/ 2922277 h 6486520"/>
                <a:gd name="connsiteX140" fmla="*/ 5782665 w 6398680"/>
                <a:gd name="connsiteY140" fmla="*/ 2815284 h 6486520"/>
                <a:gd name="connsiteX141" fmla="*/ 5982939 w 6398680"/>
                <a:gd name="connsiteY141" fmla="*/ 2776386 h 6486520"/>
                <a:gd name="connsiteX142" fmla="*/ 6152173 w 6398680"/>
                <a:gd name="connsiteY142" fmla="*/ 2890209 h 6486520"/>
                <a:gd name="connsiteX143" fmla="*/ 6191097 w 6398680"/>
                <a:gd name="connsiteY143" fmla="*/ 3090092 h 648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398680" h="6486520">
                  <a:moveTo>
                    <a:pt x="6320613" y="2778811"/>
                  </a:moveTo>
                  <a:cubicBezTo>
                    <a:pt x="6253227" y="2677261"/>
                    <a:pt x="6151082" y="2607284"/>
                    <a:pt x="6032326" y="2580759"/>
                  </a:cubicBezTo>
                  <a:cubicBezTo>
                    <a:pt x="6108935" y="2434521"/>
                    <a:pt x="6105811" y="2252058"/>
                    <a:pt x="6008227" y="2105028"/>
                  </a:cubicBezTo>
                  <a:cubicBezTo>
                    <a:pt x="5938808" y="2000360"/>
                    <a:pt x="5834084" y="1932759"/>
                    <a:pt x="5720088" y="1907174"/>
                  </a:cubicBezTo>
                  <a:cubicBezTo>
                    <a:pt x="5740418" y="1868474"/>
                    <a:pt x="5755442" y="1826706"/>
                    <a:pt x="5764417" y="1782661"/>
                  </a:cubicBezTo>
                  <a:cubicBezTo>
                    <a:pt x="5789309" y="1660178"/>
                    <a:pt x="5765012" y="1535369"/>
                    <a:pt x="5695841" y="1431196"/>
                  </a:cubicBezTo>
                  <a:cubicBezTo>
                    <a:pt x="5628455" y="1329596"/>
                    <a:pt x="5526310" y="1259620"/>
                    <a:pt x="5407553" y="1233144"/>
                  </a:cubicBezTo>
                  <a:cubicBezTo>
                    <a:pt x="5484162" y="1086906"/>
                    <a:pt x="5481039" y="904443"/>
                    <a:pt x="5383455" y="757364"/>
                  </a:cubicBezTo>
                  <a:cubicBezTo>
                    <a:pt x="5240799" y="542337"/>
                    <a:pt x="4949337" y="483199"/>
                    <a:pt x="4733841" y="625626"/>
                  </a:cubicBezTo>
                  <a:lnTo>
                    <a:pt x="4267245" y="934037"/>
                  </a:lnTo>
                  <a:cubicBezTo>
                    <a:pt x="4018526" y="808139"/>
                    <a:pt x="3753989" y="718812"/>
                    <a:pt x="3479436" y="667938"/>
                  </a:cubicBezTo>
                  <a:cubicBezTo>
                    <a:pt x="3392663" y="536448"/>
                    <a:pt x="3291757" y="414212"/>
                    <a:pt x="3178802" y="304942"/>
                  </a:cubicBezTo>
                  <a:lnTo>
                    <a:pt x="2985767" y="118223"/>
                  </a:lnTo>
                  <a:cubicBezTo>
                    <a:pt x="2844400" y="-18563"/>
                    <a:pt x="2622705" y="-39100"/>
                    <a:pt x="2458578" y="69427"/>
                  </a:cubicBezTo>
                  <a:cubicBezTo>
                    <a:pt x="2264403" y="197750"/>
                    <a:pt x="2211050" y="459840"/>
                    <a:pt x="2339624" y="653636"/>
                  </a:cubicBezTo>
                  <a:cubicBezTo>
                    <a:pt x="2344681" y="661307"/>
                    <a:pt x="2349640" y="669027"/>
                    <a:pt x="2354549" y="676747"/>
                  </a:cubicBezTo>
                  <a:cubicBezTo>
                    <a:pt x="1721793" y="804526"/>
                    <a:pt x="1145118" y="1139661"/>
                    <a:pt x="718290" y="1630732"/>
                  </a:cubicBezTo>
                  <a:cubicBezTo>
                    <a:pt x="255115" y="2163672"/>
                    <a:pt x="0" y="2846214"/>
                    <a:pt x="0" y="3552609"/>
                  </a:cubicBezTo>
                  <a:cubicBezTo>
                    <a:pt x="0" y="3688009"/>
                    <a:pt x="9272" y="3823656"/>
                    <a:pt x="27619" y="3955691"/>
                  </a:cubicBezTo>
                  <a:cubicBezTo>
                    <a:pt x="168986" y="4982127"/>
                    <a:pt x="854054" y="5866680"/>
                    <a:pt x="1815410" y="6264219"/>
                  </a:cubicBezTo>
                  <a:cubicBezTo>
                    <a:pt x="2171927" y="6411694"/>
                    <a:pt x="2550212" y="6486521"/>
                    <a:pt x="2939603" y="6486521"/>
                  </a:cubicBezTo>
                  <a:cubicBezTo>
                    <a:pt x="3556293" y="6486521"/>
                    <a:pt x="4146604" y="6298020"/>
                    <a:pt x="4646769" y="5941457"/>
                  </a:cubicBezTo>
                  <a:cubicBezTo>
                    <a:pt x="5136075" y="5592565"/>
                    <a:pt x="5502162" y="5111093"/>
                    <a:pt x="5705510" y="4549105"/>
                  </a:cubicBezTo>
                  <a:cubicBezTo>
                    <a:pt x="5724501" y="4496746"/>
                    <a:pt x="5697279" y="4438894"/>
                    <a:pt x="5644818" y="4419990"/>
                  </a:cubicBezTo>
                  <a:cubicBezTo>
                    <a:pt x="5592307" y="4401085"/>
                    <a:pt x="5534392" y="4428205"/>
                    <a:pt x="5515451" y="4480613"/>
                  </a:cubicBezTo>
                  <a:cubicBezTo>
                    <a:pt x="5326085" y="5003951"/>
                    <a:pt x="4985088" y="5452315"/>
                    <a:pt x="4529252" y="5777304"/>
                  </a:cubicBezTo>
                  <a:cubicBezTo>
                    <a:pt x="4063599" y="6109321"/>
                    <a:pt x="3513898" y="6284806"/>
                    <a:pt x="2939603" y="6284806"/>
                  </a:cubicBezTo>
                  <a:cubicBezTo>
                    <a:pt x="2642688" y="6284806"/>
                    <a:pt x="2352764" y="6238040"/>
                    <a:pt x="2075285" y="6145794"/>
                  </a:cubicBezTo>
                  <a:lnTo>
                    <a:pt x="2897506" y="5602363"/>
                  </a:lnTo>
                  <a:cubicBezTo>
                    <a:pt x="2897555" y="5602314"/>
                    <a:pt x="2897605" y="5602314"/>
                    <a:pt x="2897654" y="5602264"/>
                  </a:cubicBezTo>
                  <a:cubicBezTo>
                    <a:pt x="2897704" y="5602264"/>
                    <a:pt x="2897704" y="5602215"/>
                    <a:pt x="2897754" y="5602165"/>
                  </a:cubicBezTo>
                  <a:lnTo>
                    <a:pt x="3581086" y="5150536"/>
                  </a:lnTo>
                  <a:lnTo>
                    <a:pt x="3581136" y="5150536"/>
                  </a:lnTo>
                  <a:cubicBezTo>
                    <a:pt x="3642472" y="5109955"/>
                    <a:pt x="3684372" y="5047996"/>
                    <a:pt x="3699049" y="4975990"/>
                  </a:cubicBezTo>
                  <a:cubicBezTo>
                    <a:pt x="3713726" y="4903985"/>
                    <a:pt x="3699446" y="4830544"/>
                    <a:pt x="3658786" y="4769328"/>
                  </a:cubicBezTo>
                  <a:lnTo>
                    <a:pt x="3649761" y="4755669"/>
                  </a:lnTo>
                  <a:lnTo>
                    <a:pt x="3782501" y="4667926"/>
                  </a:lnTo>
                  <a:cubicBezTo>
                    <a:pt x="3877208" y="4605323"/>
                    <a:pt x="3991105" y="4580777"/>
                    <a:pt x="4103267" y="4598741"/>
                  </a:cubicBezTo>
                  <a:cubicBezTo>
                    <a:pt x="4265658" y="4624772"/>
                    <a:pt x="4430578" y="4589141"/>
                    <a:pt x="4567631" y="4498528"/>
                  </a:cubicBezTo>
                  <a:lnTo>
                    <a:pt x="5668619" y="3770852"/>
                  </a:lnTo>
                  <a:cubicBezTo>
                    <a:pt x="5661082" y="3866167"/>
                    <a:pt x="5648686" y="3960937"/>
                    <a:pt x="5631381" y="4054123"/>
                  </a:cubicBezTo>
                  <a:cubicBezTo>
                    <a:pt x="5621166" y="4108907"/>
                    <a:pt x="5657413" y="4161562"/>
                    <a:pt x="5712303" y="4171707"/>
                  </a:cubicBezTo>
                  <a:cubicBezTo>
                    <a:pt x="5718502" y="4172895"/>
                    <a:pt x="5724749" y="4173439"/>
                    <a:pt x="5730848" y="4173439"/>
                  </a:cubicBezTo>
                  <a:cubicBezTo>
                    <a:pt x="5778599" y="4173439"/>
                    <a:pt x="5821044" y="4139490"/>
                    <a:pt x="5830068" y="4090942"/>
                  </a:cubicBezTo>
                  <a:cubicBezTo>
                    <a:pt x="5858084" y="3940548"/>
                    <a:pt x="5874199" y="3786491"/>
                    <a:pt x="5878364" y="3632236"/>
                  </a:cubicBezTo>
                  <a:lnTo>
                    <a:pt x="6188618" y="3427156"/>
                  </a:lnTo>
                  <a:cubicBezTo>
                    <a:pt x="6292995" y="3358170"/>
                    <a:pt x="6364248" y="3252710"/>
                    <a:pt x="6389140" y="3130276"/>
                  </a:cubicBezTo>
                  <a:cubicBezTo>
                    <a:pt x="6414081" y="3007793"/>
                    <a:pt x="6389735" y="2882983"/>
                    <a:pt x="6320613" y="2778811"/>
                  </a:cubicBezTo>
                  <a:close/>
                  <a:moveTo>
                    <a:pt x="4071036" y="1063696"/>
                  </a:moveTo>
                  <a:lnTo>
                    <a:pt x="3762270" y="1267786"/>
                  </a:lnTo>
                  <a:lnTo>
                    <a:pt x="3701479" y="1104326"/>
                  </a:lnTo>
                  <a:cubicBezTo>
                    <a:pt x="3676091" y="1036131"/>
                    <a:pt x="3646985" y="969272"/>
                    <a:pt x="3614754" y="903849"/>
                  </a:cubicBezTo>
                  <a:cubicBezTo>
                    <a:pt x="3771394" y="943489"/>
                    <a:pt x="3923917" y="996936"/>
                    <a:pt x="4071036" y="1063696"/>
                  </a:cubicBezTo>
                  <a:close/>
                  <a:moveTo>
                    <a:pt x="870962" y="1762916"/>
                  </a:moveTo>
                  <a:cubicBezTo>
                    <a:pt x="1281180" y="1290946"/>
                    <a:pt x="1839955" y="973677"/>
                    <a:pt x="2451240" y="863664"/>
                  </a:cubicBezTo>
                  <a:cubicBezTo>
                    <a:pt x="2549319" y="1100812"/>
                    <a:pt x="2572822" y="1365772"/>
                    <a:pt x="2514213" y="1618311"/>
                  </a:cubicBezTo>
                  <a:lnTo>
                    <a:pt x="2267824" y="2680675"/>
                  </a:lnTo>
                  <a:cubicBezTo>
                    <a:pt x="2229098" y="2639402"/>
                    <a:pt x="2178819" y="2610946"/>
                    <a:pt x="2122193" y="2599465"/>
                  </a:cubicBezTo>
                  <a:cubicBezTo>
                    <a:pt x="2049997" y="2584767"/>
                    <a:pt x="1976462" y="2599069"/>
                    <a:pt x="1915126" y="2639650"/>
                  </a:cubicBezTo>
                  <a:lnTo>
                    <a:pt x="1217215" y="3100880"/>
                  </a:lnTo>
                  <a:cubicBezTo>
                    <a:pt x="1217166" y="3100880"/>
                    <a:pt x="1217166" y="3100880"/>
                    <a:pt x="1217116" y="3100930"/>
                  </a:cubicBezTo>
                  <a:cubicBezTo>
                    <a:pt x="1217116" y="3100930"/>
                    <a:pt x="1217066" y="3100930"/>
                    <a:pt x="1217066" y="3100979"/>
                  </a:cubicBezTo>
                  <a:lnTo>
                    <a:pt x="210489" y="3766250"/>
                  </a:lnTo>
                  <a:cubicBezTo>
                    <a:pt x="204985" y="3695383"/>
                    <a:pt x="202109" y="3623971"/>
                    <a:pt x="202109" y="3552609"/>
                  </a:cubicBezTo>
                  <a:cubicBezTo>
                    <a:pt x="202109" y="2894811"/>
                    <a:pt x="439671" y="2259184"/>
                    <a:pt x="870962" y="1762916"/>
                  </a:cubicBezTo>
                  <a:close/>
                  <a:moveTo>
                    <a:pt x="3501006" y="4935757"/>
                  </a:moveTo>
                  <a:cubicBezTo>
                    <a:pt x="3497089" y="4954958"/>
                    <a:pt x="3485883" y="4971537"/>
                    <a:pt x="3469470" y="4982374"/>
                  </a:cubicBezTo>
                  <a:lnTo>
                    <a:pt x="3469519" y="4982374"/>
                  </a:lnTo>
                  <a:lnTo>
                    <a:pt x="2869341" y="5379023"/>
                  </a:lnTo>
                  <a:lnTo>
                    <a:pt x="1755412" y="3721018"/>
                  </a:lnTo>
                  <a:cubicBezTo>
                    <a:pt x="1724322" y="3674746"/>
                    <a:pt x="1661547" y="3662424"/>
                    <a:pt x="1615185" y="3693453"/>
                  </a:cubicBezTo>
                  <a:cubicBezTo>
                    <a:pt x="1568873" y="3724482"/>
                    <a:pt x="1556476" y="3787084"/>
                    <a:pt x="1587566" y="3833356"/>
                  </a:cubicBezTo>
                  <a:lnTo>
                    <a:pt x="2700802" y="5490421"/>
                  </a:lnTo>
                  <a:lnTo>
                    <a:pt x="1844021" y="6056715"/>
                  </a:lnTo>
                  <a:cubicBezTo>
                    <a:pt x="992644" y="5685058"/>
                    <a:pt x="383392" y="4900174"/>
                    <a:pt x="236918" y="3986869"/>
                  </a:cubicBezTo>
                  <a:lnTo>
                    <a:pt x="1244685" y="3322984"/>
                  </a:lnTo>
                  <a:lnTo>
                    <a:pt x="1360665" y="3495698"/>
                  </a:lnTo>
                  <a:cubicBezTo>
                    <a:pt x="1380201" y="3524698"/>
                    <a:pt x="1412134" y="3540385"/>
                    <a:pt x="1444712" y="3540385"/>
                  </a:cubicBezTo>
                  <a:cubicBezTo>
                    <a:pt x="1464050" y="3540385"/>
                    <a:pt x="1483636" y="3534892"/>
                    <a:pt x="1500892" y="3523312"/>
                  </a:cubicBezTo>
                  <a:cubicBezTo>
                    <a:pt x="1547254" y="3492283"/>
                    <a:pt x="1559650" y="3429631"/>
                    <a:pt x="1528560" y="3383359"/>
                  </a:cubicBezTo>
                  <a:lnTo>
                    <a:pt x="1413374" y="3211882"/>
                  </a:lnTo>
                  <a:lnTo>
                    <a:pt x="2026742" y="2807811"/>
                  </a:lnTo>
                  <a:cubicBezTo>
                    <a:pt x="2043055" y="2796973"/>
                    <a:pt x="2062641" y="2793212"/>
                    <a:pt x="2081880" y="2797121"/>
                  </a:cubicBezTo>
                  <a:cubicBezTo>
                    <a:pt x="2101119" y="2801031"/>
                    <a:pt x="2117730" y="2812215"/>
                    <a:pt x="2128589" y="2828546"/>
                  </a:cubicBezTo>
                  <a:lnTo>
                    <a:pt x="3490296" y="4880726"/>
                  </a:lnTo>
                  <a:cubicBezTo>
                    <a:pt x="3501105" y="4897007"/>
                    <a:pt x="3504923" y="4916555"/>
                    <a:pt x="3501006" y="4935757"/>
                  </a:cubicBezTo>
                  <a:close/>
                  <a:moveTo>
                    <a:pt x="6191097" y="3090092"/>
                  </a:moveTo>
                  <a:cubicBezTo>
                    <a:pt x="6176916" y="3159771"/>
                    <a:pt x="6136405" y="3219751"/>
                    <a:pt x="6077002" y="3258995"/>
                  </a:cubicBezTo>
                  <a:lnTo>
                    <a:pt x="5722320" y="3493421"/>
                  </a:lnTo>
                  <a:cubicBezTo>
                    <a:pt x="5722220" y="3493471"/>
                    <a:pt x="5722121" y="3493570"/>
                    <a:pt x="5721973" y="3493619"/>
                  </a:cubicBezTo>
                  <a:lnTo>
                    <a:pt x="4456015" y="4330367"/>
                  </a:lnTo>
                  <a:cubicBezTo>
                    <a:pt x="4361308" y="4392969"/>
                    <a:pt x="4247411" y="4417565"/>
                    <a:pt x="4135249" y="4399551"/>
                  </a:cubicBezTo>
                  <a:cubicBezTo>
                    <a:pt x="3972907" y="4373570"/>
                    <a:pt x="3807987" y="4409152"/>
                    <a:pt x="3670885" y="4499765"/>
                  </a:cubicBezTo>
                  <a:lnTo>
                    <a:pt x="3538145" y="4587508"/>
                  </a:lnTo>
                  <a:lnTo>
                    <a:pt x="2422877" y="2906738"/>
                  </a:lnTo>
                  <a:lnTo>
                    <a:pt x="2711165" y="1663840"/>
                  </a:lnTo>
                  <a:cubicBezTo>
                    <a:pt x="2785394" y="1343651"/>
                    <a:pt x="2746271" y="1006389"/>
                    <a:pt x="2604854" y="712577"/>
                  </a:cubicBezTo>
                  <a:cubicBezTo>
                    <a:pt x="2603565" y="709509"/>
                    <a:pt x="2602177" y="706539"/>
                    <a:pt x="2600590" y="703619"/>
                  </a:cubicBezTo>
                  <a:cubicBezTo>
                    <a:pt x="2573417" y="648094"/>
                    <a:pt x="2542576" y="594201"/>
                    <a:pt x="2508114" y="542238"/>
                  </a:cubicBezTo>
                  <a:cubicBezTo>
                    <a:pt x="2441075" y="441183"/>
                    <a:pt x="2468892" y="304546"/>
                    <a:pt x="2570194" y="237588"/>
                  </a:cubicBezTo>
                  <a:cubicBezTo>
                    <a:pt x="2655778" y="181023"/>
                    <a:pt x="2771411" y="191713"/>
                    <a:pt x="2845094" y="263025"/>
                  </a:cubicBezTo>
                  <a:lnTo>
                    <a:pt x="3038129" y="449794"/>
                  </a:lnTo>
                  <a:cubicBezTo>
                    <a:pt x="3246932" y="651855"/>
                    <a:pt x="3410811" y="902463"/>
                    <a:pt x="3511964" y="1174550"/>
                  </a:cubicBezTo>
                  <a:lnTo>
                    <a:pt x="3617085" y="1457177"/>
                  </a:lnTo>
                  <a:cubicBezTo>
                    <a:pt x="3617283" y="1457722"/>
                    <a:pt x="3617481" y="1458167"/>
                    <a:pt x="3617680" y="1458662"/>
                  </a:cubicBezTo>
                  <a:cubicBezTo>
                    <a:pt x="3617928" y="1459305"/>
                    <a:pt x="3618225" y="1459998"/>
                    <a:pt x="3618473" y="1460641"/>
                  </a:cubicBezTo>
                  <a:cubicBezTo>
                    <a:pt x="3619217" y="1462373"/>
                    <a:pt x="3619911" y="1463957"/>
                    <a:pt x="3620655" y="1465293"/>
                  </a:cubicBezTo>
                  <a:cubicBezTo>
                    <a:pt x="3622688" y="1469549"/>
                    <a:pt x="3624919" y="1473756"/>
                    <a:pt x="3627597" y="1477764"/>
                  </a:cubicBezTo>
                  <a:cubicBezTo>
                    <a:pt x="3658439" y="1524234"/>
                    <a:pt x="3721114" y="1536952"/>
                    <a:pt x="3767625" y="1506171"/>
                  </a:cubicBezTo>
                  <a:lnTo>
                    <a:pt x="4845457" y="793837"/>
                  </a:lnTo>
                  <a:cubicBezTo>
                    <a:pt x="4968031" y="712824"/>
                    <a:pt x="5133794" y="746427"/>
                    <a:pt x="5214965" y="868762"/>
                  </a:cubicBezTo>
                  <a:cubicBezTo>
                    <a:pt x="5296136" y="991097"/>
                    <a:pt x="5262467" y="1156536"/>
                    <a:pt x="5139893" y="1237548"/>
                  </a:cubicBezTo>
                  <a:lnTo>
                    <a:pt x="5046326" y="1299409"/>
                  </a:lnTo>
                  <a:cubicBezTo>
                    <a:pt x="5046326" y="1299409"/>
                    <a:pt x="5046276" y="1299409"/>
                    <a:pt x="5046227" y="1299458"/>
                  </a:cubicBezTo>
                  <a:lnTo>
                    <a:pt x="4837523" y="1437431"/>
                  </a:lnTo>
                  <a:cubicBezTo>
                    <a:pt x="4837226" y="1437629"/>
                    <a:pt x="4837027" y="1437827"/>
                    <a:pt x="4836730" y="1437976"/>
                  </a:cubicBezTo>
                  <a:cubicBezTo>
                    <a:pt x="4835540" y="1438817"/>
                    <a:pt x="4834399" y="1439609"/>
                    <a:pt x="4833457" y="1440401"/>
                  </a:cubicBezTo>
                  <a:cubicBezTo>
                    <a:pt x="4790318" y="1472024"/>
                    <a:pt x="4779161" y="1532152"/>
                    <a:pt x="4809061" y="1577186"/>
                  </a:cubicBezTo>
                  <a:cubicBezTo>
                    <a:pt x="4839854" y="1623656"/>
                    <a:pt x="4902579" y="1636374"/>
                    <a:pt x="4949139" y="1605592"/>
                  </a:cubicBezTo>
                  <a:lnTo>
                    <a:pt x="5157992" y="1467520"/>
                  </a:lnTo>
                  <a:cubicBezTo>
                    <a:pt x="5217345" y="1428375"/>
                    <a:pt x="5288400" y="1414568"/>
                    <a:pt x="5358167" y="1428721"/>
                  </a:cubicBezTo>
                  <a:cubicBezTo>
                    <a:pt x="5427933" y="1442875"/>
                    <a:pt x="5488080" y="1483307"/>
                    <a:pt x="5527351" y="1542594"/>
                  </a:cubicBezTo>
                  <a:cubicBezTo>
                    <a:pt x="5566672" y="1601831"/>
                    <a:pt x="5580556" y="1672847"/>
                    <a:pt x="5566374" y="1742477"/>
                  </a:cubicBezTo>
                  <a:cubicBezTo>
                    <a:pt x="5552193" y="1812156"/>
                    <a:pt x="5511682" y="1872136"/>
                    <a:pt x="5452279" y="1911380"/>
                  </a:cubicBezTo>
                  <a:lnTo>
                    <a:pt x="5149909" y="2111264"/>
                  </a:lnTo>
                  <a:cubicBezTo>
                    <a:pt x="5103349" y="2141996"/>
                    <a:pt x="5090605" y="2204549"/>
                    <a:pt x="5121447" y="2251018"/>
                  </a:cubicBezTo>
                  <a:cubicBezTo>
                    <a:pt x="5140885" y="2280315"/>
                    <a:pt x="5173016" y="2296201"/>
                    <a:pt x="5205792" y="2296201"/>
                  </a:cubicBezTo>
                  <a:cubicBezTo>
                    <a:pt x="5224931" y="2296201"/>
                    <a:pt x="5244319" y="2290757"/>
                    <a:pt x="5261476" y="2279425"/>
                  </a:cubicBezTo>
                  <a:lnTo>
                    <a:pt x="5308284" y="2248494"/>
                  </a:lnTo>
                  <a:lnTo>
                    <a:pt x="5470229" y="2141451"/>
                  </a:lnTo>
                  <a:cubicBezTo>
                    <a:pt x="5592853" y="2060439"/>
                    <a:pt x="5758566" y="2094042"/>
                    <a:pt x="5839737" y="2216377"/>
                  </a:cubicBezTo>
                  <a:cubicBezTo>
                    <a:pt x="5920908" y="2338761"/>
                    <a:pt x="5887240" y="2504151"/>
                    <a:pt x="5764665" y="2585213"/>
                  </a:cubicBezTo>
                  <a:lnTo>
                    <a:pt x="5613629" y="2685030"/>
                  </a:lnTo>
                  <a:cubicBezTo>
                    <a:pt x="5612836" y="2685525"/>
                    <a:pt x="5612042" y="2686070"/>
                    <a:pt x="5611249" y="2686614"/>
                  </a:cubicBezTo>
                  <a:lnTo>
                    <a:pt x="5462295" y="2785046"/>
                  </a:lnTo>
                  <a:cubicBezTo>
                    <a:pt x="5415735" y="2815778"/>
                    <a:pt x="5402992" y="2878381"/>
                    <a:pt x="5433833" y="2924851"/>
                  </a:cubicBezTo>
                  <a:cubicBezTo>
                    <a:pt x="5453271" y="2954148"/>
                    <a:pt x="5485402" y="2970033"/>
                    <a:pt x="5518178" y="2970033"/>
                  </a:cubicBezTo>
                  <a:cubicBezTo>
                    <a:pt x="5537318" y="2970033"/>
                    <a:pt x="5556705" y="2964590"/>
                    <a:pt x="5573862" y="2953257"/>
                  </a:cubicBezTo>
                  <a:lnTo>
                    <a:pt x="5620670" y="2922327"/>
                  </a:lnTo>
                  <a:cubicBezTo>
                    <a:pt x="5620670" y="2922327"/>
                    <a:pt x="5620670" y="2922277"/>
                    <a:pt x="5620720" y="2922277"/>
                  </a:cubicBezTo>
                  <a:lnTo>
                    <a:pt x="5782665" y="2815284"/>
                  </a:lnTo>
                  <a:cubicBezTo>
                    <a:pt x="5842018" y="2776039"/>
                    <a:pt x="5913123" y="2762183"/>
                    <a:pt x="5982939" y="2776386"/>
                  </a:cubicBezTo>
                  <a:cubicBezTo>
                    <a:pt x="6052755" y="2790490"/>
                    <a:pt x="6112852" y="2830971"/>
                    <a:pt x="6152173" y="2890209"/>
                  </a:cubicBezTo>
                  <a:cubicBezTo>
                    <a:pt x="6191444" y="2949446"/>
                    <a:pt x="6205279" y="3020462"/>
                    <a:pt x="6191097" y="3090092"/>
                  </a:cubicBez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6A886A-54EC-4138-A6FA-039FD0BDB526}"/>
              </a:ext>
            </a:extLst>
          </p:cNvPr>
          <p:cNvGrpSpPr/>
          <p:nvPr/>
        </p:nvGrpSpPr>
        <p:grpSpPr>
          <a:xfrm>
            <a:off x="882464" y="2112661"/>
            <a:ext cx="9829417" cy="3940007"/>
            <a:chOff x="882464" y="2112661"/>
            <a:chExt cx="9829417" cy="3940007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9553B2B-FC20-4855-92E0-C3D4B3FD593F}"/>
                </a:ext>
              </a:extLst>
            </p:cNvPr>
            <p:cNvSpPr/>
            <p:nvPr/>
          </p:nvSpPr>
          <p:spPr>
            <a:xfrm>
              <a:off x="882464" y="3089237"/>
              <a:ext cx="2036195" cy="1033721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40590" marR="6765" lvl="0" indent="-24523" algn="ctr" defTabSz="1217706" eaLnBrk="1" fontAlgn="auto" latinLnBrk="0" hangingPunct="1">
                <a:lnSpc>
                  <a:spcPct val="1022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i="0" u="none" strike="noStrike" kern="0" cap="none" spc="0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ea typeface="+mn-ea"/>
                  <a:cs typeface="Arial"/>
                </a:rPr>
                <a:t>Cash Flow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E7BBE3A-D6F0-4FD8-A0A6-9E18A57A730D}"/>
                </a:ext>
              </a:extLst>
            </p:cNvPr>
            <p:cNvSpPr/>
            <p:nvPr/>
          </p:nvSpPr>
          <p:spPr>
            <a:xfrm>
              <a:off x="4345337" y="2112661"/>
              <a:ext cx="2903670" cy="1033721"/>
            </a:xfrm>
            <a:prstGeom prst="rect">
              <a:avLst/>
            </a:prstGeom>
            <a:solidFill>
              <a:srgbClr val="3D7CC9"/>
            </a:solidFill>
            <a:ln w="25400" cap="flat" cmpd="sng" algn="ctr">
              <a:noFill/>
              <a:prstDash val="solid"/>
            </a:ln>
            <a:effectLst/>
          </p:spPr>
          <p:txBody>
            <a:bodyPr lIns="828000" rtlCol="0" anchor="ctr"/>
            <a:lstStyle/>
            <a:p>
              <a:pPr marL="59194" marR="6765" lvl="0" indent="-43126" defTabSz="1217706" eaLnBrk="1" fontAlgn="auto" latinLnBrk="0" hangingPunct="1">
                <a:lnSpc>
                  <a:spcPct val="1022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Arial"/>
                </a:rPr>
                <a:t>Growth/ Decline</a:t>
              </a:r>
              <a:endParaRPr kumimoji="0" lang="en-ZA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0E8E604-4A80-4D75-90CD-A5CA8A8F4061}"/>
                </a:ext>
              </a:extLst>
            </p:cNvPr>
            <p:cNvSpPr/>
            <p:nvPr/>
          </p:nvSpPr>
          <p:spPr>
            <a:xfrm>
              <a:off x="4345337" y="4065813"/>
              <a:ext cx="2903670" cy="1033721"/>
            </a:xfrm>
            <a:prstGeom prst="rect">
              <a:avLst/>
            </a:prstGeom>
            <a:solidFill>
              <a:srgbClr val="3D7CC9"/>
            </a:solidFill>
            <a:ln w="25400" cap="flat" cmpd="sng" algn="ctr">
              <a:noFill/>
              <a:prstDash val="solid"/>
            </a:ln>
            <a:effectLst/>
          </p:spPr>
          <p:txBody>
            <a:bodyPr lIns="828000" rtlCol="0" anchor="ctr"/>
            <a:lstStyle/>
            <a:p>
              <a:pPr marL="16913" marR="0" lvl="0" indent="0" defTabSz="1217706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Arial"/>
                </a:rPr>
                <a:t>Management</a:t>
              </a:r>
              <a:endParaRPr kumimoji="0" lang="en-ZA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3CC86DB-86DF-48C4-BEB8-9C76A0F94DDF}"/>
                </a:ext>
              </a:extLst>
            </p:cNvPr>
            <p:cNvSpPr/>
            <p:nvPr/>
          </p:nvSpPr>
          <p:spPr>
            <a:xfrm>
              <a:off x="8675686" y="5018947"/>
              <a:ext cx="2036195" cy="1033721"/>
            </a:xfrm>
            <a:prstGeom prst="rect">
              <a:avLst/>
            </a:prstGeom>
            <a:solidFill>
              <a:srgbClr val="84C64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16913" marR="0" lvl="0" indent="0" algn="ctr" defTabSz="1217706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Arial"/>
                </a:rPr>
                <a:t>Gains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4ACF389-76C0-4A80-B134-4EB4733B04C1}"/>
                </a:ext>
              </a:extLst>
            </p:cNvPr>
            <p:cNvSpPr/>
            <p:nvPr/>
          </p:nvSpPr>
          <p:spPr>
            <a:xfrm>
              <a:off x="8675686" y="3089237"/>
              <a:ext cx="2036195" cy="1033721"/>
            </a:xfrm>
            <a:prstGeom prst="rect">
              <a:avLst/>
            </a:prstGeom>
            <a:solidFill>
              <a:srgbClr val="DE354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16913" marR="0" lvl="0" indent="0" algn="ctr" defTabSz="1217706" eaLnBrk="1" fontAlgn="auto" latinLnBrk="0" hangingPunct="1">
                <a:lnSpc>
                  <a:spcPct val="100000"/>
                </a:lnSpc>
                <a:spcBef>
                  <a:spcPts val="1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240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Arial"/>
                </a:rPr>
                <a:t>Wastage</a:t>
              </a:r>
              <a:endParaRPr kumimoji="0" lang="en-ZA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endParaRPr>
            </a:p>
          </p:txBody>
        </p: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2204B74C-0CBC-452B-A72B-6319639A4F20}"/>
                </a:ext>
              </a:extLst>
            </p:cNvPr>
            <p:cNvCxnSpPr>
              <a:stCxn id="86" idx="3"/>
              <a:endCxn id="87" idx="1"/>
            </p:cNvCxnSpPr>
            <p:nvPr/>
          </p:nvCxnSpPr>
          <p:spPr>
            <a:xfrm flipV="1">
              <a:off x="2918659" y="2629522"/>
              <a:ext cx="1426678" cy="976576"/>
            </a:xfrm>
            <a:prstGeom prst="bentConnector3">
              <a:avLst/>
            </a:prstGeom>
            <a:ln w="12700"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or: Elbow 93">
              <a:extLst>
                <a:ext uri="{FF2B5EF4-FFF2-40B4-BE49-F238E27FC236}">
                  <a16:creationId xmlns:a16="http://schemas.microsoft.com/office/drawing/2014/main" id="{7B255DD0-35A8-4931-B891-C6542A2C0CC3}"/>
                </a:ext>
              </a:extLst>
            </p:cNvPr>
            <p:cNvCxnSpPr>
              <a:stCxn id="86" idx="3"/>
              <a:endCxn id="88" idx="1"/>
            </p:cNvCxnSpPr>
            <p:nvPr/>
          </p:nvCxnSpPr>
          <p:spPr>
            <a:xfrm>
              <a:off x="2918659" y="3606098"/>
              <a:ext cx="1426678" cy="976576"/>
            </a:xfrm>
            <a:prstGeom prst="bentConnector3">
              <a:avLst/>
            </a:prstGeom>
            <a:ln w="12700"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F3516C72-B7AC-44C1-98BD-1FA6945D5394}"/>
                </a:ext>
              </a:extLst>
            </p:cNvPr>
            <p:cNvCxnSpPr>
              <a:stCxn id="88" idx="3"/>
              <a:endCxn id="90" idx="1"/>
            </p:cNvCxnSpPr>
            <p:nvPr/>
          </p:nvCxnSpPr>
          <p:spPr>
            <a:xfrm flipV="1">
              <a:off x="7249007" y="3606098"/>
              <a:ext cx="1426679" cy="976576"/>
            </a:xfrm>
            <a:prstGeom prst="bentConnector3">
              <a:avLst/>
            </a:prstGeom>
            <a:ln w="12700"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or: Elbow 99">
              <a:extLst>
                <a:ext uri="{FF2B5EF4-FFF2-40B4-BE49-F238E27FC236}">
                  <a16:creationId xmlns:a16="http://schemas.microsoft.com/office/drawing/2014/main" id="{8DA2FD15-2238-4DA2-AD3B-F46062B30A00}"/>
                </a:ext>
              </a:extLst>
            </p:cNvPr>
            <p:cNvCxnSpPr>
              <a:stCxn id="88" idx="3"/>
              <a:endCxn id="89" idx="1"/>
            </p:cNvCxnSpPr>
            <p:nvPr/>
          </p:nvCxnSpPr>
          <p:spPr>
            <a:xfrm>
              <a:off x="7249007" y="4582674"/>
              <a:ext cx="1426679" cy="953134"/>
            </a:xfrm>
            <a:prstGeom prst="bentConnector3">
              <a:avLst/>
            </a:prstGeom>
            <a:ln w="12700"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aphic 101">
              <a:extLst>
                <a:ext uri="{FF2B5EF4-FFF2-40B4-BE49-F238E27FC236}">
                  <a16:creationId xmlns:a16="http://schemas.microsoft.com/office/drawing/2014/main" id="{EC03950A-F384-4454-8EBA-EECA5E6B2718}"/>
                </a:ext>
              </a:extLst>
            </p:cNvPr>
            <p:cNvGrpSpPr/>
            <p:nvPr/>
          </p:nvGrpSpPr>
          <p:grpSpPr>
            <a:xfrm>
              <a:off x="4526488" y="4301860"/>
              <a:ext cx="536227" cy="536227"/>
              <a:chOff x="3657600" y="990600"/>
              <a:chExt cx="4876800" cy="4876800"/>
            </a:xfrm>
            <a:solidFill>
              <a:schemeClr val="bg1"/>
            </a:solidFill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1661163A-A6B4-403E-B05B-1DEAC81DF4AF}"/>
                  </a:ext>
                </a:extLst>
              </p:cNvPr>
              <p:cNvSpPr/>
              <p:nvPr/>
            </p:nvSpPr>
            <p:spPr>
              <a:xfrm>
                <a:off x="4800600" y="3505200"/>
                <a:ext cx="228600" cy="152400"/>
              </a:xfrm>
              <a:custGeom>
                <a:avLst/>
                <a:gdLst>
                  <a:gd name="connsiteX0" fmla="*/ 0 w 228600"/>
                  <a:gd name="connsiteY0" fmla="*/ 0 h 152400"/>
                  <a:gd name="connsiteX1" fmla="*/ 228600 w 228600"/>
                  <a:gd name="connsiteY1" fmla="*/ 0 h 152400"/>
                  <a:gd name="connsiteX2" fmla="*/ 228600 w 228600"/>
                  <a:gd name="connsiteY2" fmla="*/ 152400 h 152400"/>
                  <a:gd name="connsiteX3" fmla="*/ 0 w 2286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152400">
                    <a:moveTo>
                      <a:pt x="0" y="0"/>
                    </a:moveTo>
                    <a:lnTo>
                      <a:pt x="228600" y="0"/>
                    </a:lnTo>
                    <a:lnTo>
                      <a:pt x="2286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EF8C0F4-F0F5-45AB-B195-40AA77010C5B}"/>
                  </a:ext>
                </a:extLst>
              </p:cNvPr>
              <p:cNvSpPr/>
              <p:nvPr/>
            </p:nvSpPr>
            <p:spPr>
              <a:xfrm>
                <a:off x="5334000" y="3886200"/>
                <a:ext cx="228600" cy="152400"/>
              </a:xfrm>
              <a:custGeom>
                <a:avLst/>
                <a:gdLst>
                  <a:gd name="connsiteX0" fmla="*/ 0 w 228600"/>
                  <a:gd name="connsiteY0" fmla="*/ 0 h 152400"/>
                  <a:gd name="connsiteX1" fmla="*/ 228600 w 228600"/>
                  <a:gd name="connsiteY1" fmla="*/ 0 h 152400"/>
                  <a:gd name="connsiteX2" fmla="*/ 228600 w 228600"/>
                  <a:gd name="connsiteY2" fmla="*/ 152400 h 152400"/>
                  <a:gd name="connsiteX3" fmla="*/ 0 w 2286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600" h="152400">
                    <a:moveTo>
                      <a:pt x="0" y="0"/>
                    </a:moveTo>
                    <a:lnTo>
                      <a:pt x="228600" y="0"/>
                    </a:lnTo>
                    <a:lnTo>
                      <a:pt x="2286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2B42627-E142-4F58-BBF7-7BB33FAE483F}"/>
                  </a:ext>
                </a:extLst>
              </p:cNvPr>
              <p:cNvSpPr/>
              <p:nvPr/>
            </p:nvSpPr>
            <p:spPr>
              <a:xfrm>
                <a:off x="4800600" y="3886200"/>
                <a:ext cx="381000" cy="152400"/>
              </a:xfrm>
              <a:custGeom>
                <a:avLst/>
                <a:gdLst>
                  <a:gd name="connsiteX0" fmla="*/ 0 w 381000"/>
                  <a:gd name="connsiteY0" fmla="*/ 0 h 152400"/>
                  <a:gd name="connsiteX1" fmla="*/ 381000 w 381000"/>
                  <a:gd name="connsiteY1" fmla="*/ 0 h 152400"/>
                  <a:gd name="connsiteX2" fmla="*/ 381000 w 381000"/>
                  <a:gd name="connsiteY2" fmla="*/ 152400 h 152400"/>
                  <a:gd name="connsiteX3" fmla="*/ 0 w 3810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0" h="152400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13BF84C-E281-4EEC-A9FA-9F92DF44D1EF}"/>
                  </a:ext>
                </a:extLst>
              </p:cNvPr>
              <p:cNvSpPr/>
              <p:nvPr/>
            </p:nvSpPr>
            <p:spPr>
              <a:xfrm>
                <a:off x="4191000" y="3886200"/>
                <a:ext cx="457200" cy="152400"/>
              </a:xfrm>
              <a:custGeom>
                <a:avLst/>
                <a:gdLst>
                  <a:gd name="connsiteX0" fmla="*/ 0 w 457200"/>
                  <a:gd name="connsiteY0" fmla="*/ 0 h 152400"/>
                  <a:gd name="connsiteX1" fmla="*/ 457200 w 457200"/>
                  <a:gd name="connsiteY1" fmla="*/ 0 h 152400"/>
                  <a:gd name="connsiteX2" fmla="*/ 457200 w 457200"/>
                  <a:gd name="connsiteY2" fmla="*/ 152400 h 152400"/>
                  <a:gd name="connsiteX3" fmla="*/ 0 w 457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152400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5C4BE60-D2DE-4B61-9E9F-D92908A0C4A5}"/>
                  </a:ext>
                </a:extLst>
              </p:cNvPr>
              <p:cNvSpPr/>
              <p:nvPr/>
            </p:nvSpPr>
            <p:spPr>
              <a:xfrm>
                <a:off x="4648200" y="4267200"/>
                <a:ext cx="914400" cy="152400"/>
              </a:xfrm>
              <a:custGeom>
                <a:avLst/>
                <a:gdLst>
                  <a:gd name="connsiteX0" fmla="*/ 0 w 914400"/>
                  <a:gd name="connsiteY0" fmla="*/ 0 h 152400"/>
                  <a:gd name="connsiteX1" fmla="*/ 914400 w 914400"/>
                  <a:gd name="connsiteY1" fmla="*/ 0 h 152400"/>
                  <a:gd name="connsiteX2" fmla="*/ 914400 w 914400"/>
                  <a:gd name="connsiteY2" fmla="*/ 152400 h 152400"/>
                  <a:gd name="connsiteX3" fmla="*/ 0 w 9144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52400">
                    <a:moveTo>
                      <a:pt x="0" y="0"/>
                    </a:moveTo>
                    <a:lnTo>
                      <a:pt x="914400" y="0"/>
                    </a:lnTo>
                    <a:lnTo>
                      <a:pt x="914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5EEA30D-76A9-4438-9D0A-7610E8EB59A4}"/>
                  </a:ext>
                </a:extLst>
              </p:cNvPr>
              <p:cNvSpPr/>
              <p:nvPr/>
            </p:nvSpPr>
            <p:spPr>
              <a:xfrm>
                <a:off x="4191000" y="4267200"/>
                <a:ext cx="304800" cy="152400"/>
              </a:xfrm>
              <a:custGeom>
                <a:avLst/>
                <a:gdLst>
                  <a:gd name="connsiteX0" fmla="*/ 0 w 304800"/>
                  <a:gd name="connsiteY0" fmla="*/ 0 h 152400"/>
                  <a:gd name="connsiteX1" fmla="*/ 304800 w 304800"/>
                  <a:gd name="connsiteY1" fmla="*/ 0 h 152400"/>
                  <a:gd name="connsiteX2" fmla="*/ 304800 w 304800"/>
                  <a:gd name="connsiteY2" fmla="*/ 152400 h 152400"/>
                  <a:gd name="connsiteX3" fmla="*/ 0 w 3048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152400">
                    <a:moveTo>
                      <a:pt x="0" y="0"/>
                    </a:moveTo>
                    <a:lnTo>
                      <a:pt x="304800" y="0"/>
                    </a:lnTo>
                    <a:lnTo>
                      <a:pt x="3048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7A9F87A-F148-4A20-A0AE-229795F013DE}"/>
                  </a:ext>
                </a:extLst>
              </p:cNvPr>
              <p:cNvSpPr/>
              <p:nvPr/>
            </p:nvSpPr>
            <p:spPr>
              <a:xfrm>
                <a:off x="5105400" y="4648200"/>
                <a:ext cx="457200" cy="152400"/>
              </a:xfrm>
              <a:custGeom>
                <a:avLst/>
                <a:gdLst>
                  <a:gd name="connsiteX0" fmla="*/ 0 w 457200"/>
                  <a:gd name="connsiteY0" fmla="*/ 0 h 152400"/>
                  <a:gd name="connsiteX1" fmla="*/ 457200 w 457200"/>
                  <a:gd name="connsiteY1" fmla="*/ 0 h 152400"/>
                  <a:gd name="connsiteX2" fmla="*/ 457200 w 457200"/>
                  <a:gd name="connsiteY2" fmla="*/ 152400 h 152400"/>
                  <a:gd name="connsiteX3" fmla="*/ 0 w 457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152400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BB9BFD4-8A0F-46E6-A5F0-9FC11C356D1C}"/>
                  </a:ext>
                </a:extLst>
              </p:cNvPr>
              <p:cNvSpPr/>
              <p:nvPr/>
            </p:nvSpPr>
            <p:spPr>
              <a:xfrm>
                <a:off x="4191000" y="4648200"/>
                <a:ext cx="762000" cy="152400"/>
              </a:xfrm>
              <a:custGeom>
                <a:avLst/>
                <a:gdLst>
                  <a:gd name="connsiteX0" fmla="*/ 0 w 762000"/>
                  <a:gd name="connsiteY0" fmla="*/ 0 h 152400"/>
                  <a:gd name="connsiteX1" fmla="*/ 762000 w 762000"/>
                  <a:gd name="connsiteY1" fmla="*/ 0 h 152400"/>
                  <a:gd name="connsiteX2" fmla="*/ 762000 w 762000"/>
                  <a:gd name="connsiteY2" fmla="*/ 152400 h 152400"/>
                  <a:gd name="connsiteX3" fmla="*/ 0 w 7620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0" h="152400">
                    <a:moveTo>
                      <a:pt x="0" y="0"/>
                    </a:moveTo>
                    <a:lnTo>
                      <a:pt x="762000" y="0"/>
                    </a:lnTo>
                    <a:lnTo>
                      <a:pt x="7620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D9E9901-C8C9-428C-9270-1E414C508CAC}"/>
                  </a:ext>
                </a:extLst>
              </p:cNvPr>
              <p:cNvSpPr/>
              <p:nvPr/>
            </p:nvSpPr>
            <p:spPr>
              <a:xfrm>
                <a:off x="4648200" y="5029200"/>
                <a:ext cx="457200" cy="152400"/>
              </a:xfrm>
              <a:custGeom>
                <a:avLst/>
                <a:gdLst>
                  <a:gd name="connsiteX0" fmla="*/ 0 w 457200"/>
                  <a:gd name="connsiteY0" fmla="*/ 0 h 152400"/>
                  <a:gd name="connsiteX1" fmla="*/ 457200 w 457200"/>
                  <a:gd name="connsiteY1" fmla="*/ 0 h 152400"/>
                  <a:gd name="connsiteX2" fmla="*/ 457200 w 457200"/>
                  <a:gd name="connsiteY2" fmla="*/ 152400 h 152400"/>
                  <a:gd name="connsiteX3" fmla="*/ 0 w 4572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200" h="152400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B425D99-50C8-4E49-A488-88C8EE958395}"/>
                  </a:ext>
                </a:extLst>
              </p:cNvPr>
              <p:cNvSpPr/>
              <p:nvPr/>
            </p:nvSpPr>
            <p:spPr>
              <a:xfrm>
                <a:off x="4191000" y="5029200"/>
                <a:ext cx="304800" cy="152400"/>
              </a:xfrm>
              <a:custGeom>
                <a:avLst/>
                <a:gdLst>
                  <a:gd name="connsiteX0" fmla="*/ 0 w 304800"/>
                  <a:gd name="connsiteY0" fmla="*/ 0 h 152400"/>
                  <a:gd name="connsiteX1" fmla="*/ 304800 w 304800"/>
                  <a:gd name="connsiteY1" fmla="*/ 0 h 152400"/>
                  <a:gd name="connsiteX2" fmla="*/ 304800 w 304800"/>
                  <a:gd name="connsiteY2" fmla="*/ 152400 h 152400"/>
                  <a:gd name="connsiteX3" fmla="*/ 0 w 3048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00" h="152400">
                    <a:moveTo>
                      <a:pt x="0" y="0"/>
                    </a:moveTo>
                    <a:lnTo>
                      <a:pt x="304800" y="0"/>
                    </a:lnTo>
                    <a:lnTo>
                      <a:pt x="3048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57A1F63-DD10-47E5-A742-705E281744DE}"/>
                  </a:ext>
                </a:extLst>
              </p:cNvPr>
              <p:cNvSpPr/>
              <p:nvPr/>
            </p:nvSpPr>
            <p:spPr>
              <a:xfrm>
                <a:off x="3809999" y="2971799"/>
                <a:ext cx="4572000" cy="2743200"/>
              </a:xfrm>
              <a:custGeom>
                <a:avLst/>
                <a:gdLst>
                  <a:gd name="connsiteX0" fmla="*/ 4419601 w 4572000"/>
                  <a:gd name="connsiteY0" fmla="*/ 304801 h 2743200"/>
                  <a:gd name="connsiteX1" fmla="*/ 4343401 w 4572000"/>
                  <a:gd name="connsiteY1" fmla="*/ 228601 h 2743200"/>
                  <a:gd name="connsiteX2" fmla="*/ 3886201 w 4572000"/>
                  <a:gd name="connsiteY2" fmla="*/ 228601 h 2743200"/>
                  <a:gd name="connsiteX3" fmla="*/ 3810001 w 4572000"/>
                  <a:gd name="connsiteY3" fmla="*/ 304801 h 2743200"/>
                  <a:gd name="connsiteX4" fmla="*/ 3810001 w 4572000"/>
                  <a:gd name="connsiteY4" fmla="*/ 685801 h 2743200"/>
                  <a:gd name="connsiteX5" fmla="*/ 3429001 w 4572000"/>
                  <a:gd name="connsiteY5" fmla="*/ 685801 h 2743200"/>
                  <a:gd name="connsiteX6" fmla="*/ 3352801 w 4572000"/>
                  <a:gd name="connsiteY6" fmla="*/ 762001 h 2743200"/>
                  <a:gd name="connsiteX7" fmla="*/ 3352801 w 4572000"/>
                  <a:gd name="connsiteY7" fmla="*/ 1143001 h 2743200"/>
                  <a:gd name="connsiteX8" fmla="*/ 2971801 w 4572000"/>
                  <a:gd name="connsiteY8" fmla="*/ 1143001 h 2743200"/>
                  <a:gd name="connsiteX9" fmla="*/ 2895601 w 4572000"/>
                  <a:gd name="connsiteY9" fmla="*/ 1219201 h 2743200"/>
                  <a:gd name="connsiteX10" fmla="*/ 2895601 w 4572000"/>
                  <a:gd name="connsiteY10" fmla="*/ 1600201 h 2743200"/>
                  <a:gd name="connsiteX11" fmla="*/ 2514601 w 4572000"/>
                  <a:gd name="connsiteY11" fmla="*/ 1600201 h 2743200"/>
                  <a:gd name="connsiteX12" fmla="*/ 2438401 w 4572000"/>
                  <a:gd name="connsiteY12" fmla="*/ 1676401 h 2743200"/>
                  <a:gd name="connsiteX13" fmla="*/ 2438401 w 4572000"/>
                  <a:gd name="connsiteY13" fmla="*/ 2133601 h 2743200"/>
                  <a:gd name="connsiteX14" fmla="*/ 1891892 w 4572000"/>
                  <a:gd name="connsiteY14" fmla="*/ 2133601 h 2743200"/>
                  <a:gd name="connsiteX15" fmla="*/ 1600166 w 4572000"/>
                  <a:gd name="connsiteY15" fmla="*/ 1994275 h 2743200"/>
                  <a:gd name="connsiteX16" fmla="*/ 1460840 w 4572000"/>
                  <a:gd name="connsiteY16" fmla="*/ 2286001 h 2743200"/>
                  <a:gd name="connsiteX17" fmla="*/ 1752566 w 4572000"/>
                  <a:gd name="connsiteY17" fmla="*/ 2425327 h 2743200"/>
                  <a:gd name="connsiteX18" fmla="*/ 1891892 w 4572000"/>
                  <a:gd name="connsiteY18" fmla="*/ 2286001 h 2743200"/>
                  <a:gd name="connsiteX19" fmla="*/ 1981201 w 4572000"/>
                  <a:gd name="connsiteY19" fmla="*/ 2286001 h 2743200"/>
                  <a:gd name="connsiteX20" fmla="*/ 1981201 w 4572000"/>
                  <a:gd name="connsiteY20" fmla="*/ 2514601 h 2743200"/>
                  <a:gd name="connsiteX21" fmla="*/ 1905001 w 4572000"/>
                  <a:gd name="connsiteY21" fmla="*/ 2590801 h 2743200"/>
                  <a:gd name="connsiteX22" fmla="*/ 228601 w 4572000"/>
                  <a:gd name="connsiteY22" fmla="*/ 2590801 h 2743200"/>
                  <a:gd name="connsiteX23" fmla="*/ 152401 w 4572000"/>
                  <a:gd name="connsiteY23" fmla="*/ 2514601 h 2743200"/>
                  <a:gd name="connsiteX24" fmla="*/ 152401 w 4572000"/>
                  <a:gd name="connsiteY24" fmla="*/ 762001 h 2743200"/>
                  <a:gd name="connsiteX25" fmla="*/ 533401 w 4572000"/>
                  <a:gd name="connsiteY25" fmla="*/ 762001 h 2743200"/>
                  <a:gd name="connsiteX26" fmla="*/ 762001 w 4572000"/>
                  <a:gd name="connsiteY26" fmla="*/ 533401 h 2743200"/>
                  <a:gd name="connsiteX27" fmla="*/ 762001 w 4572000"/>
                  <a:gd name="connsiteY27" fmla="*/ 152401 h 2743200"/>
                  <a:gd name="connsiteX28" fmla="*/ 1905001 w 4572000"/>
                  <a:gd name="connsiteY28" fmla="*/ 152401 h 2743200"/>
                  <a:gd name="connsiteX29" fmla="*/ 1981201 w 4572000"/>
                  <a:gd name="connsiteY29" fmla="*/ 228601 h 2743200"/>
                  <a:gd name="connsiteX30" fmla="*/ 1981201 w 4572000"/>
                  <a:gd name="connsiteY30" fmla="*/ 304801 h 2743200"/>
                  <a:gd name="connsiteX31" fmla="*/ 2133601 w 4572000"/>
                  <a:gd name="connsiteY31" fmla="*/ 304801 h 2743200"/>
                  <a:gd name="connsiteX32" fmla="*/ 2133601 w 4572000"/>
                  <a:gd name="connsiteY32" fmla="*/ 228601 h 2743200"/>
                  <a:gd name="connsiteX33" fmla="*/ 1905001 w 4572000"/>
                  <a:gd name="connsiteY33" fmla="*/ 1 h 2743200"/>
                  <a:gd name="connsiteX34" fmla="*/ 748923 w 4572000"/>
                  <a:gd name="connsiteY34" fmla="*/ 1 h 2743200"/>
                  <a:gd name="connsiteX35" fmla="*/ 587277 w 4572000"/>
                  <a:gd name="connsiteY35" fmla="*/ 66960 h 2743200"/>
                  <a:gd name="connsiteX36" fmla="*/ 66955 w 4572000"/>
                  <a:gd name="connsiteY36" fmla="*/ 587282 h 2743200"/>
                  <a:gd name="connsiteX37" fmla="*/ 1 w 4572000"/>
                  <a:gd name="connsiteY37" fmla="*/ 748927 h 2743200"/>
                  <a:gd name="connsiteX38" fmla="*/ 1 w 4572000"/>
                  <a:gd name="connsiteY38" fmla="*/ 2514601 h 2743200"/>
                  <a:gd name="connsiteX39" fmla="*/ 228601 w 4572000"/>
                  <a:gd name="connsiteY39" fmla="*/ 2743201 h 2743200"/>
                  <a:gd name="connsiteX40" fmla="*/ 1905001 w 4572000"/>
                  <a:gd name="connsiteY40" fmla="*/ 2743201 h 2743200"/>
                  <a:gd name="connsiteX41" fmla="*/ 2133601 w 4572000"/>
                  <a:gd name="connsiteY41" fmla="*/ 2514601 h 2743200"/>
                  <a:gd name="connsiteX42" fmla="*/ 2133601 w 4572000"/>
                  <a:gd name="connsiteY42" fmla="*/ 2286001 h 2743200"/>
                  <a:gd name="connsiteX43" fmla="*/ 4572001 w 4572000"/>
                  <a:gd name="connsiteY43" fmla="*/ 2286001 h 2743200"/>
                  <a:gd name="connsiteX44" fmla="*/ 4572001 w 4572000"/>
                  <a:gd name="connsiteY44" fmla="*/ 2133601 h 2743200"/>
                  <a:gd name="connsiteX45" fmla="*/ 4419601 w 4572000"/>
                  <a:gd name="connsiteY45" fmla="*/ 2133601 h 2743200"/>
                  <a:gd name="connsiteX46" fmla="*/ 609601 w 4572000"/>
                  <a:gd name="connsiteY46" fmla="*/ 260167 h 2743200"/>
                  <a:gd name="connsiteX47" fmla="*/ 609601 w 4572000"/>
                  <a:gd name="connsiteY47" fmla="*/ 533401 h 2743200"/>
                  <a:gd name="connsiteX48" fmla="*/ 533401 w 4572000"/>
                  <a:gd name="connsiteY48" fmla="*/ 609601 h 2743200"/>
                  <a:gd name="connsiteX49" fmla="*/ 260167 w 4572000"/>
                  <a:gd name="connsiteY49" fmla="*/ 609601 h 2743200"/>
                  <a:gd name="connsiteX50" fmla="*/ 1676401 w 4572000"/>
                  <a:gd name="connsiteY50" fmla="*/ 2286001 h 2743200"/>
                  <a:gd name="connsiteX51" fmla="*/ 1600201 w 4572000"/>
                  <a:gd name="connsiteY51" fmla="*/ 2209801 h 2743200"/>
                  <a:gd name="connsiteX52" fmla="*/ 1676401 w 4572000"/>
                  <a:gd name="connsiteY52" fmla="*/ 2133601 h 2743200"/>
                  <a:gd name="connsiteX53" fmla="*/ 1752601 w 4572000"/>
                  <a:gd name="connsiteY53" fmla="*/ 2209801 h 2743200"/>
                  <a:gd name="connsiteX54" fmla="*/ 1676401 w 4572000"/>
                  <a:gd name="connsiteY54" fmla="*/ 2286001 h 2743200"/>
                  <a:gd name="connsiteX55" fmla="*/ 2590801 w 4572000"/>
                  <a:gd name="connsiteY55" fmla="*/ 1752601 h 2743200"/>
                  <a:gd name="connsiteX56" fmla="*/ 2895601 w 4572000"/>
                  <a:gd name="connsiteY56" fmla="*/ 1752601 h 2743200"/>
                  <a:gd name="connsiteX57" fmla="*/ 2895601 w 4572000"/>
                  <a:gd name="connsiteY57" fmla="*/ 2133601 h 2743200"/>
                  <a:gd name="connsiteX58" fmla="*/ 2590801 w 4572000"/>
                  <a:gd name="connsiteY58" fmla="*/ 2133601 h 2743200"/>
                  <a:gd name="connsiteX59" fmla="*/ 3048001 w 4572000"/>
                  <a:gd name="connsiteY59" fmla="*/ 1295401 h 2743200"/>
                  <a:gd name="connsiteX60" fmla="*/ 3352801 w 4572000"/>
                  <a:gd name="connsiteY60" fmla="*/ 1295401 h 2743200"/>
                  <a:gd name="connsiteX61" fmla="*/ 3352801 w 4572000"/>
                  <a:gd name="connsiteY61" fmla="*/ 2133601 h 2743200"/>
                  <a:gd name="connsiteX62" fmla="*/ 3048001 w 4572000"/>
                  <a:gd name="connsiteY62" fmla="*/ 2133601 h 2743200"/>
                  <a:gd name="connsiteX63" fmla="*/ 3505201 w 4572000"/>
                  <a:gd name="connsiteY63" fmla="*/ 838201 h 2743200"/>
                  <a:gd name="connsiteX64" fmla="*/ 3810001 w 4572000"/>
                  <a:gd name="connsiteY64" fmla="*/ 838201 h 2743200"/>
                  <a:gd name="connsiteX65" fmla="*/ 3810001 w 4572000"/>
                  <a:gd name="connsiteY65" fmla="*/ 2133601 h 2743200"/>
                  <a:gd name="connsiteX66" fmla="*/ 3505201 w 4572000"/>
                  <a:gd name="connsiteY66" fmla="*/ 2133601 h 2743200"/>
                  <a:gd name="connsiteX67" fmla="*/ 3962401 w 4572000"/>
                  <a:gd name="connsiteY67" fmla="*/ 2133601 h 2743200"/>
                  <a:gd name="connsiteX68" fmla="*/ 3962401 w 4572000"/>
                  <a:gd name="connsiteY68" fmla="*/ 381001 h 2743200"/>
                  <a:gd name="connsiteX69" fmla="*/ 4267201 w 4572000"/>
                  <a:gd name="connsiteY69" fmla="*/ 381001 h 2743200"/>
                  <a:gd name="connsiteX70" fmla="*/ 4267201 w 4572000"/>
                  <a:gd name="connsiteY70" fmla="*/ 2133601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572000" h="2743200">
                    <a:moveTo>
                      <a:pt x="4419601" y="304801"/>
                    </a:moveTo>
                    <a:cubicBezTo>
                      <a:pt x="4419601" y="262717"/>
                      <a:pt x="4385485" y="228601"/>
                      <a:pt x="4343401" y="228601"/>
                    </a:cubicBezTo>
                    <a:lnTo>
                      <a:pt x="3886201" y="228601"/>
                    </a:lnTo>
                    <a:cubicBezTo>
                      <a:pt x="3844117" y="228601"/>
                      <a:pt x="3810001" y="262717"/>
                      <a:pt x="3810001" y="304801"/>
                    </a:cubicBezTo>
                    <a:lnTo>
                      <a:pt x="3810001" y="685801"/>
                    </a:lnTo>
                    <a:lnTo>
                      <a:pt x="3429001" y="685801"/>
                    </a:lnTo>
                    <a:cubicBezTo>
                      <a:pt x="3386917" y="685801"/>
                      <a:pt x="3352801" y="719917"/>
                      <a:pt x="3352801" y="762001"/>
                    </a:cubicBezTo>
                    <a:lnTo>
                      <a:pt x="3352801" y="1143001"/>
                    </a:lnTo>
                    <a:lnTo>
                      <a:pt x="2971801" y="1143001"/>
                    </a:lnTo>
                    <a:cubicBezTo>
                      <a:pt x="2929717" y="1143001"/>
                      <a:pt x="2895601" y="1177117"/>
                      <a:pt x="2895601" y="1219201"/>
                    </a:cubicBezTo>
                    <a:lnTo>
                      <a:pt x="2895601" y="1600201"/>
                    </a:lnTo>
                    <a:lnTo>
                      <a:pt x="2514601" y="1600201"/>
                    </a:lnTo>
                    <a:cubicBezTo>
                      <a:pt x="2472517" y="1600201"/>
                      <a:pt x="2438401" y="1634317"/>
                      <a:pt x="2438401" y="1676401"/>
                    </a:cubicBezTo>
                    <a:lnTo>
                      <a:pt x="2438401" y="2133601"/>
                    </a:lnTo>
                    <a:lnTo>
                      <a:pt x="1891892" y="2133601"/>
                    </a:lnTo>
                    <a:cubicBezTo>
                      <a:pt x="1849808" y="2014569"/>
                      <a:pt x="1719198" y="1952191"/>
                      <a:pt x="1600166" y="1994275"/>
                    </a:cubicBezTo>
                    <a:cubicBezTo>
                      <a:pt x="1481134" y="2036359"/>
                      <a:pt x="1418756" y="2166969"/>
                      <a:pt x="1460840" y="2286001"/>
                    </a:cubicBezTo>
                    <a:cubicBezTo>
                      <a:pt x="1502924" y="2405033"/>
                      <a:pt x="1633535" y="2467411"/>
                      <a:pt x="1752566" y="2425327"/>
                    </a:cubicBezTo>
                    <a:cubicBezTo>
                      <a:pt x="1817667" y="2402310"/>
                      <a:pt x="1868876" y="2351102"/>
                      <a:pt x="1891892" y="2286001"/>
                    </a:cubicBezTo>
                    <a:lnTo>
                      <a:pt x="1981201" y="2286001"/>
                    </a:lnTo>
                    <a:lnTo>
                      <a:pt x="1981201" y="2514601"/>
                    </a:lnTo>
                    <a:cubicBezTo>
                      <a:pt x="1981153" y="2556665"/>
                      <a:pt x="1947065" y="2590753"/>
                      <a:pt x="1905001" y="2590801"/>
                    </a:cubicBezTo>
                    <a:lnTo>
                      <a:pt x="228601" y="2590801"/>
                    </a:lnTo>
                    <a:cubicBezTo>
                      <a:pt x="186537" y="2590753"/>
                      <a:pt x="152449" y="2556665"/>
                      <a:pt x="152401" y="2514601"/>
                    </a:cubicBezTo>
                    <a:lnTo>
                      <a:pt x="152401" y="762001"/>
                    </a:lnTo>
                    <a:lnTo>
                      <a:pt x="533401" y="762001"/>
                    </a:lnTo>
                    <a:cubicBezTo>
                      <a:pt x="659593" y="761856"/>
                      <a:pt x="761857" y="659593"/>
                      <a:pt x="762001" y="533401"/>
                    </a:cubicBezTo>
                    <a:lnTo>
                      <a:pt x="762001" y="152401"/>
                    </a:lnTo>
                    <a:lnTo>
                      <a:pt x="1905001" y="152401"/>
                    </a:lnTo>
                    <a:cubicBezTo>
                      <a:pt x="1947065" y="152449"/>
                      <a:pt x="1981153" y="186537"/>
                      <a:pt x="1981201" y="228601"/>
                    </a:cubicBezTo>
                    <a:lnTo>
                      <a:pt x="1981201" y="304801"/>
                    </a:lnTo>
                    <a:lnTo>
                      <a:pt x="2133601" y="304801"/>
                    </a:lnTo>
                    <a:lnTo>
                      <a:pt x="2133601" y="228601"/>
                    </a:lnTo>
                    <a:cubicBezTo>
                      <a:pt x="2133457" y="102408"/>
                      <a:pt x="2031193" y="145"/>
                      <a:pt x="1905001" y="1"/>
                    </a:cubicBezTo>
                    <a:lnTo>
                      <a:pt x="748923" y="1"/>
                    </a:lnTo>
                    <a:cubicBezTo>
                      <a:pt x="688261" y="-163"/>
                      <a:pt x="630054" y="23948"/>
                      <a:pt x="587277" y="66960"/>
                    </a:cubicBezTo>
                    <a:lnTo>
                      <a:pt x="66955" y="587282"/>
                    </a:lnTo>
                    <a:cubicBezTo>
                      <a:pt x="23944" y="630059"/>
                      <a:pt x="-166" y="688266"/>
                      <a:pt x="1" y="748927"/>
                    </a:cubicBezTo>
                    <a:lnTo>
                      <a:pt x="1" y="2514601"/>
                    </a:lnTo>
                    <a:cubicBezTo>
                      <a:pt x="145" y="2640794"/>
                      <a:pt x="102408" y="2743056"/>
                      <a:pt x="228601" y="2743201"/>
                    </a:cubicBezTo>
                    <a:lnTo>
                      <a:pt x="1905001" y="2743201"/>
                    </a:lnTo>
                    <a:cubicBezTo>
                      <a:pt x="2031193" y="2743056"/>
                      <a:pt x="2133457" y="2640794"/>
                      <a:pt x="2133601" y="2514601"/>
                    </a:cubicBezTo>
                    <a:lnTo>
                      <a:pt x="2133601" y="2286001"/>
                    </a:lnTo>
                    <a:lnTo>
                      <a:pt x="4572001" y="2286001"/>
                    </a:lnTo>
                    <a:lnTo>
                      <a:pt x="4572001" y="2133601"/>
                    </a:lnTo>
                    <a:lnTo>
                      <a:pt x="4419601" y="2133601"/>
                    </a:lnTo>
                    <a:close/>
                    <a:moveTo>
                      <a:pt x="609601" y="260167"/>
                    </a:moveTo>
                    <a:lnTo>
                      <a:pt x="609601" y="533401"/>
                    </a:lnTo>
                    <a:cubicBezTo>
                      <a:pt x="609553" y="575465"/>
                      <a:pt x="575465" y="609553"/>
                      <a:pt x="533401" y="609601"/>
                    </a:cubicBezTo>
                    <a:lnTo>
                      <a:pt x="260167" y="609601"/>
                    </a:lnTo>
                    <a:close/>
                    <a:moveTo>
                      <a:pt x="1676401" y="2286001"/>
                    </a:moveTo>
                    <a:cubicBezTo>
                      <a:pt x="1634317" y="2286001"/>
                      <a:pt x="1600201" y="2251885"/>
                      <a:pt x="1600201" y="2209801"/>
                    </a:cubicBezTo>
                    <a:cubicBezTo>
                      <a:pt x="1600201" y="2167717"/>
                      <a:pt x="1634317" y="2133601"/>
                      <a:pt x="1676401" y="2133601"/>
                    </a:cubicBezTo>
                    <a:cubicBezTo>
                      <a:pt x="1718485" y="2133601"/>
                      <a:pt x="1752601" y="2167717"/>
                      <a:pt x="1752601" y="2209801"/>
                    </a:cubicBezTo>
                    <a:cubicBezTo>
                      <a:pt x="1752553" y="2251865"/>
                      <a:pt x="1718465" y="2285953"/>
                      <a:pt x="1676401" y="2286001"/>
                    </a:cubicBezTo>
                    <a:close/>
                    <a:moveTo>
                      <a:pt x="2590801" y="1752601"/>
                    </a:moveTo>
                    <a:lnTo>
                      <a:pt x="2895601" y="1752601"/>
                    </a:lnTo>
                    <a:lnTo>
                      <a:pt x="2895601" y="2133601"/>
                    </a:lnTo>
                    <a:lnTo>
                      <a:pt x="2590801" y="2133601"/>
                    </a:lnTo>
                    <a:close/>
                    <a:moveTo>
                      <a:pt x="3048001" y="1295401"/>
                    </a:moveTo>
                    <a:lnTo>
                      <a:pt x="3352801" y="1295401"/>
                    </a:lnTo>
                    <a:lnTo>
                      <a:pt x="3352801" y="2133601"/>
                    </a:lnTo>
                    <a:lnTo>
                      <a:pt x="3048001" y="2133601"/>
                    </a:lnTo>
                    <a:close/>
                    <a:moveTo>
                      <a:pt x="3505201" y="838201"/>
                    </a:moveTo>
                    <a:lnTo>
                      <a:pt x="3810001" y="838201"/>
                    </a:lnTo>
                    <a:lnTo>
                      <a:pt x="3810001" y="2133601"/>
                    </a:lnTo>
                    <a:lnTo>
                      <a:pt x="3505201" y="2133601"/>
                    </a:lnTo>
                    <a:close/>
                    <a:moveTo>
                      <a:pt x="3962401" y="2133601"/>
                    </a:moveTo>
                    <a:lnTo>
                      <a:pt x="3962401" y="381001"/>
                    </a:lnTo>
                    <a:lnTo>
                      <a:pt x="4267201" y="381001"/>
                    </a:lnTo>
                    <a:lnTo>
                      <a:pt x="4267201" y="213360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086B9F3C-0F14-42F5-AD80-EE4210FC997F}"/>
                  </a:ext>
                </a:extLst>
              </p:cNvPr>
              <p:cNvSpPr/>
              <p:nvPr/>
            </p:nvSpPr>
            <p:spPr>
              <a:xfrm>
                <a:off x="3809946" y="1523851"/>
                <a:ext cx="2514709" cy="1524148"/>
              </a:xfrm>
              <a:custGeom>
                <a:avLst/>
                <a:gdLst>
                  <a:gd name="connsiteX0" fmla="*/ 228653 w 2514709"/>
                  <a:gd name="connsiteY0" fmla="*/ 1524148 h 1524148"/>
                  <a:gd name="connsiteX1" fmla="*/ 457253 w 2514709"/>
                  <a:gd name="connsiteY1" fmla="*/ 1295654 h 1524148"/>
                  <a:gd name="connsiteX2" fmla="*/ 434915 w 2514709"/>
                  <a:gd name="connsiteY2" fmla="*/ 1197053 h 1524148"/>
                  <a:gd name="connsiteX3" fmla="*/ 663557 w 2514709"/>
                  <a:gd name="connsiteY3" fmla="*/ 968409 h 1524148"/>
                  <a:gd name="connsiteX4" fmla="*/ 968248 w 2514709"/>
                  <a:gd name="connsiteY4" fmla="*/ 860794 h 1524148"/>
                  <a:gd name="connsiteX5" fmla="*/ 977545 w 2514709"/>
                  <a:gd name="connsiteY5" fmla="*/ 838348 h 1524148"/>
                  <a:gd name="connsiteX6" fmla="*/ 1308562 w 2514709"/>
                  <a:gd name="connsiteY6" fmla="*/ 838348 h 1524148"/>
                  <a:gd name="connsiteX7" fmla="*/ 1600211 w 2514709"/>
                  <a:gd name="connsiteY7" fmla="*/ 977688 h 1524148"/>
                  <a:gd name="connsiteX8" fmla="*/ 1749477 w 2514709"/>
                  <a:gd name="connsiteY8" fmla="*/ 799917 h 1524148"/>
                  <a:gd name="connsiteX9" fmla="*/ 2179807 w 2514709"/>
                  <a:gd name="connsiteY9" fmla="*/ 431064 h 1524148"/>
                  <a:gd name="connsiteX10" fmla="*/ 2488471 w 2514709"/>
                  <a:gd name="connsiteY10" fmla="*/ 334904 h 1524148"/>
                  <a:gd name="connsiteX11" fmla="*/ 2392311 w 2514709"/>
                  <a:gd name="connsiteY11" fmla="*/ 26239 h 1524148"/>
                  <a:gd name="connsiteX12" fmla="*/ 2083646 w 2514709"/>
                  <a:gd name="connsiteY12" fmla="*/ 122399 h 1524148"/>
                  <a:gd name="connsiteX13" fmla="*/ 2076148 w 2514709"/>
                  <a:gd name="connsiteY13" fmla="*/ 319193 h 1524148"/>
                  <a:gd name="connsiteX14" fmla="*/ 1711595 w 2514709"/>
                  <a:gd name="connsiteY14" fmla="*/ 631666 h 1524148"/>
                  <a:gd name="connsiteX15" fmla="*/ 1393651 w 2514709"/>
                  <a:gd name="connsiteY15" fmla="*/ 574370 h 1524148"/>
                  <a:gd name="connsiteX16" fmla="*/ 1308562 w 2514709"/>
                  <a:gd name="connsiteY16" fmla="*/ 685948 h 1524148"/>
                  <a:gd name="connsiteX17" fmla="*/ 977545 w 2514709"/>
                  <a:gd name="connsiteY17" fmla="*/ 685948 h 1524148"/>
                  <a:gd name="connsiteX18" fmla="*/ 685884 w 2514709"/>
                  <a:gd name="connsiteY18" fmla="*/ 546573 h 1524148"/>
                  <a:gd name="connsiteX19" fmla="*/ 546508 w 2514709"/>
                  <a:gd name="connsiteY19" fmla="*/ 838233 h 1524148"/>
                  <a:gd name="connsiteX20" fmla="*/ 555791 w 2514709"/>
                  <a:gd name="connsiteY20" fmla="*/ 860644 h 1524148"/>
                  <a:gd name="connsiteX21" fmla="*/ 327149 w 2514709"/>
                  <a:gd name="connsiteY21" fmla="*/ 1089288 h 1524148"/>
                  <a:gd name="connsiteX22" fmla="*/ 22368 w 2514709"/>
                  <a:gd name="connsiteY22" fmla="*/ 1197052 h 1524148"/>
                  <a:gd name="connsiteX23" fmla="*/ 130133 w 2514709"/>
                  <a:gd name="connsiteY23" fmla="*/ 1501833 h 1524148"/>
                  <a:gd name="connsiteX24" fmla="*/ 228653 w 2514709"/>
                  <a:gd name="connsiteY24" fmla="*/ 1524148 h 1524148"/>
                  <a:gd name="connsiteX25" fmla="*/ 2286053 w 2514709"/>
                  <a:gd name="connsiteY25" fmla="*/ 152548 h 1524148"/>
                  <a:gd name="connsiteX26" fmla="*/ 2362253 w 2514709"/>
                  <a:gd name="connsiteY26" fmla="*/ 228748 h 1524148"/>
                  <a:gd name="connsiteX27" fmla="*/ 2286053 w 2514709"/>
                  <a:gd name="connsiteY27" fmla="*/ 304948 h 1524148"/>
                  <a:gd name="connsiteX28" fmla="*/ 2209853 w 2514709"/>
                  <a:gd name="connsiteY28" fmla="*/ 228748 h 1524148"/>
                  <a:gd name="connsiteX29" fmla="*/ 2286053 w 2514709"/>
                  <a:gd name="connsiteY29" fmla="*/ 152548 h 1524148"/>
                  <a:gd name="connsiteX30" fmla="*/ 1524053 w 2514709"/>
                  <a:gd name="connsiteY30" fmla="*/ 685948 h 1524148"/>
                  <a:gd name="connsiteX31" fmla="*/ 1600253 w 2514709"/>
                  <a:gd name="connsiteY31" fmla="*/ 762148 h 1524148"/>
                  <a:gd name="connsiteX32" fmla="*/ 1524053 w 2514709"/>
                  <a:gd name="connsiteY32" fmla="*/ 838348 h 1524148"/>
                  <a:gd name="connsiteX33" fmla="*/ 1447853 w 2514709"/>
                  <a:gd name="connsiteY33" fmla="*/ 762148 h 1524148"/>
                  <a:gd name="connsiteX34" fmla="*/ 1524053 w 2514709"/>
                  <a:gd name="connsiteY34" fmla="*/ 685948 h 1524148"/>
                  <a:gd name="connsiteX35" fmla="*/ 762053 w 2514709"/>
                  <a:gd name="connsiteY35" fmla="*/ 685948 h 1524148"/>
                  <a:gd name="connsiteX36" fmla="*/ 838253 w 2514709"/>
                  <a:gd name="connsiteY36" fmla="*/ 762148 h 1524148"/>
                  <a:gd name="connsiteX37" fmla="*/ 762053 w 2514709"/>
                  <a:gd name="connsiteY37" fmla="*/ 838348 h 1524148"/>
                  <a:gd name="connsiteX38" fmla="*/ 685853 w 2514709"/>
                  <a:gd name="connsiteY38" fmla="*/ 762148 h 1524148"/>
                  <a:gd name="connsiteX39" fmla="*/ 762053 w 2514709"/>
                  <a:gd name="connsiteY39" fmla="*/ 685948 h 1524148"/>
                  <a:gd name="connsiteX40" fmla="*/ 228653 w 2514709"/>
                  <a:gd name="connsiteY40" fmla="*/ 1219348 h 1524148"/>
                  <a:gd name="connsiteX41" fmla="*/ 304853 w 2514709"/>
                  <a:gd name="connsiteY41" fmla="*/ 1295548 h 1524148"/>
                  <a:gd name="connsiteX42" fmla="*/ 228653 w 2514709"/>
                  <a:gd name="connsiteY42" fmla="*/ 1371748 h 1524148"/>
                  <a:gd name="connsiteX43" fmla="*/ 152453 w 2514709"/>
                  <a:gd name="connsiteY43" fmla="*/ 1295548 h 1524148"/>
                  <a:gd name="connsiteX44" fmla="*/ 228653 w 2514709"/>
                  <a:gd name="connsiteY44" fmla="*/ 1219348 h 1524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514709" h="1524148">
                    <a:moveTo>
                      <a:pt x="228653" y="1524148"/>
                    </a:moveTo>
                    <a:cubicBezTo>
                      <a:pt x="354876" y="1524178"/>
                      <a:pt x="457224" y="1421877"/>
                      <a:pt x="457253" y="1295654"/>
                    </a:cubicBezTo>
                    <a:cubicBezTo>
                      <a:pt x="457261" y="1261532"/>
                      <a:pt x="449628" y="1227841"/>
                      <a:pt x="434915" y="1197053"/>
                    </a:cubicBezTo>
                    <a:lnTo>
                      <a:pt x="663557" y="968409"/>
                    </a:lnTo>
                    <a:cubicBezTo>
                      <a:pt x="777412" y="1022830"/>
                      <a:pt x="913827" y="974649"/>
                      <a:pt x="968248" y="860794"/>
                    </a:cubicBezTo>
                    <a:cubicBezTo>
                      <a:pt x="971742" y="853482"/>
                      <a:pt x="974846" y="845990"/>
                      <a:pt x="977545" y="838348"/>
                    </a:cubicBezTo>
                    <a:lnTo>
                      <a:pt x="1308562" y="838348"/>
                    </a:lnTo>
                    <a:cubicBezTo>
                      <a:pt x="1350621" y="957363"/>
                      <a:pt x="1481197" y="1019747"/>
                      <a:pt x="1600211" y="977688"/>
                    </a:cubicBezTo>
                    <a:cubicBezTo>
                      <a:pt x="1678594" y="949988"/>
                      <a:pt x="1735755" y="881911"/>
                      <a:pt x="1749477" y="799917"/>
                    </a:cubicBezTo>
                    <a:lnTo>
                      <a:pt x="2179807" y="431064"/>
                    </a:lnTo>
                    <a:cubicBezTo>
                      <a:pt x="2291596" y="489745"/>
                      <a:pt x="2429790" y="446693"/>
                      <a:pt x="2488471" y="334904"/>
                    </a:cubicBezTo>
                    <a:cubicBezTo>
                      <a:pt x="2547152" y="223114"/>
                      <a:pt x="2504100" y="84921"/>
                      <a:pt x="2392311" y="26239"/>
                    </a:cubicBezTo>
                    <a:cubicBezTo>
                      <a:pt x="2280521" y="-32442"/>
                      <a:pt x="2142327" y="10610"/>
                      <a:pt x="2083646" y="122399"/>
                    </a:cubicBezTo>
                    <a:cubicBezTo>
                      <a:pt x="2051571" y="183503"/>
                      <a:pt x="2048815" y="255826"/>
                      <a:pt x="2076148" y="319193"/>
                    </a:cubicBezTo>
                    <a:lnTo>
                      <a:pt x="1711595" y="631666"/>
                    </a:lnTo>
                    <a:cubicBezTo>
                      <a:pt x="1639619" y="528046"/>
                      <a:pt x="1497271" y="502394"/>
                      <a:pt x="1393651" y="574370"/>
                    </a:cubicBezTo>
                    <a:cubicBezTo>
                      <a:pt x="1354285" y="601715"/>
                      <a:pt x="1324517" y="640750"/>
                      <a:pt x="1308562" y="685948"/>
                    </a:cubicBezTo>
                    <a:lnTo>
                      <a:pt x="977545" y="685948"/>
                    </a:lnTo>
                    <a:cubicBezTo>
                      <a:pt x="935492" y="566921"/>
                      <a:pt x="804912" y="504520"/>
                      <a:pt x="685884" y="546573"/>
                    </a:cubicBezTo>
                    <a:cubicBezTo>
                      <a:pt x="566857" y="588625"/>
                      <a:pt x="504456" y="719206"/>
                      <a:pt x="546508" y="838233"/>
                    </a:cubicBezTo>
                    <a:cubicBezTo>
                      <a:pt x="549204" y="845862"/>
                      <a:pt x="552302" y="853343"/>
                      <a:pt x="555791" y="860644"/>
                    </a:cubicBezTo>
                    <a:lnTo>
                      <a:pt x="327149" y="1089288"/>
                    </a:lnTo>
                    <a:cubicBezTo>
                      <a:pt x="213228" y="1034883"/>
                      <a:pt x="76773" y="1083131"/>
                      <a:pt x="22368" y="1197052"/>
                    </a:cubicBezTo>
                    <a:cubicBezTo>
                      <a:pt x="-32037" y="1310974"/>
                      <a:pt x="16211" y="1447429"/>
                      <a:pt x="130133" y="1501833"/>
                    </a:cubicBezTo>
                    <a:cubicBezTo>
                      <a:pt x="160898" y="1516526"/>
                      <a:pt x="194560" y="1524150"/>
                      <a:pt x="228653" y="1524148"/>
                    </a:cubicBezTo>
                    <a:close/>
                    <a:moveTo>
                      <a:pt x="2286053" y="152548"/>
                    </a:moveTo>
                    <a:cubicBezTo>
                      <a:pt x="2328137" y="152548"/>
                      <a:pt x="2362253" y="186664"/>
                      <a:pt x="2362253" y="228748"/>
                    </a:cubicBezTo>
                    <a:cubicBezTo>
                      <a:pt x="2362253" y="270833"/>
                      <a:pt x="2328137" y="304948"/>
                      <a:pt x="2286053" y="304948"/>
                    </a:cubicBezTo>
                    <a:cubicBezTo>
                      <a:pt x="2243969" y="304948"/>
                      <a:pt x="2209853" y="270833"/>
                      <a:pt x="2209853" y="228748"/>
                    </a:cubicBezTo>
                    <a:cubicBezTo>
                      <a:pt x="2209901" y="186684"/>
                      <a:pt x="2243989" y="152597"/>
                      <a:pt x="2286053" y="152548"/>
                    </a:cubicBezTo>
                    <a:close/>
                    <a:moveTo>
                      <a:pt x="1524053" y="685948"/>
                    </a:moveTo>
                    <a:cubicBezTo>
                      <a:pt x="1566137" y="685948"/>
                      <a:pt x="1600253" y="720064"/>
                      <a:pt x="1600253" y="762148"/>
                    </a:cubicBezTo>
                    <a:cubicBezTo>
                      <a:pt x="1600253" y="804233"/>
                      <a:pt x="1566137" y="838348"/>
                      <a:pt x="1524053" y="838348"/>
                    </a:cubicBezTo>
                    <a:cubicBezTo>
                      <a:pt x="1481969" y="838348"/>
                      <a:pt x="1447853" y="804233"/>
                      <a:pt x="1447853" y="762148"/>
                    </a:cubicBezTo>
                    <a:cubicBezTo>
                      <a:pt x="1447901" y="720084"/>
                      <a:pt x="1481989" y="685997"/>
                      <a:pt x="1524053" y="685948"/>
                    </a:cubicBezTo>
                    <a:close/>
                    <a:moveTo>
                      <a:pt x="762053" y="685948"/>
                    </a:moveTo>
                    <a:cubicBezTo>
                      <a:pt x="804137" y="685948"/>
                      <a:pt x="838253" y="720064"/>
                      <a:pt x="838253" y="762148"/>
                    </a:cubicBezTo>
                    <a:cubicBezTo>
                      <a:pt x="838253" y="804233"/>
                      <a:pt x="804137" y="838348"/>
                      <a:pt x="762053" y="838348"/>
                    </a:cubicBezTo>
                    <a:cubicBezTo>
                      <a:pt x="719969" y="838348"/>
                      <a:pt x="685853" y="804233"/>
                      <a:pt x="685853" y="762148"/>
                    </a:cubicBezTo>
                    <a:cubicBezTo>
                      <a:pt x="685901" y="720084"/>
                      <a:pt x="719989" y="685997"/>
                      <a:pt x="762053" y="685948"/>
                    </a:cubicBezTo>
                    <a:close/>
                    <a:moveTo>
                      <a:pt x="228653" y="1219348"/>
                    </a:moveTo>
                    <a:cubicBezTo>
                      <a:pt x="270737" y="1219348"/>
                      <a:pt x="304853" y="1253464"/>
                      <a:pt x="304853" y="1295548"/>
                    </a:cubicBezTo>
                    <a:cubicBezTo>
                      <a:pt x="304853" y="1337633"/>
                      <a:pt x="270737" y="1371748"/>
                      <a:pt x="228653" y="1371748"/>
                    </a:cubicBezTo>
                    <a:cubicBezTo>
                      <a:pt x="186569" y="1371748"/>
                      <a:pt x="152453" y="1337633"/>
                      <a:pt x="152453" y="1295548"/>
                    </a:cubicBezTo>
                    <a:cubicBezTo>
                      <a:pt x="152501" y="1253484"/>
                      <a:pt x="186589" y="1219397"/>
                      <a:pt x="228653" y="12193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06011A1-EFED-4929-814F-778516B1E28C}"/>
                  </a:ext>
                </a:extLst>
              </p:cNvPr>
              <p:cNvSpPr/>
              <p:nvPr/>
            </p:nvSpPr>
            <p:spPr>
              <a:xfrm>
                <a:off x="5181503" y="1138234"/>
                <a:ext cx="3206106" cy="3814765"/>
              </a:xfrm>
              <a:custGeom>
                <a:avLst/>
                <a:gdLst>
                  <a:gd name="connsiteX0" fmla="*/ 1615208 w 3206106"/>
                  <a:gd name="connsiteY0" fmla="*/ 1787090 h 3814765"/>
                  <a:gd name="connsiteX1" fmla="*/ 1111536 w 3206106"/>
                  <a:gd name="connsiteY1" fmla="*/ 2290765 h 3814765"/>
                  <a:gd name="connsiteX2" fmla="*/ 444188 w 3206106"/>
                  <a:gd name="connsiteY2" fmla="*/ 2290765 h 3814765"/>
                  <a:gd name="connsiteX3" fmla="*/ 152462 w 3206106"/>
                  <a:gd name="connsiteY3" fmla="*/ 2151439 h 3814765"/>
                  <a:gd name="connsiteX4" fmla="*/ 13136 w 3206106"/>
                  <a:gd name="connsiteY4" fmla="*/ 2443165 h 3814765"/>
                  <a:gd name="connsiteX5" fmla="*/ 304862 w 3206106"/>
                  <a:gd name="connsiteY5" fmla="*/ 2582492 h 3814765"/>
                  <a:gd name="connsiteX6" fmla="*/ 444188 w 3206106"/>
                  <a:gd name="connsiteY6" fmla="*/ 2443165 h 3814765"/>
                  <a:gd name="connsiteX7" fmla="*/ 609697 w 3206106"/>
                  <a:gd name="connsiteY7" fmla="*/ 2443165 h 3814765"/>
                  <a:gd name="connsiteX8" fmla="*/ 609697 w 3206106"/>
                  <a:gd name="connsiteY8" fmla="*/ 3814765 h 3814765"/>
                  <a:gd name="connsiteX9" fmla="*/ 762097 w 3206106"/>
                  <a:gd name="connsiteY9" fmla="*/ 3814765 h 3814765"/>
                  <a:gd name="connsiteX10" fmla="*/ 762097 w 3206106"/>
                  <a:gd name="connsiteY10" fmla="*/ 2443165 h 3814765"/>
                  <a:gd name="connsiteX11" fmla="*/ 1143097 w 3206106"/>
                  <a:gd name="connsiteY11" fmla="*/ 2443165 h 3814765"/>
                  <a:gd name="connsiteX12" fmla="*/ 1196982 w 3206106"/>
                  <a:gd name="connsiteY12" fmla="*/ 2420846 h 3814765"/>
                  <a:gd name="connsiteX13" fmla="*/ 1746934 w 3206106"/>
                  <a:gd name="connsiteY13" fmla="*/ 1870894 h 3814765"/>
                  <a:gd name="connsiteX14" fmla="*/ 3089991 w 3206106"/>
                  <a:gd name="connsiteY14" fmla="*/ 1459172 h 3814765"/>
                  <a:gd name="connsiteX15" fmla="*/ 2678269 w 3206106"/>
                  <a:gd name="connsiteY15" fmla="*/ 116115 h 3814765"/>
                  <a:gd name="connsiteX16" fmla="*/ 1335212 w 3206106"/>
                  <a:gd name="connsiteY16" fmla="*/ 527837 h 3814765"/>
                  <a:gd name="connsiteX17" fmla="*/ 1615207 w 3206106"/>
                  <a:gd name="connsiteY17" fmla="*/ 1787090 h 3814765"/>
                  <a:gd name="connsiteX18" fmla="*/ 228697 w 3206106"/>
                  <a:gd name="connsiteY18" fmla="*/ 2443165 h 3814765"/>
                  <a:gd name="connsiteX19" fmla="*/ 152497 w 3206106"/>
                  <a:gd name="connsiteY19" fmla="*/ 2366965 h 3814765"/>
                  <a:gd name="connsiteX20" fmla="*/ 228697 w 3206106"/>
                  <a:gd name="connsiteY20" fmla="*/ 2290765 h 3814765"/>
                  <a:gd name="connsiteX21" fmla="*/ 304897 w 3206106"/>
                  <a:gd name="connsiteY21" fmla="*/ 2366965 h 3814765"/>
                  <a:gd name="connsiteX22" fmla="*/ 228697 w 3206106"/>
                  <a:gd name="connsiteY22" fmla="*/ 2443165 h 3814765"/>
                  <a:gd name="connsiteX23" fmla="*/ 2821120 w 3206106"/>
                  <a:gd name="connsiteY23" fmla="*/ 1568292 h 3814765"/>
                  <a:gd name="connsiteX24" fmla="*/ 2379584 w 3206106"/>
                  <a:gd name="connsiteY24" fmla="*/ 1071565 h 3814765"/>
                  <a:gd name="connsiteX25" fmla="*/ 3044595 w 3206106"/>
                  <a:gd name="connsiteY25" fmla="*/ 1071565 h 3814765"/>
                  <a:gd name="connsiteX26" fmla="*/ 2821120 w 3206106"/>
                  <a:gd name="connsiteY26" fmla="*/ 1568292 h 3814765"/>
                  <a:gd name="connsiteX27" fmla="*/ 3044595 w 3206106"/>
                  <a:gd name="connsiteY27" fmla="*/ 919165 h 3814765"/>
                  <a:gd name="connsiteX28" fmla="*/ 2286097 w 3206106"/>
                  <a:gd name="connsiteY28" fmla="*/ 919165 h 3814765"/>
                  <a:gd name="connsiteX29" fmla="*/ 2286097 w 3206106"/>
                  <a:gd name="connsiteY29" fmla="*/ 160666 h 3814765"/>
                  <a:gd name="connsiteX30" fmla="*/ 3044595 w 3206106"/>
                  <a:gd name="connsiteY30" fmla="*/ 919165 h 3814765"/>
                  <a:gd name="connsiteX31" fmla="*/ 2133697 w 3206106"/>
                  <a:gd name="connsiteY31" fmla="*/ 160666 h 3814765"/>
                  <a:gd name="connsiteX32" fmla="*/ 2133697 w 3206106"/>
                  <a:gd name="connsiteY32" fmla="*/ 995365 h 3814765"/>
                  <a:gd name="connsiteX33" fmla="*/ 2153007 w 3206106"/>
                  <a:gd name="connsiteY33" fmla="*/ 1045934 h 3814765"/>
                  <a:gd name="connsiteX34" fmla="*/ 2152942 w 3206106"/>
                  <a:gd name="connsiteY34" fmla="*/ 1045990 h 3814765"/>
                  <a:gd name="connsiteX35" fmla="*/ 2707271 w 3206106"/>
                  <a:gd name="connsiteY35" fmla="*/ 1669612 h 3814765"/>
                  <a:gd name="connsiteX36" fmla="*/ 1535371 w 3206106"/>
                  <a:gd name="connsiteY36" fmla="*/ 1492783 h 3814765"/>
                  <a:gd name="connsiteX37" fmla="*/ 1712200 w 3206106"/>
                  <a:gd name="connsiteY37" fmla="*/ 320883 h 3814765"/>
                  <a:gd name="connsiteX38" fmla="*/ 2133697 w 3206106"/>
                  <a:gd name="connsiteY38" fmla="*/ 160666 h 3814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206106" h="3814765">
                    <a:moveTo>
                      <a:pt x="1615208" y="1787090"/>
                    </a:moveTo>
                    <a:lnTo>
                      <a:pt x="1111536" y="2290765"/>
                    </a:lnTo>
                    <a:lnTo>
                      <a:pt x="444188" y="2290765"/>
                    </a:lnTo>
                    <a:cubicBezTo>
                      <a:pt x="402104" y="2171734"/>
                      <a:pt x="271494" y="2109355"/>
                      <a:pt x="152462" y="2151439"/>
                    </a:cubicBezTo>
                    <a:cubicBezTo>
                      <a:pt x="33430" y="2193523"/>
                      <a:pt x="-28948" y="2324134"/>
                      <a:pt x="13136" y="2443165"/>
                    </a:cubicBezTo>
                    <a:cubicBezTo>
                      <a:pt x="55220" y="2562197"/>
                      <a:pt x="185831" y="2624576"/>
                      <a:pt x="304862" y="2582492"/>
                    </a:cubicBezTo>
                    <a:cubicBezTo>
                      <a:pt x="369963" y="2559475"/>
                      <a:pt x="421172" y="2508266"/>
                      <a:pt x="444188" y="2443165"/>
                    </a:cubicBezTo>
                    <a:lnTo>
                      <a:pt x="609697" y="2443165"/>
                    </a:lnTo>
                    <a:lnTo>
                      <a:pt x="609697" y="3814765"/>
                    </a:lnTo>
                    <a:lnTo>
                      <a:pt x="762097" y="3814765"/>
                    </a:lnTo>
                    <a:lnTo>
                      <a:pt x="762097" y="2443165"/>
                    </a:lnTo>
                    <a:lnTo>
                      <a:pt x="1143097" y="2443165"/>
                    </a:lnTo>
                    <a:cubicBezTo>
                      <a:pt x="1163308" y="2443165"/>
                      <a:pt x="1182691" y="2435137"/>
                      <a:pt x="1196982" y="2420846"/>
                    </a:cubicBezTo>
                    <a:lnTo>
                      <a:pt x="1746934" y="1870894"/>
                    </a:lnTo>
                    <a:cubicBezTo>
                      <a:pt x="2231503" y="2128075"/>
                      <a:pt x="2832810" y="1943741"/>
                      <a:pt x="3089991" y="1459172"/>
                    </a:cubicBezTo>
                    <a:cubicBezTo>
                      <a:pt x="3347172" y="974603"/>
                      <a:pt x="3162838" y="373296"/>
                      <a:pt x="2678269" y="116115"/>
                    </a:cubicBezTo>
                    <a:cubicBezTo>
                      <a:pt x="2193700" y="-141066"/>
                      <a:pt x="1592393" y="43268"/>
                      <a:pt x="1335212" y="527837"/>
                    </a:cubicBezTo>
                    <a:cubicBezTo>
                      <a:pt x="1106200" y="959332"/>
                      <a:pt x="1224927" y="1493295"/>
                      <a:pt x="1615207" y="1787090"/>
                    </a:cubicBezTo>
                    <a:close/>
                    <a:moveTo>
                      <a:pt x="228697" y="2443165"/>
                    </a:moveTo>
                    <a:cubicBezTo>
                      <a:pt x="186613" y="2443165"/>
                      <a:pt x="152497" y="2409050"/>
                      <a:pt x="152497" y="2366965"/>
                    </a:cubicBezTo>
                    <a:cubicBezTo>
                      <a:pt x="152497" y="2324881"/>
                      <a:pt x="186613" y="2290765"/>
                      <a:pt x="228697" y="2290765"/>
                    </a:cubicBezTo>
                    <a:cubicBezTo>
                      <a:pt x="270781" y="2290765"/>
                      <a:pt x="304897" y="2324881"/>
                      <a:pt x="304897" y="2366965"/>
                    </a:cubicBezTo>
                    <a:cubicBezTo>
                      <a:pt x="304849" y="2409029"/>
                      <a:pt x="270761" y="2443117"/>
                      <a:pt x="228697" y="2443165"/>
                    </a:cubicBezTo>
                    <a:close/>
                    <a:moveTo>
                      <a:pt x="2821120" y="1568292"/>
                    </a:moveTo>
                    <a:lnTo>
                      <a:pt x="2379584" y="1071565"/>
                    </a:lnTo>
                    <a:lnTo>
                      <a:pt x="3044595" y="1071565"/>
                    </a:lnTo>
                    <a:cubicBezTo>
                      <a:pt x="3027689" y="1257458"/>
                      <a:pt x="2949014" y="1432333"/>
                      <a:pt x="2821120" y="1568292"/>
                    </a:cubicBezTo>
                    <a:close/>
                    <a:moveTo>
                      <a:pt x="3044595" y="919165"/>
                    </a:moveTo>
                    <a:lnTo>
                      <a:pt x="2286097" y="919165"/>
                    </a:lnTo>
                    <a:lnTo>
                      <a:pt x="2286097" y="160666"/>
                    </a:lnTo>
                    <a:cubicBezTo>
                      <a:pt x="2688542" y="197970"/>
                      <a:pt x="3007291" y="516720"/>
                      <a:pt x="3044595" y="919165"/>
                    </a:cubicBezTo>
                    <a:close/>
                    <a:moveTo>
                      <a:pt x="2133697" y="160666"/>
                    </a:moveTo>
                    <a:lnTo>
                      <a:pt x="2133697" y="995365"/>
                    </a:lnTo>
                    <a:cubicBezTo>
                      <a:pt x="2133691" y="1014024"/>
                      <a:pt x="2140567" y="1032029"/>
                      <a:pt x="2153007" y="1045934"/>
                    </a:cubicBezTo>
                    <a:lnTo>
                      <a:pt x="2152942" y="1045990"/>
                    </a:lnTo>
                    <a:lnTo>
                      <a:pt x="2707271" y="1669612"/>
                    </a:lnTo>
                    <a:cubicBezTo>
                      <a:pt x="2334830" y="1944393"/>
                      <a:pt x="1810153" y="1865224"/>
                      <a:pt x="1535371" y="1492783"/>
                    </a:cubicBezTo>
                    <a:cubicBezTo>
                      <a:pt x="1260590" y="1120342"/>
                      <a:pt x="1339759" y="595665"/>
                      <a:pt x="1712200" y="320883"/>
                    </a:cubicBezTo>
                    <a:cubicBezTo>
                      <a:pt x="1835422" y="229972"/>
                      <a:pt x="1981199" y="174560"/>
                      <a:pt x="2133697" y="16066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sp>
          <p:nvSpPr>
            <p:cNvPr id="119" name="Graphic 117">
              <a:extLst>
                <a:ext uri="{FF2B5EF4-FFF2-40B4-BE49-F238E27FC236}">
                  <a16:creationId xmlns:a16="http://schemas.microsoft.com/office/drawing/2014/main" id="{2BD2AF99-AB3C-453C-A70D-AFF0EA682409}"/>
                </a:ext>
              </a:extLst>
            </p:cNvPr>
            <p:cNvSpPr/>
            <p:nvPr/>
          </p:nvSpPr>
          <p:spPr>
            <a:xfrm>
              <a:off x="4527827" y="2360657"/>
              <a:ext cx="558980" cy="529961"/>
            </a:xfrm>
            <a:custGeom>
              <a:avLst/>
              <a:gdLst>
                <a:gd name="connsiteX0" fmla="*/ 306343 w 737196"/>
                <a:gd name="connsiteY0" fmla="*/ 413899 h 698925"/>
                <a:gd name="connsiteX1" fmla="*/ 126482 w 737196"/>
                <a:gd name="connsiteY1" fmla="*/ 413861 h 698925"/>
                <a:gd name="connsiteX2" fmla="*/ 126482 w 737196"/>
                <a:gd name="connsiteY2" fmla="*/ 216379 h 698925"/>
                <a:gd name="connsiteX3" fmla="*/ 0 w 737196"/>
                <a:gd name="connsiteY3" fmla="*/ 216379 h 698925"/>
                <a:gd name="connsiteX4" fmla="*/ 216437 w 737196"/>
                <a:gd name="connsiteY4" fmla="*/ 0 h 698925"/>
                <a:gd name="connsiteX5" fmla="*/ 432806 w 737196"/>
                <a:gd name="connsiteY5" fmla="*/ 216370 h 698925"/>
                <a:gd name="connsiteX6" fmla="*/ 306343 w 737196"/>
                <a:gd name="connsiteY6" fmla="*/ 216370 h 698925"/>
                <a:gd name="connsiteX7" fmla="*/ 306343 w 737196"/>
                <a:gd name="connsiteY7" fmla="*/ 413899 h 698925"/>
                <a:gd name="connsiteX8" fmla="*/ 306343 w 737196"/>
                <a:gd name="connsiteY8" fmla="*/ 413899 h 698925"/>
                <a:gd name="connsiteX9" fmla="*/ 148733 w 737196"/>
                <a:gd name="connsiteY9" fmla="*/ 391620 h 698925"/>
                <a:gd name="connsiteX10" fmla="*/ 284093 w 737196"/>
                <a:gd name="connsiteY10" fmla="*/ 391668 h 698925"/>
                <a:gd name="connsiteX11" fmla="*/ 284093 w 737196"/>
                <a:gd name="connsiteY11" fmla="*/ 194129 h 698925"/>
                <a:gd name="connsiteX12" fmla="*/ 379095 w 737196"/>
                <a:gd name="connsiteY12" fmla="*/ 194129 h 698925"/>
                <a:gd name="connsiteX13" fmla="*/ 216437 w 737196"/>
                <a:gd name="connsiteY13" fmla="*/ 31461 h 698925"/>
                <a:gd name="connsiteX14" fmla="*/ 53731 w 737196"/>
                <a:gd name="connsiteY14" fmla="*/ 194129 h 698925"/>
                <a:gd name="connsiteX15" fmla="*/ 148752 w 737196"/>
                <a:gd name="connsiteY15" fmla="*/ 194129 h 698925"/>
                <a:gd name="connsiteX16" fmla="*/ 148733 w 737196"/>
                <a:gd name="connsiteY16" fmla="*/ 391620 h 698925"/>
                <a:gd name="connsiteX17" fmla="*/ 148733 w 737196"/>
                <a:gd name="connsiteY17" fmla="*/ 391620 h 698925"/>
                <a:gd name="connsiteX18" fmla="*/ 520779 w 737196"/>
                <a:gd name="connsiteY18" fmla="*/ 698925 h 698925"/>
                <a:gd name="connsiteX19" fmla="*/ 304409 w 737196"/>
                <a:gd name="connsiteY19" fmla="*/ 482565 h 698925"/>
                <a:gd name="connsiteX20" fmla="*/ 430873 w 737196"/>
                <a:gd name="connsiteY20" fmla="*/ 482565 h 698925"/>
                <a:gd name="connsiteX21" fmla="*/ 430873 w 737196"/>
                <a:gd name="connsiteY21" fmla="*/ 285007 h 698925"/>
                <a:gd name="connsiteX22" fmla="*/ 610724 w 737196"/>
                <a:gd name="connsiteY22" fmla="*/ 285055 h 698925"/>
                <a:gd name="connsiteX23" fmla="*/ 610724 w 737196"/>
                <a:gd name="connsiteY23" fmla="*/ 482565 h 698925"/>
                <a:gd name="connsiteX24" fmla="*/ 737197 w 737196"/>
                <a:gd name="connsiteY24" fmla="*/ 482565 h 698925"/>
                <a:gd name="connsiteX25" fmla="*/ 520779 w 737196"/>
                <a:gd name="connsiteY25" fmla="*/ 698925 h 698925"/>
                <a:gd name="connsiteX26" fmla="*/ 358140 w 737196"/>
                <a:gd name="connsiteY26" fmla="*/ 504806 h 698925"/>
                <a:gd name="connsiteX27" fmla="*/ 520779 w 737196"/>
                <a:gd name="connsiteY27" fmla="*/ 667455 h 698925"/>
                <a:gd name="connsiteX28" fmla="*/ 683447 w 737196"/>
                <a:gd name="connsiteY28" fmla="*/ 504806 h 698925"/>
                <a:gd name="connsiteX29" fmla="*/ 588435 w 737196"/>
                <a:gd name="connsiteY29" fmla="*/ 504806 h 698925"/>
                <a:gd name="connsiteX30" fmla="*/ 588435 w 737196"/>
                <a:gd name="connsiteY30" fmla="*/ 307296 h 698925"/>
                <a:gd name="connsiteX31" fmla="*/ 453047 w 737196"/>
                <a:gd name="connsiteY31" fmla="*/ 307257 h 698925"/>
                <a:gd name="connsiteX32" fmla="*/ 453047 w 737196"/>
                <a:gd name="connsiteY32" fmla="*/ 504806 h 698925"/>
                <a:gd name="connsiteX33" fmla="*/ 358140 w 737196"/>
                <a:gd name="connsiteY33" fmla="*/ 504806 h 698925"/>
                <a:gd name="connsiteX34" fmla="*/ 358140 w 737196"/>
                <a:gd name="connsiteY34" fmla="*/ 504806 h 69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196" h="698925">
                  <a:moveTo>
                    <a:pt x="306343" y="413899"/>
                  </a:moveTo>
                  <a:lnTo>
                    <a:pt x="126482" y="413861"/>
                  </a:lnTo>
                  <a:lnTo>
                    <a:pt x="126482" y="216379"/>
                  </a:lnTo>
                  <a:lnTo>
                    <a:pt x="0" y="216379"/>
                  </a:lnTo>
                  <a:lnTo>
                    <a:pt x="216437" y="0"/>
                  </a:lnTo>
                  <a:lnTo>
                    <a:pt x="432806" y="216370"/>
                  </a:lnTo>
                  <a:lnTo>
                    <a:pt x="306343" y="216370"/>
                  </a:lnTo>
                  <a:lnTo>
                    <a:pt x="306343" y="413899"/>
                  </a:lnTo>
                  <a:lnTo>
                    <a:pt x="306343" y="413899"/>
                  </a:lnTo>
                  <a:close/>
                  <a:moveTo>
                    <a:pt x="148733" y="391620"/>
                  </a:moveTo>
                  <a:lnTo>
                    <a:pt x="284093" y="391668"/>
                  </a:lnTo>
                  <a:lnTo>
                    <a:pt x="284093" y="194129"/>
                  </a:lnTo>
                  <a:lnTo>
                    <a:pt x="379095" y="194129"/>
                  </a:lnTo>
                  <a:lnTo>
                    <a:pt x="216437" y="31461"/>
                  </a:lnTo>
                  <a:lnTo>
                    <a:pt x="53731" y="194129"/>
                  </a:lnTo>
                  <a:lnTo>
                    <a:pt x="148752" y="194129"/>
                  </a:lnTo>
                  <a:lnTo>
                    <a:pt x="148733" y="391620"/>
                  </a:lnTo>
                  <a:lnTo>
                    <a:pt x="148733" y="391620"/>
                  </a:lnTo>
                  <a:close/>
                  <a:moveTo>
                    <a:pt x="520779" y="698925"/>
                  </a:moveTo>
                  <a:lnTo>
                    <a:pt x="304409" y="482565"/>
                  </a:lnTo>
                  <a:lnTo>
                    <a:pt x="430873" y="482565"/>
                  </a:lnTo>
                  <a:lnTo>
                    <a:pt x="430873" y="285007"/>
                  </a:lnTo>
                  <a:lnTo>
                    <a:pt x="610724" y="285055"/>
                  </a:lnTo>
                  <a:lnTo>
                    <a:pt x="610724" y="482565"/>
                  </a:lnTo>
                  <a:lnTo>
                    <a:pt x="737197" y="482565"/>
                  </a:lnTo>
                  <a:lnTo>
                    <a:pt x="520779" y="698925"/>
                  </a:lnTo>
                  <a:close/>
                  <a:moveTo>
                    <a:pt x="358140" y="504806"/>
                  </a:moveTo>
                  <a:lnTo>
                    <a:pt x="520779" y="667455"/>
                  </a:lnTo>
                  <a:lnTo>
                    <a:pt x="683447" y="504806"/>
                  </a:lnTo>
                  <a:lnTo>
                    <a:pt x="588435" y="504806"/>
                  </a:lnTo>
                  <a:lnTo>
                    <a:pt x="588435" y="307296"/>
                  </a:lnTo>
                  <a:lnTo>
                    <a:pt x="453047" y="307257"/>
                  </a:lnTo>
                  <a:lnTo>
                    <a:pt x="453047" y="504806"/>
                  </a:lnTo>
                  <a:lnTo>
                    <a:pt x="358140" y="504806"/>
                  </a:lnTo>
                  <a:lnTo>
                    <a:pt x="358140" y="50480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85107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2027854" y="340286"/>
            <a:ext cx="4842588" cy="136958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  <a:tabLst>
                <a:tab pos="1592320" algn="l"/>
                <a:tab pos="4227302" algn="l"/>
                <a:tab pos="5925326" algn="l"/>
                <a:tab pos="7350212" algn="l"/>
              </a:tabLst>
            </a:pPr>
            <a:r>
              <a:rPr lang="en-US" sz="4400" b="1" dirty="0">
                <a:solidFill>
                  <a:srgbClr val="061C33"/>
                </a:solidFill>
              </a:rPr>
              <a:t>What </a:t>
            </a:r>
            <a:r>
              <a:rPr lang="en-US" sz="4400" b="1" dirty="0">
                <a:solidFill>
                  <a:srgbClr val="3D7CC9"/>
                </a:solidFill>
              </a:rPr>
              <a:t>changed</a:t>
            </a:r>
            <a:br>
              <a:rPr lang="en-US" sz="4400" b="1" dirty="0">
                <a:solidFill>
                  <a:srgbClr val="061C33"/>
                </a:solidFill>
              </a:rPr>
            </a:br>
            <a:r>
              <a:rPr lang="en-US" sz="4400" dirty="0">
                <a:solidFill>
                  <a:srgbClr val="061C33"/>
                </a:solidFill>
                <a:latin typeface="+mn-lt"/>
              </a:rPr>
              <a:t>since last year? 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903444" y="2043208"/>
          <a:ext cx="5775649" cy="36857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1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923">
                  <a:extLst>
                    <a:ext uri="{9D8B030D-6E8A-4147-A177-3AD203B41FA5}">
                      <a16:colId xmlns:a16="http://schemas.microsoft.com/office/drawing/2014/main" val="1091895649"/>
                    </a:ext>
                  </a:extLst>
                </a:gridCol>
              </a:tblGrid>
              <a:tr h="526539"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2000" dirty="0"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35" dirty="0">
                          <a:solidFill>
                            <a:schemeClr val="bg1"/>
                          </a:solidFill>
                          <a:latin typeface="+mj-lt"/>
                          <a:cs typeface="Arial"/>
                        </a:rPr>
                        <a:t>Changes</a:t>
                      </a:r>
                      <a:endParaRPr sz="2000" dirty="0">
                        <a:solidFill>
                          <a:schemeClr val="bg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53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Revenue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20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+</a:t>
                      </a:r>
                      <a:r>
                        <a:rPr lang="en-ZA" sz="2000" b="1" spc="-2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ZA" sz="2000" b="1" spc="90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12%</a:t>
                      </a:r>
                      <a:endParaRPr sz="2000" dirty="0">
                        <a:solidFill>
                          <a:srgbClr val="84C6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10800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53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Gross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Margin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20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+</a:t>
                      </a:r>
                      <a:r>
                        <a:rPr lang="en-ZA" sz="2000" b="1" spc="-10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ZA" sz="2000" b="1" spc="6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0.75%</a:t>
                      </a:r>
                      <a:endParaRPr sz="2000" dirty="0">
                        <a:solidFill>
                          <a:srgbClr val="84C6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10800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557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Overheads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20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+</a:t>
                      </a:r>
                      <a:r>
                        <a:rPr lang="en-ZA" sz="2000" b="1" spc="-2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ZA" sz="2000" b="1" spc="90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15%</a:t>
                      </a:r>
                      <a:endParaRPr sz="2000" dirty="0">
                        <a:solidFill>
                          <a:srgbClr val="DE35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10800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53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Accounts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3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Receivable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2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+8</a:t>
                      </a:r>
                      <a:r>
                        <a:rPr lang="en-ZA" sz="2000" b="1" spc="-10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ZA" sz="2000" b="1" spc="2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Days</a:t>
                      </a:r>
                      <a:endParaRPr sz="2000" dirty="0">
                        <a:solidFill>
                          <a:srgbClr val="DE35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10800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53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Inventory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20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+ </a:t>
                      </a:r>
                      <a:r>
                        <a:rPr lang="en-ZA" sz="2000" b="1" spc="1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11</a:t>
                      </a:r>
                      <a:r>
                        <a:rPr lang="en-ZA" sz="2000" b="1" spc="4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ZA" sz="2000" b="1" spc="2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Days</a:t>
                      </a:r>
                      <a:endParaRPr sz="2000" dirty="0">
                        <a:solidFill>
                          <a:srgbClr val="DE35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10800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539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Accounts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Payable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lang="en-ZA" sz="2000" b="1" spc="20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+ </a:t>
                      </a:r>
                      <a:r>
                        <a:rPr lang="en-ZA" sz="2000" b="1" spc="-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5</a:t>
                      </a:r>
                      <a:r>
                        <a:rPr lang="en-ZA" sz="2000" b="1" spc="4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en-ZA" sz="2000" b="1" spc="2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Days</a:t>
                      </a:r>
                      <a:endParaRPr sz="2000" dirty="0">
                        <a:solidFill>
                          <a:srgbClr val="84C6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108000" marT="6088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659773CA-64CA-42FF-9830-E1905200C1B3}"/>
              </a:ext>
            </a:extLst>
          </p:cNvPr>
          <p:cNvGrpSpPr/>
          <p:nvPr/>
        </p:nvGrpSpPr>
        <p:grpSpPr>
          <a:xfrm>
            <a:off x="1440049" y="2753010"/>
            <a:ext cx="356908" cy="2900076"/>
            <a:chOff x="1440049" y="2753010"/>
            <a:chExt cx="356908" cy="2900076"/>
          </a:xfrm>
        </p:grpSpPr>
        <p:grpSp>
          <p:nvGrpSpPr>
            <p:cNvPr id="13" name="Graphic 11">
              <a:extLst>
                <a:ext uri="{FF2B5EF4-FFF2-40B4-BE49-F238E27FC236}">
                  <a16:creationId xmlns:a16="http://schemas.microsoft.com/office/drawing/2014/main" id="{6B129BD7-BAA3-4BBF-9592-1A4CA1A75E61}"/>
                </a:ext>
              </a:extLst>
            </p:cNvPr>
            <p:cNvGrpSpPr/>
            <p:nvPr/>
          </p:nvGrpSpPr>
          <p:grpSpPr>
            <a:xfrm>
              <a:off x="1443919" y="4210050"/>
              <a:ext cx="341403" cy="352126"/>
              <a:chOff x="3731866" y="990589"/>
              <a:chExt cx="4728264" cy="4876772"/>
            </a:xfrm>
            <a:solidFill>
              <a:srgbClr val="061C33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1032A26-8148-4A20-B39C-7FD972A8129D}"/>
                  </a:ext>
                </a:extLst>
              </p:cNvPr>
              <p:cNvSpPr/>
              <p:nvPr/>
            </p:nvSpPr>
            <p:spPr>
              <a:xfrm>
                <a:off x="3731866" y="990589"/>
                <a:ext cx="4728264" cy="4876772"/>
              </a:xfrm>
              <a:custGeom>
                <a:avLst/>
                <a:gdLst>
                  <a:gd name="connsiteX0" fmla="*/ 4675537 w 4728264"/>
                  <a:gd name="connsiteY0" fmla="*/ 3490580 h 4876772"/>
                  <a:gd name="connsiteX1" fmla="*/ 4262609 w 4728264"/>
                  <a:gd name="connsiteY1" fmla="*/ 3403131 h 4876772"/>
                  <a:gd name="connsiteX2" fmla="*/ 4173760 w 4728264"/>
                  <a:gd name="connsiteY2" fmla="*/ 3442250 h 4876772"/>
                  <a:gd name="connsiteX3" fmla="*/ 4261495 w 4728264"/>
                  <a:gd name="connsiteY3" fmla="*/ 2496351 h 4876772"/>
                  <a:gd name="connsiteX4" fmla="*/ 3686489 w 4728264"/>
                  <a:gd name="connsiteY4" fmla="*/ 1456564 h 4876772"/>
                  <a:gd name="connsiteX5" fmla="*/ 3585572 w 4728264"/>
                  <a:gd name="connsiteY5" fmla="*/ 1452182 h 4876772"/>
                  <a:gd name="connsiteX6" fmla="*/ 3581191 w 4728264"/>
                  <a:gd name="connsiteY6" fmla="*/ 1553100 h 4876772"/>
                  <a:gd name="connsiteX7" fmla="*/ 4122039 w 4728264"/>
                  <a:gd name="connsiteY7" fmla="*/ 2527278 h 4876772"/>
                  <a:gd name="connsiteX8" fmla="*/ 3954390 w 4728264"/>
                  <a:gd name="connsiteY8" fmla="*/ 3538834 h 4876772"/>
                  <a:gd name="connsiteX9" fmla="*/ 3065307 w 4728264"/>
                  <a:gd name="connsiteY9" fmla="*/ 3930302 h 4876772"/>
                  <a:gd name="connsiteX10" fmla="*/ 3066041 w 4728264"/>
                  <a:gd name="connsiteY10" fmla="*/ 3829889 h 4876772"/>
                  <a:gd name="connsiteX11" fmla="*/ 3065688 w 4728264"/>
                  <a:gd name="connsiteY11" fmla="*/ 3822298 h 4876772"/>
                  <a:gd name="connsiteX12" fmla="*/ 2682059 w 4728264"/>
                  <a:gd name="connsiteY12" fmla="*/ 3422438 h 4876772"/>
                  <a:gd name="connsiteX13" fmla="*/ 2680221 w 4728264"/>
                  <a:gd name="connsiteY13" fmla="*/ 3422200 h 4876772"/>
                  <a:gd name="connsiteX14" fmla="*/ 1890017 w 4728264"/>
                  <a:gd name="connsiteY14" fmla="*/ 3331217 h 4876772"/>
                  <a:gd name="connsiteX15" fmla="*/ 1096385 w 4728264"/>
                  <a:gd name="connsiteY15" fmla="*/ 3002043 h 4876772"/>
                  <a:gd name="connsiteX16" fmla="*/ 1209732 w 4728264"/>
                  <a:gd name="connsiteY16" fmla="*/ 2246367 h 4876772"/>
                  <a:gd name="connsiteX17" fmla="*/ 2096548 w 4728264"/>
                  <a:gd name="connsiteY17" fmla="*/ 1153745 h 4876772"/>
                  <a:gd name="connsiteX18" fmla="*/ 3118123 w 4728264"/>
                  <a:gd name="connsiteY18" fmla="*/ 1135181 h 4876772"/>
                  <a:gd name="connsiteX19" fmla="*/ 3348123 w 4728264"/>
                  <a:gd name="connsiteY19" fmla="*/ 1323985 h 4876772"/>
                  <a:gd name="connsiteX20" fmla="*/ 3395615 w 4728264"/>
                  <a:gd name="connsiteY20" fmla="*/ 1342083 h 4876772"/>
                  <a:gd name="connsiteX21" fmla="*/ 3448965 w 4728264"/>
                  <a:gd name="connsiteY21" fmla="*/ 1318175 h 4876772"/>
                  <a:gd name="connsiteX22" fmla="*/ 3443145 w 4728264"/>
                  <a:gd name="connsiteY22" fmla="*/ 1217334 h 4876772"/>
                  <a:gd name="connsiteX23" fmla="*/ 3190589 w 4728264"/>
                  <a:gd name="connsiteY23" fmla="*/ 1010841 h 4876772"/>
                  <a:gd name="connsiteX24" fmla="*/ 3105302 w 4728264"/>
                  <a:gd name="connsiteY24" fmla="*/ 757467 h 4876772"/>
                  <a:gd name="connsiteX25" fmla="*/ 3304137 w 4728264"/>
                  <a:gd name="connsiteY25" fmla="*/ 79925 h 4876772"/>
                  <a:gd name="connsiteX26" fmla="*/ 3132868 w 4728264"/>
                  <a:gd name="connsiteY26" fmla="*/ 53541 h 4876772"/>
                  <a:gd name="connsiteX27" fmla="*/ 2995870 w 4728264"/>
                  <a:gd name="connsiteY27" fmla="*/ 48645 h 4876772"/>
                  <a:gd name="connsiteX28" fmla="*/ 2695108 w 4728264"/>
                  <a:gd name="connsiteY28" fmla="*/ 48645 h 4876772"/>
                  <a:gd name="connsiteX29" fmla="*/ 2550795 w 4728264"/>
                  <a:gd name="connsiteY29" fmla="*/ 48645 h 4876772"/>
                  <a:gd name="connsiteX30" fmla="*/ 2250043 w 4728264"/>
                  <a:gd name="connsiteY30" fmla="*/ 48645 h 4876772"/>
                  <a:gd name="connsiteX31" fmla="*/ 2113217 w 4728264"/>
                  <a:gd name="connsiteY31" fmla="*/ 53217 h 4876772"/>
                  <a:gd name="connsiteX32" fmla="*/ 1941681 w 4728264"/>
                  <a:gd name="connsiteY32" fmla="*/ 78734 h 4876772"/>
                  <a:gd name="connsiteX33" fmla="*/ 2121160 w 4728264"/>
                  <a:gd name="connsiteY33" fmla="*/ 734464 h 4876772"/>
                  <a:gd name="connsiteX34" fmla="*/ 2084851 w 4728264"/>
                  <a:gd name="connsiteY34" fmla="*/ 758734 h 4876772"/>
                  <a:gd name="connsiteX35" fmla="*/ 1669494 w 4728264"/>
                  <a:gd name="connsiteY35" fmla="*/ 601733 h 4876772"/>
                  <a:gd name="connsiteX36" fmla="*/ 1314155 w 4728264"/>
                  <a:gd name="connsiteY36" fmla="*/ 517723 h 4876772"/>
                  <a:gd name="connsiteX37" fmla="*/ 1215057 w 4728264"/>
                  <a:gd name="connsiteY37" fmla="*/ 537268 h 4876772"/>
                  <a:gd name="connsiteX38" fmla="*/ 1234602 w 4728264"/>
                  <a:gd name="connsiteY38" fmla="*/ 636366 h 4876772"/>
                  <a:gd name="connsiteX39" fmla="*/ 1685344 w 4728264"/>
                  <a:gd name="connsiteY39" fmla="*/ 743694 h 4876772"/>
                  <a:gd name="connsiteX40" fmla="*/ 2004327 w 4728264"/>
                  <a:gd name="connsiteY40" fmla="*/ 883216 h 4876772"/>
                  <a:gd name="connsiteX41" fmla="*/ 2001888 w 4728264"/>
                  <a:gd name="connsiteY41" fmla="*/ 892398 h 4876772"/>
                  <a:gd name="connsiteX42" fmla="*/ 1775403 w 4728264"/>
                  <a:gd name="connsiteY42" fmla="*/ 917087 h 4876772"/>
                  <a:gd name="connsiteX43" fmla="*/ 1310592 w 4728264"/>
                  <a:gd name="connsiteY43" fmla="*/ 1214686 h 4876772"/>
                  <a:gd name="connsiteX44" fmla="*/ 1336167 w 4728264"/>
                  <a:gd name="connsiteY44" fmla="*/ 1312412 h 4876772"/>
                  <a:gd name="connsiteX45" fmla="*/ 1433884 w 4728264"/>
                  <a:gd name="connsiteY45" fmla="*/ 1286828 h 4876772"/>
                  <a:gd name="connsiteX46" fmla="*/ 2008318 w 4728264"/>
                  <a:gd name="connsiteY46" fmla="*/ 1035311 h 4876772"/>
                  <a:gd name="connsiteX47" fmla="*/ 2010070 w 4728264"/>
                  <a:gd name="connsiteY47" fmla="*/ 1039997 h 4876772"/>
                  <a:gd name="connsiteX48" fmla="*/ 1077268 w 4728264"/>
                  <a:gd name="connsiteY48" fmla="*/ 2192904 h 4876772"/>
                  <a:gd name="connsiteX49" fmla="*/ 949833 w 4728264"/>
                  <a:gd name="connsiteY49" fmla="*/ 2972753 h 4876772"/>
                  <a:gd name="connsiteX50" fmla="*/ 742436 w 4728264"/>
                  <a:gd name="connsiteY50" fmla="*/ 2956704 h 4876772"/>
                  <a:gd name="connsiteX51" fmla="*/ 742436 w 4728264"/>
                  <a:gd name="connsiteY51" fmla="*/ 2913508 h 4876772"/>
                  <a:gd name="connsiteX52" fmla="*/ 535162 w 4728264"/>
                  <a:gd name="connsiteY52" fmla="*/ 2706244 h 4876772"/>
                  <a:gd name="connsiteX53" fmla="*/ 207274 w 4728264"/>
                  <a:gd name="connsiteY53" fmla="*/ 2706244 h 4876772"/>
                  <a:gd name="connsiteX54" fmla="*/ 0 w 4728264"/>
                  <a:gd name="connsiteY54" fmla="*/ 2913508 h 4876772"/>
                  <a:gd name="connsiteX55" fmla="*/ 0 w 4728264"/>
                  <a:gd name="connsiteY55" fmla="*/ 4576992 h 4876772"/>
                  <a:gd name="connsiteX56" fmla="*/ 207274 w 4728264"/>
                  <a:gd name="connsiteY56" fmla="*/ 4784266 h 4876772"/>
                  <a:gd name="connsiteX57" fmla="*/ 535153 w 4728264"/>
                  <a:gd name="connsiteY57" fmla="*/ 4784266 h 4876772"/>
                  <a:gd name="connsiteX58" fmla="*/ 742426 w 4728264"/>
                  <a:gd name="connsiteY58" fmla="*/ 4576992 h 4876772"/>
                  <a:gd name="connsiteX59" fmla="*/ 742426 w 4728264"/>
                  <a:gd name="connsiteY59" fmla="*/ 4556647 h 4876772"/>
                  <a:gd name="connsiteX60" fmla="*/ 1457668 w 4728264"/>
                  <a:gd name="connsiteY60" fmla="*/ 4822861 h 4876772"/>
                  <a:gd name="connsiteX61" fmla="*/ 1757077 w 4728264"/>
                  <a:gd name="connsiteY61" fmla="*/ 4876772 h 4876772"/>
                  <a:gd name="connsiteX62" fmla="*/ 2822791 w 4728264"/>
                  <a:gd name="connsiteY62" fmla="*/ 4876772 h 4876772"/>
                  <a:gd name="connsiteX63" fmla="*/ 3282210 w 4728264"/>
                  <a:gd name="connsiteY63" fmla="*/ 4743470 h 4876772"/>
                  <a:gd name="connsiteX64" fmla="*/ 4625778 w 4728264"/>
                  <a:gd name="connsiteY64" fmla="*/ 3891011 h 4876772"/>
                  <a:gd name="connsiteX65" fmla="*/ 4675537 w 4728264"/>
                  <a:gd name="connsiteY65" fmla="*/ 3490580 h 4876772"/>
                  <a:gd name="connsiteX66" fmla="*/ 2984087 w 4728264"/>
                  <a:gd name="connsiteY66" fmla="*/ 1050542 h 4876772"/>
                  <a:gd name="connsiteX67" fmla="*/ 2207686 w 4728264"/>
                  <a:gd name="connsiteY67" fmla="*/ 1050542 h 4876772"/>
                  <a:gd name="connsiteX68" fmla="*/ 2248538 w 4728264"/>
                  <a:gd name="connsiteY68" fmla="*/ 852488 h 4876772"/>
                  <a:gd name="connsiteX69" fmla="*/ 2943235 w 4728264"/>
                  <a:gd name="connsiteY69" fmla="*/ 852488 h 4876772"/>
                  <a:gd name="connsiteX70" fmla="*/ 2984087 w 4728264"/>
                  <a:gd name="connsiteY70" fmla="*/ 1050542 h 4876772"/>
                  <a:gd name="connsiteX71" fmla="*/ 2047980 w 4728264"/>
                  <a:gd name="connsiteY71" fmla="*/ 180328 h 4876772"/>
                  <a:gd name="connsiteX72" fmla="*/ 2049637 w 4728264"/>
                  <a:gd name="connsiteY72" fmla="*/ 181157 h 4876772"/>
                  <a:gd name="connsiteX73" fmla="*/ 2328253 w 4728264"/>
                  <a:gd name="connsiteY73" fmla="*/ 168193 h 4876772"/>
                  <a:gd name="connsiteX74" fmla="*/ 2622937 w 4728264"/>
                  <a:gd name="connsiteY74" fmla="*/ 216256 h 4876772"/>
                  <a:gd name="connsiteX75" fmla="*/ 2773309 w 4728264"/>
                  <a:gd name="connsiteY75" fmla="*/ 168193 h 4876772"/>
                  <a:gd name="connsiteX76" fmla="*/ 2917660 w 4728264"/>
                  <a:gd name="connsiteY76" fmla="*/ 168193 h 4876772"/>
                  <a:gd name="connsiteX77" fmla="*/ 3197467 w 4728264"/>
                  <a:gd name="connsiteY77" fmla="*/ 180976 h 4876772"/>
                  <a:gd name="connsiteX78" fmla="*/ 2967104 w 4728264"/>
                  <a:gd name="connsiteY78" fmla="*/ 707222 h 4876772"/>
                  <a:gd name="connsiteX79" fmla="*/ 2277228 w 4728264"/>
                  <a:gd name="connsiteY79" fmla="*/ 712575 h 4876772"/>
                  <a:gd name="connsiteX80" fmla="*/ 2047980 w 4728264"/>
                  <a:gd name="connsiteY80" fmla="*/ 180328 h 4876772"/>
                  <a:gd name="connsiteX81" fmla="*/ 4534815 w 4728264"/>
                  <a:gd name="connsiteY81" fmla="*/ 3780683 h 4876772"/>
                  <a:gd name="connsiteX82" fmla="*/ 3205753 w 4728264"/>
                  <a:gd name="connsiteY82" fmla="*/ 4622855 h 4876772"/>
                  <a:gd name="connsiteX83" fmla="*/ 2822800 w 4728264"/>
                  <a:gd name="connsiteY83" fmla="*/ 4733974 h 4876772"/>
                  <a:gd name="connsiteX84" fmla="*/ 1757086 w 4728264"/>
                  <a:gd name="connsiteY84" fmla="*/ 4733974 h 4876772"/>
                  <a:gd name="connsiteX85" fmla="*/ 1507503 w 4728264"/>
                  <a:gd name="connsiteY85" fmla="*/ 4689025 h 4876772"/>
                  <a:gd name="connsiteX86" fmla="*/ 742426 w 4728264"/>
                  <a:gd name="connsiteY86" fmla="*/ 4404256 h 4876772"/>
                  <a:gd name="connsiteX87" fmla="*/ 742426 w 4728264"/>
                  <a:gd name="connsiteY87" fmla="*/ 3635065 h 4876772"/>
                  <a:gd name="connsiteX88" fmla="*/ 671008 w 4728264"/>
                  <a:gd name="connsiteY88" fmla="*/ 3563637 h 4876772"/>
                  <a:gd name="connsiteX89" fmla="*/ 599589 w 4728264"/>
                  <a:gd name="connsiteY89" fmla="*/ 3635065 h 4876772"/>
                  <a:gd name="connsiteX90" fmla="*/ 599589 w 4728264"/>
                  <a:gd name="connsiteY90" fmla="*/ 4577030 h 4876772"/>
                  <a:gd name="connsiteX91" fmla="*/ 535162 w 4728264"/>
                  <a:gd name="connsiteY91" fmla="*/ 4641457 h 4876772"/>
                  <a:gd name="connsiteX92" fmla="*/ 207274 w 4728264"/>
                  <a:gd name="connsiteY92" fmla="*/ 4641457 h 4876772"/>
                  <a:gd name="connsiteX93" fmla="*/ 142846 w 4728264"/>
                  <a:gd name="connsiteY93" fmla="*/ 4577030 h 4876772"/>
                  <a:gd name="connsiteX94" fmla="*/ 142846 w 4728264"/>
                  <a:gd name="connsiteY94" fmla="*/ 2913546 h 4876772"/>
                  <a:gd name="connsiteX95" fmla="*/ 207274 w 4728264"/>
                  <a:gd name="connsiteY95" fmla="*/ 2849128 h 4876772"/>
                  <a:gd name="connsiteX96" fmla="*/ 535153 w 4728264"/>
                  <a:gd name="connsiteY96" fmla="*/ 2849128 h 4876772"/>
                  <a:gd name="connsiteX97" fmla="*/ 599580 w 4728264"/>
                  <a:gd name="connsiteY97" fmla="*/ 2913546 h 4876772"/>
                  <a:gd name="connsiteX98" fmla="*/ 599580 w 4728264"/>
                  <a:gd name="connsiteY98" fmla="*/ 3301156 h 4876772"/>
                  <a:gd name="connsiteX99" fmla="*/ 670998 w 4728264"/>
                  <a:gd name="connsiteY99" fmla="*/ 3372584 h 4876772"/>
                  <a:gd name="connsiteX100" fmla="*/ 742417 w 4728264"/>
                  <a:gd name="connsiteY100" fmla="*/ 3301156 h 4876772"/>
                  <a:gd name="connsiteX101" fmla="*/ 742417 w 4728264"/>
                  <a:gd name="connsiteY101" fmla="*/ 3099588 h 4876772"/>
                  <a:gd name="connsiteX102" fmla="*/ 1870901 w 4728264"/>
                  <a:gd name="connsiteY102" fmla="*/ 3472787 h 4876772"/>
                  <a:gd name="connsiteX103" fmla="*/ 1872729 w 4728264"/>
                  <a:gd name="connsiteY103" fmla="*/ 3473025 h 4876772"/>
                  <a:gd name="connsiteX104" fmla="*/ 2662895 w 4728264"/>
                  <a:gd name="connsiteY104" fmla="*/ 3563999 h 4876772"/>
                  <a:gd name="connsiteX105" fmla="*/ 2923146 w 4728264"/>
                  <a:gd name="connsiteY105" fmla="*/ 3832861 h 4876772"/>
                  <a:gd name="connsiteX106" fmla="*/ 2922156 w 4728264"/>
                  <a:gd name="connsiteY106" fmla="*/ 3968725 h 4876772"/>
                  <a:gd name="connsiteX107" fmla="*/ 2185254 w 4728264"/>
                  <a:gd name="connsiteY107" fmla="*/ 3968725 h 4876772"/>
                  <a:gd name="connsiteX108" fmla="*/ 2113826 w 4728264"/>
                  <a:gd name="connsiteY108" fmla="*/ 4040153 h 4876772"/>
                  <a:gd name="connsiteX109" fmla="*/ 2185254 w 4728264"/>
                  <a:gd name="connsiteY109" fmla="*/ 4111581 h 4876772"/>
                  <a:gd name="connsiteX110" fmla="*/ 2993060 w 4728264"/>
                  <a:gd name="connsiteY110" fmla="*/ 4111581 h 4876772"/>
                  <a:gd name="connsiteX111" fmla="*/ 3021568 w 4728264"/>
                  <a:gd name="connsiteY111" fmla="*/ 4105628 h 4876772"/>
                  <a:gd name="connsiteX112" fmla="*/ 4320988 w 4728264"/>
                  <a:gd name="connsiteY112" fmla="*/ 3533509 h 4876772"/>
                  <a:gd name="connsiteX113" fmla="*/ 4557417 w 4728264"/>
                  <a:gd name="connsiteY113" fmla="*/ 3570952 h 4876772"/>
                  <a:gd name="connsiteX114" fmla="*/ 4534815 w 4728264"/>
                  <a:gd name="connsiteY114" fmla="*/ 3780683 h 4876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4728264" h="4876772">
                    <a:moveTo>
                      <a:pt x="4675537" y="3490580"/>
                    </a:moveTo>
                    <a:cubicBezTo>
                      <a:pt x="4584564" y="3356887"/>
                      <a:pt x="4430249" y="3324245"/>
                      <a:pt x="4262609" y="3403131"/>
                    </a:cubicBezTo>
                    <a:lnTo>
                      <a:pt x="4173760" y="3442250"/>
                    </a:lnTo>
                    <a:cubicBezTo>
                      <a:pt x="4313854" y="3143641"/>
                      <a:pt x="4331237" y="2810771"/>
                      <a:pt x="4261495" y="2496351"/>
                    </a:cubicBezTo>
                    <a:cubicBezTo>
                      <a:pt x="4181399" y="2135230"/>
                      <a:pt x="3987937" y="1785395"/>
                      <a:pt x="3686489" y="1456564"/>
                    </a:cubicBezTo>
                    <a:cubicBezTo>
                      <a:pt x="3659839" y="1427484"/>
                      <a:pt x="3614661" y="1425522"/>
                      <a:pt x="3585572" y="1452182"/>
                    </a:cubicBezTo>
                    <a:cubicBezTo>
                      <a:pt x="3556492" y="1478833"/>
                      <a:pt x="3554530" y="1524010"/>
                      <a:pt x="3581191" y="1553100"/>
                    </a:cubicBezTo>
                    <a:cubicBezTo>
                      <a:pt x="3865474" y="1863196"/>
                      <a:pt x="4047439" y="2190960"/>
                      <a:pt x="4122039" y="2527278"/>
                    </a:cubicBezTo>
                    <a:cubicBezTo>
                      <a:pt x="4200611" y="2881542"/>
                      <a:pt x="4154900" y="3246883"/>
                      <a:pt x="3954390" y="3538834"/>
                    </a:cubicBezTo>
                    <a:lnTo>
                      <a:pt x="3065307" y="3930302"/>
                    </a:lnTo>
                    <a:lnTo>
                      <a:pt x="3066041" y="3829889"/>
                    </a:lnTo>
                    <a:cubicBezTo>
                      <a:pt x="3066059" y="3827355"/>
                      <a:pt x="3065945" y="3824822"/>
                      <a:pt x="3065688" y="3822298"/>
                    </a:cubicBezTo>
                    <a:cubicBezTo>
                      <a:pt x="3045162" y="3615919"/>
                      <a:pt x="2887409" y="3451489"/>
                      <a:pt x="2682059" y="3422438"/>
                    </a:cubicBezTo>
                    <a:cubicBezTo>
                      <a:pt x="2681450" y="3422343"/>
                      <a:pt x="2680840" y="3422267"/>
                      <a:pt x="2680221" y="3422200"/>
                    </a:cubicBezTo>
                    <a:lnTo>
                      <a:pt x="1890017" y="3331217"/>
                    </a:lnTo>
                    <a:cubicBezTo>
                      <a:pt x="1586160" y="3287964"/>
                      <a:pt x="1507903" y="3105875"/>
                      <a:pt x="1096385" y="3002043"/>
                    </a:cubicBezTo>
                    <a:cubicBezTo>
                      <a:pt x="1067953" y="2760774"/>
                      <a:pt x="1105853" y="2503895"/>
                      <a:pt x="1209732" y="2246367"/>
                    </a:cubicBezTo>
                    <a:cubicBezTo>
                      <a:pt x="1366180" y="1858528"/>
                      <a:pt x="1672247" y="1481719"/>
                      <a:pt x="2096548" y="1153745"/>
                    </a:cubicBezTo>
                    <a:cubicBezTo>
                      <a:pt x="2254691" y="1265873"/>
                      <a:pt x="2960237" y="1279827"/>
                      <a:pt x="3118123" y="1135181"/>
                    </a:cubicBezTo>
                    <a:cubicBezTo>
                      <a:pt x="3199009" y="1196607"/>
                      <a:pt x="3276210" y="1259911"/>
                      <a:pt x="3348123" y="1323985"/>
                    </a:cubicBezTo>
                    <a:cubicBezTo>
                      <a:pt x="3361734" y="1336120"/>
                      <a:pt x="3378708" y="1342083"/>
                      <a:pt x="3395615" y="1342083"/>
                    </a:cubicBezTo>
                    <a:cubicBezTo>
                      <a:pt x="3415274" y="1342083"/>
                      <a:pt x="3434858" y="1334015"/>
                      <a:pt x="3448965" y="1318175"/>
                    </a:cubicBezTo>
                    <a:cubicBezTo>
                      <a:pt x="3475206" y="1288724"/>
                      <a:pt x="3472596" y="1243575"/>
                      <a:pt x="3443145" y="1217334"/>
                    </a:cubicBezTo>
                    <a:cubicBezTo>
                      <a:pt x="3364316" y="1147106"/>
                      <a:pt x="3279524" y="1077812"/>
                      <a:pt x="3190589" y="1010841"/>
                    </a:cubicBezTo>
                    <a:cubicBezTo>
                      <a:pt x="3211430" y="922468"/>
                      <a:pt x="3182265" y="819036"/>
                      <a:pt x="3105302" y="757467"/>
                    </a:cubicBezTo>
                    <a:cubicBezTo>
                      <a:pt x="3328940" y="418262"/>
                      <a:pt x="3393986" y="196244"/>
                      <a:pt x="3304137" y="79925"/>
                    </a:cubicBezTo>
                    <a:cubicBezTo>
                      <a:pt x="3242425" y="20"/>
                      <a:pt x="3165653" y="37520"/>
                      <a:pt x="3132868" y="53541"/>
                    </a:cubicBezTo>
                    <a:cubicBezTo>
                      <a:pt x="3077299" y="80668"/>
                      <a:pt x="3047000" y="82097"/>
                      <a:pt x="2995870" y="48645"/>
                    </a:cubicBezTo>
                    <a:cubicBezTo>
                      <a:pt x="2898324" y="-15182"/>
                      <a:pt x="2795797" y="-17240"/>
                      <a:pt x="2695108" y="48645"/>
                    </a:cubicBezTo>
                    <a:cubicBezTo>
                      <a:pt x="2643331" y="82525"/>
                      <a:pt x="2602554" y="82525"/>
                      <a:pt x="2550795" y="48645"/>
                    </a:cubicBezTo>
                    <a:cubicBezTo>
                      <a:pt x="2453240" y="-15182"/>
                      <a:pt x="2350751" y="-17240"/>
                      <a:pt x="2250043" y="48645"/>
                    </a:cubicBezTo>
                    <a:cubicBezTo>
                      <a:pt x="2198322" y="82497"/>
                      <a:pt x="2167909" y="80401"/>
                      <a:pt x="2113217" y="53217"/>
                    </a:cubicBezTo>
                    <a:cubicBezTo>
                      <a:pt x="2080470" y="36939"/>
                      <a:pt x="2003784" y="-1180"/>
                      <a:pt x="1941681" y="78734"/>
                    </a:cubicBezTo>
                    <a:cubicBezTo>
                      <a:pt x="1853851" y="191777"/>
                      <a:pt x="1912610" y="406794"/>
                      <a:pt x="2121160" y="734464"/>
                    </a:cubicBezTo>
                    <a:cubicBezTo>
                      <a:pt x="2108387" y="741370"/>
                      <a:pt x="2096214" y="749475"/>
                      <a:pt x="2084851" y="758734"/>
                    </a:cubicBezTo>
                    <a:cubicBezTo>
                      <a:pt x="2001907" y="671142"/>
                      <a:pt x="1866014" y="579787"/>
                      <a:pt x="1669494" y="601733"/>
                    </a:cubicBezTo>
                    <a:cubicBezTo>
                      <a:pt x="1506493" y="619973"/>
                      <a:pt x="1386297" y="566110"/>
                      <a:pt x="1314155" y="517723"/>
                    </a:cubicBezTo>
                    <a:cubicBezTo>
                      <a:pt x="1281389" y="495777"/>
                      <a:pt x="1237021" y="504521"/>
                      <a:pt x="1215057" y="537268"/>
                    </a:cubicBezTo>
                    <a:cubicBezTo>
                      <a:pt x="1193092" y="570034"/>
                      <a:pt x="1201846" y="614401"/>
                      <a:pt x="1234602" y="636366"/>
                    </a:cubicBezTo>
                    <a:cubicBezTo>
                      <a:pt x="1326566" y="698021"/>
                      <a:pt x="1479404" y="766658"/>
                      <a:pt x="1685344" y="743694"/>
                    </a:cubicBezTo>
                    <a:cubicBezTo>
                      <a:pt x="1837172" y="726663"/>
                      <a:pt x="1940195" y="804254"/>
                      <a:pt x="2004327" y="883216"/>
                    </a:cubicBezTo>
                    <a:cubicBezTo>
                      <a:pt x="2003450" y="886264"/>
                      <a:pt x="2002641" y="889331"/>
                      <a:pt x="2001888" y="892398"/>
                    </a:cubicBezTo>
                    <a:cubicBezTo>
                      <a:pt x="1947186" y="893255"/>
                      <a:pt x="1865433" y="898361"/>
                      <a:pt x="1775403" y="917087"/>
                    </a:cubicBezTo>
                    <a:cubicBezTo>
                      <a:pt x="1558881" y="962131"/>
                      <a:pt x="1398156" y="1065029"/>
                      <a:pt x="1310592" y="1214686"/>
                    </a:cubicBezTo>
                    <a:cubicBezTo>
                      <a:pt x="1290676" y="1248728"/>
                      <a:pt x="1302125" y="1292486"/>
                      <a:pt x="1336167" y="1312412"/>
                    </a:cubicBezTo>
                    <a:cubicBezTo>
                      <a:pt x="1370219" y="1332329"/>
                      <a:pt x="1413967" y="1320871"/>
                      <a:pt x="1433884" y="1286828"/>
                    </a:cubicBezTo>
                    <a:cubicBezTo>
                      <a:pt x="1564129" y="1064239"/>
                      <a:pt x="1882045" y="1037016"/>
                      <a:pt x="2008318" y="1035311"/>
                    </a:cubicBezTo>
                    <a:cubicBezTo>
                      <a:pt x="2008861" y="1036883"/>
                      <a:pt x="2009499" y="1038435"/>
                      <a:pt x="2010070" y="1039997"/>
                    </a:cubicBezTo>
                    <a:cubicBezTo>
                      <a:pt x="1559462" y="1387593"/>
                      <a:pt x="1245746" y="1775232"/>
                      <a:pt x="1077268" y="2192904"/>
                    </a:cubicBezTo>
                    <a:cubicBezTo>
                      <a:pt x="970779" y="2456908"/>
                      <a:pt x="928240" y="2721398"/>
                      <a:pt x="949833" y="2972753"/>
                    </a:cubicBezTo>
                    <a:cubicBezTo>
                      <a:pt x="881339" y="2962619"/>
                      <a:pt x="812054" y="2957180"/>
                      <a:pt x="742436" y="2956704"/>
                    </a:cubicBezTo>
                    <a:lnTo>
                      <a:pt x="742436" y="2913508"/>
                    </a:lnTo>
                    <a:cubicBezTo>
                      <a:pt x="742436" y="2799217"/>
                      <a:pt x="649453" y="2706244"/>
                      <a:pt x="535162" y="2706244"/>
                    </a:cubicBezTo>
                    <a:lnTo>
                      <a:pt x="207274" y="2706244"/>
                    </a:lnTo>
                    <a:cubicBezTo>
                      <a:pt x="92983" y="2706244"/>
                      <a:pt x="0" y="2799227"/>
                      <a:pt x="0" y="2913508"/>
                    </a:cubicBezTo>
                    <a:lnTo>
                      <a:pt x="0" y="4576992"/>
                    </a:lnTo>
                    <a:cubicBezTo>
                      <a:pt x="0" y="4691292"/>
                      <a:pt x="92983" y="4784266"/>
                      <a:pt x="207274" y="4784266"/>
                    </a:cubicBezTo>
                    <a:lnTo>
                      <a:pt x="535153" y="4784266"/>
                    </a:lnTo>
                    <a:cubicBezTo>
                      <a:pt x="649443" y="4784266"/>
                      <a:pt x="742426" y="4691283"/>
                      <a:pt x="742426" y="4576992"/>
                    </a:cubicBezTo>
                    <a:lnTo>
                      <a:pt x="742426" y="4556647"/>
                    </a:lnTo>
                    <a:lnTo>
                      <a:pt x="1457668" y="4822861"/>
                    </a:lnTo>
                    <a:cubicBezTo>
                      <a:pt x="1553785" y="4858627"/>
                      <a:pt x="1654521" y="4876772"/>
                      <a:pt x="1757077" y="4876772"/>
                    </a:cubicBezTo>
                    <a:lnTo>
                      <a:pt x="2822791" y="4876772"/>
                    </a:lnTo>
                    <a:cubicBezTo>
                      <a:pt x="2985726" y="4876772"/>
                      <a:pt x="3144593" y="4830671"/>
                      <a:pt x="3282210" y="4743470"/>
                    </a:cubicBezTo>
                    <a:cubicBezTo>
                      <a:pt x="4703902" y="3842214"/>
                      <a:pt x="4617568" y="3898288"/>
                      <a:pt x="4625778" y="3891011"/>
                    </a:cubicBezTo>
                    <a:cubicBezTo>
                      <a:pt x="4740298" y="3789360"/>
                      <a:pt x="4761691" y="3617205"/>
                      <a:pt x="4675537" y="3490580"/>
                    </a:cubicBezTo>
                    <a:close/>
                    <a:moveTo>
                      <a:pt x="2984087" y="1050542"/>
                    </a:moveTo>
                    <a:cubicBezTo>
                      <a:pt x="2722893" y="1116493"/>
                      <a:pt x="2468937" y="1116493"/>
                      <a:pt x="2207686" y="1050542"/>
                    </a:cubicBezTo>
                    <a:cubicBezTo>
                      <a:pt x="2095586" y="1022205"/>
                      <a:pt x="2128066" y="822275"/>
                      <a:pt x="2248538" y="852488"/>
                    </a:cubicBezTo>
                    <a:cubicBezTo>
                      <a:pt x="2482263" y="911162"/>
                      <a:pt x="2709491" y="911162"/>
                      <a:pt x="2943235" y="852488"/>
                    </a:cubicBezTo>
                    <a:cubicBezTo>
                      <a:pt x="3061611" y="822770"/>
                      <a:pt x="3097987" y="1021757"/>
                      <a:pt x="2984087" y="1050542"/>
                    </a:cubicBezTo>
                    <a:close/>
                    <a:moveTo>
                      <a:pt x="2047980" y="180328"/>
                    </a:moveTo>
                    <a:cubicBezTo>
                      <a:pt x="2048542" y="180604"/>
                      <a:pt x="2049104" y="180890"/>
                      <a:pt x="2049637" y="181157"/>
                    </a:cubicBezTo>
                    <a:cubicBezTo>
                      <a:pt x="2146306" y="229201"/>
                      <a:pt x="2231012" y="231811"/>
                      <a:pt x="2328253" y="168193"/>
                    </a:cubicBezTo>
                    <a:cubicBezTo>
                      <a:pt x="2449944" y="88536"/>
                      <a:pt x="2463156" y="216256"/>
                      <a:pt x="2622937" y="216256"/>
                    </a:cubicBezTo>
                    <a:cubicBezTo>
                      <a:pt x="2699861" y="216256"/>
                      <a:pt x="2742314" y="188481"/>
                      <a:pt x="2773309" y="168193"/>
                    </a:cubicBezTo>
                    <a:cubicBezTo>
                      <a:pt x="2825096" y="134303"/>
                      <a:pt x="2865882" y="134322"/>
                      <a:pt x="2917660" y="168193"/>
                    </a:cubicBezTo>
                    <a:cubicBezTo>
                      <a:pt x="3015329" y="232106"/>
                      <a:pt x="3097987" y="228953"/>
                      <a:pt x="3197467" y="180976"/>
                    </a:cubicBezTo>
                    <a:cubicBezTo>
                      <a:pt x="3212164" y="233954"/>
                      <a:pt x="3178902" y="391888"/>
                      <a:pt x="2967104" y="707222"/>
                    </a:cubicBezTo>
                    <a:cubicBezTo>
                      <a:pt x="2861929" y="705432"/>
                      <a:pt x="2709301" y="808730"/>
                      <a:pt x="2277228" y="712575"/>
                    </a:cubicBezTo>
                    <a:cubicBezTo>
                      <a:pt x="2065887" y="393164"/>
                      <a:pt x="2033207" y="233697"/>
                      <a:pt x="2047980" y="180328"/>
                    </a:cubicBezTo>
                    <a:close/>
                    <a:moveTo>
                      <a:pt x="4534815" y="3780683"/>
                    </a:moveTo>
                    <a:lnTo>
                      <a:pt x="3205753" y="4622855"/>
                    </a:lnTo>
                    <a:cubicBezTo>
                      <a:pt x="3091044" y="4695540"/>
                      <a:pt x="2958617" y="4733974"/>
                      <a:pt x="2822800" y="4733974"/>
                    </a:cubicBezTo>
                    <a:lnTo>
                      <a:pt x="1757086" y="4733974"/>
                    </a:lnTo>
                    <a:cubicBezTo>
                      <a:pt x="1671599" y="4733974"/>
                      <a:pt x="1587627" y="4718848"/>
                      <a:pt x="1507503" y="4689025"/>
                    </a:cubicBezTo>
                    <a:lnTo>
                      <a:pt x="742426" y="4404256"/>
                    </a:lnTo>
                    <a:lnTo>
                      <a:pt x="742426" y="3635065"/>
                    </a:lnTo>
                    <a:cubicBezTo>
                      <a:pt x="742426" y="3595612"/>
                      <a:pt x="710451" y="3563637"/>
                      <a:pt x="671008" y="3563637"/>
                    </a:cubicBezTo>
                    <a:cubicBezTo>
                      <a:pt x="631565" y="3563637"/>
                      <a:pt x="599589" y="3595612"/>
                      <a:pt x="599589" y="3635065"/>
                    </a:cubicBezTo>
                    <a:lnTo>
                      <a:pt x="599589" y="4577030"/>
                    </a:lnTo>
                    <a:cubicBezTo>
                      <a:pt x="599589" y="4612558"/>
                      <a:pt x="570681" y="4641457"/>
                      <a:pt x="535162" y="4641457"/>
                    </a:cubicBezTo>
                    <a:lnTo>
                      <a:pt x="207274" y="4641457"/>
                    </a:lnTo>
                    <a:cubicBezTo>
                      <a:pt x="171745" y="4641457"/>
                      <a:pt x="142846" y="4612549"/>
                      <a:pt x="142846" y="4577030"/>
                    </a:cubicBezTo>
                    <a:lnTo>
                      <a:pt x="142846" y="2913546"/>
                    </a:lnTo>
                    <a:cubicBezTo>
                      <a:pt x="142846" y="2878018"/>
                      <a:pt x="171745" y="2849128"/>
                      <a:pt x="207274" y="2849128"/>
                    </a:cubicBezTo>
                    <a:lnTo>
                      <a:pt x="535153" y="2849128"/>
                    </a:lnTo>
                    <a:cubicBezTo>
                      <a:pt x="570681" y="2849128"/>
                      <a:pt x="599580" y="2878027"/>
                      <a:pt x="599580" y="2913546"/>
                    </a:cubicBezTo>
                    <a:lnTo>
                      <a:pt x="599580" y="3301156"/>
                    </a:lnTo>
                    <a:cubicBezTo>
                      <a:pt x="599580" y="3340609"/>
                      <a:pt x="631555" y="3372584"/>
                      <a:pt x="670998" y="3372584"/>
                    </a:cubicBezTo>
                    <a:cubicBezTo>
                      <a:pt x="710441" y="3372584"/>
                      <a:pt x="742417" y="3340609"/>
                      <a:pt x="742417" y="3301156"/>
                    </a:cubicBezTo>
                    <a:lnTo>
                      <a:pt x="742417" y="3099588"/>
                    </a:lnTo>
                    <a:cubicBezTo>
                      <a:pt x="1333262" y="3104113"/>
                      <a:pt x="1466107" y="3415532"/>
                      <a:pt x="1870901" y="3472787"/>
                    </a:cubicBezTo>
                    <a:cubicBezTo>
                      <a:pt x="1871510" y="3472882"/>
                      <a:pt x="1872120" y="3472959"/>
                      <a:pt x="1872729" y="3473025"/>
                    </a:cubicBezTo>
                    <a:lnTo>
                      <a:pt x="2662895" y="3563999"/>
                    </a:lnTo>
                    <a:cubicBezTo>
                      <a:pt x="2801255" y="3583973"/>
                      <a:pt x="2907735" y="3694148"/>
                      <a:pt x="2923146" y="3832861"/>
                    </a:cubicBezTo>
                    <a:lnTo>
                      <a:pt x="2922156" y="3968725"/>
                    </a:lnTo>
                    <a:lnTo>
                      <a:pt x="2185254" y="3968725"/>
                    </a:lnTo>
                    <a:cubicBezTo>
                      <a:pt x="2145811" y="3968725"/>
                      <a:pt x="2113826" y="4000701"/>
                      <a:pt x="2113826" y="4040153"/>
                    </a:cubicBezTo>
                    <a:cubicBezTo>
                      <a:pt x="2113826" y="4079606"/>
                      <a:pt x="2145802" y="4111581"/>
                      <a:pt x="2185254" y="4111581"/>
                    </a:cubicBezTo>
                    <a:lnTo>
                      <a:pt x="2993060" y="4111581"/>
                    </a:lnTo>
                    <a:cubicBezTo>
                      <a:pt x="3002080" y="4111581"/>
                      <a:pt x="3012501" y="4109581"/>
                      <a:pt x="3021568" y="4105628"/>
                    </a:cubicBezTo>
                    <a:cubicBezTo>
                      <a:pt x="3023025" y="4104980"/>
                      <a:pt x="4319473" y="3534176"/>
                      <a:pt x="4320988" y="3533509"/>
                    </a:cubicBezTo>
                    <a:cubicBezTo>
                      <a:pt x="4414438" y="3491980"/>
                      <a:pt x="4499639" y="3486046"/>
                      <a:pt x="4557417" y="3570952"/>
                    </a:cubicBezTo>
                    <a:cubicBezTo>
                      <a:pt x="4602337" y="3636932"/>
                      <a:pt x="4592393" y="3726133"/>
                      <a:pt x="4534815" y="37806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9888E4F-B577-43BC-9212-125572859B10}"/>
                  </a:ext>
                </a:extLst>
              </p:cNvPr>
              <p:cNvSpPr/>
              <p:nvPr/>
            </p:nvSpPr>
            <p:spPr>
              <a:xfrm>
                <a:off x="5942472" y="2470137"/>
                <a:ext cx="824363" cy="1761058"/>
              </a:xfrm>
              <a:custGeom>
                <a:avLst/>
                <a:gdLst>
                  <a:gd name="connsiteX0" fmla="*/ 404102 w 824363"/>
                  <a:gd name="connsiteY0" fmla="*/ 1761058 h 1761058"/>
                  <a:gd name="connsiteX1" fmla="*/ 475529 w 824363"/>
                  <a:gd name="connsiteY1" fmla="*/ 1689630 h 1761058"/>
                  <a:gd name="connsiteX2" fmla="*/ 475529 w 824363"/>
                  <a:gd name="connsiteY2" fmla="*/ 1571234 h 1761058"/>
                  <a:gd name="connsiteX3" fmla="*/ 818487 w 824363"/>
                  <a:gd name="connsiteY3" fmla="*/ 1224991 h 1761058"/>
                  <a:gd name="connsiteX4" fmla="*/ 566103 w 824363"/>
                  <a:gd name="connsiteY4" fmla="*/ 805939 h 1761058"/>
                  <a:gd name="connsiteX5" fmla="*/ 475520 w 824363"/>
                  <a:gd name="connsiteY5" fmla="*/ 772639 h 1761058"/>
                  <a:gd name="connsiteX6" fmla="*/ 475520 w 824363"/>
                  <a:gd name="connsiteY6" fmla="*/ 317230 h 1761058"/>
                  <a:gd name="connsiteX7" fmla="*/ 614442 w 824363"/>
                  <a:gd name="connsiteY7" fmla="*/ 378238 h 1761058"/>
                  <a:gd name="connsiteX8" fmla="*/ 714978 w 824363"/>
                  <a:gd name="connsiteY8" fmla="*/ 373809 h 1761058"/>
                  <a:gd name="connsiteX9" fmla="*/ 710902 w 824363"/>
                  <a:gd name="connsiteY9" fmla="*/ 272882 h 1761058"/>
                  <a:gd name="connsiteX10" fmla="*/ 475520 w 824363"/>
                  <a:gd name="connsiteY10" fmla="*/ 173003 h 1761058"/>
                  <a:gd name="connsiteX11" fmla="*/ 475520 w 824363"/>
                  <a:gd name="connsiteY11" fmla="*/ 71428 h 1761058"/>
                  <a:gd name="connsiteX12" fmla="*/ 404092 w 824363"/>
                  <a:gd name="connsiteY12" fmla="*/ 0 h 1761058"/>
                  <a:gd name="connsiteX13" fmla="*/ 332674 w 824363"/>
                  <a:gd name="connsiteY13" fmla="*/ 71428 h 1761058"/>
                  <a:gd name="connsiteX14" fmla="*/ 332674 w 824363"/>
                  <a:gd name="connsiteY14" fmla="*/ 178775 h 1761058"/>
                  <a:gd name="connsiteX15" fmla="*/ 279686 w 824363"/>
                  <a:gd name="connsiteY15" fmla="*/ 191719 h 1761058"/>
                  <a:gd name="connsiteX16" fmla="*/ 43323 w 824363"/>
                  <a:gd name="connsiteY16" fmla="*/ 462829 h 1761058"/>
                  <a:gd name="connsiteX17" fmla="*/ 141478 w 824363"/>
                  <a:gd name="connsiteY17" fmla="*/ 760571 h 1761058"/>
                  <a:gd name="connsiteX18" fmla="*/ 332674 w 824363"/>
                  <a:gd name="connsiteY18" fmla="*/ 868613 h 1761058"/>
                  <a:gd name="connsiteX19" fmla="*/ 332674 w 824363"/>
                  <a:gd name="connsiteY19" fmla="*/ 1433455 h 1761058"/>
                  <a:gd name="connsiteX20" fmla="*/ 110531 w 824363"/>
                  <a:gd name="connsiteY20" fmla="*/ 1356427 h 1761058"/>
                  <a:gd name="connsiteX21" fmla="*/ 11662 w 824363"/>
                  <a:gd name="connsiteY21" fmla="*/ 1377096 h 1761058"/>
                  <a:gd name="connsiteX22" fmla="*/ 32331 w 824363"/>
                  <a:gd name="connsiteY22" fmla="*/ 1475965 h 1761058"/>
                  <a:gd name="connsiteX23" fmla="*/ 332674 w 824363"/>
                  <a:gd name="connsiteY23" fmla="*/ 1576254 h 1761058"/>
                  <a:gd name="connsiteX24" fmla="*/ 332674 w 824363"/>
                  <a:gd name="connsiteY24" fmla="*/ 1689630 h 1761058"/>
                  <a:gd name="connsiteX25" fmla="*/ 404102 w 824363"/>
                  <a:gd name="connsiteY25" fmla="*/ 1761058 h 1761058"/>
                  <a:gd name="connsiteX26" fmla="*/ 229642 w 824363"/>
                  <a:gd name="connsiteY26" fmla="*/ 648176 h 1761058"/>
                  <a:gd name="connsiteX27" fmla="*/ 183702 w 824363"/>
                  <a:gd name="connsiteY27" fmla="*/ 489290 h 1761058"/>
                  <a:gd name="connsiteX28" fmla="*/ 320891 w 824363"/>
                  <a:gd name="connsiteY28" fmla="*/ 328508 h 1761058"/>
                  <a:gd name="connsiteX29" fmla="*/ 332674 w 824363"/>
                  <a:gd name="connsiteY29" fmla="*/ 325231 h 1761058"/>
                  <a:gd name="connsiteX30" fmla="*/ 332674 w 824363"/>
                  <a:gd name="connsiteY30" fmla="*/ 711041 h 1761058"/>
                  <a:gd name="connsiteX31" fmla="*/ 229642 w 824363"/>
                  <a:gd name="connsiteY31" fmla="*/ 648176 h 1761058"/>
                  <a:gd name="connsiteX32" fmla="*/ 518497 w 824363"/>
                  <a:gd name="connsiteY32" fmla="*/ 940622 h 1761058"/>
                  <a:gd name="connsiteX33" fmla="*/ 677612 w 824363"/>
                  <a:gd name="connsiteY33" fmla="*/ 1201322 h 1761058"/>
                  <a:gd name="connsiteX34" fmla="*/ 475520 w 824363"/>
                  <a:gd name="connsiteY34" fmla="*/ 1425245 h 1761058"/>
                  <a:gd name="connsiteX35" fmla="*/ 475520 w 824363"/>
                  <a:gd name="connsiteY35" fmla="*/ 925144 h 1761058"/>
                  <a:gd name="connsiteX36" fmla="*/ 518497 w 824363"/>
                  <a:gd name="connsiteY36" fmla="*/ 940622 h 176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24363" h="1761058">
                    <a:moveTo>
                      <a:pt x="404102" y="1761058"/>
                    </a:moveTo>
                    <a:cubicBezTo>
                      <a:pt x="443544" y="1761058"/>
                      <a:pt x="475529" y="1729083"/>
                      <a:pt x="475529" y="1689630"/>
                    </a:cubicBezTo>
                    <a:lnTo>
                      <a:pt x="475529" y="1571234"/>
                    </a:lnTo>
                    <a:cubicBezTo>
                      <a:pt x="676040" y="1538697"/>
                      <a:pt x="793036" y="1376401"/>
                      <a:pt x="818487" y="1224991"/>
                    </a:cubicBezTo>
                    <a:cubicBezTo>
                      <a:pt x="850281" y="1035853"/>
                      <a:pt x="751211" y="871366"/>
                      <a:pt x="566103" y="805939"/>
                    </a:cubicBezTo>
                    <a:cubicBezTo>
                      <a:pt x="533394" y="794376"/>
                      <a:pt x="503295" y="783317"/>
                      <a:pt x="475520" y="772639"/>
                    </a:cubicBezTo>
                    <a:lnTo>
                      <a:pt x="475520" y="317230"/>
                    </a:lnTo>
                    <a:cubicBezTo>
                      <a:pt x="560016" y="331241"/>
                      <a:pt x="610746" y="374971"/>
                      <a:pt x="614442" y="378238"/>
                    </a:cubicBezTo>
                    <a:cubicBezTo>
                      <a:pt x="643455" y="404622"/>
                      <a:pt x="688356" y="402669"/>
                      <a:pt x="714978" y="373809"/>
                    </a:cubicBezTo>
                    <a:cubicBezTo>
                      <a:pt x="741725" y="344815"/>
                      <a:pt x="739896" y="299628"/>
                      <a:pt x="710902" y="272882"/>
                    </a:cubicBezTo>
                    <a:cubicBezTo>
                      <a:pt x="705863" y="268233"/>
                      <a:pt x="618385" y="189471"/>
                      <a:pt x="475520" y="173003"/>
                    </a:cubicBezTo>
                    <a:lnTo>
                      <a:pt x="475520" y="71428"/>
                    </a:lnTo>
                    <a:cubicBezTo>
                      <a:pt x="475520" y="31975"/>
                      <a:pt x="443544" y="0"/>
                      <a:pt x="404092" y="0"/>
                    </a:cubicBezTo>
                    <a:cubicBezTo>
                      <a:pt x="364649" y="0"/>
                      <a:pt x="332674" y="31975"/>
                      <a:pt x="332674" y="71428"/>
                    </a:cubicBezTo>
                    <a:lnTo>
                      <a:pt x="332674" y="178775"/>
                    </a:lnTo>
                    <a:cubicBezTo>
                      <a:pt x="315452" y="182070"/>
                      <a:pt x="297812" y="186261"/>
                      <a:pt x="279686" y="191719"/>
                    </a:cubicBezTo>
                    <a:cubicBezTo>
                      <a:pt x="158528" y="228209"/>
                      <a:pt x="67964" y="332099"/>
                      <a:pt x="43323" y="462829"/>
                    </a:cubicBezTo>
                    <a:cubicBezTo>
                      <a:pt x="20968" y="581463"/>
                      <a:pt x="58582" y="695554"/>
                      <a:pt x="141478" y="760571"/>
                    </a:cubicBezTo>
                    <a:cubicBezTo>
                      <a:pt x="189075" y="797900"/>
                      <a:pt x="248987" y="832075"/>
                      <a:pt x="332674" y="868613"/>
                    </a:cubicBezTo>
                    <a:lnTo>
                      <a:pt x="332674" y="1433455"/>
                    </a:lnTo>
                    <a:cubicBezTo>
                      <a:pt x="250073" y="1429960"/>
                      <a:pt x="199228" y="1414453"/>
                      <a:pt x="110531" y="1356427"/>
                    </a:cubicBezTo>
                    <a:cubicBezTo>
                      <a:pt x="77527" y="1334843"/>
                      <a:pt x="33255" y="1344073"/>
                      <a:pt x="11662" y="1377096"/>
                    </a:cubicBezTo>
                    <a:cubicBezTo>
                      <a:pt x="-9931" y="1410100"/>
                      <a:pt x="-683" y="1454372"/>
                      <a:pt x="32331" y="1475965"/>
                    </a:cubicBezTo>
                    <a:cubicBezTo>
                      <a:pt x="148927" y="1552242"/>
                      <a:pt x="226870" y="1572139"/>
                      <a:pt x="332674" y="1576254"/>
                    </a:cubicBezTo>
                    <a:lnTo>
                      <a:pt x="332674" y="1689630"/>
                    </a:lnTo>
                    <a:cubicBezTo>
                      <a:pt x="332674" y="1729083"/>
                      <a:pt x="364649" y="1761058"/>
                      <a:pt x="404102" y="1761058"/>
                    </a:cubicBezTo>
                    <a:close/>
                    <a:moveTo>
                      <a:pt x="229642" y="648176"/>
                    </a:moveTo>
                    <a:cubicBezTo>
                      <a:pt x="188865" y="616191"/>
                      <a:pt x="171253" y="555308"/>
                      <a:pt x="183702" y="489290"/>
                    </a:cubicBezTo>
                    <a:cubicBezTo>
                      <a:pt x="195247" y="428063"/>
                      <a:pt x="237338" y="353673"/>
                      <a:pt x="320891" y="328508"/>
                    </a:cubicBezTo>
                    <a:cubicBezTo>
                      <a:pt x="324863" y="327308"/>
                      <a:pt x="328768" y="326279"/>
                      <a:pt x="332674" y="325231"/>
                    </a:cubicBezTo>
                    <a:lnTo>
                      <a:pt x="332674" y="711041"/>
                    </a:lnTo>
                    <a:cubicBezTo>
                      <a:pt x="289906" y="689686"/>
                      <a:pt x="256369" y="669141"/>
                      <a:pt x="229642" y="648176"/>
                    </a:cubicBezTo>
                    <a:close/>
                    <a:moveTo>
                      <a:pt x="518497" y="940622"/>
                    </a:moveTo>
                    <a:cubicBezTo>
                      <a:pt x="696233" y="1003440"/>
                      <a:pt x="685222" y="1156049"/>
                      <a:pt x="677612" y="1201322"/>
                    </a:cubicBezTo>
                    <a:cubicBezTo>
                      <a:pt x="661858" y="1295057"/>
                      <a:pt x="593049" y="1395127"/>
                      <a:pt x="475520" y="1425245"/>
                    </a:cubicBezTo>
                    <a:lnTo>
                      <a:pt x="475520" y="925144"/>
                    </a:lnTo>
                    <a:cubicBezTo>
                      <a:pt x="489427" y="930231"/>
                      <a:pt x="503628" y="935365"/>
                      <a:pt x="518497" y="9406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18" name="Graphic 16">
              <a:extLst>
                <a:ext uri="{FF2B5EF4-FFF2-40B4-BE49-F238E27FC236}">
                  <a16:creationId xmlns:a16="http://schemas.microsoft.com/office/drawing/2014/main" id="{38CACA18-D0DE-4F91-82DC-33FD82B6C658}"/>
                </a:ext>
              </a:extLst>
            </p:cNvPr>
            <p:cNvGrpSpPr/>
            <p:nvPr/>
          </p:nvGrpSpPr>
          <p:grpSpPr>
            <a:xfrm>
              <a:off x="1505053" y="3273902"/>
              <a:ext cx="249583" cy="228926"/>
              <a:chOff x="3781425" y="1306001"/>
              <a:chExt cx="4629388" cy="4246244"/>
            </a:xfrm>
            <a:solidFill>
              <a:srgbClr val="061C33"/>
            </a:solidFill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8F7255F-3CB1-4EA1-8B32-0458E3B7518E}"/>
                  </a:ext>
                </a:extLst>
              </p:cNvPr>
              <p:cNvSpPr/>
              <p:nvPr/>
            </p:nvSpPr>
            <p:spPr>
              <a:xfrm>
                <a:off x="3781425" y="1306001"/>
                <a:ext cx="4629388" cy="4246244"/>
              </a:xfrm>
              <a:custGeom>
                <a:avLst/>
                <a:gdLst>
                  <a:gd name="connsiteX0" fmla="*/ 4007406 w 4629388"/>
                  <a:gd name="connsiteY0" fmla="*/ 621983 h 4246244"/>
                  <a:gd name="connsiteX1" fmla="*/ 2506266 w 4629388"/>
                  <a:gd name="connsiteY1" fmla="*/ 0 h 4246244"/>
                  <a:gd name="connsiteX2" fmla="*/ 986076 w 4629388"/>
                  <a:gd name="connsiteY2" fmla="*/ 641033 h 4246244"/>
                  <a:gd name="connsiteX3" fmla="*/ 987981 w 4629388"/>
                  <a:gd name="connsiteY3" fmla="*/ 802958 h 4246244"/>
                  <a:gd name="connsiteX4" fmla="*/ 1149906 w 4629388"/>
                  <a:gd name="connsiteY4" fmla="*/ 801052 h 4246244"/>
                  <a:gd name="connsiteX5" fmla="*/ 2506266 w 4629388"/>
                  <a:gd name="connsiteY5" fmla="*/ 229553 h 4246244"/>
                  <a:gd name="connsiteX6" fmla="*/ 4400788 w 4629388"/>
                  <a:gd name="connsiteY6" fmla="*/ 2123123 h 4246244"/>
                  <a:gd name="connsiteX7" fmla="*/ 2506266 w 4629388"/>
                  <a:gd name="connsiteY7" fmla="*/ 4017645 h 4246244"/>
                  <a:gd name="connsiteX8" fmla="*/ 611743 w 4629388"/>
                  <a:gd name="connsiteY8" fmla="*/ 2123123 h 4246244"/>
                  <a:gd name="connsiteX9" fmla="*/ 611743 w 4629388"/>
                  <a:gd name="connsiteY9" fmla="*/ 2099310 h 4246244"/>
                  <a:gd name="connsiteX10" fmla="*/ 800338 w 4629388"/>
                  <a:gd name="connsiteY10" fmla="*/ 2287905 h 4246244"/>
                  <a:gd name="connsiteX11" fmla="*/ 881301 w 4629388"/>
                  <a:gd name="connsiteY11" fmla="*/ 2321243 h 4246244"/>
                  <a:gd name="connsiteX12" fmla="*/ 962263 w 4629388"/>
                  <a:gd name="connsiteY12" fmla="*/ 2287905 h 4246244"/>
                  <a:gd name="connsiteX13" fmla="*/ 962263 w 4629388"/>
                  <a:gd name="connsiteY13" fmla="*/ 2125980 h 4246244"/>
                  <a:gd name="connsiteX14" fmla="*/ 579358 w 4629388"/>
                  <a:gd name="connsiteY14" fmla="*/ 1742123 h 4246244"/>
                  <a:gd name="connsiteX15" fmla="*/ 417433 w 4629388"/>
                  <a:gd name="connsiteY15" fmla="*/ 1742123 h 4246244"/>
                  <a:gd name="connsiteX16" fmla="*/ 33576 w 4629388"/>
                  <a:gd name="connsiteY16" fmla="*/ 2125980 h 4246244"/>
                  <a:gd name="connsiteX17" fmla="*/ 33576 w 4629388"/>
                  <a:gd name="connsiteY17" fmla="*/ 2287905 h 4246244"/>
                  <a:gd name="connsiteX18" fmla="*/ 195501 w 4629388"/>
                  <a:gd name="connsiteY18" fmla="*/ 2287905 h 4246244"/>
                  <a:gd name="connsiteX19" fmla="*/ 384096 w 4629388"/>
                  <a:gd name="connsiteY19" fmla="*/ 2099310 h 4246244"/>
                  <a:gd name="connsiteX20" fmla="*/ 384096 w 4629388"/>
                  <a:gd name="connsiteY20" fmla="*/ 2123123 h 4246244"/>
                  <a:gd name="connsiteX21" fmla="*/ 1006078 w 4629388"/>
                  <a:gd name="connsiteY21" fmla="*/ 3624263 h 4246244"/>
                  <a:gd name="connsiteX22" fmla="*/ 2507218 w 4629388"/>
                  <a:gd name="connsiteY22" fmla="*/ 4246245 h 4246244"/>
                  <a:gd name="connsiteX23" fmla="*/ 4008358 w 4629388"/>
                  <a:gd name="connsiteY23" fmla="*/ 3624263 h 4246244"/>
                  <a:gd name="connsiteX24" fmla="*/ 4629388 w 4629388"/>
                  <a:gd name="connsiteY24" fmla="*/ 2123123 h 4246244"/>
                  <a:gd name="connsiteX25" fmla="*/ 4007406 w 4629388"/>
                  <a:gd name="connsiteY25" fmla="*/ 621983 h 424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629388" h="4246244">
                    <a:moveTo>
                      <a:pt x="4007406" y="621983"/>
                    </a:moveTo>
                    <a:cubicBezTo>
                      <a:pt x="3606403" y="220980"/>
                      <a:pt x="3073003" y="0"/>
                      <a:pt x="2506266" y="0"/>
                    </a:cubicBezTo>
                    <a:cubicBezTo>
                      <a:pt x="1929051" y="0"/>
                      <a:pt x="1388983" y="227648"/>
                      <a:pt x="986076" y="641033"/>
                    </a:cubicBezTo>
                    <a:cubicBezTo>
                      <a:pt x="942261" y="685800"/>
                      <a:pt x="943213" y="758190"/>
                      <a:pt x="987981" y="802958"/>
                    </a:cubicBezTo>
                    <a:cubicBezTo>
                      <a:pt x="1032748" y="846773"/>
                      <a:pt x="1105138" y="845820"/>
                      <a:pt x="1149906" y="801052"/>
                    </a:cubicBezTo>
                    <a:cubicBezTo>
                      <a:pt x="1509951" y="432435"/>
                      <a:pt x="1990963" y="229553"/>
                      <a:pt x="2506266" y="229553"/>
                    </a:cubicBezTo>
                    <a:cubicBezTo>
                      <a:pt x="3551158" y="228600"/>
                      <a:pt x="4400788" y="1078230"/>
                      <a:pt x="4400788" y="2123123"/>
                    </a:cubicBezTo>
                    <a:cubicBezTo>
                      <a:pt x="4400788" y="3168015"/>
                      <a:pt x="3551158" y="4017645"/>
                      <a:pt x="2506266" y="4017645"/>
                    </a:cubicBezTo>
                    <a:cubicBezTo>
                      <a:pt x="1461373" y="4017645"/>
                      <a:pt x="611743" y="3168015"/>
                      <a:pt x="611743" y="2123123"/>
                    </a:cubicBezTo>
                    <a:lnTo>
                      <a:pt x="611743" y="2099310"/>
                    </a:lnTo>
                    <a:lnTo>
                      <a:pt x="800338" y="2287905"/>
                    </a:lnTo>
                    <a:cubicBezTo>
                      <a:pt x="822246" y="2309813"/>
                      <a:pt x="851773" y="2321243"/>
                      <a:pt x="881301" y="2321243"/>
                    </a:cubicBezTo>
                    <a:cubicBezTo>
                      <a:pt x="910828" y="2321243"/>
                      <a:pt x="939403" y="2309813"/>
                      <a:pt x="962263" y="2287905"/>
                    </a:cubicBezTo>
                    <a:cubicBezTo>
                      <a:pt x="1007031" y="2243138"/>
                      <a:pt x="1007031" y="2170748"/>
                      <a:pt x="962263" y="2125980"/>
                    </a:cubicBezTo>
                    <a:lnTo>
                      <a:pt x="579358" y="1742123"/>
                    </a:lnTo>
                    <a:cubicBezTo>
                      <a:pt x="534591" y="1697355"/>
                      <a:pt x="462201" y="1697355"/>
                      <a:pt x="417433" y="1742123"/>
                    </a:cubicBezTo>
                    <a:lnTo>
                      <a:pt x="33576" y="2125980"/>
                    </a:lnTo>
                    <a:cubicBezTo>
                      <a:pt x="-11192" y="2170748"/>
                      <a:pt x="-11192" y="2243138"/>
                      <a:pt x="33576" y="2287905"/>
                    </a:cubicBezTo>
                    <a:cubicBezTo>
                      <a:pt x="78343" y="2332673"/>
                      <a:pt x="150733" y="2332673"/>
                      <a:pt x="195501" y="2287905"/>
                    </a:cubicBezTo>
                    <a:lnTo>
                      <a:pt x="384096" y="2099310"/>
                    </a:lnTo>
                    <a:lnTo>
                      <a:pt x="384096" y="2123123"/>
                    </a:lnTo>
                    <a:cubicBezTo>
                      <a:pt x="384096" y="2689860"/>
                      <a:pt x="605076" y="3223260"/>
                      <a:pt x="1006078" y="3624263"/>
                    </a:cubicBezTo>
                    <a:cubicBezTo>
                      <a:pt x="1407081" y="4025265"/>
                      <a:pt x="1940481" y="4246245"/>
                      <a:pt x="2507218" y="4246245"/>
                    </a:cubicBezTo>
                    <a:cubicBezTo>
                      <a:pt x="3073956" y="4246245"/>
                      <a:pt x="3607356" y="4025265"/>
                      <a:pt x="4008358" y="3624263"/>
                    </a:cubicBezTo>
                    <a:cubicBezTo>
                      <a:pt x="4409361" y="3223260"/>
                      <a:pt x="4629388" y="2689860"/>
                      <a:pt x="4629388" y="2123123"/>
                    </a:cubicBezTo>
                    <a:cubicBezTo>
                      <a:pt x="4629388" y="1556385"/>
                      <a:pt x="4408408" y="1022985"/>
                      <a:pt x="4007406" y="6219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DCE1137-6893-4032-8494-27644A1899F1}"/>
                  </a:ext>
                </a:extLst>
              </p:cNvPr>
              <p:cNvSpPr/>
              <p:nvPr/>
            </p:nvSpPr>
            <p:spPr>
              <a:xfrm>
                <a:off x="5457824" y="2622950"/>
                <a:ext cx="1633061" cy="1631990"/>
              </a:xfrm>
              <a:custGeom>
                <a:avLst/>
                <a:gdLst>
                  <a:gd name="connsiteX0" fmla="*/ 1437561 w 1633061"/>
                  <a:gd name="connsiteY0" fmla="*/ 33696 h 1631990"/>
                  <a:gd name="connsiteX1" fmla="*/ 33576 w 1633061"/>
                  <a:gd name="connsiteY1" fmla="*/ 1436728 h 1631990"/>
                  <a:gd name="connsiteX2" fmla="*/ 33576 w 1633061"/>
                  <a:gd name="connsiteY2" fmla="*/ 1598653 h 1631990"/>
                  <a:gd name="connsiteX3" fmla="*/ 114538 w 1633061"/>
                  <a:gd name="connsiteY3" fmla="*/ 1631991 h 1631990"/>
                  <a:gd name="connsiteX4" fmla="*/ 195501 w 1633061"/>
                  <a:gd name="connsiteY4" fmla="*/ 1598653 h 1631990"/>
                  <a:gd name="connsiteX5" fmla="*/ 1599486 w 1633061"/>
                  <a:gd name="connsiteY5" fmla="*/ 194668 h 1631990"/>
                  <a:gd name="connsiteX6" fmla="*/ 1599486 w 1633061"/>
                  <a:gd name="connsiteY6" fmla="*/ 32743 h 1631990"/>
                  <a:gd name="connsiteX7" fmla="*/ 1437561 w 1633061"/>
                  <a:gd name="connsiteY7" fmla="*/ 33696 h 1631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3061" h="1631990">
                    <a:moveTo>
                      <a:pt x="1437561" y="33696"/>
                    </a:moveTo>
                    <a:lnTo>
                      <a:pt x="33576" y="1436728"/>
                    </a:lnTo>
                    <a:cubicBezTo>
                      <a:pt x="-11192" y="1481496"/>
                      <a:pt x="-11192" y="1553886"/>
                      <a:pt x="33576" y="1598653"/>
                    </a:cubicBezTo>
                    <a:cubicBezTo>
                      <a:pt x="55483" y="1620561"/>
                      <a:pt x="85011" y="1631991"/>
                      <a:pt x="114538" y="1631991"/>
                    </a:cubicBezTo>
                    <a:cubicBezTo>
                      <a:pt x="144066" y="1631991"/>
                      <a:pt x="172641" y="1620561"/>
                      <a:pt x="195501" y="1598653"/>
                    </a:cubicBezTo>
                    <a:lnTo>
                      <a:pt x="1599486" y="194668"/>
                    </a:lnTo>
                    <a:cubicBezTo>
                      <a:pt x="1644253" y="149901"/>
                      <a:pt x="1644253" y="77511"/>
                      <a:pt x="1599486" y="32743"/>
                    </a:cubicBezTo>
                    <a:cubicBezTo>
                      <a:pt x="1554718" y="-11072"/>
                      <a:pt x="1482328" y="-11072"/>
                      <a:pt x="1437561" y="336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6029A21-AD07-4119-8A38-DC0736DB5B87}"/>
                  </a:ext>
                </a:extLst>
              </p:cNvPr>
              <p:cNvSpPr/>
              <p:nvPr/>
            </p:nvSpPr>
            <p:spPr>
              <a:xfrm>
                <a:off x="6408420" y="3481511"/>
                <a:ext cx="817721" cy="818197"/>
              </a:xfrm>
              <a:custGeom>
                <a:avLst/>
                <a:gdLst>
                  <a:gd name="connsiteX0" fmla="*/ 119301 w 817721"/>
                  <a:gd name="connsiteY0" fmla="*/ 120015 h 818197"/>
                  <a:gd name="connsiteX1" fmla="*/ 119301 w 817721"/>
                  <a:gd name="connsiteY1" fmla="*/ 698182 h 818197"/>
                  <a:gd name="connsiteX2" fmla="*/ 408861 w 817721"/>
                  <a:gd name="connsiteY2" fmla="*/ 818197 h 818197"/>
                  <a:gd name="connsiteX3" fmla="*/ 698421 w 817721"/>
                  <a:gd name="connsiteY3" fmla="*/ 698182 h 818197"/>
                  <a:gd name="connsiteX4" fmla="*/ 698421 w 817721"/>
                  <a:gd name="connsiteY4" fmla="*/ 120015 h 818197"/>
                  <a:gd name="connsiteX5" fmla="*/ 408861 w 817721"/>
                  <a:gd name="connsiteY5" fmla="*/ 0 h 818197"/>
                  <a:gd name="connsiteX6" fmla="*/ 119301 w 817721"/>
                  <a:gd name="connsiteY6" fmla="*/ 120015 h 818197"/>
                  <a:gd name="connsiteX7" fmla="*/ 536496 w 817721"/>
                  <a:gd name="connsiteY7" fmla="*/ 537210 h 818197"/>
                  <a:gd name="connsiteX8" fmla="*/ 408861 w 817721"/>
                  <a:gd name="connsiteY8" fmla="*/ 589597 h 818197"/>
                  <a:gd name="connsiteX9" fmla="*/ 281226 w 817721"/>
                  <a:gd name="connsiteY9" fmla="*/ 537210 h 818197"/>
                  <a:gd name="connsiteX10" fmla="*/ 281226 w 817721"/>
                  <a:gd name="connsiteY10" fmla="*/ 281940 h 818197"/>
                  <a:gd name="connsiteX11" fmla="*/ 408861 w 817721"/>
                  <a:gd name="connsiteY11" fmla="*/ 229553 h 818197"/>
                  <a:gd name="connsiteX12" fmla="*/ 536496 w 817721"/>
                  <a:gd name="connsiteY12" fmla="*/ 281940 h 818197"/>
                  <a:gd name="connsiteX13" fmla="*/ 536496 w 817721"/>
                  <a:gd name="connsiteY13" fmla="*/ 537210 h 818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17721" h="818197">
                    <a:moveTo>
                      <a:pt x="119301" y="120015"/>
                    </a:moveTo>
                    <a:cubicBezTo>
                      <a:pt x="-39767" y="279082"/>
                      <a:pt x="-39767" y="539115"/>
                      <a:pt x="119301" y="698182"/>
                    </a:cubicBezTo>
                    <a:cubicBezTo>
                      <a:pt x="196453" y="775335"/>
                      <a:pt x="299323" y="818197"/>
                      <a:pt x="408861" y="818197"/>
                    </a:cubicBezTo>
                    <a:cubicBezTo>
                      <a:pt x="518398" y="818197"/>
                      <a:pt x="621268" y="775335"/>
                      <a:pt x="698421" y="698182"/>
                    </a:cubicBezTo>
                    <a:cubicBezTo>
                      <a:pt x="857488" y="539115"/>
                      <a:pt x="857488" y="279082"/>
                      <a:pt x="698421" y="120015"/>
                    </a:cubicBezTo>
                    <a:cubicBezTo>
                      <a:pt x="621268" y="42863"/>
                      <a:pt x="518398" y="0"/>
                      <a:pt x="408861" y="0"/>
                    </a:cubicBezTo>
                    <a:cubicBezTo>
                      <a:pt x="299323" y="0"/>
                      <a:pt x="197406" y="42863"/>
                      <a:pt x="119301" y="120015"/>
                    </a:cubicBezTo>
                    <a:close/>
                    <a:moveTo>
                      <a:pt x="536496" y="537210"/>
                    </a:moveTo>
                    <a:cubicBezTo>
                      <a:pt x="502206" y="571500"/>
                      <a:pt x="457438" y="589597"/>
                      <a:pt x="408861" y="589597"/>
                    </a:cubicBezTo>
                    <a:cubicBezTo>
                      <a:pt x="360283" y="589597"/>
                      <a:pt x="315515" y="570547"/>
                      <a:pt x="281226" y="537210"/>
                    </a:cubicBezTo>
                    <a:cubicBezTo>
                      <a:pt x="210740" y="466725"/>
                      <a:pt x="210740" y="352425"/>
                      <a:pt x="281226" y="281940"/>
                    </a:cubicBezTo>
                    <a:cubicBezTo>
                      <a:pt x="315515" y="247650"/>
                      <a:pt x="360283" y="229553"/>
                      <a:pt x="408861" y="229553"/>
                    </a:cubicBezTo>
                    <a:cubicBezTo>
                      <a:pt x="457438" y="229553"/>
                      <a:pt x="502206" y="248603"/>
                      <a:pt x="536496" y="281940"/>
                    </a:cubicBezTo>
                    <a:cubicBezTo>
                      <a:pt x="606981" y="352425"/>
                      <a:pt x="606981" y="466725"/>
                      <a:pt x="536496" y="5372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127FD37-A385-45D3-AEFC-30082CA3D9B2}"/>
                  </a:ext>
                </a:extLst>
              </p:cNvPr>
              <p:cNvSpPr/>
              <p:nvPr/>
            </p:nvSpPr>
            <p:spPr>
              <a:xfrm>
                <a:off x="5352335" y="2554728"/>
                <a:ext cx="819150" cy="819150"/>
              </a:xfrm>
              <a:custGeom>
                <a:avLst/>
                <a:gdLst>
                  <a:gd name="connsiteX0" fmla="*/ 409575 w 819150"/>
                  <a:gd name="connsiteY0" fmla="*/ 0 h 819150"/>
                  <a:gd name="connsiteX1" fmla="*/ 120015 w 819150"/>
                  <a:gd name="connsiteY1" fmla="*/ 120015 h 819150"/>
                  <a:gd name="connsiteX2" fmla="*/ 0 w 819150"/>
                  <a:gd name="connsiteY2" fmla="*/ 409575 h 819150"/>
                  <a:gd name="connsiteX3" fmla="*/ 120015 w 819150"/>
                  <a:gd name="connsiteY3" fmla="*/ 699135 h 819150"/>
                  <a:gd name="connsiteX4" fmla="*/ 409575 w 819150"/>
                  <a:gd name="connsiteY4" fmla="*/ 819150 h 819150"/>
                  <a:gd name="connsiteX5" fmla="*/ 699135 w 819150"/>
                  <a:gd name="connsiteY5" fmla="*/ 699135 h 819150"/>
                  <a:gd name="connsiteX6" fmla="*/ 819150 w 819150"/>
                  <a:gd name="connsiteY6" fmla="*/ 409575 h 819150"/>
                  <a:gd name="connsiteX7" fmla="*/ 699135 w 819150"/>
                  <a:gd name="connsiteY7" fmla="*/ 120015 h 819150"/>
                  <a:gd name="connsiteX8" fmla="*/ 409575 w 819150"/>
                  <a:gd name="connsiteY8" fmla="*/ 0 h 819150"/>
                  <a:gd name="connsiteX9" fmla="*/ 537210 w 819150"/>
                  <a:gd name="connsiteY9" fmla="*/ 537210 h 819150"/>
                  <a:gd name="connsiteX10" fmla="*/ 409575 w 819150"/>
                  <a:gd name="connsiteY10" fmla="*/ 589598 h 819150"/>
                  <a:gd name="connsiteX11" fmla="*/ 281940 w 819150"/>
                  <a:gd name="connsiteY11" fmla="*/ 537210 h 819150"/>
                  <a:gd name="connsiteX12" fmla="*/ 229552 w 819150"/>
                  <a:gd name="connsiteY12" fmla="*/ 409575 h 819150"/>
                  <a:gd name="connsiteX13" fmla="*/ 281940 w 819150"/>
                  <a:gd name="connsiteY13" fmla="*/ 281940 h 819150"/>
                  <a:gd name="connsiteX14" fmla="*/ 409575 w 819150"/>
                  <a:gd name="connsiteY14" fmla="*/ 229553 h 819150"/>
                  <a:gd name="connsiteX15" fmla="*/ 537210 w 819150"/>
                  <a:gd name="connsiteY15" fmla="*/ 281940 h 819150"/>
                  <a:gd name="connsiteX16" fmla="*/ 589597 w 819150"/>
                  <a:gd name="connsiteY16" fmla="*/ 409575 h 819150"/>
                  <a:gd name="connsiteX17" fmla="*/ 537210 w 819150"/>
                  <a:gd name="connsiteY17" fmla="*/ 53721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19150" h="819150">
                    <a:moveTo>
                      <a:pt x="409575" y="0"/>
                    </a:moveTo>
                    <a:cubicBezTo>
                      <a:pt x="300038" y="0"/>
                      <a:pt x="197167" y="42863"/>
                      <a:pt x="120015" y="120015"/>
                    </a:cubicBezTo>
                    <a:cubicBezTo>
                      <a:pt x="42863" y="197167"/>
                      <a:pt x="0" y="300038"/>
                      <a:pt x="0" y="409575"/>
                    </a:cubicBezTo>
                    <a:cubicBezTo>
                      <a:pt x="0" y="519113"/>
                      <a:pt x="42863" y="621983"/>
                      <a:pt x="120015" y="699135"/>
                    </a:cubicBezTo>
                    <a:cubicBezTo>
                      <a:pt x="197167" y="776288"/>
                      <a:pt x="300038" y="819150"/>
                      <a:pt x="409575" y="819150"/>
                    </a:cubicBezTo>
                    <a:cubicBezTo>
                      <a:pt x="519113" y="819150"/>
                      <a:pt x="621983" y="776288"/>
                      <a:pt x="699135" y="699135"/>
                    </a:cubicBezTo>
                    <a:cubicBezTo>
                      <a:pt x="776288" y="621983"/>
                      <a:pt x="819150" y="519113"/>
                      <a:pt x="819150" y="409575"/>
                    </a:cubicBezTo>
                    <a:cubicBezTo>
                      <a:pt x="819150" y="300038"/>
                      <a:pt x="776288" y="197167"/>
                      <a:pt x="699135" y="120015"/>
                    </a:cubicBezTo>
                    <a:cubicBezTo>
                      <a:pt x="621030" y="42863"/>
                      <a:pt x="519113" y="0"/>
                      <a:pt x="409575" y="0"/>
                    </a:cubicBezTo>
                    <a:close/>
                    <a:moveTo>
                      <a:pt x="537210" y="537210"/>
                    </a:moveTo>
                    <a:cubicBezTo>
                      <a:pt x="502920" y="571500"/>
                      <a:pt x="458152" y="589598"/>
                      <a:pt x="409575" y="589598"/>
                    </a:cubicBezTo>
                    <a:cubicBezTo>
                      <a:pt x="360997" y="589598"/>
                      <a:pt x="316230" y="570548"/>
                      <a:pt x="281940" y="537210"/>
                    </a:cubicBezTo>
                    <a:cubicBezTo>
                      <a:pt x="247650" y="502920"/>
                      <a:pt x="229552" y="458153"/>
                      <a:pt x="229552" y="409575"/>
                    </a:cubicBezTo>
                    <a:cubicBezTo>
                      <a:pt x="229552" y="360998"/>
                      <a:pt x="248602" y="316230"/>
                      <a:pt x="281940" y="281940"/>
                    </a:cubicBezTo>
                    <a:cubicBezTo>
                      <a:pt x="316230" y="247650"/>
                      <a:pt x="360997" y="229553"/>
                      <a:pt x="409575" y="229553"/>
                    </a:cubicBezTo>
                    <a:cubicBezTo>
                      <a:pt x="458152" y="229553"/>
                      <a:pt x="502920" y="248603"/>
                      <a:pt x="537210" y="281940"/>
                    </a:cubicBezTo>
                    <a:cubicBezTo>
                      <a:pt x="571500" y="316230"/>
                      <a:pt x="589597" y="360998"/>
                      <a:pt x="589597" y="409575"/>
                    </a:cubicBezTo>
                    <a:cubicBezTo>
                      <a:pt x="589597" y="457200"/>
                      <a:pt x="571500" y="502920"/>
                      <a:pt x="537210" y="5372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25" name="Graphic 23">
              <a:extLst>
                <a:ext uri="{FF2B5EF4-FFF2-40B4-BE49-F238E27FC236}">
                  <a16:creationId xmlns:a16="http://schemas.microsoft.com/office/drawing/2014/main" id="{ABCE1377-6B78-4C3D-ACA8-A15151116553}"/>
                </a:ext>
              </a:extLst>
            </p:cNvPr>
            <p:cNvGrpSpPr/>
            <p:nvPr/>
          </p:nvGrpSpPr>
          <p:grpSpPr>
            <a:xfrm>
              <a:off x="1516923" y="3707652"/>
              <a:ext cx="280034" cy="280034"/>
              <a:chOff x="2967037" y="300037"/>
              <a:chExt cx="6257925" cy="6257925"/>
            </a:xfrm>
            <a:solidFill>
              <a:srgbClr val="061C33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566DD12-0FDE-4730-AD2A-5525596BCF91}"/>
                  </a:ext>
                </a:extLst>
              </p:cNvPr>
              <p:cNvSpPr/>
              <p:nvPr/>
            </p:nvSpPr>
            <p:spPr>
              <a:xfrm>
                <a:off x="7348556" y="801482"/>
                <a:ext cx="858225" cy="1904033"/>
              </a:xfrm>
              <a:custGeom>
                <a:avLst/>
                <a:gdLst>
                  <a:gd name="connsiteX0" fmla="*/ 411387 w 858225"/>
                  <a:gd name="connsiteY0" fmla="*/ 393104 h 1904033"/>
                  <a:gd name="connsiteX1" fmla="*/ 419601 w 858225"/>
                  <a:gd name="connsiteY1" fmla="*/ 393500 h 1904033"/>
                  <a:gd name="connsiteX2" fmla="*/ 433605 w 858225"/>
                  <a:gd name="connsiteY2" fmla="*/ 392459 h 1904033"/>
                  <a:gd name="connsiteX3" fmla="*/ 655490 w 858225"/>
                  <a:gd name="connsiteY3" fmla="*/ 619059 h 1904033"/>
                  <a:gd name="connsiteX4" fmla="*/ 756833 w 858225"/>
                  <a:gd name="connsiteY4" fmla="*/ 720607 h 1904033"/>
                  <a:gd name="connsiteX5" fmla="*/ 858176 w 858225"/>
                  <a:gd name="connsiteY5" fmla="*/ 619059 h 1904033"/>
                  <a:gd name="connsiteX6" fmla="*/ 520944 w 858225"/>
                  <a:gd name="connsiteY6" fmla="*/ 199130 h 1904033"/>
                  <a:gd name="connsiteX7" fmla="*/ 520944 w 858225"/>
                  <a:gd name="connsiteY7" fmla="*/ 101548 h 1904033"/>
                  <a:gd name="connsiteX8" fmla="*/ 419601 w 858225"/>
                  <a:gd name="connsiteY8" fmla="*/ 0 h 1904033"/>
                  <a:gd name="connsiteX9" fmla="*/ 318258 w 858225"/>
                  <a:gd name="connsiteY9" fmla="*/ 101548 h 1904033"/>
                  <a:gd name="connsiteX10" fmla="*/ 318258 w 858225"/>
                  <a:gd name="connsiteY10" fmla="*/ 203742 h 1904033"/>
                  <a:gd name="connsiteX11" fmla="*/ 3689 w 858225"/>
                  <a:gd name="connsiteY11" fmla="*/ 675089 h 1904033"/>
                  <a:gd name="connsiteX12" fmla="*/ 429102 w 858225"/>
                  <a:gd name="connsiteY12" fmla="*/ 1049004 h 1904033"/>
                  <a:gd name="connsiteX13" fmla="*/ 655490 w 858225"/>
                  <a:gd name="connsiteY13" fmla="*/ 1275901 h 1904033"/>
                  <a:gd name="connsiteX14" fmla="*/ 429102 w 858225"/>
                  <a:gd name="connsiteY14" fmla="*/ 1502749 h 1904033"/>
                  <a:gd name="connsiteX15" fmla="*/ 202713 w 858225"/>
                  <a:gd name="connsiteY15" fmla="*/ 1275901 h 1904033"/>
                  <a:gd name="connsiteX16" fmla="*/ 101370 w 858225"/>
                  <a:gd name="connsiteY16" fmla="*/ 1174353 h 1904033"/>
                  <a:gd name="connsiteX17" fmla="*/ 27 w 858225"/>
                  <a:gd name="connsiteY17" fmla="*/ 1275901 h 1904033"/>
                  <a:gd name="connsiteX18" fmla="*/ 318258 w 858225"/>
                  <a:gd name="connsiteY18" fmla="*/ 1691219 h 1904033"/>
                  <a:gd name="connsiteX19" fmla="*/ 318258 w 858225"/>
                  <a:gd name="connsiteY19" fmla="*/ 1802486 h 1904033"/>
                  <a:gd name="connsiteX20" fmla="*/ 419601 w 858225"/>
                  <a:gd name="connsiteY20" fmla="*/ 1904034 h 1904033"/>
                  <a:gd name="connsiteX21" fmla="*/ 520944 w 858225"/>
                  <a:gd name="connsiteY21" fmla="*/ 1802486 h 1904033"/>
                  <a:gd name="connsiteX22" fmla="*/ 520944 w 858225"/>
                  <a:gd name="connsiteY22" fmla="*/ 1695879 h 1904033"/>
                  <a:gd name="connsiteX23" fmla="*/ 855702 w 858225"/>
                  <a:gd name="connsiteY23" fmla="*/ 1229639 h 1904033"/>
                  <a:gd name="connsiteX24" fmla="*/ 429102 w 858225"/>
                  <a:gd name="connsiteY24" fmla="*/ 846006 h 1904033"/>
                  <a:gd name="connsiteX25" fmla="*/ 202812 w 858225"/>
                  <a:gd name="connsiteY25" fmla="*/ 628133 h 1904033"/>
                  <a:gd name="connsiteX26" fmla="*/ 411387 w 858225"/>
                  <a:gd name="connsiteY26" fmla="*/ 393153 h 190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58225" h="1904033">
                    <a:moveTo>
                      <a:pt x="411387" y="393104"/>
                    </a:moveTo>
                    <a:cubicBezTo>
                      <a:pt x="414108" y="393302"/>
                      <a:pt x="416830" y="393500"/>
                      <a:pt x="419601" y="393500"/>
                    </a:cubicBezTo>
                    <a:cubicBezTo>
                      <a:pt x="424302" y="393500"/>
                      <a:pt x="429003" y="393104"/>
                      <a:pt x="433605" y="392459"/>
                    </a:cubicBezTo>
                    <a:cubicBezTo>
                      <a:pt x="556770" y="394988"/>
                      <a:pt x="655342" y="495644"/>
                      <a:pt x="655490" y="619059"/>
                    </a:cubicBezTo>
                    <a:cubicBezTo>
                      <a:pt x="655490" y="675139"/>
                      <a:pt x="700867" y="720607"/>
                      <a:pt x="756833" y="720607"/>
                    </a:cubicBezTo>
                    <a:cubicBezTo>
                      <a:pt x="812800" y="720607"/>
                      <a:pt x="858176" y="675139"/>
                      <a:pt x="858176" y="619059"/>
                    </a:cubicBezTo>
                    <a:cubicBezTo>
                      <a:pt x="857929" y="417202"/>
                      <a:pt x="717692" y="242566"/>
                      <a:pt x="520944" y="199130"/>
                    </a:cubicBezTo>
                    <a:lnTo>
                      <a:pt x="520944" y="101548"/>
                    </a:lnTo>
                    <a:cubicBezTo>
                      <a:pt x="520944" y="45469"/>
                      <a:pt x="475567" y="0"/>
                      <a:pt x="419601" y="0"/>
                    </a:cubicBezTo>
                    <a:cubicBezTo>
                      <a:pt x="363635" y="0"/>
                      <a:pt x="318258" y="45469"/>
                      <a:pt x="318258" y="101548"/>
                    </a:cubicBezTo>
                    <a:lnTo>
                      <a:pt x="318258" y="203742"/>
                    </a:lnTo>
                    <a:cubicBezTo>
                      <a:pt x="110228" y="259474"/>
                      <a:pt x="-24368" y="461133"/>
                      <a:pt x="3689" y="675089"/>
                    </a:cubicBezTo>
                    <a:cubicBezTo>
                      <a:pt x="31747" y="889045"/>
                      <a:pt x="213748" y="1049004"/>
                      <a:pt x="429102" y="1049004"/>
                    </a:cubicBezTo>
                    <a:cubicBezTo>
                      <a:pt x="554148" y="1049004"/>
                      <a:pt x="655490" y="1150602"/>
                      <a:pt x="655490" y="1275901"/>
                    </a:cubicBezTo>
                    <a:cubicBezTo>
                      <a:pt x="655490" y="1401151"/>
                      <a:pt x="554148" y="1502749"/>
                      <a:pt x="429102" y="1502749"/>
                    </a:cubicBezTo>
                    <a:cubicBezTo>
                      <a:pt x="304056" y="1502749"/>
                      <a:pt x="202713" y="1401151"/>
                      <a:pt x="202713" y="1275901"/>
                    </a:cubicBezTo>
                    <a:cubicBezTo>
                      <a:pt x="202713" y="1219821"/>
                      <a:pt x="157337" y="1174353"/>
                      <a:pt x="101370" y="1174353"/>
                    </a:cubicBezTo>
                    <a:cubicBezTo>
                      <a:pt x="45404" y="1174353"/>
                      <a:pt x="27" y="1219821"/>
                      <a:pt x="27" y="1275901"/>
                    </a:cubicBezTo>
                    <a:cubicBezTo>
                      <a:pt x="275" y="1470470"/>
                      <a:pt x="130714" y="1640692"/>
                      <a:pt x="318258" y="1691219"/>
                    </a:cubicBezTo>
                    <a:lnTo>
                      <a:pt x="318258" y="1802486"/>
                    </a:lnTo>
                    <a:cubicBezTo>
                      <a:pt x="318258" y="1858565"/>
                      <a:pt x="363635" y="1904034"/>
                      <a:pt x="419601" y="1904034"/>
                    </a:cubicBezTo>
                    <a:cubicBezTo>
                      <a:pt x="475567" y="1904034"/>
                      <a:pt x="520944" y="1858565"/>
                      <a:pt x="520944" y="1802486"/>
                    </a:cubicBezTo>
                    <a:lnTo>
                      <a:pt x="520944" y="1695879"/>
                    </a:lnTo>
                    <a:cubicBezTo>
                      <a:pt x="734962" y="1648923"/>
                      <a:pt x="879306" y="1447909"/>
                      <a:pt x="855702" y="1229639"/>
                    </a:cubicBezTo>
                    <a:cubicBezTo>
                      <a:pt x="832148" y="1011369"/>
                      <a:pt x="648216" y="845956"/>
                      <a:pt x="429102" y="846006"/>
                    </a:cubicBezTo>
                    <a:cubicBezTo>
                      <a:pt x="307520" y="846056"/>
                      <a:pt x="207612" y="749862"/>
                      <a:pt x="202812" y="628133"/>
                    </a:cubicBezTo>
                    <a:cubicBezTo>
                      <a:pt x="198062" y="506404"/>
                      <a:pt x="290151" y="402624"/>
                      <a:pt x="411387" y="393153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954B42F-E229-4462-AB09-68F1A2F48BEF}"/>
                  </a:ext>
                </a:extLst>
              </p:cNvPr>
              <p:cNvSpPr/>
              <p:nvPr/>
            </p:nvSpPr>
            <p:spPr>
              <a:xfrm>
                <a:off x="2967036" y="304995"/>
                <a:ext cx="6255153" cy="5967411"/>
              </a:xfrm>
              <a:custGeom>
                <a:avLst/>
                <a:gdLst>
                  <a:gd name="connsiteX0" fmla="*/ 4816411 w 6255153"/>
                  <a:gd name="connsiteY0" fmla="*/ 0 h 5967411"/>
                  <a:gd name="connsiteX1" fmla="*/ 3461593 w 6255153"/>
                  <a:gd name="connsiteY1" fmla="*/ 953455 h 5967411"/>
                  <a:gd name="connsiteX2" fmla="*/ 946280 w 6255153"/>
                  <a:gd name="connsiteY2" fmla="*/ 953455 h 5967411"/>
                  <a:gd name="connsiteX3" fmla="*/ 844937 w 6255153"/>
                  <a:gd name="connsiteY3" fmla="*/ 1059565 h 5967411"/>
                  <a:gd name="connsiteX4" fmla="*/ 820987 w 6255153"/>
                  <a:gd name="connsiteY4" fmla="*/ 4621894 h 5967411"/>
                  <a:gd name="connsiteX5" fmla="*/ 104015 w 6255153"/>
                  <a:gd name="connsiteY5" fmla="*/ 4621894 h 5967411"/>
                  <a:gd name="connsiteX6" fmla="*/ 0 w 6255153"/>
                  <a:gd name="connsiteY6" fmla="*/ 4718682 h 5967411"/>
                  <a:gd name="connsiteX7" fmla="*/ 0 w 6255153"/>
                  <a:gd name="connsiteY7" fmla="*/ 5170742 h 5967411"/>
                  <a:gd name="connsiteX8" fmla="*/ 760072 w 6255153"/>
                  <a:gd name="connsiteY8" fmla="*/ 5965180 h 5967411"/>
                  <a:gd name="connsiteX9" fmla="*/ 760072 w 6255153"/>
                  <a:gd name="connsiteY9" fmla="*/ 5967411 h 5967411"/>
                  <a:gd name="connsiteX10" fmla="*/ 3889034 w 6255153"/>
                  <a:gd name="connsiteY10" fmla="*/ 5967411 h 5967411"/>
                  <a:gd name="connsiteX11" fmla="*/ 3889034 w 6255153"/>
                  <a:gd name="connsiteY11" fmla="*/ 5964436 h 5967411"/>
                  <a:gd name="connsiteX12" fmla="*/ 3940844 w 6255153"/>
                  <a:gd name="connsiteY12" fmla="*/ 5967411 h 5967411"/>
                  <a:gd name="connsiteX13" fmla="*/ 3943021 w 6255153"/>
                  <a:gd name="connsiteY13" fmla="*/ 5967411 h 5967411"/>
                  <a:gd name="connsiteX14" fmla="*/ 4737782 w 6255153"/>
                  <a:gd name="connsiteY14" fmla="*/ 5169800 h 5967411"/>
                  <a:gd name="connsiteX15" fmla="*/ 4737782 w 6255153"/>
                  <a:gd name="connsiteY15" fmla="*/ 2884165 h 5967411"/>
                  <a:gd name="connsiteX16" fmla="*/ 4816164 w 6255153"/>
                  <a:gd name="connsiteY16" fmla="*/ 2886297 h 5967411"/>
                  <a:gd name="connsiteX17" fmla="*/ 6255154 w 6255153"/>
                  <a:gd name="connsiteY17" fmla="*/ 1443099 h 5967411"/>
                  <a:gd name="connsiteX18" fmla="*/ 4816411 w 6255153"/>
                  <a:gd name="connsiteY18" fmla="*/ 0 h 5967411"/>
                  <a:gd name="connsiteX19" fmla="*/ 798620 w 6255153"/>
                  <a:gd name="connsiteY19" fmla="*/ 5764314 h 5967411"/>
                  <a:gd name="connsiteX20" fmla="*/ 797977 w 6255153"/>
                  <a:gd name="connsiteY20" fmla="*/ 5764314 h 5967411"/>
                  <a:gd name="connsiteX21" fmla="*/ 202686 w 6255153"/>
                  <a:gd name="connsiteY21" fmla="*/ 5169700 h 5967411"/>
                  <a:gd name="connsiteX22" fmla="*/ 202686 w 6255153"/>
                  <a:gd name="connsiteY22" fmla="*/ 4824991 h 5967411"/>
                  <a:gd name="connsiteX23" fmla="*/ 3141630 w 6255153"/>
                  <a:gd name="connsiteY23" fmla="*/ 4824991 h 5967411"/>
                  <a:gd name="connsiteX24" fmla="*/ 3141630 w 6255153"/>
                  <a:gd name="connsiteY24" fmla="*/ 5168262 h 5967411"/>
                  <a:gd name="connsiteX25" fmla="*/ 3376283 w 6255153"/>
                  <a:gd name="connsiteY25" fmla="*/ 5732729 h 5967411"/>
                  <a:gd name="connsiteX26" fmla="*/ 3411268 w 6255153"/>
                  <a:gd name="connsiteY26" fmla="*/ 5764314 h 5967411"/>
                  <a:gd name="connsiteX27" fmla="*/ 4535096 w 6255153"/>
                  <a:gd name="connsiteY27" fmla="*/ 5169700 h 5967411"/>
                  <a:gd name="connsiteX28" fmla="*/ 3942922 w 6255153"/>
                  <a:gd name="connsiteY28" fmla="*/ 5764314 h 5967411"/>
                  <a:gd name="connsiteX29" fmla="*/ 3940993 w 6255153"/>
                  <a:gd name="connsiteY29" fmla="*/ 5764314 h 5967411"/>
                  <a:gd name="connsiteX30" fmla="*/ 3344316 w 6255153"/>
                  <a:gd name="connsiteY30" fmla="*/ 5168362 h 5967411"/>
                  <a:gd name="connsiteX31" fmla="*/ 3344316 w 6255153"/>
                  <a:gd name="connsiteY31" fmla="*/ 4718682 h 5967411"/>
                  <a:gd name="connsiteX32" fmla="*/ 3316902 w 6255153"/>
                  <a:gd name="connsiteY32" fmla="*/ 4649215 h 5967411"/>
                  <a:gd name="connsiteX33" fmla="*/ 3247575 w 6255153"/>
                  <a:gd name="connsiteY33" fmla="*/ 4621894 h 5967411"/>
                  <a:gd name="connsiteX34" fmla="*/ 1023672 w 6255153"/>
                  <a:gd name="connsiteY34" fmla="*/ 4621894 h 5967411"/>
                  <a:gd name="connsiteX35" fmla="*/ 1046930 w 6255153"/>
                  <a:gd name="connsiteY35" fmla="*/ 1156552 h 5967411"/>
                  <a:gd name="connsiteX36" fmla="*/ 3405330 w 6255153"/>
                  <a:gd name="connsiteY36" fmla="*/ 1156552 h 5967411"/>
                  <a:gd name="connsiteX37" fmla="*/ 3377569 w 6255153"/>
                  <a:gd name="connsiteY37" fmla="*/ 1438587 h 5967411"/>
                  <a:gd name="connsiteX38" fmla="*/ 3499894 w 6255153"/>
                  <a:gd name="connsiteY38" fmla="*/ 2019714 h 5967411"/>
                  <a:gd name="connsiteX39" fmla="*/ 2542678 w 6255153"/>
                  <a:gd name="connsiteY39" fmla="*/ 2019714 h 5967411"/>
                  <a:gd name="connsiteX40" fmla="*/ 2441335 w 6255153"/>
                  <a:gd name="connsiteY40" fmla="*/ 2121263 h 5967411"/>
                  <a:gd name="connsiteX41" fmla="*/ 2542678 w 6255153"/>
                  <a:gd name="connsiteY41" fmla="*/ 2222811 h 5967411"/>
                  <a:gd name="connsiteX42" fmla="*/ 3609847 w 6255153"/>
                  <a:gd name="connsiteY42" fmla="*/ 2222811 h 5967411"/>
                  <a:gd name="connsiteX43" fmla="*/ 4535096 w 6255153"/>
                  <a:gd name="connsiteY43" fmla="*/ 2858778 h 5967411"/>
                  <a:gd name="connsiteX44" fmla="*/ 4816411 w 6255153"/>
                  <a:gd name="connsiteY44" fmla="*/ 2683250 h 5967411"/>
                  <a:gd name="connsiteX45" fmla="*/ 3580305 w 6255153"/>
                  <a:gd name="connsiteY45" fmla="*/ 1444587 h 5967411"/>
                  <a:gd name="connsiteX46" fmla="*/ 4816461 w 6255153"/>
                  <a:gd name="connsiteY46" fmla="*/ 205923 h 5967411"/>
                  <a:gd name="connsiteX47" fmla="*/ 6052567 w 6255153"/>
                  <a:gd name="connsiteY47" fmla="*/ 1444587 h 5967411"/>
                  <a:gd name="connsiteX48" fmla="*/ 4816411 w 6255153"/>
                  <a:gd name="connsiteY48" fmla="*/ 2683250 h 596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6255153" h="5967411">
                    <a:moveTo>
                      <a:pt x="4816411" y="0"/>
                    </a:moveTo>
                    <a:cubicBezTo>
                      <a:pt x="4192964" y="0"/>
                      <a:pt x="3660914" y="407632"/>
                      <a:pt x="3461593" y="953455"/>
                    </a:cubicBezTo>
                    <a:lnTo>
                      <a:pt x="946280" y="953455"/>
                    </a:lnTo>
                    <a:cubicBezTo>
                      <a:pt x="890561" y="953455"/>
                      <a:pt x="845333" y="1003783"/>
                      <a:pt x="844937" y="1059565"/>
                    </a:cubicBezTo>
                    <a:lnTo>
                      <a:pt x="820987" y="4621894"/>
                    </a:lnTo>
                    <a:lnTo>
                      <a:pt x="104015" y="4621894"/>
                    </a:lnTo>
                    <a:cubicBezTo>
                      <a:pt x="48049" y="4621894"/>
                      <a:pt x="0" y="4662503"/>
                      <a:pt x="0" y="4718682"/>
                    </a:cubicBezTo>
                    <a:lnTo>
                      <a:pt x="0" y="5170742"/>
                    </a:lnTo>
                    <a:cubicBezTo>
                      <a:pt x="1287" y="5596323"/>
                      <a:pt x="335797" y="5945941"/>
                      <a:pt x="760072" y="5965180"/>
                    </a:cubicBezTo>
                    <a:lnTo>
                      <a:pt x="760072" y="5967411"/>
                    </a:lnTo>
                    <a:lnTo>
                      <a:pt x="3889034" y="5967411"/>
                    </a:lnTo>
                    <a:lnTo>
                      <a:pt x="3889034" y="5964436"/>
                    </a:lnTo>
                    <a:cubicBezTo>
                      <a:pt x="3914370" y="5965378"/>
                      <a:pt x="3924811" y="5967411"/>
                      <a:pt x="3940844" y="5967411"/>
                    </a:cubicBezTo>
                    <a:lnTo>
                      <a:pt x="3943021" y="5967411"/>
                    </a:lnTo>
                    <a:cubicBezTo>
                      <a:pt x="4382141" y="5966717"/>
                      <a:pt x="4737782" y="5609810"/>
                      <a:pt x="4737782" y="5169800"/>
                    </a:cubicBezTo>
                    <a:lnTo>
                      <a:pt x="4737782" y="2884165"/>
                    </a:lnTo>
                    <a:cubicBezTo>
                      <a:pt x="4763117" y="2885554"/>
                      <a:pt x="4789937" y="2886297"/>
                      <a:pt x="4816164" y="2886297"/>
                    </a:cubicBezTo>
                    <a:cubicBezTo>
                      <a:pt x="5609538" y="2886297"/>
                      <a:pt x="6255154" y="2238133"/>
                      <a:pt x="6255154" y="1443099"/>
                    </a:cubicBezTo>
                    <a:cubicBezTo>
                      <a:pt x="6255154" y="648115"/>
                      <a:pt x="5609835" y="0"/>
                      <a:pt x="4816411" y="0"/>
                    </a:cubicBezTo>
                    <a:close/>
                    <a:moveTo>
                      <a:pt x="798620" y="5764314"/>
                    </a:moveTo>
                    <a:lnTo>
                      <a:pt x="797977" y="5764314"/>
                    </a:lnTo>
                    <a:cubicBezTo>
                      <a:pt x="470146" y="5763868"/>
                      <a:pt x="204170" y="5498245"/>
                      <a:pt x="202686" y="5169700"/>
                    </a:cubicBezTo>
                    <a:lnTo>
                      <a:pt x="202686" y="4824991"/>
                    </a:lnTo>
                    <a:lnTo>
                      <a:pt x="3141630" y="4824991"/>
                    </a:lnTo>
                    <a:lnTo>
                      <a:pt x="3141630" y="5168262"/>
                    </a:lnTo>
                    <a:cubicBezTo>
                      <a:pt x="3141779" y="5380185"/>
                      <a:pt x="3226248" y="5583332"/>
                      <a:pt x="3376283" y="5732729"/>
                    </a:cubicBezTo>
                    <a:cubicBezTo>
                      <a:pt x="3386922" y="5743390"/>
                      <a:pt x="3400134" y="5751621"/>
                      <a:pt x="3411268" y="5764314"/>
                    </a:cubicBezTo>
                    <a:close/>
                    <a:moveTo>
                      <a:pt x="4535096" y="5169700"/>
                    </a:moveTo>
                    <a:cubicBezTo>
                      <a:pt x="4535145" y="5497650"/>
                      <a:pt x="4270159" y="5763670"/>
                      <a:pt x="3942922" y="5764314"/>
                    </a:cubicBezTo>
                    <a:lnTo>
                      <a:pt x="3940993" y="5764314"/>
                    </a:lnTo>
                    <a:cubicBezTo>
                      <a:pt x="3612420" y="5763719"/>
                      <a:pt x="3345949" y="5497551"/>
                      <a:pt x="3344316" y="5168362"/>
                    </a:cubicBezTo>
                    <a:lnTo>
                      <a:pt x="3344316" y="4718682"/>
                    </a:lnTo>
                    <a:cubicBezTo>
                      <a:pt x="3345158" y="4692700"/>
                      <a:pt x="3335261" y="4667561"/>
                      <a:pt x="3316902" y="4649215"/>
                    </a:cubicBezTo>
                    <a:cubicBezTo>
                      <a:pt x="3298544" y="4630869"/>
                      <a:pt x="3273455" y="4621001"/>
                      <a:pt x="3247575" y="4621894"/>
                    </a:cubicBezTo>
                    <a:lnTo>
                      <a:pt x="1023672" y="4621894"/>
                    </a:lnTo>
                    <a:lnTo>
                      <a:pt x="1046930" y="1156552"/>
                    </a:lnTo>
                    <a:lnTo>
                      <a:pt x="3405330" y="1156552"/>
                    </a:lnTo>
                    <a:cubicBezTo>
                      <a:pt x="3387367" y="1249522"/>
                      <a:pt x="3378064" y="1343931"/>
                      <a:pt x="3377569" y="1438587"/>
                    </a:cubicBezTo>
                    <a:cubicBezTo>
                      <a:pt x="3377372" y="1638758"/>
                      <a:pt x="3419037" y="1836699"/>
                      <a:pt x="3499894" y="2019714"/>
                    </a:cubicBezTo>
                    <a:lnTo>
                      <a:pt x="2542678" y="2019714"/>
                    </a:lnTo>
                    <a:cubicBezTo>
                      <a:pt x="2486662" y="2019714"/>
                      <a:pt x="2441335" y="2065183"/>
                      <a:pt x="2441335" y="2121263"/>
                    </a:cubicBezTo>
                    <a:cubicBezTo>
                      <a:pt x="2441335" y="2177342"/>
                      <a:pt x="2486662" y="2222811"/>
                      <a:pt x="2542678" y="2222811"/>
                    </a:cubicBezTo>
                    <a:lnTo>
                      <a:pt x="3609847" y="2222811"/>
                    </a:lnTo>
                    <a:cubicBezTo>
                      <a:pt x="3818916" y="2552249"/>
                      <a:pt x="4153130" y="2781923"/>
                      <a:pt x="4535096" y="2858778"/>
                    </a:cubicBezTo>
                    <a:close/>
                    <a:moveTo>
                      <a:pt x="4816411" y="2683250"/>
                    </a:moveTo>
                    <a:cubicBezTo>
                      <a:pt x="4133732" y="2683250"/>
                      <a:pt x="3580255" y="2128700"/>
                      <a:pt x="3580305" y="1444587"/>
                    </a:cubicBezTo>
                    <a:cubicBezTo>
                      <a:pt x="3580305" y="760473"/>
                      <a:pt x="4133732" y="205923"/>
                      <a:pt x="4816461" y="205923"/>
                    </a:cubicBezTo>
                    <a:cubicBezTo>
                      <a:pt x="5499140" y="205923"/>
                      <a:pt x="6052567" y="760523"/>
                      <a:pt x="6052567" y="1444587"/>
                    </a:cubicBezTo>
                    <a:cubicBezTo>
                      <a:pt x="6051825" y="2128353"/>
                      <a:pt x="5498843" y="2682506"/>
                      <a:pt x="4816411" y="2683250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10A4A5D-D041-4324-85D3-3639B771A2BE}"/>
                  </a:ext>
                </a:extLst>
              </p:cNvPr>
              <p:cNvSpPr/>
              <p:nvPr/>
            </p:nvSpPr>
            <p:spPr>
              <a:xfrm>
                <a:off x="4534833" y="3000542"/>
                <a:ext cx="648782" cy="629422"/>
              </a:xfrm>
              <a:custGeom>
                <a:avLst/>
                <a:gdLst>
                  <a:gd name="connsiteX0" fmla="*/ 324367 w 648782"/>
                  <a:gd name="connsiteY0" fmla="*/ 0 h 629422"/>
                  <a:gd name="connsiteX1" fmla="*/ 0 w 648782"/>
                  <a:gd name="connsiteY1" fmla="*/ 314711 h 629422"/>
                  <a:gd name="connsiteX2" fmla="*/ 324367 w 648782"/>
                  <a:gd name="connsiteY2" fmla="*/ 629422 h 629422"/>
                  <a:gd name="connsiteX3" fmla="*/ 648783 w 648782"/>
                  <a:gd name="connsiteY3" fmla="*/ 314711 h 629422"/>
                  <a:gd name="connsiteX4" fmla="*/ 324367 w 648782"/>
                  <a:gd name="connsiteY4" fmla="*/ 0 h 629422"/>
                  <a:gd name="connsiteX5" fmla="*/ 324367 w 648782"/>
                  <a:gd name="connsiteY5" fmla="*/ 426325 h 629422"/>
                  <a:gd name="connsiteX6" fmla="*/ 202686 w 648782"/>
                  <a:gd name="connsiteY6" fmla="*/ 314711 h 629422"/>
                  <a:gd name="connsiteX7" fmla="*/ 324367 w 648782"/>
                  <a:gd name="connsiteY7" fmla="*/ 203097 h 629422"/>
                  <a:gd name="connsiteX8" fmla="*/ 446097 w 648782"/>
                  <a:gd name="connsiteY8" fmla="*/ 314711 h 629422"/>
                  <a:gd name="connsiteX9" fmla="*/ 324367 w 648782"/>
                  <a:gd name="connsiteY9" fmla="*/ 426325 h 62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782" h="629422">
                    <a:moveTo>
                      <a:pt x="324367" y="0"/>
                    </a:moveTo>
                    <a:cubicBezTo>
                      <a:pt x="145483" y="0"/>
                      <a:pt x="0" y="141166"/>
                      <a:pt x="0" y="314711"/>
                    </a:cubicBezTo>
                    <a:cubicBezTo>
                      <a:pt x="0" y="488256"/>
                      <a:pt x="145483" y="629422"/>
                      <a:pt x="324367" y="629422"/>
                    </a:cubicBezTo>
                    <a:cubicBezTo>
                      <a:pt x="503251" y="629422"/>
                      <a:pt x="648783" y="488256"/>
                      <a:pt x="648783" y="314711"/>
                    </a:cubicBezTo>
                    <a:cubicBezTo>
                      <a:pt x="648783" y="141166"/>
                      <a:pt x="503251" y="0"/>
                      <a:pt x="324367" y="0"/>
                    </a:cubicBezTo>
                    <a:close/>
                    <a:moveTo>
                      <a:pt x="324367" y="426325"/>
                    </a:moveTo>
                    <a:cubicBezTo>
                      <a:pt x="257217" y="426325"/>
                      <a:pt x="202686" y="376245"/>
                      <a:pt x="202686" y="314711"/>
                    </a:cubicBezTo>
                    <a:cubicBezTo>
                      <a:pt x="202686" y="253127"/>
                      <a:pt x="257267" y="203097"/>
                      <a:pt x="324367" y="203097"/>
                    </a:cubicBezTo>
                    <a:cubicBezTo>
                      <a:pt x="391467" y="203097"/>
                      <a:pt x="446097" y="253177"/>
                      <a:pt x="446097" y="314711"/>
                    </a:cubicBezTo>
                    <a:cubicBezTo>
                      <a:pt x="446097" y="376245"/>
                      <a:pt x="391467" y="426325"/>
                      <a:pt x="324367" y="426325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8388E14-BCF7-4311-923B-5E1463CA1483}"/>
                  </a:ext>
                </a:extLst>
              </p:cNvPr>
              <p:cNvSpPr/>
              <p:nvPr/>
            </p:nvSpPr>
            <p:spPr>
              <a:xfrm>
                <a:off x="5408371" y="3213258"/>
                <a:ext cx="1553792" cy="203096"/>
              </a:xfrm>
              <a:custGeom>
                <a:avLst/>
                <a:gdLst>
                  <a:gd name="connsiteX0" fmla="*/ 0 w 1553792"/>
                  <a:gd name="connsiteY0" fmla="*/ 101548 h 203096"/>
                  <a:gd name="connsiteX1" fmla="*/ 101343 w 1553792"/>
                  <a:gd name="connsiteY1" fmla="*/ 203097 h 203096"/>
                  <a:gd name="connsiteX2" fmla="*/ 1452450 w 1553792"/>
                  <a:gd name="connsiteY2" fmla="*/ 203097 h 203096"/>
                  <a:gd name="connsiteX3" fmla="*/ 1553793 w 1553792"/>
                  <a:gd name="connsiteY3" fmla="*/ 101548 h 203096"/>
                  <a:gd name="connsiteX4" fmla="*/ 1452450 w 1553792"/>
                  <a:gd name="connsiteY4" fmla="*/ 0 h 203096"/>
                  <a:gd name="connsiteX5" fmla="*/ 101343 w 1553792"/>
                  <a:gd name="connsiteY5" fmla="*/ 0 h 203096"/>
                  <a:gd name="connsiteX6" fmla="*/ 0 w 1553792"/>
                  <a:gd name="connsiteY6" fmla="*/ 101548 h 20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3792" h="203096">
                    <a:moveTo>
                      <a:pt x="0" y="101548"/>
                    </a:moveTo>
                    <a:cubicBezTo>
                      <a:pt x="0" y="157628"/>
                      <a:pt x="45327" y="203097"/>
                      <a:pt x="101343" y="203097"/>
                    </a:cubicBezTo>
                    <a:lnTo>
                      <a:pt x="1452450" y="203097"/>
                    </a:lnTo>
                    <a:cubicBezTo>
                      <a:pt x="1508416" y="203097"/>
                      <a:pt x="1553793" y="157628"/>
                      <a:pt x="1553793" y="101548"/>
                    </a:cubicBezTo>
                    <a:cubicBezTo>
                      <a:pt x="1553793" y="45469"/>
                      <a:pt x="1508416" y="0"/>
                      <a:pt x="1452450" y="0"/>
                    </a:cubicBezTo>
                    <a:lnTo>
                      <a:pt x="101343" y="0"/>
                    </a:lnTo>
                    <a:cubicBezTo>
                      <a:pt x="45327" y="0"/>
                      <a:pt x="0" y="45469"/>
                      <a:pt x="0" y="101548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BFDCB08-BF63-4D15-BE9D-17DF5975FDB7}"/>
                  </a:ext>
                </a:extLst>
              </p:cNvPr>
              <p:cNvSpPr/>
              <p:nvPr/>
            </p:nvSpPr>
            <p:spPr>
              <a:xfrm>
                <a:off x="4534833" y="2117794"/>
                <a:ext cx="648782" cy="629471"/>
              </a:xfrm>
              <a:custGeom>
                <a:avLst/>
                <a:gdLst>
                  <a:gd name="connsiteX0" fmla="*/ 324367 w 648782"/>
                  <a:gd name="connsiteY0" fmla="*/ 0 h 629471"/>
                  <a:gd name="connsiteX1" fmla="*/ 0 w 648782"/>
                  <a:gd name="connsiteY1" fmla="*/ 314761 h 629471"/>
                  <a:gd name="connsiteX2" fmla="*/ 324367 w 648782"/>
                  <a:gd name="connsiteY2" fmla="*/ 629472 h 629471"/>
                  <a:gd name="connsiteX3" fmla="*/ 648783 w 648782"/>
                  <a:gd name="connsiteY3" fmla="*/ 314761 h 629471"/>
                  <a:gd name="connsiteX4" fmla="*/ 324367 w 648782"/>
                  <a:gd name="connsiteY4" fmla="*/ 0 h 629471"/>
                  <a:gd name="connsiteX5" fmla="*/ 324367 w 648782"/>
                  <a:gd name="connsiteY5" fmla="*/ 426375 h 629471"/>
                  <a:gd name="connsiteX6" fmla="*/ 202686 w 648782"/>
                  <a:gd name="connsiteY6" fmla="*/ 314761 h 629471"/>
                  <a:gd name="connsiteX7" fmla="*/ 324367 w 648782"/>
                  <a:gd name="connsiteY7" fmla="*/ 203097 h 629471"/>
                  <a:gd name="connsiteX8" fmla="*/ 446097 w 648782"/>
                  <a:gd name="connsiteY8" fmla="*/ 314761 h 629471"/>
                  <a:gd name="connsiteX9" fmla="*/ 324367 w 648782"/>
                  <a:gd name="connsiteY9" fmla="*/ 426424 h 62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782" h="629471">
                    <a:moveTo>
                      <a:pt x="324367" y="0"/>
                    </a:moveTo>
                    <a:cubicBezTo>
                      <a:pt x="145483" y="0"/>
                      <a:pt x="0" y="141216"/>
                      <a:pt x="0" y="314761"/>
                    </a:cubicBezTo>
                    <a:cubicBezTo>
                      <a:pt x="0" y="488305"/>
                      <a:pt x="145483" y="629472"/>
                      <a:pt x="324367" y="629472"/>
                    </a:cubicBezTo>
                    <a:cubicBezTo>
                      <a:pt x="503251" y="629472"/>
                      <a:pt x="648783" y="488305"/>
                      <a:pt x="648783" y="314761"/>
                    </a:cubicBezTo>
                    <a:cubicBezTo>
                      <a:pt x="648783" y="141216"/>
                      <a:pt x="503251" y="0"/>
                      <a:pt x="324367" y="0"/>
                    </a:cubicBezTo>
                    <a:close/>
                    <a:moveTo>
                      <a:pt x="324367" y="426375"/>
                    </a:moveTo>
                    <a:cubicBezTo>
                      <a:pt x="257217" y="426375"/>
                      <a:pt x="202686" y="376295"/>
                      <a:pt x="202686" y="314761"/>
                    </a:cubicBezTo>
                    <a:cubicBezTo>
                      <a:pt x="202686" y="253227"/>
                      <a:pt x="257267" y="203097"/>
                      <a:pt x="324367" y="203097"/>
                    </a:cubicBezTo>
                    <a:cubicBezTo>
                      <a:pt x="391467" y="203097"/>
                      <a:pt x="446097" y="253177"/>
                      <a:pt x="446097" y="314761"/>
                    </a:cubicBezTo>
                    <a:cubicBezTo>
                      <a:pt x="446097" y="376295"/>
                      <a:pt x="391467" y="426424"/>
                      <a:pt x="324367" y="426424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3BED7E4-5069-45B0-B187-860E35236A23}"/>
                  </a:ext>
                </a:extLst>
              </p:cNvPr>
              <p:cNvSpPr/>
              <p:nvPr/>
            </p:nvSpPr>
            <p:spPr>
              <a:xfrm>
                <a:off x="4534833" y="3883190"/>
                <a:ext cx="648782" cy="629422"/>
              </a:xfrm>
              <a:custGeom>
                <a:avLst/>
                <a:gdLst>
                  <a:gd name="connsiteX0" fmla="*/ 324367 w 648782"/>
                  <a:gd name="connsiteY0" fmla="*/ 0 h 629422"/>
                  <a:gd name="connsiteX1" fmla="*/ 0 w 648782"/>
                  <a:gd name="connsiteY1" fmla="*/ 314711 h 629422"/>
                  <a:gd name="connsiteX2" fmla="*/ 324367 w 648782"/>
                  <a:gd name="connsiteY2" fmla="*/ 629422 h 629422"/>
                  <a:gd name="connsiteX3" fmla="*/ 648783 w 648782"/>
                  <a:gd name="connsiteY3" fmla="*/ 314711 h 629422"/>
                  <a:gd name="connsiteX4" fmla="*/ 324367 w 648782"/>
                  <a:gd name="connsiteY4" fmla="*/ 0 h 629422"/>
                  <a:gd name="connsiteX5" fmla="*/ 324367 w 648782"/>
                  <a:gd name="connsiteY5" fmla="*/ 426325 h 629422"/>
                  <a:gd name="connsiteX6" fmla="*/ 202686 w 648782"/>
                  <a:gd name="connsiteY6" fmla="*/ 314711 h 629422"/>
                  <a:gd name="connsiteX7" fmla="*/ 324367 w 648782"/>
                  <a:gd name="connsiteY7" fmla="*/ 203097 h 629422"/>
                  <a:gd name="connsiteX8" fmla="*/ 446097 w 648782"/>
                  <a:gd name="connsiteY8" fmla="*/ 314711 h 629422"/>
                  <a:gd name="connsiteX9" fmla="*/ 324367 w 648782"/>
                  <a:gd name="connsiteY9" fmla="*/ 426325 h 62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8782" h="629422">
                    <a:moveTo>
                      <a:pt x="324367" y="0"/>
                    </a:moveTo>
                    <a:cubicBezTo>
                      <a:pt x="145483" y="0"/>
                      <a:pt x="0" y="141166"/>
                      <a:pt x="0" y="314711"/>
                    </a:cubicBezTo>
                    <a:cubicBezTo>
                      <a:pt x="0" y="488256"/>
                      <a:pt x="145483" y="629422"/>
                      <a:pt x="324367" y="629422"/>
                    </a:cubicBezTo>
                    <a:cubicBezTo>
                      <a:pt x="503251" y="629422"/>
                      <a:pt x="648783" y="488256"/>
                      <a:pt x="648783" y="314711"/>
                    </a:cubicBezTo>
                    <a:cubicBezTo>
                      <a:pt x="648783" y="141166"/>
                      <a:pt x="503251" y="0"/>
                      <a:pt x="324367" y="0"/>
                    </a:cubicBezTo>
                    <a:close/>
                    <a:moveTo>
                      <a:pt x="324367" y="426325"/>
                    </a:moveTo>
                    <a:cubicBezTo>
                      <a:pt x="257217" y="426325"/>
                      <a:pt x="202686" y="376295"/>
                      <a:pt x="202686" y="314711"/>
                    </a:cubicBezTo>
                    <a:cubicBezTo>
                      <a:pt x="202686" y="253177"/>
                      <a:pt x="257267" y="203097"/>
                      <a:pt x="324367" y="203097"/>
                    </a:cubicBezTo>
                    <a:cubicBezTo>
                      <a:pt x="391467" y="203097"/>
                      <a:pt x="446097" y="253177"/>
                      <a:pt x="446097" y="314711"/>
                    </a:cubicBezTo>
                    <a:cubicBezTo>
                      <a:pt x="446097" y="376245"/>
                      <a:pt x="391467" y="426325"/>
                      <a:pt x="324367" y="426325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B28A41F-BA99-44AE-AAC7-283FE423B146}"/>
                  </a:ext>
                </a:extLst>
              </p:cNvPr>
              <p:cNvSpPr/>
              <p:nvPr/>
            </p:nvSpPr>
            <p:spPr>
              <a:xfrm>
                <a:off x="5408371" y="4101807"/>
                <a:ext cx="1553792" cy="203096"/>
              </a:xfrm>
              <a:custGeom>
                <a:avLst/>
                <a:gdLst>
                  <a:gd name="connsiteX0" fmla="*/ 1452450 w 1553792"/>
                  <a:gd name="connsiteY0" fmla="*/ 0 h 203096"/>
                  <a:gd name="connsiteX1" fmla="*/ 101343 w 1553792"/>
                  <a:gd name="connsiteY1" fmla="*/ 0 h 203096"/>
                  <a:gd name="connsiteX2" fmla="*/ 0 w 1553792"/>
                  <a:gd name="connsiteY2" fmla="*/ 101548 h 203096"/>
                  <a:gd name="connsiteX3" fmla="*/ 101343 w 1553792"/>
                  <a:gd name="connsiteY3" fmla="*/ 203097 h 203096"/>
                  <a:gd name="connsiteX4" fmla="*/ 1452450 w 1553792"/>
                  <a:gd name="connsiteY4" fmla="*/ 203097 h 203096"/>
                  <a:gd name="connsiteX5" fmla="*/ 1553793 w 1553792"/>
                  <a:gd name="connsiteY5" fmla="*/ 101548 h 203096"/>
                  <a:gd name="connsiteX6" fmla="*/ 1452450 w 1553792"/>
                  <a:gd name="connsiteY6" fmla="*/ 0 h 203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3792" h="203096">
                    <a:moveTo>
                      <a:pt x="1452450" y="0"/>
                    </a:moveTo>
                    <a:lnTo>
                      <a:pt x="101343" y="0"/>
                    </a:lnTo>
                    <a:cubicBezTo>
                      <a:pt x="45327" y="0"/>
                      <a:pt x="0" y="45469"/>
                      <a:pt x="0" y="101548"/>
                    </a:cubicBezTo>
                    <a:cubicBezTo>
                      <a:pt x="0" y="157628"/>
                      <a:pt x="45327" y="203097"/>
                      <a:pt x="101343" y="203097"/>
                    </a:cubicBezTo>
                    <a:lnTo>
                      <a:pt x="1452450" y="203097"/>
                    </a:lnTo>
                    <a:cubicBezTo>
                      <a:pt x="1508416" y="203097"/>
                      <a:pt x="1553793" y="157628"/>
                      <a:pt x="1553793" y="101548"/>
                    </a:cubicBezTo>
                    <a:cubicBezTo>
                      <a:pt x="1553793" y="45469"/>
                      <a:pt x="1508416" y="0"/>
                      <a:pt x="1452450" y="0"/>
                    </a:cubicBezTo>
                    <a:close/>
                  </a:path>
                </a:pathLst>
              </a:custGeom>
              <a:grpFill/>
              <a:ln w="126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35" name="Graphic 33">
              <a:extLst>
                <a:ext uri="{FF2B5EF4-FFF2-40B4-BE49-F238E27FC236}">
                  <a16:creationId xmlns:a16="http://schemas.microsoft.com/office/drawing/2014/main" id="{D534541C-0D1F-4C04-B738-D973BBC9EDE9}"/>
                </a:ext>
              </a:extLst>
            </p:cNvPr>
            <p:cNvGrpSpPr/>
            <p:nvPr/>
          </p:nvGrpSpPr>
          <p:grpSpPr>
            <a:xfrm>
              <a:off x="1499572" y="2753010"/>
              <a:ext cx="285750" cy="285750"/>
              <a:chOff x="3657600" y="990600"/>
              <a:chExt cx="4876800" cy="4876800"/>
            </a:xfrm>
            <a:solidFill>
              <a:srgbClr val="061C33"/>
            </a:solidFill>
          </p:grpSpPr>
          <p:grpSp>
            <p:nvGrpSpPr>
              <p:cNvPr id="36" name="Graphic 33">
                <a:extLst>
                  <a:ext uri="{FF2B5EF4-FFF2-40B4-BE49-F238E27FC236}">
                    <a16:creationId xmlns:a16="http://schemas.microsoft.com/office/drawing/2014/main" id="{D534541C-0D1F-4C04-B738-D973BBC9EDE9}"/>
                  </a:ext>
                </a:extLst>
              </p:cNvPr>
              <p:cNvGrpSpPr/>
              <p:nvPr/>
            </p:nvGrpSpPr>
            <p:grpSpPr>
              <a:xfrm>
                <a:off x="5293490" y="2105929"/>
                <a:ext cx="1381696" cy="4952"/>
                <a:chOff x="5293490" y="2105929"/>
                <a:chExt cx="1381696" cy="4952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947484F-57A1-4043-A219-326344150C93}"/>
                    </a:ext>
                  </a:extLst>
                </p:cNvPr>
                <p:cNvSpPr/>
                <p:nvPr/>
              </p:nvSpPr>
              <p:spPr>
                <a:xfrm>
                  <a:off x="6669490" y="2105929"/>
                  <a:ext cx="5695" cy="4952"/>
                </a:xfrm>
                <a:custGeom>
                  <a:avLst/>
                  <a:gdLst>
                    <a:gd name="connsiteX0" fmla="*/ 0 w 5695"/>
                    <a:gd name="connsiteY0" fmla="*/ 4953 h 4952"/>
                    <a:gd name="connsiteX1" fmla="*/ 5696 w 5695"/>
                    <a:gd name="connsiteY1" fmla="*/ 4953 h 4952"/>
                    <a:gd name="connsiteX2" fmla="*/ 0 w 5695"/>
                    <a:gd name="connsiteY2" fmla="*/ 4953 h 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5" h="4952">
                      <a:moveTo>
                        <a:pt x="0" y="4953"/>
                      </a:moveTo>
                      <a:lnTo>
                        <a:pt x="5696" y="4953"/>
                      </a:lnTo>
                      <a:cubicBezTo>
                        <a:pt x="5705" y="4953"/>
                        <a:pt x="1267" y="-6191"/>
                        <a:pt x="0" y="4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68E56CC-635B-49E3-9E0D-692A9F5FA92A}"/>
                    </a:ext>
                  </a:extLst>
                </p:cNvPr>
                <p:cNvSpPr/>
                <p:nvPr/>
              </p:nvSpPr>
              <p:spPr>
                <a:xfrm>
                  <a:off x="5293490" y="2105929"/>
                  <a:ext cx="5696" cy="4952"/>
                </a:xfrm>
                <a:custGeom>
                  <a:avLst/>
                  <a:gdLst>
                    <a:gd name="connsiteX0" fmla="*/ 0 w 5696"/>
                    <a:gd name="connsiteY0" fmla="*/ 4953 h 4952"/>
                    <a:gd name="connsiteX1" fmla="*/ 5696 w 5696"/>
                    <a:gd name="connsiteY1" fmla="*/ 4953 h 4952"/>
                    <a:gd name="connsiteX2" fmla="*/ 0 w 5696"/>
                    <a:gd name="connsiteY2" fmla="*/ 4953 h 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6" h="4952">
                      <a:moveTo>
                        <a:pt x="0" y="4953"/>
                      </a:moveTo>
                      <a:lnTo>
                        <a:pt x="5696" y="4953"/>
                      </a:lnTo>
                      <a:cubicBezTo>
                        <a:pt x="4429" y="-6191"/>
                        <a:pt x="0" y="4953"/>
                        <a:pt x="0" y="4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A94ED9E-0480-464C-85BD-896FA3E82BCD}"/>
                  </a:ext>
                </a:extLst>
              </p:cNvPr>
              <p:cNvSpPr/>
              <p:nvPr/>
            </p:nvSpPr>
            <p:spPr>
              <a:xfrm>
                <a:off x="4114068" y="990605"/>
                <a:ext cx="3963858" cy="4876803"/>
              </a:xfrm>
              <a:custGeom>
                <a:avLst/>
                <a:gdLst>
                  <a:gd name="connsiteX0" fmla="*/ 3929756 w 3963858"/>
                  <a:gd name="connsiteY0" fmla="*/ 1471102 h 4876803"/>
                  <a:gd name="connsiteX1" fmla="*/ 3789157 w 3963858"/>
                  <a:gd name="connsiteY1" fmla="*/ 1371032 h 4876803"/>
                  <a:gd name="connsiteX2" fmla="*/ 3480005 w 3963858"/>
                  <a:gd name="connsiteY2" fmla="*/ 1299995 h 4876803"/>
                  <a:gd name="connsiteX3" fmla="*/ 3622746 w 3963858"/>
                  <a:gd name="connsiteY3" fmla="*/ 1260037 h 4876803"/>
                  <a:gd name="connsiteX4" fmla="*/ 3779118 w 3963858"/>
                  <a:gd name="connsiteY4" fmla="*/ 982127 h 4876803"/>
                  <a:gd name="connsiteX5" fmla="*/ 3501198 w 3963858"/>
                  <a:gd name="connsiteY5" fmla="*/ 825755 h 4876803"/>
                  <a:gd name="connsiteX6" fmla="*/ 2835629 w 3963858"/>
                  <a:gd name="connsiteY6" fmla="*/ 1012035 h 4876803"/>
                  <a:gd name="connsiteX7" fmla="*/ 2763982 w 3963858"/>
                  <a:gd name="connsiteY7" fmla="*/ 933444 h 4876803"/>
                  <a:gd name="connsiteX8" fmla="*/ 3093661 w 3963858"/>
                  <a:gd name="connsiteY8" fmla="*/ 71975 h 4876803"/>
                  <a:gd name="connsiteX9" fmla="*/ 3007450 w 3963858"/>
                  <a:gd name="connsiteY9" fmla="*/ 1432 h 4876803"/>
                  <a:gd name="connsiteX10" fmla="*/ 2254871 w 3963858"/>
                  <a:gd name="connsiteY10" fmla="*/ 76775 h 4876803"/>
                  <a:gd name="connsiteX11" fmla="*/ 1501491 w 3963858"/>
                  <a:gd name="connsiteY11" fmla="*/ 1594 h 4876803"/>
                  <a:gd name="connsiteX12" fmla="*/ 1424757 w 3963858"/>
                  <a:gd name="connsiteY12" fmla="*/ 108998 h 4876803"/>
                  <a:gd name="connsiteX13" fmla="*/ 1517226 w 3963858"/>
                  <a:gd name="connsiteY13" fmla="*/ 355896 h 4876803"/>
                  <a:gd name="connsiteX14" fmla="*/ 827806 w 3963858"/>
                  <a:gd name="connsiteY14" fmla="*/ 237891 h 4876803"/>
                  <a:gd name="connsiteX15" fmla="*/ 724632 w 3963858"/>
                  <a:gd name="connsiteY15" fmla="*/ 314091 h 4876803"/>
                  <a:gd name="connsiteX16" fmla="*/ 1028603 w 3963858"/>
                  <a:gd name="connsiteY16" fmla="*/ 1048335 h 4876803"/>
                  <a:gd name="connsiteX17" fmla="*/ 1025898 w 3963858"/>
                  <a:gd name="connsiteY17" fmla="*/ 1048335 h 4876803"/>
                  <a:gd name="connsiteX18" fmla="*/ 800412 w 3963858"/>
                  <a:gd name="connsiteY18" fmla="*/ 1273820 h 4876803"/>
                  <a:gd name="connsiteX19" fmla="*/ 996447 w 3963858"/>
                  <a:gd name="connsiteY19" fmla="*/ 1497324 h 4876803"/>
                  <a:gd name="connsiteX20" fmla="*/ 680131 w 3963858"/>
                  <a:gd name="connsiteY20" fmla="*/ 1894393 h 4876803"/>
                  <a:gd name="connsiteX21" fmla="*/ 34031 w 3963858"/>
                  <a:gd name="connsiteY21" fmla="*/ 3026068 h 4876803"/>
                  <a:gd name="connsiteX22" fmla="*/ 38689 w 3963858"/>
                  <a:gd name="connsiteY22" fmla="*/ 3721412 h 4876803"/>
                  <a:gd name="connsiteX23" fmla="*/ 302779 w 3963858"/>
                  <a:gd name="connsiteY23" fmla="*/ 4252307 h 4876803"/>
                  <a:gd name="connsiteX24" fmla="*/ 999742 w 3963858"/>
                  <a:gd name="connsiteY24" fmla="*/ 4726623 h 4876803"/>
                  <a:gd name="connsiteX25" fmla="*/ 1870270 w 3963858"/>
                  <a:gd name="connsiteY25" fmla="*/ 4876804 h 4876803"/>
                  <a:gd name="connsiteX26" fmla="*/ 2740798 w 3963858"/>
                  <a:gd name="connsiteY26" fmla="*/ 4726623 h 4876803"/>
                  <a:gd name="connsiteX27" fmla="*/ 3437761 w 3963858"/>
                  <a:gd name="connsiteY27" fmla="*/ 4252307 h 4876803"/>
                  <a:gd name="connsiteX28" fmla="*/ 3701851 w 3963858"/>
                  <a:gd name="connsiteY28" fmla="*/ 3721412 h 4876803"/>
                  <a:gd name="connsiteX29" fmla="*/ 3706509 w 3963858"/>
                  <a:gd name="connsiteY29" fmla="*/ 3026068 h 4876803"/>
                  <a:gd name="connsiteX30" fmla="*/ 3060419 w 3963858"/>
                  <a:gd name="connsiteY30" fmla="*/ 1894402 h 4876803"/>
                  <a:gd name="connsiteX31" fmla="*/ 2820646 w 3963858"/>
                  <a:gd name="connsiteY31" fmla="*/ 1611243 h 4876803"/>
                  <a:gd name="connsiteX32" fmla="*/ 3688173 w 3963858"/>
                  <a:gd name="connsiteY32" fmla="*/ 1810563 h 4876803"/>
                  <a:gd name="connsiteX33" fmla="*/ 3928785 w 3963858"/>
                  <a:gd name="connsiteY33" fmla="*/ 1712056 h 4876803"/>
                  <a:gd name="connsiteX34" fmla="*/ 3929756 w 3963858"/>
                  <a:gd name="connsiteY34" fmla="*/ 1471102 h 4876803"/>
                  <a:gd name="connsiteX35" fmla="*/ 2253290 w 3963858"/>
                  <a:gd name="connsiteY35" fmla="*/ 220688 h 4876803"/>
                  <a:gd name="connsiteX36" fmla="*/ 2936003 w 3963858"/>
                  <a:gd name="connsiteY36" fmla="*/ 161519 h 4876803"/>
                  <a:gd name="connsiteX37" fmla="*/ 2620802 w 3963858"/>
                  <a:gd name="connsiteY37" fmla="*/ 895516 h 4876803"/>
                  <a:gd name="connsiteX38" fmla="*/ 2424235 w 3963858"/>
                  <a:gd name="connsiteY38" fmla="*/ 1048325 h 4876803"/>
                  <a:gd name="connsiteX39" fmla="*/ 2224438 w 3963858"/>
                  <a:gd name="connsiteY39" fmla="*/ 1048325 h 4876803"/>
                  <a:gd name="connsiteX40" fmla="*/ 2209351 w 3963858"/>
                  <a:gd name="connsiteY40" fmla="*/ 1016102 h 4876803"/>
                  <a:gd name="connsiteX41" fmla="*/ 2019003 w 3963858"/>
                  <a:gd name="connsiteY41" fmla="*/ 379013 h 4876803"/>
                  <a:gd name="connsiteX42" fmla="*/ 1932925 w 3963858"/>
                  <a:gd name="connsiteY42" fmla="*/ 308452 h 4876803"/>
                  <a:gd name="connsiteX43" fmla="*/ 1661177 w 3963858"/>
                  <a:gd name="connsiteY43" fmla="*/ 347257 h 4876803"/>
                  <a:gd name="connsiteX44" fmla="*/ 1612867 w 3963858"/>
                  <a:gd name="connsiteY44" fmla="*/ 167920 h 4876803"/>
                  <a:gd name="connsiteX45" fmla="*/ 2253290 w 3963858"/>
                  <a:gd name="connsiteY45" fmla="*/ 220688 h 4876803"/>
                  <a:gd name="connsiteX46" fmla="*/ 2719443 w 3963858"/>
                  <a:gd name="connsiteY46" fmla="*/ 1120277 h 4876803"/>
                  <a:gd name="connsiteX47" fmla="*/ 2719443 w 3963858"/>
                  <a:gd name="connsiteY47" fmla="*/ 1427325 h 4876803"/>
                  <a:gd name="connsiteX48" fmla="*/ 2637880 w 3963858"/>
                  <a:gd name="connsiteY48" fmla="*/ 1508888 h 4876803"/>
                  <a:gd name="connsiteX49" fmla="*/ 2556318 w 3963858"/>
                  <a:gd name="connsiteY49" fmla="*/ 1427325 h 4876803"/>
                  <a:gd name="connsiteX50" fmla="*/ 2556318 w 3963858"/>
                  <a:gd name="connsiteY50" fmla="*/ 1120277 h 4876803"/>
                  <a:gd name="connsiteX51" fmla="*/ 2637880 w 3963858"/>
                  <a:gd name="connsiteY51" fmla="*/ 1038715 h 4876803"/>
                  <a:gd name="connsiteX52" fmla="*/ 2719443 w 3963858"/>
                  <a:gd name="connsiteY52" fmla="*/ 1120277 h 4876803"/>
                  <a:gd name="connsiteX53" fmla="*/ 892386 w 3963858"/>
                  <a:gd name="connsiteY53" fmla="*/ 420113 h 4876803"/>
                  <a:gd name="connsiteX54" fmla="*/ 1532618 w 3963858"/>
                  <a:gd name="connsiteY54" fmla="*/ 500352 h 4876803"/>
                  <a:gd name="connsiteX55" fmla="*/ 1675246 w 3963858"/>
                  <a:gd name="connsiteY55" fmla="*/ 491341 h 4876803"/>
                  <a:gd name="connsiteX56" fmla="*/ 1879538 w 3963858"/>
                  <a:gd name="connsiteY56" fmla="*/ 464652 h 4876803"/>
                  <a:gd name="connsiteX57" fmla="*/ 2065485 w 3963858"/>
                  <a:gd name="connsiteY57" fmla="*/ 1048325 h 4876803"/>
                  <a:gd name="connsiteX58" fmla="*/ 1586311 w 3963858"/>
                  <a:gd name="connsiteY58" fmla="*/ 1048325 h 4876803"/>
                  <a:gd name="connsiteX59" fmla="*/ 1434920 w 3963858"/>
                  <a:gd name="connsiteY59" fmla="*/ 1048325 h 4876803"/>
                  <a:gd name="connsiteX60" fmla="*/ 1212264 w 3963858"/>
                  <a:gd name="connsiteY60" fmla="*/ 1048325 h 4876803"/>
                  <a:gd name="connsiteX61" fmla="*/ 1206968 w 3963858"/>
                  <a:gd name="connsiteY61" fmla="*/ 1040962 h 4876803"/>
                  <a:gd name="connsiteX62" fmla="*/ 892386 w 3963858"/>
                  <a:gd name="connsiteY62" fmla="*/ 420113 h 4876803"/>
                  <a:gd name="connsiteX63" fmla="*/ 2953424 w 3963858"/>
                  <a:gd name="connsiteY63" fmla="*/ 1990653 h 4876803"/>
                  <a:gd name="connsiteX64" fmla="*/ 3565063 w 3963858"/>
                  <a:gd name="connsiteY64" fmla="*/ 3052566 h 4876803"/>
                  <a:gd name="connsiteX65" fmla="*/ 3327005 w 3963858"/>
                  <a:gd name="connsiteY65" fmla="*/ 4160352 h 4876803"/>
                  <a:gd name="connsiteX66" fmla="*/ 1870280 w 3963858"/>
                  <a:gd name="connsiteY66" fmla="*/ 4732853 h 4876803"/>
                  <a:gd name="connsiteX67" fmla="*/ 413545 w 3963858"/>
                  <a:gd name="connsiteY67" fmla="*/ 4160362 h 4876803"/>
                  <a:gd name="connsiteX68" fmla="*/ 175487 w 3963858"/>
                  <a:gd name="connsiteY68" fmla="*/ 3052576 h 4876803"/>
                  <a:gd name="connsiteX69" fmla="*/ 787125 w 3963858"/>
                  <a:gd name="connsiteY69" fmla="*/ 1990653 h 4876803"/>
                  <a:gd name="connsiteX70" fmla="*/ 1159581 w 3963858"/>
                  <a:gd name="connsiteY70" fmla="*/ 1499296 h 4876803"/>
                  <a:gd name="connsiteX71" fmla="*/ 1335337 w 3963858"/>
                  <a:gd name="connsiteY71" fmla="*/ 1499296 h 4876803"/>
                  <a:gd name="connsiteX72" fmla="*/ 1407298 w 3963858"/>
                  <a:gd name="connsiteY72" fmla="*/ 1427335 h 4876803"/>
                  <a:gd name="connsiteX73" fmla="*/ 1335337 w 3963858"/>
                  <a:gd name="connsiteY73" fmla="*/ 1355373 h 4876803"/>
                  <a:gd name="connsiteX74" fmla="*/ 1025888 w 3963858"/>
                  <a:gd name="connsiteY74" fmla="*/ 1355373 h 4876803"/>
                  <a:gd name="connsiteX75" fmla="*/ 944326 w 3963858"/>
                  <a:gd name="connsiteY75" fmla="*/ 1273811 h 4876803"/>
                  <a:gd name="connsiteX76" fmla="*/ 1025888 w 3963858"/>
                  <a:gd name="connsiteY76" fmla="*/ 1192248 h 4876803"/>
                  <a:gd name="connsiteX77" fmla="*/ 2412385 w 3963858"/>
                  <a:gd name="connsiteY77" fmla="*/ 1192248 h 4876803"/>
                  <a:gd name="connsiteX78" fmla="*/ 2412385 w 3963858"/>
                  <a:gd name="connsiteY78" fmla="*/ 1355364 h 4876803"/>
                  <a:gd name="connsiteX79" fmla="*/ 1678351 w 3963858"/>
                  <a:gd name="connsiteY79" fmla="*/ 1355364 h 4876803"/>
                  <a:gd name="connsiteX80" fmla="*/ 1606389 w 3963858"/>
                  <a:gd name="connsiteY80" fmla="*/ 1427325 h 4876803"/>
                  <a:gd name="connsiteX81" fmla="*/ 1678351 w 3963858"/>
                  <a:gd name="connsiteY81" fmla="*/ 1499286 h 4876803"/>
                  <a:gd name="connsiteX82" fmla="*/ 2424225 w 3963858"/>
                  <a:gd name="connsiteY82" fmla="*/ 1499286 h 4876803"/>
                  <a:gd name="connsiteX83" fmla="*/ 2637871 w 3963858"/>
                  <a:gd name="connsiteY83" fmla="*/ 1652810 h 4876803"/>
                  <a:gd name="connsiteX84" fmla="*/ 2671580 w 3963858"/>
                  <a:gd name="connsiteY84" fmla="*/ 1650286 h 4876803"/>
                  <a:gd name="connsiteX85" fmla="*/ 2953424 w 3963858"/>
                  <a:gd name="connsiteY85" fmla="*/ 1990653 h 4876803"/>
                  <a:gd name="connsiteX86" fmla="*/ 2863375 w 3963858"/>
                  <a:gd name="connsiteY86" fmla="*/ 1153729 h 4876803"/>
                  <a:gd name="connsiteX87" fmla="*/ 3539984 w 3963858"/>
                  <a:gd name="connsiteY87" fmla="*/ 964362 h 4876803"/>
                  <a:gd name="connsiteX88" fmla="*/ 3640510 w 3963858"/>
                  <a:gd name="connsiteY88" fmla="*/ 1020922 h 4876803"/>
                  <a:gd name="connsiteX89" fmla="*/ 3583951 w 3963858"/>
                  <a:gd name="connsiteY89" fmla="*/ 1121439 h 4876803"/>
                  <a:gd name="connsiteX90" fmla="*/ 3197274 w 3963858"/>
                  <a:gd name="connsiteY90" fmla="*/ 1229662 h 4876803"/>
                  <a:gd name="connsiteX91" fmla="*/ 3188187 w 3963858"/>
                  <a:gd name="connsiteY91" fmla="*/ 1232958 h 4876803"/>
                  <a:gd name="connsiteX92" fmla="*/ 2863375 w 3963858"/>
                  <a:gd name="connsiteY92" fmla="*/ 1158330 h 4876803"/>
                  <a:gd name="connsiteX93" fmla="*/ 2863375 w 3963858"/>
                  <a:gd name="connsiteY93" fmla="*/ 1153729 h 4876803"/>
                  <a:gd name="connsiteX94" fmla="*/ 3818152 w 3963858"/>
                  <a:gd name="connsiteY94" fmla="*/ 1609043 h 4876803"/>
                  <a:gd name="connsiteX95" fmla="*/ 3720397 w 3963858"/>
                  <a:gd name="connsiteY95" fmla="*/ 1670270 h 4876803"/>
                  <a:gd name="connsiteX96" fmla="*/ 2858851 w 3963858"/>
                  <a:gd name="connsiteY96" fmla="*/ 1472321 h 4876803"/>
                  <a:gd name="connsiteX97" fmla="*/ 2863366 w 3963858"/>
                  <a:gd name="connsiteY97" fmla="*/ 1427316 h 4876803"/>
                  <a:gd name="connsiteX98" fmla="*/ 2863366 w 3963858"/>
                  <a:gd name="connsiteY98" fmla="*/ 1305986 h 4876803"/>
                  <a:gd name="connsiteX99" fmla="*/ 3756916 w 3963858"/>
                  <a:gd name="connsiteY99" fmla="*/ 1511288 h 4876803"/>
                  <a:gd name="connsiteX100" fmla="*/ 3818152 w 3963858"/>
                  <a:gd name="connsiteY100" fmla="*/ 1609043 h 487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3963858" h="4876803">
                    <a:moveTo>
                      <a:pt x="3929756" y="1471102"/>
                    </a:moveTo>
                    <a:cubicBezTo>
                      <a:pt x="3897781" y="1420057"/>
                      <a:pt x="3847851" y="1384520"/>
                      <a:pt x="3789157" y="1371032"/>
                    </a:cubicBezTo>
                    <a:lnTo>
                      <a:pt x="3480005" y="1299995"/>
                    </a:lnTo>
                    <a:lnTo>
                      <a:pt x="3622746" y="1260037"/>
                    </a:lnTo>
                    <a:cubicBezTo>
                      <a:pt x="3741018" y="1226938"/>
                      <a:pt x="3812275" y="1100618"/>
                      <a:pt x="3779118" y="982127"/>
                    </a:cubicBezTo>
                    <a:cubicBezTo>
                      <a:pt x="3746009" y="863855"/>
                      <a:pt x="3619708" y="792617"/>
                      <a:pt x="3501198" y="825755"/>
                    </a:cubicBezTo>
                    <a:lnTo>
                      <a:pt x="2835629" y="1012035"/>
                    </a:lnTo>
                    <a:cubicBezTo>
                      <a:pt x="2818303" y="980507"/>
                      <a:pt x="2793662" y="953523"/>
                      <a:pt x="2763982" y="933444"/>
                    </a:cubicBezTo>
                    <a:cubicBezTo>
                      <a:pt x="2899056" y="682070"/>
                      <a:pt x="3093661" y="255493"/>
                      <a:pt x="3093661" y="71975"/>
                    </a:cubicBezTo>
                    <a:cubicBezTo>
                      <a:pt x="3093661" y="27217"/>
                      <a:pt x="3051351" y="-7416"/>
                      <a:pt x="3007450" y="1432"/>
                    </a:cubicBezTo>
                    <a:cubicBezTo>
                      <a:pt x="2743313" y="54792"/>
                      <a:pt x="2497044" y="79414"/>
                      <a:pt x="2254871" y="76775"/>
                    </a:cubicBezTo>
                    <a:cubicBezTo>
                      <a:pt x="2005944" y="74042"/>
                      <a:pt x="1696144" y="43123"/>
                      <a:pt x="1501491" y="1594"/>
                    </a:cubicBezTo>
                    <a:cubicBezTo>
                      <a:pt x="1441312" y="-11245"/>
                      <a:pt x="1393020" y="56096"/>
                      <a:pt x="1424757" y="108998"/>
                    </a:cubicBezTo>
                    <a:cubicBezTo>
                      <a:pt x="1472192" y="188056"/>
                      <a:pt x="1501253" y="271647"/>
                      <a:pt x="1517226" y="355896"/>
                    </a:cubicBezTo>
                    <a:cubicBezTo>
                      <a:pt x="1272919" y="363383"/>
                      <a:pt x="1019564" y="333779"/>
                      <a:pt x="827806" y="237891"/>
                    </a:cubicBezTo>
                    <a:cubicBezTo>
                      <a:pt x="776152" y="212059"/>
                      <a:pt x="715183" y="257255"/>
                      <a:pt x="724632" y="314091"/>
                    </a:cubicBezTo>
                    <a:cubicBezTo>
                      <a:pt x="784944" y="675917"/>
                      <a:pt x="906616" y="888058"/>
                      <a:pt x="1028603" y="1048335"/>
                    </a:cubicBezTo>
                    <a:lnTo>
                      <a:pt x="1025898" y="1048335"/>
                    </a:lnTo>
                    <a:cubicBezTo>
                      <a:pt x="901568" y="1048335"/>
                      <a:pt x="800412" y="1149490"/>
                      <a:pt x="800412" y="1273820"/>
                    </a:cubicBezTo>
                    <a:cubicBezTo>
                      <a:pt x="800412" y="1388168"/>
                      <a:pt x="885995" y="1482837"/>
                      <a:pt x="996447" y="1497324"/>
                    </a:cubicBezTo>
                    <a:cubicBezTo>
                      <a:pt x="915932" y="1632179"/>
                      <a:pt x="800946" y="1760129"/>
                      <a:pt x="680131" y="1894393"/>
                    </a:cubicBezTo>
                    <a:cubicBezTo>
                      <a:pt x="423213" y="2179914"/>
                      <a:pt x="132005" y="2503536"/>
                      <a:pt x="34031" y="3026068"/>
                    </a:cubicBezTo>
                    <a:cubicBezTo>
                      <a:pt x="-12851" y="3276089"/>
                      <a:pt x="-11289" y="3510033"/>
                      <a:pt x="38689" y="3721412"/>
                    </a:cubicBezTo>
                    <a:cubicBezTo>
                      <a:pt x="85342" y="3918751"/>
                      <a:pt x="174201" y="4097373"/>
                      <a:pt x="302779" y="4252307"/>
                    </a:cubicBezTo>
                    <a:cubicBezTo>
                      <a:pt x="473457" y="4457971"/>
                      <a:pt x="707953" y="4617543"/>
                      <a:pt x="999742" y="4726623"/>
                    </a:cubicBezTo>
                    <a:cubicBezTo>
                      <a:pt x="1262585" y="4824874"/>
                      <a:pt x="1563603" y="4876804"/>
                      <a:pt x="1870270" y="4876804"/>
                    </a:cubicBezTo>
                    <a:cubicBezTo>
                      <a:pt x="2176937" y="4876804"/>
                      <a:pt x="2477965" y="4824874"/>
                      <a:pt x="2740798" y="4726623"/>
                    </a:cubicBezTo>
                    <a:cubicBezTo>
                      <a:pt x="3032587" y="4617543"/>
                      <a:pt x="3267083" y="4457961"/>
                      <a:pt x="3437761" y="4252307"/>
                    </a:cubicBezTo>
                    <a:cubicBezTo>
                      <a:pt x="3566339" y="4097373"/>
                      <a:pt x="3655198" y="3918760"/>
                      <a:pt x="3701851" y="3721412"/>
                    </a:cubicBezTo>
                    <a:cubicBezTo>
                      <a:pt x="3751820" y="3510033"/>
                      <a:pt x="3753391" y="3276080"/>
                      <a:pt x="3706509" y="3026068"/>
                    </a:cubicBezTo>
                    <a:cubicBezTo>
                      <a:pt x="3608535" y="2503545"/>
                      <a:pt x="3317337" y="2179924"/>
                      <a:pt x="3060419" y="1894402"/>
                    </a:cubicBezTo>
                    <a:cubicBezTo>
                      <a:pt x="2973199" y="1797467"/>
                      <a:pt x="2890217" y="1705045"/>
                      <a:pt x="2820646" y="1611243"/>
                    </a:cubicBezTo>
                    <a:lnTo>
                      <a:pt x="3688173" y="1810563"/>
                    </a:lnTo>
                    <a:cubicBezTo>
                      <a:pt x="3780080" y="1831680"/>
                      <a:pt x="3878016" y="1791475"/>
                      <a:pt x="3928785" y="1712056"/>
                    </a:cubicBezTo>
                    <a:cubicBezTo>
                      <a:pt x="3975248" y="1639342"/>
                      <a:pt x="3975524" y="1544140"/>
                      <a:pt x="3929756" y="1471102"/>
                    </a:cubicBezTo>
                    <a:close/>
                    <a:moveTo>
                      <a:pt x="2253290" y="220688"/>
                    </a:moveTo>
                    <a:cubicBezTo>
                      <a:pt x="2474870" y="223108"/>
                      <a:pt x="2699126" y="203734"/>
                      <a:pt x="2936003" y="161519"/>
                    </a:cubicBezTo>
                    <a:cubicBezTo>
                      <a:pt x="2892569" y="339094"/>
                      <a:pt x="2753095" y="654924"/>
                      <a:pt x="2620802" y="895516"/>
                    </a:cubicBezTo>
                    <a:cubicBezTo>
                      <a:pt x="2529124" y="902421"/>
                      <a:pt x="2452600" y="964353"/>
                      <a:pt x="2424235" y="1048325"/>
                    </a:cubicBezTo>
                    <a:lnTo>
                      <a:pt x="2224438" y="1048325"/>
                    </a:lnTo>
                    <a:cubicBezTo>
                      <a:pt x="2219923" y="1038600"/>
                      <a:pt x="2214923" y="1027942"/>
                      <a:pt x="2209351" y="1016102"/>
                    </a:cubicBezTo>
                    <a:cubicBezTo>
                      <a:pt x="2147572" y="884771"/>
                      <a:pt x="2019003" y="611499"/>
                      <a:pt x="2019003" y="379013"/>
                    </a:cubicBezTo>
                    <a:cubicBezTo>
                      <a:pt x="2019003" y="334322"/>
                      <a:pt x="1976798" y="299670"/>
                      <a:pt x="1932925" y="308452"/>
                    </a:cubicBezTo>
                    <a:cubicBezTo>
                      <a:pt x="1849182" y="325206"/>
                      <a:pt x="1757046" y="338760"/>
                      <a:pt x="1661177" y="347257"/>
                    </a:cubicBezTo>
                    <a:cubicBezTo>
                      <a:pt x="1651128" y="287211"/>
                      <a:pt x="1635536" y="227070"/>
                      <a:pt x="1612867" y="167920"/>
                    </a:cubicBezTo>
                    <a:cubicBezTo>
                      <a:pt x="1806224" y="197848"/>
                      <a:pt x="2049788" y="218450"/>
                      <a:pt x="2253290" y="220688"/>
                    </a:cubicBezTo>
                    <a:close/>
                    <a:moveTo>
                      <a:pt x="2719443" y="1120277"/>
                    </a:moveTo>
                    <a:lnTo>
                      <a:pt x="2719443" y="1427325"/>
                    </a:lnTo>
                    <a:cubicBezTo>
                      <a:pt x="2719443" y="1472293"/>
                      <a:pt x="2682858" y="1508888"/>
                      <a:pt x="2637880" y="1508888"/>
                    </a:cubicBezTo>
                    <a:cubicBezTo>
                      <a:pt x="2592903" y="1508888"/>
                      <a:pt x="2556318" y="1472302"/>
                      <a:pt x="2556318" y="1427325"/>
                    </a:cubicBezTo>
                    <a:lnTo>
                      <a:pt x="2556318" y="1120277"/>
                    </a:lnTo>
                    <a:cubicBezTo>
                      <a:pt x="2556318" y="1075300"/>
                      <a:pt x="2592903" y="1038715"/>
                      <a:pt x="2637880" y="1038715"/>
                    </a:cubicBezTo>
                    <a:cubicBezTo>
                      <a:pt x="2682858" y="1038715"/>
                      <a:pt x="2719443" y="1075310"/>
                      <a:pt x="2719443" y="1120277"/>
                    </a:cubicBezTo>
                    <a:close/>
                    <a:moveTo>
                      <a:pt x="892386" y="420113"/>
                    </a:moveTo>
                    <a:cubicBezTo>
                      <a:pt x="1072294" y="481521"/>
                      <a:pt x="1293608" y="508753"/>
                      <a:pt x="1532618" y="500352"/>
                    </a:cubicBezTo>
                    <a:lnTo>
                      <a:pt x="1675246" y="491341"/>
                    </a:lnTo>
                    <a:cubicBezTo>
                      <a:pt x="1742521" y="485169"/>
                      <a:pt x="1810777" y="476282"/>
                      <a:pt x="1879538" y="464652"/>
                    </a:cubicBezTo>
                    <a:cubicBezTo>
                      <a:pt x="1901979" y="687290"/>
                      <a:pt x="2003687" y="916061"/>
                      <a:pt x="2065485" y="1048325"/>
                    </a:cubicBezTo>
                    <a:lnTo>
                      <a:pt x="1586311" y="1048325"/>
                    </a:lnTo>
                    <a:lnTo>
                      <a:pt x="1434920" y="1048325"/>
                    </a:lnTo>
                    <a:lnTo>
                      <a:pt x="1212264" y="1048325"/>
                    </a:lnTo>
                    <a:cubicBezTo>
                      <a:pt x="1210654" y="1045801"/>
                      <a:pt x="1208921" y="1043325"/>
                      <a:pt x="1206968" y="1040962"/>
                    </a:cubicBezTo>
                    <a:cubicBezTo>
                      <a:pt x="1086601" y="896154"/>
                      <a:pt x="964462" y="728657"/>
                      <a:pt x="892386" y="420113"/>
                    </a:cubicBezTo>
                    <a:close/>
                    <a:moveTo>
                      <a:pt x="2953424" y="1990653"/>
                    </a:moveTo>
                    <a:cubicBezTo>
                      <a:pt x="3197693" y="2262096"/>
                      <a:pt x="3474518" y="2569753"/>
                      <a:pt x="3565063" y="3052566"/>
                    </a:cubicBezTo>
                    <a:cubicBezTo>
                      <a:pt x="3648378" y="3496927"/>
                      <a:pt x="3568282" y="3869640"/>
                      <a:pt x="3327005" y="4160352"/>
                    </a:cubicBezTo>
                    <a:cubicBezTo>
                      <a:pt x="3029501" y="4518826"/>
                      <a:pt x="2484928" y="4732853"/>
                      <a:pt x="1870280" y="4732853"/>
                    </a:cubicBezTo>
                    <a:cubicBezTo>
                      <a:pt x="1255631" y="4732853"/>
                      <a:pt x="711049" y="4518836"/>
                      <a:pt x="413545" y="4160362"/>
                    </a:cubicBezTo>
                    <a:cubicBezTo>
                      <a:pt x="172267" y="3869649"/>
                      <a:pt x="92181" y="3496936"/>
                      <a:pt x="175487" y="3052576"/>
                    </a:cubicBezTo>
                    <a:cubicBezTo>
                      <a:pt x="266022" y="2569753"/>
                      <a:pt x="542866" y="2262087"/>
                      <a:pt x="787125" y="1990653"/>
                    </a:cubicBezTo>
                    <a:cubicBezTo>
                      <a:pt x="933172" y="1828337"/>
                      <a:pt x="1071151" y="1674813"/>
                      <a:pt x="1159581" y="1499296"/>
                    </a:cubicBezTo>
                    <a:lnTo>
                      <a:pt x="1335337" y="1499296"/>
                    </a:lnTo>
                    <a:cubicBezTo>
                      <a:pt x="1375094" y="1499296"/>
                      <a:pt x="1407298" y="1467073"/>
                      <a:pt x="1407298" y="1427335"/>
                    </a:cubicBezTo>
                    <a:cubicBezTo>
                      <a:pt x="1407298" y="1387587"/>
                      <a:pt x="1375084" y="1355373"/>
                      <a:pt x="1335337" y="1355373"/>
                    </a:cubicBezTo>
                    <a:lnTo>
                      <a:pt x="1025888" y="1355373"/>
                    </a:lnTo>
                    <a:cubicBezTo>
                      <a:pt x="980911" y="1355373"/>
                      <a:pt x="944326" y="1318788"/>
                      <a:pt x="944326" y="1273811"/>
                    </a:cubicBezTo>
                    <a:cubicBezTo>
                      <a:pt x="944326" y="1228834"/>
                      <a:pt x="980911" y="1192248"/>
                      <a:pt x="1025888" y="1192248"/>
                    </a:cubicBezTo>
                    <a:lnTo>
                      <a:pt x="2412385" y="1192248"/>
                    </a:lnTo>
                    <a:lnTo>
                      <a:pt x="2412385" y="1355364"/>
                    </a:lnTo>
                    <a:lnTo>
                      <a:pt x="1678351" y="1355364"/>
                    </a:lnTo>
                    <a:cubicBezTo>
                      <a:pt x="1638593" y="1355364"/>
                      <a:pt x="1606389" y="1387587"/>
                      <a:pt x="1606389" y="1427325"/>
                    </a:cubicBezTo>
                    <a:cubicBezTo>
                      <a:pt x="1606389" y="1467063"/>
                      <a:pt x="1638603" y="1499286"/>
                      <a:pt x="1678351" y="1499286"/>
                    </a:cubicBezTo>
                    <a:lnTo>
                      <a:pt x="2424225" y="1499286"/>
                    </a:lnTo>
                    <a:cubicBezTo>
                      <a:pt x="2454334" y="1588421"/>
                      <a:pt x="2538697" y="1652810"/>
                      <a:pt x="2637871" y="1652810"/>
                    </a:cubicBezTo>
                    <a:cubicBezTo>
                      <a:pt x="2649329" y="1652810"/>
                      <a:pt x="2660569" y="1651934"/>
                      <a:pt x="2671580" y="1650286"/>
                    </a:cubicBezTo>
                    <a:cubicBezTo>
                      <a:pt x="2751895" y="1766463"/>
                      <a:pt x="2849793" y="1875495"/>
                      <a:pt x="2953424" y="1990653"/>
                    </a:cubicBezTo>
                    <a:close/>
                    <a:moveTo>
                      <a:pt x="2863375" y="1153729"/>
                    </a:moveTo>
                    <a:lnTo>
                      <a:pt x="3539984" y="964362"/>
                    </a:lnTo>
                    <a:cubicBezTo>
                      <a:pt x="3582827" y="952351"/>
                      <a:pt x="3628547" y="978164"/>
                      <a:pt x="3640510" y="1020922"/>
                    </a:cubicBezTo>
                    <a:cubicBezTo>
                      <a:pt x="3652493" y="1063775"/>
                      <a:pt x="3626728" y="1109476"/>
                      <a:pt x="3583951" y="1121439"/>
                    </a:cubicBezTo>
                    <a:lnTo>
                      <a:pt x="3197274" y="1229662"/>
                    </a:lnTo>
                    <a:cubicBezTo>
                      <a:pt x="3194121" y="1230548"/>
                      <a:pt x="3191111" y="1231691"/>
                      <a:pt x="3188187" y="1232958"/>
                    </a:cubicBezTo>
                    <a:lnTo>
                      <a:pt x="2863375" y="1158330"/>
                    </a:lnTo>
                    <a:lnTo>
                      <a:pt x="2863375" y="1153729"/>
                    </a:lnTo>
                    <a:close/>
                    <a:moveTo>
                      <a:pt x="3818152" y="1609043"/>
                    </a:moveTo>
                    <a:cubicBezTo>
                      <a:pt x="3808074" y="1652877"/>
                      <a:pt x="3764297" y="1680357"/>
                      <a:pt x="3720397" y="1670270"/>
                    </a:cubicBezTo>
                    <a:lnTo>
                      <a:pt x="2858851" y="1472321"/>
                    </a:lnTo>
                    <a:cubicBezTo>
                      <a:pt x="2861804" y="1457777"/>
                      <a:pt x="2863366" y="1442727"/>
                      <a:pt x="2863366" y="1427316"/>
                    </a:cubicBezTo>
                    <a:lnTo>
                      <a:pt x="2863366" y="1305986"/>
                    </a:lnTo>
                    <a:lnTo>
                      <a:pt x="3756916" y="1511288"/>
                    </a:lnTo>
                    <a:cubicBezTo>
                      <a:pt x="3800226" y="1521242"/>
                      <a:pt x="3828105" y="1565695"/>
                      <a:pt x="3818152" y="1609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3CC8350-0AC3-4499-8915-7F530BABC9F3}"/>
                  </a:ext>
                </a:extLst>
              </p:cNvPr>
              <p:cNvSpPr/>
              <p:nvPr/>
            </p:nvSpPr>
            <p:spPr>
              <a:xfrm>
                <a:off x="5336638" y="2806531"/>
                <a:ext cx="1295380" cy="2600296"/>
              </a:xfrm>
              <a:custGeom>
                <a:avLst/>
                <a:gdLst>
                  <a:gd name="connsiteX0" fmla="*/ 1108272 w 1295380"/>
                  <a:gd name="connsiteY0" fmla="*/ 1141828 h 2600296"/>
                  <a:gd name="connsiteX1" fmla="*/ 1295381 w 1295380"/>
                  <a:gd name="connsiteY1" fmla="*/ 954719 h 2600296"/>
                  <a:gd name="connsiteX2" fmla="*/ 1295381 w 1295380"/>
                  <a:gd name="connsiteY2" fmla="*/ 839581 h 2600296"/>
                  <a:gd name="connsiteX3" fmla="*/ 834809 w 1295380"/>
                  <a:gd name="connsiteY3" fmla="*/ 311896 h 2600296"/>
                  <a:gd name="connsiteX4" fmla="*/ 834809 w 1295380"/>
                  <a:gd name="connsiteY4" fmla="*/ 187109 h 2600296"/>
                  <a:gd name="connsiteX5" fmla="*/ 647700 w 1295380"/>
                  <a:gd name="connsiteY5" fmla="*/ 0 h 2600296"/>
                  <a:gd name="connsiteX6" fmla="*/ 460591 w 1295380"/>
                  <a:gd name="connsiteY6" fmla="*/ 187109 h 2600296"/>
                  <a:gd name="connsiteX7" fmla="*/ 460591 w 1295380"/>
                  <a:gd name="connsiteY7" fmla="*/ 321421 h 2600296"/>
                  <a:gd name="connsiteX8" fmla="*/ 19 w 1295380"/>
                  <a:gd name="connsiteY8" fmla="*/ 897150 h 2600296"/>
                  <a:gd name="connsiteX9" fmla="*/ 590121 w 1295380"/>
                  <a:gd name="connsiteY9" fmla="*/ 1487252 h 2600296"/>
                  <a:gd name="connsiteX10" fmla="*/ 705260 w 1295380"/>
                  <a:gd name="connsiteY10" fmla="*/ 1487252 h 2600296"/>
                  <a:gd name="connsiteX11" fmla="*/ 921153 w 1295380"/>
                  <a:gd name="connsiteY11" fmla="*/ 1703146 h 2600296"/>
                  <a:gd name="connsiteX12" fmla="*/ 705260 w 1295380"/>
                  <a:gd name="connsiteY12" fmla="*/ 1919040 h 2600296"/>
                  <a:gd name="connsiteX13" fmla="*/ 532543 w 1295380"/>
                  <a:gd name="connsiteY13" fmla="*/ 1919040 h 2600296"/>
                  <a:gd name="connsiteX14" fmla="*/ 374218 w 1295380"/>
                  <a:gd name="connsiteY14" fmla="*/ 1760715 h 2600296"/>
                  <a:gd name="connsiteX15" fmla="*/ 187109 w 1295380"/>
                  <a:gd name="connsiteY15" fmla="*/ 1573606 h 2600296"/>
                  <a:gd name="connsiteX16" fmla="*/ 0 w 1295380"/>
                  <a:gd name="connsiteY16" fmla="*/ 1760715 h 2600296"/>
                  <a:gd name="connsiteX17" fmla="*/ 460572 w 1295380"/>
                  <a:gd name="connsiteY17" fmla="*/ 2288400 h 2600296"/>
                  <a:gd name="connsiteX18" fmla="*/ 460572 w 1295380"/>
                  <a:gd name="connsiteY18" fmla="*/ 2413188 h 2600296"/>
                  <a:gd name="connsiteX19" fmla="*/ 647681 w 1295380"/>
                  <a:gd name="connsiteY19" fmla="*/ 2600296 h 2600296"/>
                  <a:gd name="connsiteX20" fmla="*/ 834790 w 1295380"/>
                  <a:gd name="connsiteY20" fmla="*/ 2413188 h 2600296"/>
                  <a:gd name="connsiteX21" fmla="*/ 834790 w 1295380"/>
                  <a:gd name="connsiteY21" fmla="*/ 2278875 h 2600296"/>
                  <a:gd name="connsiteX22" fmla="*/ 1295362 w 1295380"/>
                  <a:gd name="connsiteY22" fmla="*/ 1703146 h 2600296"/>
                  <a:gd name="connsiteX23" fmla="*/ 705260 w 1295380"/>
                  <a:gd name="connsiteY23" fmla="*/ 1113044 h 2600296"/>
                  <a:gd name="connsiteX24" fmla="*/ 590121 w 1295380"/>
                  <a:gd name="connsiteY24" fmla="*/ 1113044 h 2600296"/>
                  <a:gd name="connsiteX25" fmla="*/ 374228 w 1295380"/>
                  <a:gd name="connsiteY25" fmla="*/ 897150 h 2600296"/>
                  <a:gd name="connsiteX26" fmla="*/ 590121 w 1295380"/>
                  <a:gd name="connsiteY26" fmla="*/ 681257 h 2600296"/>
                  <a:gd name="connsiteX27" fmla="*/ 762838 w 1295380"/>
                  <a:gd name="connsiteY27" fmla="*/ 681257 h 2600296"/>
                  <a:gd name="connsiteX28" fmla="*/ 921163 w 1295380"/>
                  <a:gd name="connsiteY28" fmla="*/ 839581 h 2600296"/>
                  <a:gd name="connsiteX29" fmla="*/ 921163 w 1295380"/>
                  <a:gd name="connsiteY29" fmla="*/ 954719 h 2600296"/>
                  <a:gd name="connsiteX30" fmla="*/ 1108272 w 1295380"/>
                  <a:gd name="connsiteY30" fmla="*/ 1141828 h 2600296"/>
                  <a:gd name="connsiteX31" fmla="*/ 762848 w 1295380"/>
                  <a:gd name="connsiteY31" fmla="*/ 537334 h 2600296"/>
                  <a:gd name="connsiteX32" fmla="*/ 590131 w 1295380"/>
                  <a:gd name="connsiteY32" fmla="*/ 537334 h 2600296"/>
                  <a:gd name="connsiteX33" fmla="*/ 230315 w 1295380"/>
                  <a:gd name="connsiteY33" fmla="*/ 897150 h 2600296"/>
                  <a:gd name="connsiteX34" fmla="*/ 590131 w 1295380"/>
                  <a:gd name="connsiteY34" fmla="*/ 1256967 h 2600296"/>
                  <a:gd name="connsiteX35" fmla="*/ 705269 w 1295380"/>
                  <a:gd name="connsiteY35" fmla="*/ 1256967 h 2600296"/>
                  <a:gd name="connsiteX36" fmla="*/ 1151449 w 1295380"/>
                  <a:gd name="connsiteY36" fmla="*/ 1703146 h 2600296"/>
                  <a:gd name="connsiteX37" fmla="*/ 754904 w 1295380"/>
                  <a:gd name="connsiteY37" fmla="*/ 2146488 h 2600296"/>
                  <a:gd name="connsiteX38" fmla="*/ 690886 w 1295380"/>
                  <a:gd name="connsiteY38" fmla="*/ 2218011 h 2600296"/>
                  <a:gd name="connsiteX39" fmla="*/ 690886 w 1295380"/>
                  <a:gd name="connsiteY39" fmla="*/ 2413188 h 2600296"/>
                  <a:gd name="connsiteX40" fmla="*/ 647710 w 1295380"/>
                  <a:gd name="connsiteY40" fmla="*/ 2456364 h 2600296"/>
                  <a:gd name="connsiteX41" fmla="*/ 604533 w 1295380"/>
                  <a:gd name="connsiteY41" fmla="*/ 2413188 h 2600296"/>
                  <a:gd name="connsiteX42" fmla="*/ 604533 w 1295380"/>
                  <a:gd name="connsiteY42" fmla="*/ 2221287 h 2600296"/>
                  <a:gd name="connsiteX43" fmla="*/ 532571 w 1295380"/>
                  <a:gd name="connsiteY43" fmla="*/ 2149326 h 2600296"/>
                  <a:gd name="connsiteX44" fmla="*/ 143970 w 1295380"/>
                  <a:gd name="connsiteY44" fmla="*/ 1760725 h 2600296"/>
                  <a:gd name="connsiteX45" fmla="*/ 187147 w 1295380"/>
                  <a:gd name="connsiteY45" fmla="*/ 1717548 h 2600296"/>
                  <a:gd name="connsiteX46" fmla="*/ 230324 w 1295380"/>
                  <a:gd name="connsiteY46" fmla="*/ 1760725 h 2600296"/>
                  <a:gd name="connsiteX47" fmla="*/ 532571 w 1295380"/>
                  <a:gd name="connsiteY47" fmla="*/ 2062972 h 2600296"/>
                  <a:gd name="connsiteX48" fmla="*/ 705288 w 1295380"/>
                  <a:gd name="connsiteY48" fmla="*/ 2062972 h 2600296"/>
                  <a:gd name="connsiteX49" fmla="*/ 1065105 w 1295380"/>
                  <a:gd name="connsiteY49" fmla="*/ 1703156 h 2600296"/>
                  <a:gd name="connsiteX50" fmla="*/ 705288 w 1295380"/>
                  <a:gd name="connsiteY50" fmla="*/ 1343339 h 2600296"/>
                  <a:gd name="connsiteX51" fmla="*/ 590150 w 1295380"/>
                  <a:gd name="connsiteY51" fmla="*/ 1343339 h 2600296"/>
                  <a:gd name="connsiteX52" fmla="*/ 143970 w 1295380"/>
                  <a:gd name="connsiteY52" fmla="*/ 897160 h 2600296"/>
                  <a:gd name="connsiteX53" fmla="*/ 540515 w 1295380"/>
                  <a:gd name="connsiteY53" fmla="*/ 453819 h 2600296"/>
                  <a:gd name="connsiteX54" fmla="*/ 604533 w 1295380"/>
                  <a:gd name="connsiteY54" fmla="*/ 382295 h 2600296"/>
                  <a:gd name="connsiteX55" fmla="*/ 604533 w 1295380"/>
                  <a:gd name="connsiteY55" fmla="*/ 187119 h 2600296"/>
                  <a:gd name="connsiteX56" fmla="*/ 647710 w 1295380"/>
                  <a:gd name="connsiteY56" fmla="*/ 143942 h 2600296"/>
                  <a:gd name="connsiteX57" fmla="*/ 690886 w 1295380"/>
                  <a:gd name="connsiteY57" fmla="*/ 187119 h 2600296"/>
                  <a:gd name="connsiteX58" fmla="*/ 690886 w 1295380"/>
                  <a:gd name="connsiteY58" fmla="*/ 379019 h 2600296"/>
                  <a:gd name="connsiteX59" fmla="*/ 762848 w 1295380"/>
                  <a:gd name="connsiteY59" fmla="*/ 450980 h 2600296"/>
                  <a:gd name="connsiteX60" fmla="*/ 1151449 w 1295380"/>
                  <a:gd name="connsiteY60" fmla="*/ 839581 h 2600296"/>
                  <a:gd name="connsiteX61" fmla="*/ 1151449 w 1295380"/>
                  <a:gd name="connsiteY61" fmla="*/ 954719 h 2600296"/>
                  <a:gd name="connsiteX62" fmla="*/ 1108272 w 1295380"/>
                  <a:gd name="connsiteY62" fmla="*/ 997896 h 2600296"/>
                  <a:gd name="connsiteX63" fmla="*/ 1065095 w 1295380"/>
                  <a:gd name="connsiteY63" fmla="*/ 954719 h 2600296"/>
                  <a:gd name="connsiteX64" fmla="*/ 1065095 w 1295380"/>
                  <a:gd name="connsiteY64" fmla="*/ 839581 h 2600296"/>
                  <a:gd name="connsiteX65" fmla="*/ 762848 w 1295380"/>
                  <a:gd name="connsiteY65" fmla="*/ 537334 h 26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295380" h="2600296">
                    <a:moveTo>
                      <a:pt x="1108272" y="1141828"/>
                    </a:moveTo>
                    <a:cubicBezTo>
                      <a:pt x="1211437" y="1141828"/>
                      <a:pt x="1295381" y="1057894"/>
                      <a:pt x="1295381" y="954719"/>
                    </a:cubicBezTo>
                    <a:lnTo>
                      <a:pt x="1295381" y="839581"/>
                    </a:lnTo>
                    <a:cubicBezTo>
                      <a:pt x="1295381" y="570328"/>
                      <a:pt x="1094556" y="347120"/>
                      <a:pt x="834809" y="311896"/>
                    </a:cubicBezTo>
                    <a:lnTo>
                      <a:pt x="834809" y="187109"/>
                    </a:lnTo>
                    <a:cubicBezTo>
                      <a:pt x="834809" y="83944"/>
                      <a:pt x="750875" y="0"/>
                      <a:pt x="647700" y="0"/>
                    </a:cubicBezTo>
                    <a:cubicBezTo>
                      <a:pt x="544535" y="0"/>
                      <a:pt x="460591" y="83934"/>
                      <a:pt x="460591" y="187109"/>
                    </a:cubicBezTo>
                    <a:lnTo>
                      <a:pt x="460591" y="321421"/>
                    </a:lnTo>
                    <a:cubicBezTo>
                      <a:pt x="193920" y="380905"/>
                      <a:pt x="19" y="617972"/>
                      <a:pt x="19" y="897150"/>
                    </a:cubicBezTo>
                    <a:cubicBezTo>
                      <a:pt x="19" y="1222534"/>
                      <a:pt x="264738" y="1487252"/>
                      <a:pt x="590121" y="1487252"/>
                    </a:cubicBezTo>
                    <a:lnTo>
                      <a:pt x="705260" y="1487252"/>
                    </a:lnTo>
                    <a:cubicBezTo>
                      <a:pt x="824293" y="1487252"/>
                      <a:pt x="921153" y="1584093"/>
                      <a:pt x="921153" y="1703146"/>
                    </a:cubicBezTo>
                    <a:cubicBezTo>
                      <a:pt x="921153" y="1822199"/>
                      <a:pt x="824303" y="1919040"/>
                      <a:pt x="705260" y="1919040"/>
                    </a:cubicBezTo>
                    <a:lnTo>
                      <a:pt x="532543" y="1919040"/>
                    </a:lnTo>
                    <a:cubicBezTo>
                      <a:pt x="445237" y="1919040"/>
                      <a:pt x="374218" y="1848012"/>
                      <a:pt x="374218" y="1760715"/>
                    </a:cubicBezTo>
                    <a:cubicBezTo>
                      <a:pt x="374218" y="1657550"/>
                      <a:pt x="290284" y="1573606"/>
                      <a:pt x="187109" y="1573606"/>
                    </a:cubicBezTo>
                    <a:cubicBezTo>
                      <a:pt x="83944" y="1573606"/>
                      <a:pt x="0" y="1657541"/>
                      <a:pt x="0" y="1760715"/>
                    </a:cubicBezTo>
                    <a:cubicBezTo>
                      <a:pt x="0" y="2029968"/>
                      <a:pt x="200825" y="2253177"/>
                      <a:pt x="460572" y="2288400"/>
                    </a:cubicBezTo>
                    <a:lnTo>
                      <a:pt x="460572" y="2413188"/>
                    </a:lnTo>
                    <a:cubicBezTo>
                      <a:pt x="460572" y="2516353"/>
                      <a:pt x="544506" y="2600296"/>
                      <a:pt x="647681" y="2600296"/>
                    </a:cubicBezTo>
                    <a:cubicBezTo>
                      <a:pt x="750846" y="2600296"/>
                      <a:pt x="834790" y="2516362"/>
                      <a:pt x="834790" y="2413188"/>
                    </a:cubicBezTo>
                    <a:lnTo>
                      <a:pt x="834790" y="2278875"/>
                    </a:lnTo>
                    <a:cubicBezTo>
                      <a:pt x="1101461" y="2219392"/>
                      <a:pt x="1295362" y="1982324"/>
                      <a:pt x="1295362" y="1703146"/>
                    </a:cubicBezTo>
                    <a:cubicBezTo>
                      <a:pt x="1295362" y="1377763"/>
                      <a:pt x="1030643" y="1113044"/>
                      <a:pt x="705260" y="1113044"/>
                    </a:cubicBezTo>
                    <a:lnTo>
                      <a:pt x="590121" y="1113044"/>
                    </a:lnTo>
                    <a:cubicBezTo>
                      <a:pt x="471088" y="1113044"/>
                      <a:pt x="374228" y="1016203"/>
                      <a:pt x="374228" y="897150"/>
                    </a:cubicBezTo>
                    <a:cubicBezTo>
                      <a:pt x="374228" y="778097"/>
                      <a:pt x="471078" y="681257"/>
                      <a:pt x="590121" y="681257"/>
                    </a:cubicBezTo>
                    <a:lnTo>
                      <a:pt x="762838" y="681257"/>
                    </a:lnTo>
                    <a:cubicBezTo>
                      <a:pt x="850145" y="681257"/>
                      <a:pt x="921163" y="752284"/>
                      <a:pt x="921163" y="839581"/>
                    </a:cubicBezTo>
                    <a:lnTo>
                      <a:pt x="921163" y="954719"/>
                    </a:lnTo>
                    <a:cubicBezTo>
                      <a:pt x="921163" y="1057885"/>
                      <a:pt x="1005107" y="1141828"/>
                      <a:pt x="1108272" y="1141828"/>
                    </a:cubicBezTo>
                    <a:close/>
                    <a:moveTo>
                      <a:pt x="762848" y="537334"/>
                    </a:moveTo>
                    <a:lnTo>
                      <a:pt x="590131" y="537334"/>
                    </a:lnTo>
                    <a:cubicBezTo>
                      <a:pt x="391725" y="537334"/>
                      <a:pt x="230315" y="698744"/>
                      <a:pt x="230315" y="897150"/>
                    </a:cubicBezTo>
                    <a:cubicBezTo>
                      <a:pt x="230315" y="1095556"/>
                      <a:pt x="391725" y="1256967"/>
                      <a:pt x="590131" y="1256967"/>
                    </a:cubicBezTo>
                    <a:lnTo>
                      <a:pt x="705269" y="1256967"/>
                    </a:lnTo>
                    <a:cubicBezTo>
                      <a:pt x="951300" y="1256967"/>
                      <a:pt x="1151449" y="1457125"/>
                      <a:pt x="1151449" y="1703146"/>
                    </a:cubicBezTo>
                    <a:cubicBezTo>
                      <a:pt x="1151449" y="1930784"/>
                      <a:pt x="980961" y="2121370"/>
                      <a:pt x="754904" y="2146488"/>
                    </a:cubicBezTo>
                    <a:cubicBezTo>
                      <a:pt x="718461" y="2150536"/>
                      <a:pt x="690886" y="2181340"/>
                      <a:pt x="690886" y="2218011"/>
                    </a:cubicBezTo>
                    <a:lnTo>
                      <a:pt x="690886" y="2413188"/>
                    </a:lnTo>
                    <a:cubicBezTo>
                      <a:pt x="690886" y="2436990"/>
                      <a:pt x="671513" y="2456364"/>
                      <a:pt x="647710" y="2456364"/>
                    </a:cubicBezTo>
                    <a:cubicBezTo>
                      <a:pt x="623907" y="2456364"/>
                      <a:pt x="604533" y="2436990"/>
                      <a:pt x="604533" y="2413188"/>
                    </a:cubicBezTo>
                    <a:lnTo>
                      <a:pt x="604533" y="2221287"/>
                    </a:lnTo>
                    <a:cubicBezTo>
                      <a:pt x="604533" y="2181539"/>
                      <a:pt x="572319" y="2149326"/>
                      <a:pt x="532571" y="2149326"/>
                    </a:cubicBezTo>
                    <a:cubicBezTo>
                      <a:pt x="318287" y="2149326"/>
                      <a:pt x="143970" y="1974999"/>
                      <a:pt x="143970" y="1760725"/>
                    </a:cubicBezTo>
                    <a:cubicBezTo>
                      <a:pt x="143970" y="1736922"/>
                      <a:pt x="163344" y="1717548"/>
                      <a:pt x="187147" y="1717548"/>
                    </a:cubicBezTo>
                    <a:cubicBezTo>
                      <a:pt x="210950" y="1717548"/>
                      <a:pt x="230324" y="1736922"/>
                      <a:pt x="230324" y="1760725"/>
                    </a:cubicBezTo>
                    <a:cubicBezTo>
                      <a:pt x="230324" y="1927384"/>
                      <a:pt x="365912" y="2062972"/>
                      <a:pt x="532571" y="2062972"/>
                    </a:cubicBezTo>
                    <a:lnTo>
                      <a:pt x="705288" y="2062972"/>
                    </a:lnTo>
                    <a:cubicBezTo>
                      <a:pt x="903694" y="2062972"/>
                      <a:pt x="1065105" y="1901561"/>
                      <a:pt x="1065105" y="1703156"/>
                    </a:cubicBezTo>
                    <a:cubicBezTo>
                      <a:pt x="1065105" y="1504750"/>
                      <a:pt x="903694" y="1343339"/>
                      <a:pt x="705288" y="1343339"/>
                    </a:cubicBezTo>
                    <a:lnTo>
                      <a:pt x="590150" y="1343339"/>
                    </a:lnTo>
                    <a:cubicBezTo>
                      <a:pt x="344119" y="1343339"/>
                      <a:pt x="143970" y="1143181"/>
                      <a:pt x="143970" y="897160"/>
                    </a:cubicBezTo>
                    <a:cubicBezTo>
                      <a:pt x="143970" y="669522"/>
                      <a:pt x="314458" y="478936"/>
                      <a:pt x="540515" y="453819"/>
                    </a:cubicBezTo>
                    <a:cubicBezTo>
                      <a:pt x="576958" y="449771"/>
                      <a:pt x="604533" y="418967"/>
                      <a:pt x="604533" y="382295"/>
                    </a:cubicBezTo>
                    <a:lnTo>
                      <a:pt x="604533" y="187119"/>
                    </a:lnTo>
                    <a:cubicBezTo>
                      <a:pt x="604533" y="163316"/>
                      <a:pt x="623907" y="143942"/>
                      <a:pt x="647710" y="143942"/>
                    </a:cubicBezTo>
                    <a:cubicBezTo>
                      <a:pt x="671513" y="143942"/>
                      <a:pt x="690886" y="163316"/>
                      <a:pt x="690886" y="187119"/>
                    </a:cubicBezTo>
                    <a:lnTo>
                      <a:pt x="690886" y="379019"/>
                    </a:lnTo>
                    <a:cubicBezTo>
                      <a:pt x="690886" y="418767"/>
                      <a:pt x="723100" y="450980"/>
                      <a:pt x="762848" y="450980"/>
                    </a:cubicBezTo>
                    <a:cubicBezTo>
                      <a:pt x="977132" y="450980"/>
                      <a:pt x="1151449" y="625307"/>
                      <a:pt x="1151449" y="839581"/>
                    </a:cubicBezTo>
                    <a:lnTo>
                      <a:pt x="1151449" y="954719"/>
                    </a:lnTo>
                    <a:cubicBezTo>
                      <a:pt x="1151449" y="978522"/>
                      <a:pt x="1132075" y="997896"/>
                      <a:pt x="1108272" y="997896"/>
                    </a:cubicBezTo>
                    <a:cubicBezTo>
                      <a:pt x="1084469" y="997896"/>
                      <a:pt x="1065095" y="978522"/>
                      <a:pt x="1065095" y="954719"/>
                    </a:cubicBezTo>
                    <a:lnTo>
                      <a:pt x="1065095" y="839581"/>
                    </a:lnTo>
                    <a:cubicBezTo>
                      <a:pt x="1065095" y="672922"/>
                      <a:pt x="929507" y="537334"/>
                      <a:pt x="762848" y="5373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43" name="Graphic 41">
              <a:extLst>
                <a:ext uri="{FF2B5EF4-FFF2-40B4-BE49-F238E27FC236}">
                  <a16:creationId xmlns:a16="http://schemas.microsoft.com/office/drawing/2014/main" id="{2BDFAA38-A0B5-4D38-A043-328986979474}"/>
                </a:ext>
              </a:extLst>
            </p:cNvPr>
            <p:cNvGrpSpPr/>
            <p:nvPr/>
          </p:nvGrpSpPr>
          <p:grpSpPr>
            <a:xfrm>
              <a:off x="1506063" y="4760012"/>
              <a:ext cx="254465" cy="325715"/>
              <a:chOff x="4191000" y="990600"/>
              <a:chExt cx="3810000" cy="4876800"/>
            </a:xfrm>
            <a:solidFill>
              <a:srgbClr val="061C3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EFA08FE-25D8-4F34-A7CB-7D77EB0AB0EE}"/>
                  </a:ext>
                </a:extLst>
              </p:cNvPr>
              <p:cNvSpPr/>
              <p:nvPr/>
            </p:nvSpPr>
            <p:spPr>
              <a:xfrm>
                <a:off x="4759528" y="2423532"/>
                <a:ext cx="723801" cy="678591"/>
              </a:xfrm>
              <a:custGeom>
                <a:avLst/>
                <a:gdLst>
                  <a:gd name="connsiteX0" fmla="*/ 261994 w 723801"/>
                  <a:gd name="connsiteY0" fmla="*/ 652823 h 678591"/>
                  <a:gd name="connsiteX1" fmla="*/ 707298 w 723801"/>
                  <a:gd name="connsiteY1" fmla="*/ 117099 h 678591"/>
                  <a:gd name="connsiteX2" fmla="*/ 698020 w 723801"/>
                  <a:gd name="connsiteY2" fmla="*/ 16496 h 678591"/>
                  <a:gd name="connsiteX3" fmla="*/ 597417 w 723801"/>
                  <a:gd name="connsiteY3" fmla="*/ 25774 h 678591"/>
                  <a:gd name="connsiteX4" fmla="*/ 215713 w 723801"/>
                  <a:gd name="connsiteY4" fmla="*/ 484983 h 678591"/>
                  <a:gd name="connsiteX5" fmla="*/ 132283 w 723801"/>
                  <a:gd name="connsiteY5" fmla="*/ 349462 h 678591"/>
                  <a:gd name="connsiteX6" fmla="*/ 33995 w 723801"/>
                  <a:gd name="connsiteY6" fmla="*/ 326078 h 678591"/>
                  <a:gd name="connsiteX7" fmla="*/ 10611 w 723801"/>
                  <a:gd name="connsiteY7" fmla="*/ 424357 h 678591"/>
                  <a:gd name="connsiteX8" fmla="*/ 146209 w 723801"/>
                  <a:gd name="connsiteY8" fmla="*/ 644603 h 678591"/>
                  <a:gd name="connsiteX9" fmla="*/ 261994 w 723801"/>
                  <a:gd name="connsiteY9" fmla="*/ 652823 h 67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801" h="678591">
                    <a:moveTo>
                      <a:pt x="261994" y="652823"/>
                    </a:moveTo>
                    <a:lnTo>
                      <a:pt x="707298" y="117099"/>
                    </a:lnTo>
                    <a:cubicBezTo>
                      <a:pt x="732520" y="86753"/>
                      <a:pt x="728367" y="41718"/>
                      <a:pt x="698020" y="16496"/>
                    </a:cubicBezTo>
                    <a:cubicBezTo>
                      <a:pt x="667693" y="-8716"/>
                      <a:pt x="622640" y="-4564"/>
                      <a:pt x="597417" y="25774"/>
                    </a:cubicBezTo>
                    <a:lnTo>
                      <a:pt x="215713" y="484983"/>
                    </a:lnTo>
                    <a:lnTo>
                      <a:pt x="132283" y="349462"/>
                    </a:lnTo>
                    <a:cubicBezTo>
                      <a:pt x="111604" y="315867"/>
                      <a:pt x="67608" y="305380"/>
                      <a:pt x="33995" y="326078"/>
                    </a:cubicBezTo>
                    <a:cubicBezTo>
                      <a:pt x="400" y="346766"/>
                      <a:pt x="-10068" y="390771"/>
                      <a:pt x="10611" y="424357"/>
                    </a:cubicBezTo>
                    <a:lnTo>
                      <a:pt x="146209" y="644603"/>
                    </a:lnTo>
                    <a:cubicBezTo>
                      <a:pt x="171850" y="686227"/>
                      <a:pt x="230772" y="690390"/>
                      <a:pt x="261994" y="6528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5291F2-CEF6-425D-8897-C323D259355B}"/>
                  </a:ext>
                </a:extLst>
              </p:cNvPr>
              <p:cNvSpPr/>
              <p:nvPr/>
            </p:nvSpPr>
            <p:spPr>
              <a:xfrm>
                <a:off x="4759540" y="3366494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7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7"/>
                    </a:lnTo>
                    <a:lnTo>
                      <a:pt x="132271" y="349465"/>
                    </a:lnTo>
                    <a:cubicBezTo>
                      <a:pt x="111592" y="315870"/>
                      <a:pt x="67597" y="305383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62E35-8D5A-481D-8151-F5C05A61AB6C}"/>
                  </a:ext>
                </a:extLst>
              </p:cNvPr>
              <p:cNvSpPr/>
              <p:nvPr/>
            </p:nvSpPr>
            <p:spPr>
              <a:xfrm>
                <a:off x="4759540" y="4315823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6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6"/>
                    </a:lnTo>
                    <a:lnTo>
                      <a:pt x="132271" y="349465"/>
                    </a:lnTo>
                    <a:cubicBezTo>
                      <a:pt x="111592" y="315870"/>
                      <a:pt x="67597" y="305392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2B40F02-0104-46DC-ABF0-10C677822FCC}"/>
                  </a:ext>
                </a:extLst>
              </p:cNvPr>
              <p:cNvSpPr/>
              <p:nvPr/>
            </p:nvSpPr>
            <p:spPr>
              <a:xfrm>
                <a:off x="4191000" y="2412768"/>
                <a:ext cx="3810000" cy="3454631"/>
              </a:xfrm>
              <a:custGeom>
                <a:avLst/>
                <a:gdLst>
                  <a:gd name="connsiteX0" fmla="*/ 3738563 w 3810000"/>
                  <a:gd name="connsiteY0" fmla="*/ 2610764 h 3454631"/>
                  <a:gd name="connsiteX1" fmla="*/ 3667125 w 3810000"/>
                  <a:gd name="connsiteY1" fmla="*/ 2682202 h 3454631"/>
                  <a:gd name="connsiteX2" fmla="*/ 3667125 w 3810000"/>
                  <a:gd name="connsiteY2" fmla="*/ 3202219 h 3454631"/>
                  <a:gd name="connsiteX3" fmla="*/ 3557588 w 3810000"/>
                  <a:gd name="connsiteY3" fmla="*/ 3311757 h 3454631"/>
                  <a:gd name="connsiteX4" fmla="*/ 252413 w 3810000"/>
                  <a:gd name="connsiteY4" fmla="*/ 3311757 h 3454631"/>
                  <a:gd name="connsiteX5" fmla="*/ 142875 w 3810000"/>
                  <a:gd name="connsiteY5" fmla="*/ 3202219 h 3454631"/>
                  <a:gd name="connsiteX6" fmla="*/ 142875 w 3810000"/>
                  <a:gd name="connsiteY6" fmla="*/ 71438 h 3454631"/>
                  <a:gd name="connsiteX7" fmla="*/ 71438 w 3810000"/>
                  <a:gd name="connsiteY7" fmla="*/ 0 h 3454631"/>
                  <a:gd name="connsiteX8" fmla="*/ 0 w 3810000"/>
                  <a:gd name="connsiteY8" fmla="*/ 71438 h 3454631"/>
                  <a:gd name="connsiteX9" fmla="*/ 0 w 3810000"/>
                  <a:gd name="connsiteY9" fmla="*/ 3202219 h 3454631"/>
                  <a:gd name="connsiteX10" fmla="*/ 252413 w 3810000"/>
                  <a:gd name="connsiteY10" fmla="*/ 3454632 h 3454631"/>
                  <a:gd name="connsiteX11" fmla="*/ 3557588 w 3810000"/>
                  <a:gd name="connsiteY11" fmla="*/ 3454632 h 3454631"/>
                  <a:gd name="connsiteX12" fmla="*/ 3810000 w 3810000"/>
                  <a:gd name="connsiteY12" fmla="*/ 3202219 h 3454631"/>
                  <a:gd name="connsiteX13" fmla="*/ 3810000 w 3810000"/>
                  <a:gd name="connsiteY13" fmla="*/ 2682202 h 3454631"/>
                  <a:gd name="connsiteX14" fmla="*/ 3738563 w 3810000"/>
                  <a:gd name="connsiteY14" fmla="*/ 2610764 h 345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000" h="3454631">
                    <a:moveTo>
                      <a:pt x="3738563" y="2610764"/>
                    </a:moveTo>
                    <a:cubicBezTo>
                      <a:pt x="3699110" y="2610764"/>
                      <a:pt x="3667125" y="2642740"/>
                      <a:pt x="3667125" y="2682202"/>
                    </a:cubicBezTo>
                    <a:lnTo>
                      <a:pt x="3667125" y="3202219"/>
                    </a:lnTo>
                    <a:cubicBezTo>
                      <a:pt x="3667125" y="3262617"/>
                      <a:pt x="3617986" y="3311757"/>
                      <a:pt x="3557588" y="3311757"/>
                    </a:cubicBezTo>
                    <a:lnTo>
                      <a:pt x="252413" y="3311757"/>
                    </a:lnTo>
                    <a:cubicBezTo>
                      <a:pt x="192014" y="3311757"/>
                      <a:pt x="142875" y="3262617"/>
                      <a:pt x="142875" y="3202219"/>
                    </a:cubicBezTo>
                    <a:lnTo>
                      <a:pt x="142875" y="71438"/>
                    </a:lnTo>
                    <a:cubicBezTo>
                      <a:pt x="142875" y="31975"/>
                      <a:pt x="110890" y="0"/>
                      <a:pt x="71438" y="0"/>
                    </a:cubicBezTo>
                    <a:cubicBezTo>
                      <a:pt x="31985" y="0"/>
                      <a:pt x="0" y="31975"/>
                      <a:pt x="0" y="71438"/>
                    </a:cubicBezTo>
                    <a:lnTo>
                      <a:pt x="0" y="3202219"/>
                    </a:lnTo>
                    <a:cubicBezTo>
                      <a:pt x="0" y="3341399"/>
                      <a:pt x="113233" y="3454632"/>
                      <a:pt x="252413" y="3454632"/>
                    </a:cubicBezTo>
                    <a:lnTo>
                      <a:pt x="3557588" y="3454632"/>
                    </a:lnTo>
                    <a:cubicBezTo>
                      <a:pt x="3696767" y="3454632"/>
                      <a:pt x="3810000" y="3341399"/>
                      <a:pt x="3810000" y="3202219"/>
                    </a:cubicBezTo>
                    <a:lnTo>
                      <a:pt x="3810000" y="2682202"/>
                    </a:lnTo>
                    <a:cubicBezTo>
                      <a:pt x="3810000" y="2642749"/>
                      <a:pt x="3778015" y="2610764"/>
                      <a:pt x="3738563" y="2610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D1D2C94-0538-4F1A-8F3C-9460AD08FC6C}"/>
                  </a:ext>
                </a:extLst>
              </p:cNvPr>
              <p:cNvSpPr/>
              <p:nvPr/>
            </p:nvSpPr>
            <p:spPr>
              <a:xfrm>
                <a:off x="4191000" y="990600"/>
                <a:ext cx="3810000" cy="3842432"/>
              </a:xfrm>
              <a:custGeom>
                <a:avLst/>
                <a:gdLst>
                  <a:gd name="connsiteX0" fmla="*/ 3557588 w 3810000"/>
                  <a:gd name="connsiteY0" fmla="*/ 550459 h 3842432"/>
                  <a:gd name="connsiteX1" fmla="*/ 3208135 w 3810000"/>
                  <a:gd name="connsiteY1" fmla="*/ 550459 h 3842432"/>
                  <a:gd name="connsiteX2" fmla="*/ 3208135 w 3810000"/>
                  <a:gd name="connsiteY2" fmla="*/ 255270 h 3842432"/>
                  <a:gd name="connsiteX3" fmla="*/ 2952864 w 3810000"/>
                  <a:gd name="connsiteY3" fmla="*/ 0 h 3842432"/>
                  <a:gd name="connsiteX4" fmla="*/ 2697594 w 3810000"/>
                  <a:gd name="connsiteY4" fmla="*/ 255270 h 3842432"/>
                  <a:gd name="connsiteX5" fmla="*/ 2697594 w 3810000"/>
                  <a:gd name="connsiteY5" fmla="*/ 550459 h 3842432"/>
                  <a:gd name="connsiteX6" fmla="*/ 2160270 w 3810000"/>
                  <a:gd name="connsiteY6" fmla="*/ 550459 h 3842432"/>
                  <a:gd name="connsiteX7" fmla="*/ 2160270 w 3810000"/>
                  <a:gd name="connsiteY7" fmla="*/ 255270 h 3842432"/>
                  <a:gd name="connsiteX8" fmla="*/ 1905000 w 3810000"/>
                  <a:gd name="connsiteY8" fmla="*/ 0 h 3842432"/>
                  <a:gd name="connsiteX9" fmla="*/ 1649730 w 3810000"/>
                  <a:gd name="connsiteY9" fmla="*/ 255270 h 3842432"/>
                  <a:gd name="connsiteX10" fmla="*/ 1649730 w 3810000"/>
                  <a:gd name="connsiteY10" fmla="*/ 550459 h 3842432"/>
                  <a:gd name="connsiteX11" fmla="*/ 1112396 w 3810000"/>
                  <a:gd name="connsiteY11" fmla="*/ 550459 h 3842432"/>
                  <a:gd name="connsiteX12" fmla="*/ 1112396 w 3810000"/>
                  <a:gd name="connsiteY12" fmla="*/ 255270 h 3842432"/>
                  <a:gd name="connsiteX13" fmla="*/ 857126 w 3810000"/>
                  <a:gd name="connsiteY13" fmla="*/ 0 h 3842432"/>
                  <a:gd name="connsiteX14" fmla="*/ 601856 w 3810000"/>
                  <a:gd name="connsiteY14" fmla="*/ 255270 h 3842432"/>
                  <a:gd name="connsiteX15" fmla="*/ 601856 w 3810000"/>
                  <a:gd name="connsiteY15" fmla="*/ 550459 h 3842432"/>
                  <a:gd name="connsiteX16" fmla="*/ 252413 w 3810000"/>
                  <a:gd name="connsiteY16" fmla="*/ 550459 h 3842432"/>
                  <a:gd name="connsiteX17" fmla="*/ 0 w 3810000"/>
                  <a:gd name="connsiteY17" fmla="*/ 802872 h 3842432"/>
                  <a:gd name="connsiteX18" fmla="*/ 0 w 3810000"/>
                  <a:gd name="connsiteY18" fmla="*/ 1160231 h 3842432"/>
                  <a:gd name="connsiteX19" fmla="*/ 71438 w 3810000"/>
                  <a:gd name="connsiteY19" fmla="*/ 1231668 h 3842432"/>
                  <a:gd name="connsiteX20" fmla="*/ 142875 w 3810000"/>
                  <a:gd name="connsiteY20" fmla="*/ 1160231 h 3842432"/>
                  <a:gd name="connsiteX21" fmla="*/ 142875 w 3810000"/>
                  <a:gd name="connsiteY21" fmla="*/ 802872 h 3842432"/>
                  <a:gd name="connsiteX22" fmla="*/ 252413 w 3810000"/>
                  <a:gd name="connsiteY22" fmla="*/ 693334 h 3842432"/>
                  <a:gd name="connsiteX23" fmla="*/ 601856 w 3810000"/>
                  <a:gd name="connsiteY23" fmla="*/ 693334 h 3842432"/>
                  <a:gd name="connsiteX24" fmla="*/ 601856 w 3810000"/>
                  <a:gd name="connsiteY24" fmla="*/ 806768 h 3842432"/>
                  <a:gd name="connsiteX25" fmla="*/ 857126 w 3810000"/>
                  <a:gd name="connsiteY25" fmla="*/ 1062038 h 3842432"/>
                  <a:gd name="connsiteX26" fmla="*/ 1112396 w 3810000"/>
                  <a:gd name="connsiteY26" fmla="*/ 806768 h 3842432"/>
                  <a:gd name="connsiteX27" fmla="*/ 1112396 w 3810000"/>
                  <a:gd name="connsiteY27" fmla="*/ 693334 h 3842432"/>
                  <a:gd name="connsiteX28" fmla="*/ 1649730 w 3810000"/>
                  <a:gd name="connsiteY28" fmla="*/ 693334 h 3842432"/>
                  <a:gd name="connsiteX29" fmla="*/ 1649730 w 3810000"/>
                  <a:gd name="connsiteY29" fmla="*/ 806768 h 3842432"/>
                  <a:gd name="connsiteX30" fmla="*/ 1905000 w 3810000"/>
                  <a:gd name="connsiteY30" fmla="*/ 1062038 h 3842432"/>
                  <a:gd name="connsiteX31" fmla="*/ 2160270 w 3810000"/>
                  <a:gd name="connsiteY31" fmla="*/ 806768 h 3842432"/>
                  <a:gd name="connsiteX32" fmla="*/ 2160270 w 3810000"/>
                  <a:gd name="connsiteY32" fmla="*/ 693334 h 3842432"/>
                  <a:gd name="connsiteX33" fmla="*/ 2697604 w 3810000"/>
                  <a:gd name="connsiteY33" fmla="*/ 693334 h 3842432"/>
                  <a:gd name="connsiteX34" fmla="*/ 2697604 w 3810000"/>
                  <a:gd name="connsiteY34" fmla="*/ 806768 h 3842432"/>
                  <a:gd name="connsiteX35" fmla="*/ 2952874 w 3810000"/>
                  <a:gd name="connsiteY35" fmla="*/ 1062038 h 3842432"/>
                  <a:gd name="connsiteX36" fmla="*/ 3208144 w 3810000"/>
                  <a:gd name="connsiteY36" fmla="*/ 806768 h 3842432"/>
                  <a:gd name="connsiteX37" fmla="*/ 3208144 w 3810000"/>
                  <a:gd name="connsiteY37" fmla="*/ 693334 h 3842432"/>
                  <a:gd name="connsiteX38" fmla="*/ 3557588 w 3810000"/>
                  <a:gd name="connsiteY38" fmla="*/ 693334 h 3842432"/>
                  <a:gd name="connsiteX39" fmla="*/ 3667125 w 3810000"/>
                  <a:gd name="connsiteY39" fmla="*/ 802872 h 3842432"/>
                  <a:gd name="connsiteX40" fmla="*/ 3667125 w 3810000"/>
                  <a:gd name="connsiteY40" fmla="*/ 3770995 h 3842432"/>
                  <a:gd name="connsiteX41" fmla="*/ 3738563 w 3810000"/>
                  <a:gd name="connsiteY41" fmla="*/ 3842433 h 3842432"/>
                  <a:gd name="connsiteX42" fmla="*/ 3810000 w 3810000"/>
                  <a:gd name="connsiteY42" fmla="*/ 3770995 h 3842432"/>
                  <a:gd name="connsiteX43" fmla="*/ 3810000 w 3810000"/>
                  <a:gd name="connsiteY43" fmla="*/ 802872 h 3842432"/>
                  <a:gd name="connsiteX44" fmla="*/ 3557588 w 3810000"/>
                  <a:gd name="connsiteY44" fmla="*/ 550459 h 3842432"/>
                  <a:gd name="connsiteX45" fmla="*/ 969531 w 3810000"/>
                  <a:gd name="connsiteY45" fmla="*/ 806768 h 3842432"/>
                  <a:gd name="connsiteX46" fmla="*/ 857136 w 3810000"/>
                  <a:gd name="connsiteY46" fmla="*/ 919163 h 3842432"/>
                  <a:gd name="connsiteX47" fmla="*/ 744741 w 3810000"/>
                  <a:gd name="connsiteY47" fmla="*/ 806768 h 3842432"/>
                  <a:gd name="connsiteX48" fmla="*/ 744741 w 3810000"/>
                  <a:gd name="connsiteY48" fmla="*/ 255270 h 3842432"/>
                  <a:gd name="connsiteX49" fmla="*/ 857136 w 3810000"/>
                  <a:gd name="connsiteY49" fmla="*/ 142875 h 3842432"/>
                  <a:gd name="connsiteX50" fmla="*/ 969531 w 3810000"/>
                  <a:gd name="connsiteY50" fmla="*/ 255270 h 3842432"/>
                  <a:gd name="connsiteX51" fmla="*/ 2017395 w 3810000"/>
                  <a:gd name="connsiteY51" fmla="*/ 806768 h 3842432"/>
                  <a:gd name="connsiteX52" fmla="*/ 1905000 w 3810000"/>
                  <a:gd name="connsiteY52" fmla="*/ 919163 h 3842432"/>
                  <a:gd name="connsiteX53" fmla="*/ 1792605 w 3810000"/>
                  <a:gd name="connsiteY53" fmla="*/ 806768 h 3842432"/>
                  <a:gd name="connsiteX54" fmla="*/ 1792605 w 3810000"/>
                  <a:gd name="connsiteY54" fmla="*/ 255270 h 3842432"/>
                  <a:gd name="connsiteX55" fmla="*/ 1905000 w 3810000"/>
                  <a:gd name="connsiteY55" fmla="*/ 142875 h 3842432"/>
                  <a:gd name="connsiteX56" fmla="*/ 2017395 w 3810000"/>
                  <a:gd name="connsiteY56" fmla="*/ 255270 h 3842432"/>
                  <a:gd name="connsiteX57" fmla="*/ 3065269 w 3810000"/>
                  <a:gd name="connsiteY57" fmla="*/ 806768 h 3842432"/>
                  <a:gd name="connsiteX58" fmla="*/ 2952874 w 3810000"/>
                  <a:gd name="connsiteY58" fmla="*/ 919163 h 3842432"/>
                  <a:gd name="connsiteX59" fmla="*/ 2840479 w 3810000"/>
                  <a:gd name="connsiteY59" fmla="*/ 806768 h 3842432"/>
                  <a:gd name="connsiteX60" fmla="*/ 2840479 w 3810000"/>
                  <a:gd name="connsiteY60" fmla="*/ 255270 h 3842432"/>
                  <a:gd name="connsiteX61" fmla="*/ 2952874 w 3810000"/>
                  <a:gd name="connsiteY61" fmla="*/ 142875 h 3842432"/>
                  <a:gd name="connsiteX62" fmla="*/ 3065269 w 3810000"/>
                  <a:gd name="connsiteY62" fmla="*/ 255270 h 384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810000" h="3842432">
                    <a:moveTo>
                      <a:pt x="3557588" y="550459"/>
                    </a:moveTo>
                    <a:lnTo>
                      <a:pt x="3208135" y="550459"/>
                    </a:lnTo>
                    <a:lnTo>
                      <a:pt x="3208135" y="255270"/>
                    </a:lnTo>
                    <a:cubicBezTo>
                      <a:pt x="3208135" y="114519"/>
                      <a:pt x="3093625" y="0"/>
                      <a:pt x="2952864" y="0"/>
                    </a:cubicBezTo>
                    <a:cubicBezTo>
                      <a:pt x="2812104" y="0"/>
                      <a:pt x="2697594" y="114510"/>
                      <a:pt x="2697594" y="255270"/>
                    </a:cubicBezTo>
                    <a:lnTo>
                      <a:pt x="2697594" y="550459"/>
                    </a:lnTo>
                    <a:lnTo>
                      <a:pt x="2160270" y="550459"/>
                    </a:lnTo>
                    <a:lnTo>
                      <a:pt x="2160270" y="255270"/>
                    </a:lnTo>
                    <a:cubicBezTo>
                      <a:pt x="2160270" y="114510"/>
                      <a:pt x="2045751" y="0"/>
                      <a:pt x="1905000" y="0"/>
                    </a:cubicBezTo>
                    <a:cubicBezTo>
                      <a:pt x="1764249" y="0"/>
                      <a:pt x="1649730" y="114510"/>
                      <a:pt x="1649730" y="255270"/>
                    </a:cubicBezTo>
                    <a:lnTo>
                      <a:pt x="1649730" y="550459"/>
                    </a:lnTo>
                    <a:lnTo>
                      <a:pt x="1112396" y="550459"/>
                    </a:lnTo>
                    <a:lnTo>
                      <a:pt x="1112396" y="255270"/>
                    </a:lnTo>
                    <a:cubicBezTo>
                      <a:pt x="1112396" y="114519"/>
                      <a:pt x="997887" y="0"/>
                      <a:pt x="857126" y="0"/>
                    </a:cubicBezTo>
                    <a:cubicBezTo>
                      <a:pt x="716375" y="0"/>
                      <a:pt x="601856" y="114510"/>
                      <a:pt x="601856" y="255270"/>
                    </a:cubicBezTo>
                    <a:lnTo>
                      <a:pt x="601856" y="550459"/>
                    </a:lnTo>
                    <a:lnTo>
                      <a:pt x="252413" y="550459"/>
                    </a:lnTo>
                    <a:cubicBezTo>
                      <a:pt x="113233" y="550459"/>
                      <a:pt x="0" y="663693"/>
                      <a:pt x="0" y="802872"/>
                    </a:cubicBezTo>
                    <a:lnTo>
                      <a:pt x="0" y="1160231"/>
                    </a:lnTo>
                    <a:cubicBezTo>
                      <a:pt x="0" y="1199693"/>
                      <a:pt x="31985" y="1231668"/>
                      <a:pt x="71438" y="1231668"/>
                    </a:cubicBezTo>
                    <a:cubicBezTo>
                      <a:pt x="110890" y="1231668"/>
                      <a:pt x="142875" y="1199693"/>
                      <a:pt x="142875" y="1160231"/>
                    </a:cubicBezTo>
                    <a:lnTo>
                      <a:pt x="142875" y="802872"/>
                    </a:lnTo>
                    <a:cubicBezTo>
                      <a:pt x="142875" y="742474"/>
                      <a:pt x="192014" y="693334"/>
                      <a:pt x="252413" y="693334"/>
                    </a:cubicBezTo>
                    <a:lnTo>
                      <a:pt x="601856" y="693334"/>
                    </a:lnTo>
                    <a:lnTo>
                      <a:pt x="601856" y="806768"/>
                    </a:lnTo>
                    <a:cubicBezTo>
                      <a:pt x="601856" y="947518"/>
                      <a:pt x="716366" y="1062038"/>
                      <a:pt x="857126" y="1062038"/>
                    </a:cubicBezTo>
                    <a:cubicBezTo>
                      <a:pt x="997887" y="1062038"/>
                      <a:pt x="1112396" y="947528"/>
                      <a:pt x="1112396" y="806768"/>
                    </a:cubicBezTo>
                    <a:lnTo>
                      <a:pt x="1112396" y="693334"/>
                    </a:lnTo>
                    <a:lnTo>
                      <a:pt x="1649730" y="693334"/>
                    </a:lnTo>
                    <a:lnTo>
                      <a:pt x="1649730" y="806768"/>
                    </a:lnTo>
                    <a:cubicBezTo>
                      <a:pt x="1649730" y="947518"/>
                      <a:pt x="1764240" y="1062038"/>
                      <a:pt x="1905000" y="1062038"/>
                    </a:cubicBezTo>
                    <a:cubicBezTo>
                      <a:pt x="2045761" y="1062038"/>
                      <a:pt x="2160270" y="947528"/>
                      <a:pt x="2160270" y="806768"/>
                    </a:cubicBezTo>
                    <a:lnTo>
                      <a:pt x="2160270" y="693334"/>
                    </a:lnTo>
                    <a:lnTo>
                      <a:pt x="2697604" y="693334"/>
                    </a:lnTo>
                    <a:lnTo>
                      <a:pt x="2697604" y="806768"/>
                    </a:lnTo>
                    <a:cubicBezTo>
                      <a:pt x="2697604" y="947518"/>
                      <a:pt x="2812113" y="1062038"/>
                      <a:pt x="2952874" y="1062038"/>
                    </a:cubicBezTo>
                    <a:cubicBezTo>
                      <a:pt x="3093625" y="1062038"/>
                      <a:pt x="3208144" y="947528"/>
                      <a:pt x="3208144" y="806768"/>
                    </a:cubicBezTo>
                    <a:lnTo>
                      <a:pt x="3208144" y="693334"/>
                    </a:lnTo>
                    <a:lnTo>
                      <a:pt x="3557588" y="693334"/>
                    </a:lnTo>
                    <a:cubicBezTo>
                      <a:pt x="3617986" y="693334"/>
                      <a:pt x="3667125" y="742474"/>
                      <a:pt x="3667125" y="802872"/>
                    </a:cubicBezTo>
                    <a:lnTo>
                      <a:pt x="3667125" y="3770995"/>
                    </a:lnTo>
                    <a:cubicBezTo>
                      <a:pt x="3667125" y="3810457"/>
                      <a:pt x="3699110" y="3842433"/>
                      <a:pt x="3738563" y="3842433"/>
                    </a:cubicBezTo>
                    <a:cubicBezTo>
                      <a:pt x="3778015" y="3842433"/>
                      <a:pt x="3810000" y="3810457"/>
                      <a:pt x="3810000" y="3770995"/>
                    </a:cubicBezTo>
                    <a:lnTo>
                      <a:pt x="3810000" y="802872"/>
                    </a:lnTo>
                    <a:cubicBezTo>
                      <a:pt x="3810000" y="663693"/>
                      <a:pt x="3696767" y="550459"/>
                      <a:pt x="3557588" y="550459"/>
                    </a:cubicBezTo>
                    <a:close/>
                    <a:moveTo>
                      <a:pt x="969531" y="806768"/>
                    </a:moveTo>
                    <a:cubicBezTo>
                      <a:pt x="969531" y="868747"/>
                      <a:pt x="919115" y="919163"/>
                      <a:pt x="857136" y="919163"/>
                    </a:cubicBezTo>
                    <a:cubicBezTo>
                      <a:pt x="795166" y="919163"/>
                      <a:pt x="744741" y="868747"/>
                      <a:pt x="744741" y="806768"/>
                    </a:cubicBezTo>
                    <a:cubicBezTo>
                      <a:pt x="744741" y="654491"/>
                      <a:pt x="744741" y="302933"/>
                      <a:pt x="744741" y="255270"/>
                    </a:cubicBezTo>
                    <a:cubicBezTo>
                      <a:pt x="744741" y="193291"/>
                      <a:pt x="795157" y="142875"/>
                      <a:pt x="857136" y="142875"/>
                    </a:cubicBezTo>
                    <a:cubicBezTo>
                      <a:pt x="919115" y="142875"/>
                      <a:pt x="969531" y="193291"/>
                      <a:pt x="969531" y="255270"/>
                    </a:cubicBezTo>
                    <a:close/>
                    <a:moveTo>
                      <a:pt x="2017395" y="806768"/>
                    </a:moveTo>
                    <a:cubicBezTo>
                      <a:pt x="2017395" y="868747"/>
                      <a:pt x="1966979" y="919163"/>
                      <a:pt x="1905000" y="919163"/>
                    </a:cubicBezTo>
                    <a:cubicBezTo>
                      <a:pt x="1843021" y="919163"/>
                      <a:pt x="1792605" y="868747"/>
                      <a:pt x="1792605" y="806768"/>
                    </a:cubicBezTo>
                    <a:cubicBezTo>
                      <a:pt x="1792605" y="654491"/>
                      <a:pt x="1792605" y="302933"/>
                      <a:pt x="1792605" y="255270"/>
                    </a:cubicBezTo>
                    <a:cubicBezTo>
                      <a:pt x="1792605" y="193291"/>
                      <a:pt x="1843021" y="142875"/>
                      <a:pt x="1905000" y="142875"/>
                    </a:cubicBezTo>
                    <a:cubicBezTo>
                      <a:pt x="1966979" y="142875"/>
                      <a:pt x="2017395" y="193291"/>
                      <a:pt x="2017395" y="255270"/>
                    </a:cubicBezTo>
                    <a:close/>
                    <a:moveTo>
                      <a:pt x="3065269" y="806768"/>
                    </a:moveTo>
                    <a:cubicBezTo>
                      <a:pt x="3065269" y="868747"/>
                      <a:pt x="3014853" y="919163"/>
                      <a:pt x="2952874" y="919163"/>
                    </a:cubicBezTo>
                    <a:cubicBezTo>
                      <a:pt x="2890895" y="919163"/>
                      <a:pt x="2840479" y="868747"/>
                      <a:pt x="2840479" y="806768"/>
                    </a:cubicBezTo>
                    <a:cubicBezTo>
                      <a:pt x="2840479" y="654491"/>
                      <a:pt x="2840479" y="302933"/>
                      <a:pt x="2840479" y="255270"/>
                    </a:cubicBezTo>
                    <a:cubicBezTo>
                      <a:pt x="2840479" y="193291"/>
                      <a:pt x="2890895" y="142875"/>
                      <a:pt x="2952874" y="142875"/>
                    </a:cubicBezTo>
                    <a:cubicBezTo>
                      <a:pt x="3014844" y="142875"/>
                      <a:pt x="3065269" y="193291"/>
                      <a:pt x="3065269" y="2552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099E570-4F59-410A-9AD7-26A4E15C3DD8}"/>
                  </a:ext>
                </a:extLst>
              </p:cNvPr>
              <p:cNvSpPr/>
              <p:nvPr/>
            </p:nvSpPr>
            <p:spPr>
              <a:xfrm>
                <a:off x="5545826" y="2687793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3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3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8CDFED5-A770-4EA5-9D8C-AAD97239CBC3}"/>
                  </a:ext>
                </a:extLst>
              </p:cNvPr>
              <p:cNvSpPr/>
              <p:nvPr/>
            </p:nvSpPr>
            <p:spPr>
              <a:xfrm>
                <a:off x="5545826" y="3632796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0FF623CE-3E1C-45D0-A8FC-D3C3A4C5025B}"/>
                  </a:ext>
                </a:extLst>
              </p:cNvPr>
              <p:cNvSpPr/>
              <p:nvPr/>
            </p:nvSpPr>
            <p:spPr>
              <a:xfrm>
                <a:off x="5545826" y="4577791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54" name="Graphic 52">
              <a:extLst>
                <a:ext uri="{FF2B5EF4-FFF2-40B4-BE49-F238E27FC236}">
                  <a16:creationId xmlns:a16="http://schemas.microsoft.com/office/drawing/2014/main" id="{8F87DEBA-B495-43F7-80F8-8F5C5E6DBE7B}"/>
                </a:ext>
              </a:extLst>
            </p:cNvPr>
            <p:cNvGrpSpPr/>
            <p:nvPr/>
          </p:nvGrpSpPr>
          <p:grpSpPr>
            <a:xfrm flipH="1">
              <a:off x="1440049" y="5300960"/>
              <a:ext cx="352126" cy="352126"/>
              <a:chOff x="3048000" y="381000"/>
              <a:chExt cx="6096000" cy="6096000"/>
            </a:xfrm>
            <a:solidFill>
              <a:srgbClr val="061C33"/>
            </a:solidFill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B1CE2D6-DE25-4FDD-AE4A-0BCD7A95B9D1}"/>
                  </a:ext>
                </a:extLst>
              </p:cNvPr>
              <p:cNvSpPr/>
              <p:nvPr/>
            </p:nvSpPr>
            <p:spPr>
              <a:xfrm>
                <a:off x="3893629" y="4445000"/>
                <a:ext cx="5250370" cy="2032000"/>
              </a:xfrm>
              <a:custGeom>
                <a:avLst/>
                <a:gdLst>
                  <a:gd name="connsiteX0" fmla="*/ 4234370 w 5250370"/>
                  <a:gd name="connsiteY0" fmla="*/ 328761 h 2032000"/>
                  <a:gd name="connsiteX1" fmla="*/ 3975608 w 5250370"/>
                  <a:gd name="connsiteY1" fmla="*/ 173732 h 2032000"/>
                  <a:gd name="connsiteX2" fmla="*/ 3714563 w 5250370"/>
                  <a:gd name="connsiteY2" fmla="*/ 101600 h 2032000"/>
                  <a:gd name="connsiteX3" fmla="*/ 3325130 w 5250370"/>
                  <a:gd name="connsiteY3" fmla="*/ 101600 h 2032000"/>
                  <a:gd name="connsiteX4" fmla="*/ 3088939 w 5250370"/>
                  <a:gd name="connsiteY4" fmla="*/ 132060 h 2032000"/>
                  <a:gd name="connsiteX5" fmla="*/ 1915578 w 5250370"/>
                  <a:gd name="connsiteY5" fmla="*/ 447030 h 2032000"/>
                  <a:gd name="connsiteX6" fmla="*/ 1639304 w 5250370"/>
                  <a:gd name="connsiteY6" fmla="*/ 703263 h 2032000"/>
                  <a:gd name="connsiteX7" fmla="*/ 607230 w 5250370"/>
                  <a:gd name="connsiteY7" fmla="*/ 144909 h 2032000"/>
                  <a:gd name="connsiteX8" fmla="*/ 331005 w 5250370"/>
                  <a:gd name="connsiteY8" fmla="*/ 99268 h 2032000"/>
                  <a:gd name="connsiteX9" fmla="*/ 228264 w 5250370"/>
                  <a:gd name="connsiteY9" fmla="*/ 133003 h 2032000"/>
                  <a:gd name="connsiteX10" fmla="*/ 53738 w 5250370"/>
                  <a:gd name="connsiteY10" fmla="*/ 295573 h 2032000"/>
                  <a:gd name="connsiteX11" fmla="*/ 11 w 5250370"/>
                  <a:gd name="connsiteY11" fmla="*/ 497731 h 2032000"/>
                  <a:gd name="connsiteX12" fmla="*/ 200830 w 5250370"/>
                  <a:gd name="connsiteY12" fmla="*/ 849164 h 2032000"/>
                  <a:gd name="connsiteX13" fmla="*/ 2050565 w 5250370"/>
                  <a:gd name="connsiteY13" fmla="*/ 1955899 h 2032000"/>
                  <a:gd name="connsiteX14" fmla="*/ 2318010 w 5250370"/>
                  <a:gd name="connsiteY14" fmla="*/ 2032000 h 2032000"/>
                  <a:gd name="connsiteX15" fmla="*/ 3749538 w 5250370"/>
                  <a:gd name="connsiteY15" fmla="*/ 2032000 h 2032000"/>
                  <a:gd name="connsiteX16" fmla="*/ 3936267 w 5250370"/>
                  <a:gd name="connsiteY16" fmla="*/ 1996430 h 2032000"/>
                  <a:gd name="connsiteX17" fmla="*/ 4234370 w 5250370"/>
                  <a:gd name="connsiteY17" fmla="*/ 1878707 h 2032000"/>
                  <a:gd name="connsiteX18" fmla="*/ 4234370 w 5250370"/>
                  <a:gd name="connsiteY18" fmla="*/ 2032000 h 2032000"/>
                  <a:gd name="connsiteX19" fmla="*/ 5250370 w 5250370"/>
                  <a:gd name="connsiteY19" fmla="*/ 2032000 h 2032000"/>
                  <a:gd name="connsiteX20" fmla="*/ 5250370 w 5250370"/>
                  <a:gd name="connsiteY20" fmla="*/ 0 h 2032000"/>
                  <a:gd name="connsiteX21" fmla="*/ 4234370 w 5250370"/>
                  <a:gd name="connsiteY21" fmla="*/ 0 h 2032000"/>
                  <a:gd name="connsiteX22" fmla="*/ 3861605 w 5250370"/>
                  <a:gd name="connsiteY22" fmla="*/ 1807468 h 2032000"/>
                  <a:gd name="connsiteX23" fmla="*/ 3749835 w 5250370"/>
                  <a:gd name="connsiteY23" fmla="*/ 1828800 h 2032000"/>
                  <a:gd name="connsiteX24" fmla="*/ 2318010 w 5250370"/>
                  <a:gd name="connsiteY24" fmla="*/ 1828800 h 2032000"/>
                  <a:gd name="connsiteX25" fmla="*/ 2156134 w 5250370"/>
                  <a:gd name="connsiteY25" fmla="*/ 1782266 h 2032000"/>
                  <a:gd name="connsiteX26" fmla="*/ 303869 w 5250370"/>
                  <a:gd name="connsiteY26" fmla="*/ 674241 h 2032000"/>
                  <a:gd name="connsiteX27" fmla="*/ 202864 w 5250370"/>
                  <a:gd name="connsiteY27" fmla="*/ 497830 h 2032000"/>
                  <a:gd name="connsiteX28" fmla="*/ 230100 w 5250370"/>
                  <a:gd name="connsiteY28" fmla="*/ 396230 h 2032000"/>
                  <a:gd name="connsiteX29" fmla="*/ 317363 w 5250370"/>
                  <a:gd name="connsiteY29" fmla="*/ 315664 h 2032000"/>
                  <a:gd name="connsiteX30" fmla="*/ 368163 w 5250370"/>
                  <a:gd name="connsiteY30" fmla="*/ 299194 h 2032000"/>
                  <a:gd name="connsiteX31" fmla="*/ 407106 w 5250370"/>
                  <a:gd name="connsiteY31" fmla="*/ 295573 h 2032000"/>
                  <a:gd name="connsiteX32" fmla="*/ 506672 w 5250370"/>
                  <a:gd name="connsiteY32" fmla="*/ 321965 h 2032000"/>
                  <a:gd name="connsiteX33" fmla="*/ 1625810 w 5250370"/>
                  <a:gd name="connsiteY33" fmla="*/ 926703 h 2032000"/>
                  <a:gd name="connsiteX34" fmla="*/ 1628737 w 5250370"/>
                  <a:gd name="connsiteY34" fmla="*/ 945207 h 2032000"/>
                  <a:gd name="connsiteX35" fmla="*/ 2021544 w 5250370"/>
                  <a:gd name="connsiteY35" fmla="*/ 1245940 h 2032000"/>
                  <a:gd name="connsiteX36" fmla="*/ 2188976 w 5250370"/>
                  <a:gd name="connsiteY36" fmla="*/ 1216075 h 2032000"/>
                  <a:gd name="connsiteX37" fmla="*/ 3244564 w 5250370"/>
                  <a:gd name="connsiteY37" fmla="*/ 933599 h 2032000"/>
                  <a:gd name="connsiteX38" fmla="*/ 3192176 w 5250370"/>
                  <a:gd name="connsiteY38" fmla="*/ 737295 h 2032000"/>
                  <a:gd name="connsiteX39" fmla="*/ 2140011 w 5250370"/>
                  <a:gd name="connsiteY39" fmla="*/ 1018530 h 2032000"/>
                  <a:gd name="connsiteX40" fmla="*/ 2021544 w 5250370"/>
                  <a:gd name="connsiteY40" fmla="*/ 1042442 h 2032000"/>
                  <a:gd name="connsiteX41" fmla="*/ 1825140 w 5250370"/>
                  <a:gd name="connsiteY41" fmla="*/ 892770 h 2032000"/>
                  <a:gd name="connsiteX42" fmla="*/ 1819237 w 5250370"/>
                  <a:gd name="connsiteY42" fmla="*/ 855166 h 2032000"/>
                  <a:gd name="connsiteX43" fmla="*/ 1819237 w 5250370"/>
                  <a:gd name="connsiteY43" fmla="*/ 821928 h 2032000"/>
                  <a:gd name="connsiteX44" fmla="*/ 1968710 w 5250370"/>
                  <a:gd name="connsiteY44" fmla="*/ 642739 h 2032000"/>
                  <a:gd name="connsiteX45" fmla="*/ 3141575 w 5250370"/>
                  <a:gd name="connsiteY45" fmla="*/ 328960 h 2032000"/>
                  <a:gd name="connsiteX46" fmla="*/ 3325130 w 5250370"/>
                  <a:gd name="connsiteY46" fmla="*/ 304800 h 2032000"/>
                  <a:gd name="connsiteX47" fmla="*/ 3714563 w 5250370"/>
                  <a:gd name="connsiteY47" fmla="*/ 304800 h 2032000"/>
                  <a:gd name="connsiteX48" fmla="*/ 3871130 w 5250370"/>
                  <a:gd name="connsiteY48" fmla="*/ 348109 h 2032000"/>
                  <a:gd name="connsiteX49" fmla="*/ 4234370 w 5250370"/>
                  <a:gd name="connsiteY49" fmla="*/ 565597 h 2032000"/>
                  <a:gd name="connsiteX50" fmla="*/ 4234370 w 5250370"/>
                  <a:gd name="connsiteY50" fmla="*/ 1660128 h 2032000"/>
                  <a:gd name="connsiteX51" fmla="*/ 4437570 w 5250370"/>
                  <a:gd name="connsiteY51" fmla="*/ 203200 h 2032000"/>
                  <a:gd name="connsiteX52" fmla="*/ 5047170 w 5250370"/>
                  <a:gd name="connsiteY52" fmla="*/ 203200 h 2032000"/>
                  <a:gd name="connsiteX53" fmla="*/ 5047170 w 5250370"/>
                  <a:gd name="connsiteY53" fmla="*/ 1828800 h 2032000"/>
                  <a:gd name="connsiteX54" fmla="*/ 4437570 w 5250370"/>
                  <a:gd name="connsiteY54" fmla="*/ 1828800 h 20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250370" h="2032000">
                    <a:moveTo>
                      <a:pt x="4234370" y="328761"/>
                    </a:moveTo>
                    <a:lnTo>
                      <a:pt x="3975608" y="173732"/>
                    </a:lnTo>
                    <a:cubicBezTo>
                      <a:pt x="3896729" y="126554"/>
                      <a:pt x="3806489" y="101650"/>
                      <a:pt x="3714563" y="101600"/>
                    </a:cubicBezTo>
                    <a:lnTo>
                      <a:pt x="3325130" y="101600"/>
                    </a:lnTo>
                    <a:cubicBezTo>
                      <a:pt x="3245407" y="101451"/>
                      <a:pt x="3166032" y="111720"/>
                      <a:pt x="3088939" y="132060"/>
                    </a:cubicBezTo>
                    <a:lnTo>
                      <a:pt x="1915578" y="447030"/>
                    </a:lnTo>
                    <a:cubicBezTo>
                      <a:pt x="1787289" y="482451"/>
                      <a:pt x="1684250" y="577999"/>
                      <a:pt x="1639304" y="703263"/>
                    </a:cubicBezTo>
                    <a:lnTo>
                      <a:pt x="607230" y="144909"/>
                    </a:lnTo>
                    <a:cubicBezTo>
                      <a:pt x="523539" y="97284"/>
                      <a:pt x="425561" y="81111"/>
                      <a:pt x="331005" y="99268"/>
                    </a:cubicBezTo>
                    <a:cubicBezTo>
                      <a:pt x="295336" y="105569"/>
                      <a:pt x="260758" y="116929"/>
                      <a:pt x="228264" y="133003"/>
                    </a:cubicBezTo>
                    <a:cubicBezTo>
                      <a:pt x="154892" y="168126"/>
                      <a:pt x="94021" y="224879"/>
                      <a:pt x="53738" y="295573"/>
                    </a:cubicBezTo>
                    <a:cubicBezTo>
                      <a:pt x="18516" y="357138"/>
                      <a:pt x="11" y="426839"/>
                      <a:pt x="11" y="497731"/>
                    </a:cubicBezTo>
                    <a:cubicBezTo>
                      <a:pt x="-1080" y="642491"/>
                      <a:pt x="75616" y="776635"/>
                      <a:pt x="200830" y="849164"/>
                    </a:cubicBezTo>
                    <a:lnTo>
                      <a:pt x="2050565" y="1955899"/>
                    </a:lnTo>
                    <a:cubicBezTo>
                      <a:pt x="2130933" y="2005657"/>
                      <a:pt x="2223504" y="2032000"/>
                      <a:pt x="2318010" y="2032000"/>
                    </a:cubicBezTo>
                    <a:lnTo>
                      <a:pt x="3749538" y="2032000"/>
                    </a:lnTo>
                    <a:cubicBezTo>
                      <a:pt x="3813484" y="2032050"/>
                      <a:pt x="3876835" y="2019945"/>
                      <a:pt x="3936267" y="1996430"/>
                    </a:cubicBezTo>
                    <a:lnTo>
                      <a:pt x="4234370" y="1878707"/>
                    </a:lnTo>
                    <a:lnTo>
                      <a:pt x="4234370" y="2032000"/>
                    </a:lnTo>
                    <a:lnTo>
                      <a:pt x="5250370" y="2032000"/>
                    </a:lnTo>
                    <a:lnTo>
                      <a:pt x="5250370" y="0"/>
                    </a:lnTo>
                    <a:lnTo>
                      <a:pt x="4234370" y="0"/>
                    </a:lnTo>
                    <a:close/>
                    <a:moveTo>
                      <a:pt x="3861605" y="1807468"/>
                    </a:moveTo>
                    <a:cubicBezTo>
                      <a:pt x="3826035" y="1821507"/>
                      <a:pt x="3788084" y="1828750"/>
                      <a:pt x="3749835" y="1828800"/>
                    </a:cubicBezTo>
                    <a:lnTo>
                      <a:pt x="2318010" y="1828800"/>
                    </a:lnTo>
                    <a:cubicBezTo>
                      <a:pt x="2260760" y="1828750"/>
                      <a:pt x="2204652" y="1812627"/>
                      <a:pt x="2156134" y="1782266"/>
                    </a:cubicBezTo>
                    <a:lnTo>
                      <a:pt x="303869" y="674241"/>
                    </a:lnTo>
                    <a:cubicBezTo>
                      <a:pt x="240915" y="637877"/>
                      <a:pt x="202368" y="570508"/>
                      <a:pt x="202864" y="497830"/>
                    </a:cubicBezTo>
                    <a:cubicBezTo>
                      <a:pt x="203013" y="462211"/>
                      <a:pt x="212389" y="427186"/>
                      <a:pt x="230100" y="396230"/>
                    </a:cubicBezTo>
                    <a:cubicBezTo>
                      <a:pt x="250340" y="361156"/>
                      <a:pt x="280801" y="333028"/>
                      <a:pt x="317363" y="315664"/>
                    </a:cubicBezTo>
                    <a:cubicBezTo>
                      <a:pt x="333486" y="307826"/>
                      <a:pt x="350551" y="302270"/>
                      <a:pt x="368163" y="299194"/>
                    </a:cubicBezTo>
                    <a:cubicBezTo>
                      <a:pt x="381012" y="296813"/>
                      <a:pt x="394059" y="295573"/>
                      <a:pt x="407106" y="295573"/>
                    </a:cubicBezTo>
                    <a:cubicBezTo>
                      <a:pt x="442031" y="295473"/>
                      <a:pt x="476361" y="304602"/>
                      <a:pt x="506672" y="321965"/>
                    </a:cubicBezTo>
                    <a:lnTo>
                      <a:pt x="1625810" y="926703"/>
                    </a:lnTo>
                    <a:cubicBezTo>
                      <a:pt x="1627100" y="932904"/>
                      <a:pt x="1627100" y="939006"/>
                      <a:pt x="1628737" y="945207"/>
                    </a:cubicBezTo>
                    <a:cubicBezTo>
                      <a:pt x="1676858" y="1122561"/>
                      <a:pt x="1837741" y="1245741"/>
                      <a:pt x="2021544" y="1245940"/>
                    </a:cubicBezTo>
                    <a:cubicBezTo>
                      <a:pt x="2078099" y="1240780"/>
                      <a:pt x="2134108" y="1230759"/>
                      <a:pt x="2188976" y="1216075"/>
                    </a:cubicBezTo>
                    <a:lnTo>
                      <a:pt x="3244564" y="933599"/>
                    </a:lnTo>
                    <a:lnTo>
                      <a:pt x="3192176" y="737295"/>
                    </a:lnTo>
                    <a:lnTo>
                      <a:pt x="2140011" y="1018530"/>
                    </a:lnTo>
                    <a:cubicBezTo>
                      <a:pt x="2093676" y="1029196"/>
                      <a:pt x="2033897" y="1041400"/>
                      <a:pt x="2021544" y="1042442"/>
                    </a:cubicBezTo>
                    <a:cubicBezTo>
                      <a:pt x="1929767" y="1042591"/>
                      <a:pt x="1849300" y="981273"/>
                      <a:pt x="1825140" y="892770"/>
                    </a:cubicBezTo>
                    <a:cubicBezTo>
                      <a:pt x="1821866" y="880467"/>
                      <a:pt x="1819931" y="867866"/>
                      <a:pt x="1819237" y="855166"/>
                    </a:cubicBezTo>
                    <a:cubicBezTo>
                      <a:pt x="1819237" y="855166"/>
                      <a:pt x="1818443" y="830560"/>
                      <a:pt x="1819237" y="821928"/>
                    </a:cubicBezTo>
                    <a:cubicBezTo>
                      <a:pt x="1826976" y="736947"/>
                      <a:pt x="1886507" y="665609"/>
                      <a:pt x="1968710" y="642739"/>
                    </a:cubicBezTo>
                    <a:lnTo>
                      <a:pt x="3141575" y="328960"/>
                    </a:lnTo>
                    <a:cubicBezTo>
                      <a:pt x="3201453" y="312936"/>
                      <a:pt x="3263167" y="304800"/>
                      <a:pt x="3325130" y="304800"/>
                    </a:cubicBezTo>
                    <a:lnTo>
                      <a:pt x="3714563" y="304800"/>
                    </a:lnTo>
                    <a:cubicBezTo>
                      <a:pt x="3769729" y="304800"/>
                      <a:pt x="3823853" y="319782"/>
                      <a:pt x="3871130" y="348109"/>
                    </a:cubicBezTo>
                    <a:lnTo>
                      <a:pt x="4234370" y="565597"/>
                    </a:lnTo>
                    <a:lnTo>
                      <a:pt x="4234370" y="1660128"/>
                    </a:lnTo>
                    <a:close/>
                    <a:moveTo>
                      <a:pt x="4437570" y="203200"/>
                    </a:moveTo>
                    <a:lnTo>
                      <a:pt x="5047170" y="203200"/>
                    </a:lnTo>
                    <a:lnTo>
                      <a:pt x="5047170" y="1828800"/>
                    </a:lnTo>
                    <a:lnTo>
                      <a:pt x="4437570" y="18288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B8A1011-796C-4615-9D16-E4D93D16424E}"/>
                  </a:ext>
                </a:extLst>
              </p:cNvPr>
              <p:cNvSpPr/>
              <p:nvPr/>
            </p:nvSpPr>
            <p:spPr>
              <a:xfrm>
                <a:off x="3048000" y="380996"/>
                <a:ext cx="6096000" cy="3454403"/>
              </a:xfrm>
              <a:custGeom>
                <a:avLst/>
                <a:gdLst>
                  <a:gd name="connsiteX0" fmla="*/ 4190405 w 6096000"/>
                  <a:gd name="connsiteY0" fmla="*/ 812804 h 3454403"/>
                  <a:gd name="connsiteX1" fmla="*/ 3645396 w 6096000"/>
                  <a:gd name="connsiteY1" fmla="*/ 267845 h 3454403"/>
                  <a:gd name="connsiteX2" fmla="*/ 2998837 w 6096000"/>
                  <a:gd name="connsiteY2" fmla="*/ 4 h 3454403"/>
                  <a:gd name="connsiteX3" fmla="*/ 1721495 w 6096000"/>
                  <a:gd name="connsiteY3" fmla="*/ 4 h 3454403"/>
                  <a:gd name="connsiteX4" fmla="*/ 1494334 w 6096000"/>
                  <a:gd name="connsiteY4" fmla="*/ 53631 h 3454403"/>
                  <a:gd name="connsiteX5" fmla="*/ 1266627 w 6096000"/>
                  <a:gd name="connsiteY5" fmla="*/ 167535 h 3454403"/>
                  <a:gd name="connsiteX6" fmla="*/ 1119237 w 6096000"/>
                  <a:gd name="connsiteY6" fmla="*/ 199433 h 3454403"/>
                  <a:gd name="connsiteX7" fmla="*/ 1016000 w 6096000"/>
                  <a:gd name="connsiteY7" fmla="*/ 195812 h 3454403"/>
                  <a:gd name="connsiteX8" fmla="*/ 1016000 w 6096000"/>
                  <a:gd name="connsiteY8" fmla="*/ 4 h 3454403"/>
                  <a:gd name="connsiteX9" fmla="*/ 0 w 6096000"/>
                  <a:gd name="connsiteY9" fmla="*/ 4 h 3454403"/>
                  <a:gd name="connsiteX10" fmla="*/ 0 w 6096000"/>
                  <a:gd name="connsiteY10" fmla="*/ 2235204 h 3454403"/>
                  <a:gd name="connsiteX11" fmla="*/ 1016000 w 6096000"/>
                  <a:gd name="connsiteY11" fmla="*/ 2235204 h 3454403"/>
                  <a:gd name="connsiteX12" fmla="*/ 1016000 w 6096000"/>
                  <a:gd name="connsiteY12" fmla="*/ 1930404 h 3454403"/>
                  <a:gd name="connsiteX13" fmla="*/ 1188740 w 6096000"/>
                  <a:gd name="connsiteY13" fmla="*/ 1930404 h 3454403"/>
                  <a:gd name="connsiteX14" fmla="*/ 1250206 w 6096000"/>
                  <a:gd name="connsiteY14" fmla="*/ 1971034 h 3454403"/>
                  <a:gd name="connsiteX15" fmla="*/ 1828800 w 6096000"/>
                  <a:gd name="connsiteY15" fmla="*/ 2157268 h 3454403"/>
                  <a:gd name="connsiteX16" fmla="*/ 1828800 w 6096000"/>
                  <a:gd name="connsiteY16" fmla="*/ 3454404 h 3454403"/>
                  <a:gd name="connsiteX17" fmla="*/ 6096000 w 6096000"/>
                  <a:gd name="connsiteY17" fmla="*/ 3454404 h 3454403"/>
                  <a:gd name="connsiteX18" fmla="*/ 6096000 w 6096000"/>
                  <a:gd name="connsiteY18" fmla="*/ 812804 h 3454403"/>
                  <a:gd name="connsiteX19" fmla="*/ 812800 w 6096000"/>
                  <a:gd name="connsiteY19" fmla="*/ 2032004 h 3454403"/>
                  <a:gd name="connsiteX20" fmla="*/ 203200 w 6096000"/>
                  <a:gd name="connsiteY20" fmla="*/ 2032004 h 3454403"/>
                  <a:gd name="connsiteX21" fmla="*/ 203200 w 6096000"/>
                  <a:gd name="connsiteY21" fmla="*/ 203204 h 3454403"/>
                  <a:gd name="connsiteX22" fmla="*/ 812800 w 6096000"/>
                  <a:gd name="connsiteY22" fmla="*/ 203204 h 3454403"/>
                  <a:gd name="connsiteX23" fmla="*/ 1362670 w 6096000"/>
                  <a:gd name="connsiteY23" fmla="*/ 1801965 h 3454403"/>
                  <a:gd name="connsiteX24" fmla="*/ 1249660 w 6096000"/>
                  <a:gd name="connsiteY24" fmla="*/ 1727204 h 3454403"/>
                  <a:gd name="connsiteX25" fmla="*/ 1016000 w 6096000"/>
                  <a:gd name="connsiteY25" fmla="*/ 1727204 h 3454403"/>
                  <a:gd name="connsiteX26" fmla="*/ 1016000 w 6096000"/>
                  <a:gd name="connsiteY26" fmla="*/ 399111 h 3454403"/>
                  <a:gd name="connsiteX27" fmla="*/ 1111796 w 6096000"/>
                  <a:gd name="connsiteY27" fmla="*/ 402534 h 3454403"/>
                  <a:gd name="connsiteX28" fmla="*/ 1357461 w 6096000"/>
                  <a:gd name="connsiteY28" fmla="*/ 349303 h 3454403"/>
                  <a:gd name="connsiteX29" fmla="*/ 1584970 w 6096000"/>
                  <a:gd name="connsiteY29" fmla="*/ 235400 h 3454403"/>
                  <a:gd name="connsiteX30" fmla="*/ 1721495 w 6096000"/>
                  <a:gd name="connsiteY30" fmla="*/ 203204 h 3454403"/>
                  <a:gd name="connsiteX31" fmla="*/ 2998837 w 6096000"/>
                  <a:gd name="connsiteY31" fmla="*/ 203204 h 3454403"/>
                  <a:gd name="connsiteX32" fmla="*/ 3501727 w 6096000"/>
                  <a:gd name="connsiteY32" fmla="*/ 411464 h 3454403"/>
                  <a:gd name="connsiteX33" fmla="*/ 3903067 w 6096000"/>
                  <a:gd name="connsiteY33" fmla="*/ 812804 h 3454403"/>
                  <a:gd name="connsiteX34" fmla="*/ 3064669 w 6096000"/>
                  <a:gd name="connsiteY34" fmla="*/ 812804 h 3454403"/>
                  <a:gd name="connsiteX35" fmla="*/ 2818061 w 6096000"/>
                  <a:gd name="connsiteY35" fmla="*/ 566245 h 3454403"/>
                  <a:gd name="connsiteX36" fmla="*/ 2674442 w 6096000"/>
                  <a:gd name="connsiteY36" fmla="*/ 709864 h 3454403"/>
                  <a:gd name="connsiteX37" fmla="*/ 3392140 w 6096000"/>
                  <a:gd name="connsiteY37" fmla="*/ 1427613 h 3454403"/>
                  <a:gd name="connsiteX38" fmla="*/ 3392736 w 6096000"/>
                  <a:gd name="connsiteY38" fmla="*/ 1715744 h 3454403"/>
                  <a:gd name="connsiteX39" fmla="*/ 3104604 w 6096000"/>
                  <a:gd name="connsiteY39" fmla="*/ 1716339 h 3454403"/>
                  <a:gd name="connsiteX40" fmla="*/ 2505174 w 6096000"/>
                  <a:gd name="connsiteY40" fmla="*/ 1116909 h 3454403"/>
                  <a:gd name="connsiteX41" fmla="*/ 2434035 w 6096000"/>
                  <a:gd name="connsiteY41" fmla="*/ 1177879 h 3454403"/>
                  <a:gd name="connsiteX42" fmla="*/ 1749227 w 6096000"/>
                  <a:gd name="connsiteY42" fmla="*/ 1187999 h 3454403"/>
                  <a:gd name="connsiteX43" fmla="*/ 1690340 w 6096000"/>
                  <a:gd name="connsiteY43" fmla="*/ 1140275 h 3454403"/>
                  <a:gd name="connsiteX44" fmla="*/ 1562299 w 6096000"/>
                  <a:gd name="connsiteY44" fmla="*/ 1298132 h 3454403"/>
                  <a:gd name="connsiteX45" fmla="*/ 1621830 w 6096000"/>
                  <a:gd name="connsiteY45" fmla="*/ 1346402 h 3454403"/>
                  <a:gd name="connsiteX46" fmla="*/ 1828800 w 6096000"/>
                  <a:gd name="connsiteY46" fmla="*/ 1463034 h 3454403"/>
                  <a:gd name="connsiteX47" fmla="*/ 1828800 w 6096000"/>
                  <a:gd name="connsiteY47" fmla="*/ 1953968 h 3454403"/>
                  <a:gd name="connsiteX48" fmla="*/ 1362670 w 6096000"/>
                  <a:gd name="connsiteY48" fmla="*/ 1801965 h 3454403"/>
                  <a:gd name="connsiteX49" fmla="*/ 2807940 w 6096000"/>
                  <a:gd name="connsiteY49" fmla="*/ 1706864 h 3454403"/>
                  <a:gd name="connsiteX50" fmla="*/ 2961233 w 6096000"/>
                  <a:gd name="connsiteY50" fmla="*/ 1860207 h 3454403"/>
                  <a:gd name="connsiteX51" fmla="*/ 3535263 w 6096000"/>
                  <a:gd name="connsiteY51" fmla="*/ 1860703 h 3454403"/>
                  <a:gd name="connsiteX52" fmla="*/ 3668861 w 6096000"/>
                  <a:gd name="connsiteY52" fmla="*/ 2558459 h 3454403"/>
                  <a:gd name="connsiteX53" fmla="*/ 4371975 w 6096000"/>
                  <a:gd name="connsiteY53" fmla="*/ 2456809 h 3454403"/>
                  <a:gd name="connsiteX54" fmla="*/ 4302423 w 6096000"/>
                  <a:gd name="connsiteY54" fmla="*/ 1749776 h 3454403"/>
                  <a:gd name="connsiteX55" fmla="*/ 3593009 w 6096000"/>
                  <a:gd name="connsiteY55" fmla="*/ 1787033 h 3454403"/>
                  <a:gd name="connsiteX56" fmla="*/ 3626297 w 6096000"/>
                  <a:gd name="connsiteY56" fmla="*/ 1422404 h 3454403"/>
                  <a:gd name="connsiteX57" fmla="*/ 4986834 w 6096000"/>
                  <a:gd name="connsiteY57" fmla="*/ 1422404 h 3454403"/>
                  <a:gd name="connsiteX58" fmla="*/ 5486400 w 6096000"/>
                  <a:gd name="connsiteY58" fmla="*/ 1921970 h 3454403"/>
                  <a:gd name="connsiteX59" fmla="*/ 5486400 w 6096000"/>
                  <a:gd name="connsiteY59" fmla="*/ 2345237 h 3454403"/>
                  <a:gd name="connsiteX60" fmla="*/ 4986834 w 6096000"/>
                  <a:gd name="connsiteY60" fmla="*/ 2844804 h 3454403"/>
                  <a:gd name="connsiteX61" fmla="*/ 2937967 w 6096000"/>
                  <a:gd name="connsiteY61" fmla="*/ 2844804 h 3454403"/>
                  <a:gd name="connsiteX62" fmla="*/ 2438400 w 6096000"/>
                  <a:gd name="connsiteY62" fmla="*/ 2345237 h 3454403"/>
                  <a:gd name="connsiteX63" fmla="*/ 2438400 w 6096000"/>
                  <a:gd name="connsiteY63" fmla="*/ 1921970 h 3454403"/>
                  <a:gd name="connsiteX64" fmla="*/ 2807940 w 6096000"/>
                  <a:gd name="connsiteY64" fmla="*/ 1706864 h 3454403"/>
                  <a:gd name="connsiteX65" fmla="*/ 3657600 w 6096000"/>
                  <a:gd name="connsiteY65" fmla="*/ 2133604 h 3454403"/>
                  <a:gd name="connsiteX66" fmla="*/ 3962400 w 6096000"/>
                  <a:gd name="connsiteY66" fmla="*/ 1828804 h 3454403"/>
                  <a:gd name="connsiteX67" fmla="*/ 4267200 w 6096000"/>
                  <a:gd name="connsiteY67" fmla="*/ 2133604 h 3454403"/>
                  <a:gd name="connsiteX68" fmla="*/ 3962400 w 6096000"/>
                  <a:gd name="connsiteY68" fmla="*/ 2438404 h 3454403"/>
                  <a:gd name="connsiteX69" fmla="*/ 3657600 w 6096000"/>
                  <a:gd name="connsiteY69" fmla="*/ 2133604 h 3454403"/>
                  <a:gd name="connsiteX70" fmla="*/ 5892800 w 6096000"/>
                  <a:gd name="connsiteY70" fmla="*/ 3251204 h 3454403"/>
                  <a:gd name="connsiteX71" fmla="*/ 2032000 w 6096000"/>
                  <a:gd name="connsiteY71" fmla="*/ 3251204 h 3454403"/>
                  <a:gd name="connsiteX72" fmla="*/ 2032000 w 6096000"/>
                  <a:gd name="connsiteY72" fmla="*/ 1505599 h 3454403"/>
                  <a:gd name="connsiteX73" fmla="*/ 2489200 w 6096000"/>
                  <a:gd name="connsiteY73" fmla="*/ 1388769 h 3454403"/>
                  <a:gd name="connsiteX74" fmla="*/ 2662535 w 6096000"/>
                  <a:gd name="connsiteY74" fmla="*/ 1562104 h 3454403"/>
                  <a:gd name="connsiteX75" fmla="*/ 2336800 w 6096000"/>
                  <a:gd name="connsiteY75" fmla="*/ 1727204 h 3454403"/>
                  <a:gd name="connsiteX76" fmla="*/ 2235200 w 6096000"/>
                  <a:gd name="connsiteY76" fmla="*/ 1727204 h 3454403"/>
                  <a:gd name="connsiteX77" fmla="*/ 2235200 w 6096000"/>
                  <a:gd name="connsiteY77" fmla="*/ 2540004 h 3454403"/>
                  <a:gd name="connsiteX78" fmla="*/ 2336800 w 6096000"/>
                  <a:gd name="connsiteY78" fmla="*/ 2540004 h 3454403"/>
                  <a:gd name="connsiteX79" fmla="*/ 2743200 w 6096000"/>
                  <a:gd name="connsiteY79" fmla="*/ 2946404 h 3454403"/>
                  <a:gd name="connsiteX80" fmla="*/ 2743200 w 6096000"/>
                  <a:gd name="connsiteY80" fmla="*/ 3048004 h 3454403"/>
                  <a:gd name="connsiteX81" fmla="*/ 5181600 w 6096000"/>
                  <a:gd name="connsiteY81" fmla="*/ 3048004 h 3454403"/>
                  <a:gd name="connsiteX82" fmla="*/ 5181600 w 6096000"/>
                  <a:gd name="connsiteY82" fmla="*/ 2946404 h 3454403"/>
                  <a:gd name="connsiteX83" fmla="*/ 5588000 w 6096000"/>
                  <a:gd name="connsiteY83" fmla="*/ 2540004 h 3454403"/>
                  <a:gd name="connsiteX84" fmla="*/ 5689600 w 6096000"/>
                  <a:gd name="connsiteY84" fmla="*/ 2540004 h 3454403"/>
                  <a:gd name="connsiteX85" fmla="*/ 5689600 w 6096000"/>
                  <a:gd name="connsiteY85" fmla="*/ 1727204 h 3454403"/>
                  <a:gd name="connsiteX86" fmla="*/ 5588000 w 6096000"/>
                  <a:gd name="connsiteY86" fmla="*/ 1727204 h 3454403"/>
                  <a:gd name="connsiteX87" fmla="*/ 5181600 w 6096000"/>
                  <a:gd name="connsiteY87" fmla="*/ 1320804 h 3454403"/>
                  <a:gd name="connsiteX88" fmla="*/ 5181600 w 6096000"/>
                  <a:gd name="connsiteY88" fmla="*/ 1219204 h 3454403"/>
                  <a:gd name="connsiteX89" fmla="*/ 3471069 w 6096000"/>
                  <a:gd name="connsiteY89" fmla="*/ 1219204 h 3454403"/>
                  <a:gd name="connsiteX90" fmla="*/ 3267869 w 6096000"/>
                  <a:gd name="connsiteY90" fmla="*/ 1016004 h 3454403"/>
                  <a:gd name="connsiteX91" fmla="*/ 5892800 w 6096000"/>
                  <a:gd name="connsiteY91" fmla="*/ 1016004 h 345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96000" h="3454403">
                    <a:moveTo>
                      <a:pt x="4190405" y="812804"/>
                    </a:moveTo>
                    <a:lnTo>
                      <a:pt x="3645396" y="267845"/>
                    </a:lnTo>
                    <a:cubicBezTo>
                      <a:pt x="3474293" y="95750"/>
                      <a:pt x="3241477" y="-691"/>
                      <a:pt x="2998837" y="4"/>
                    </a:cubicBezTo>
                    <a:lnTo>
                      <a:pt x="1721495" y="4"/>
                    </a:lnTo>
                    <a:cubicBezTo>
                      <a:pt x="1642666" y="103"/>
                      <a:pt x="1564928" y="18508"/>
                      <a:pt x="1494334" y="53631"/>
                    </a:cubicBezTo>
                    <a:lnTo>
                      <a:pt x="1266627" y="167535"/>
                    </a:lnTo>
                    <a:cubicBezTo>
                      <a:pt x="1220986" y="190504"/>
                      <a:pt x="1170285" y="201467"/>
                      <a:pt x="1119237" y="199433"/>
                    </a:cubicBezTo>
                    <a:lnTo>
                      <a:pt x="1016000" y="195812"/>
                    </a:lnTo>
                    <a:lnTo>
                      <a:pt x="1016000" y="4"/>
                    </a:lnTo>
                    <a:lnTo>
                      <a:pt x="0" y="4"/>
                    </a:lnTo>
                    <a:lnTo>
                      <a:pt x="0" y="2235204"/>
                    </a:lnTo>
                    <a:lnTo>
                      <a:pt x="1016000" y="2235204"/>
                    </a:lnTo>
                    <a:lnTo>
                      <a:pt x="1016000" y="1930404"/>
                    </a:lnTo>
                    <a:lnTo>
                      <a:pt x="1188740" y="1930404"/>
                    </a:lnTo>
                    <a:lnTo>
                      <a:pt x="1250206" y="1971034"/>
                    </a:lnTo>
                    <a:cubicBezTo>
                      <a:pt x="1422202" y="2085235"/>
                      <a:pt x="1622475" y="2149727"/>
                      <a:pt x="1828800" y="2157268"/>
                    </a:cubicBezTo>
                    <a:lnTo>
                      <a:pt x="1828800" y="3454404"/>
                    </a:lnTo>
                    <a:lnTo>
                      <a:pt x="6096000" y="3454404"/>
                    </a:lnTo>
                    <a:lnTo>
                      <a:pt x="6096000" y="812804"/>
                    </a:lnTo>
                    <a:close/>
                    <a:moveTo>
                      <a:pt x="812800" y="2032004"/>
                    </a:moveTo>
                    <a:lnTo>
                      <a:pt x="203200" y="2032004"/>
                    </a:lnTo>
                    <a:lnTo>
                      <a:pt x="203200" y="203204"/>
                    </a:lnTo>
                    <a:lnTo>
                      <a:pt x="812800" y="203204"/>
                    </a:lnTo>
                    <a:close/>
                    <a:moveTo>
                      <a:pt x="1362670" y="1801965"/>
                    </a:moveTo>
                    <a:lnTo>
                      <a:pt x="1249660" y="1727204"/>
                    </a:lnTo>
                    <a:lnTo>
                      <a:pt x="1016000" y="1727204"/>
                    </a:lnTo>
                    <a:lnTo>
                      <a:pt x="1016000" y="399111"/>
                    </a:lnTo>
                    <a:lnTo>
                      <a:pt x="1111796" y="402534"/>
                    </a:lnTo>
                    <a:cubicBezTo>
                      <a:pt x="1196876" y="405560"/>
                      <a:pt x="1281311" y="387255"/>
                      <a:pt x="1357461" y="349303"/>
                    </a:cubicBezTo>
                    <a:lnTo>
                      <a:pt x="1584970" y="235400"/>
                    </a:lnTo>
                    <a:cubicBezTo>
                      <a:pt x="1627336" y="214217"/>
                      <a:pt x="1674118" y="203204"/>
                      <a:pt x="1721495" y="203204"/>
                    </a:cubicBezTo>
                    <a:lnTo>
                      <a:pt x="2998837" y="203204"/>
                    </a:lnTo>
                    <a:cubicBezTo>
                      <a:pt x="3187551" y="202658"/>
                      <a:pt x="3368675" y="277667"/>
                      <a:pt x="3501727" y="411464"/>
                    </a:cubicBezTo>
                    <a:lnTo>
                      <a:pt x="3903067" y="812804"/>
                    </a:lnTo>
                    <a:lnTo>
                      <a:pt x="3064669" y="812804"/>
                    </a:lnTo>
                    <a:lnTo>
                      <a:pt x="2818061" y="566245"/>
                    </a:lnTo>
                    <a:lnTo>
                      <a:pt x="2674442" y="709864"/>
                    </a:lnTo>
                    <a:lnTo>
                      <a:pt x="3392140" y="1427613"/>
                    </a:lnTo>
                    <a:cubicBezTo>
                      <a:pt x="3471863" y="1506988"/>
                      <a:pt x="3472111" y="1635972"/>
                      <a:pt x="3392736" y="1715744"/>
                    </a:cubicBezTo>
                    <a:cubicBezTo>
                      <a:pt x="3313311" y="1795466"/>
                      <a:pt x="3184327" y="1795714"/>
                      <a:pt x="3104604" y="1716339"/>
                    </a:cubicBezTo>
                    <a:lnTo>
                      <a:pt x="2505174" y="1116909"/>
                    </a:lnTo>
                    <a:lnTo>
                      <a:pt x="2434035" y="1177879"/>
                    </a:lnTo>
                    <a:cubicBezTo>
                      <a:pt x="2237631" y="1344666"/>
                      <a:pt x="1950541" y="1348932"/>
                      <a:pt x="1749227" y="1187999"/>
                    </a:cubicBezTo>
                    <a:lnTo>
                      <a:pt x="1690340" y="1140275"/>
                    </a:lnTo>
                    <a:lnTo>
                      <a:pt x="1562299" y="1298132"/>
                    </a:lnTo>
                    <a:lnTo>
                      <a:pt x="1621830" y="1346402"/>
                    </a:lnTo>
                    <a:cubicBezTo>
                      <a:pt x="1684090" y="1396160"/>
                      <a:pt x="1753989" y="1435550"/>
                      <a:pt x="1828800" y="1463034"/>
                    </a:cubicBezTo>
                    <a:lnTo>
                      <a:pt x="1828800" y="1953968"/>
                    </a:lnTo>
                    <a:cubicBezTo>
                      <a:pt x="1662509" y="1946576"/>
                      <a:pt x="1501329" y="1894040"/>
                      <a:pt x="1362670" y="1801965"/>
                    </a:cubicBezTo>
                    <a:close/>
                    <a:moveTo>
                      <a:pt x="2807940" y="1706864"/>
                    </a:moveTo>
                    <a:lnTo>
                      <a:pt x="2961233" y="1860207"/>
                    </a:lnTo>
                    <a:cubicBezTo>
                      <a:pt x="3120380" y="2016972"/>
                      <a:pt x="3375868" y="2017220"/>
                      <a:pt x="3535263" y="1860703"/>
                    </a:cubicBezTo>
                    <a:cubicBezTo>
                      <a:pt x="3386138" y="2091634"/>
                      <a:pt x="3444974" y="2398964"/>
                      <a:pt x="3668861" y="2558459"/>
                    </a:cubicBezTo>
                    <a:cubicBezTo>
                      <a:pt x="3892749" y="2717953"/>
                      <a:pt x="4202460" y="2673155"/>
                      <a:pt x="4371975" y="2456809"/>
                    </a:cubicBezTo>
                    <a:cubicBezTo>
                      <a:pt x="4541490" y="2240413"/>
                      <a:pt x="4510881" y="1928965"/>
                      <a:pt x="4302423" y="1749776"/>
                    </a:cubicBezTo>
                    <a:cubicBezTo>
                      <a:pt x="4094014" y="1570587"/>
                      <a:pt x="3781475" y="1587008"/>
                      <a:pt x="3593009" y="1787033"/>
                    </a:cubicBezTo>
                    <a:cubicBezTo>
                      <a:pt x="3662412" y="1678041"/>
                      <a:pt x="3674815" y="1542210"/>
                      <a:pt x="3626297" y="1422404"/>
                    </a:cubicBezTo>
                    <a:lnTo>
                      <a:pt x="4986834" y="1422404"/>
                    </a:lnTo>
                    <a:cubicBezTo>
                      <a:pt x="5030540" y="1678041"/>
                      <a:pt x="5230763" y="1878264"/>
                      <a:pt x="5486400" y="1921970"/>
                    </a:cubicBezTo>
                    <a:lnTo>
                      <a:pt x="5486400" y="2345237"/>
                    </a:lnTo>
                    <a:cubicBezTo>
                      <a:pt x="5230763" y="2388943"/>
                      <a:pt x="5030540" y="2589167"/>
                      <a:pt x="4986834" y="2844804"/>
                    </a:cubicBezTo>
                    <a:lnTo>
                      <a:pt x="2937967" y="2844804"/>
                    </a:lnTo>
                    <a:cubicBezTo>
                      <a:pt x="2894261" y="2589167"/>
                      <a:pt x="2694037" y="2388943"/>
                      <a:pt x="2438400" y="2345237"/>
                    </a:cubicBezTo>
                    <a:lnTo>
                      <a:pt x="2438400" y="1921970"/>
                    </a:lnTo>
                    <a:cubicBezTo>
                      <a:pt x="2583607" y="1897513"/>
                      <a:pt x="2714923" y="1821065"/>
                      <a:pt x="2807940" y="1706864"/>
                    </a:cubicBezTo>
                    <a:close/>
                    <a:moveTo>
                      <a:pt x="3657600" y="2133604"/>
                    </a:moveTo>
                    <a:cubicBezTo>
                      <a:pt x="3657600" y="1965279"/>
                      <a:pt x="3794076" y="1828804"/>
                      <a:pt x="3962400" y="1828804"/>
                    </a:cubicBezTo>
                    <a:cubicBezTo>
                      <a:pt x="4130725" y="1828804"/>
                      <a:pt x="4267200" y="1965279"/>
                      <a:pt x="4267200" y="2133604"/>
                    </a:cubicBezTo>
                    <a:cubicBezTo>
                      <a:pt x="4267200" y="2301928"/>
                      <a:pt x="4130725" y="2438404"/>
                      <a:pt x="3962400" y="2438404"/>
                    </a:cubicBezTo>
                    <a:cubicBezTo>
                      <a:pt x="3794076" y="2438404"/>
                      <a:pt x="3657600" y="2301928"/>
                      <a:pt x="3657600" y="2133604"/>
                    </a:cubicBezTo>
                    <a:close/>
                    <a:moveTo>
                      <a:pt x="5892800" y="3251204"/>
                    </a:moveTo>
                    <a:lnTo>
                      <a:pt x="2032000" y="3251204"/>
                    </a:lnTo>
                    <a:lnTo>
                      <a:pt x="2032000" y="1505599"/>
                    </a:lnTo>
                    <a:cubicBezTo>
                      <a:pt x="2193082" y="1517703"/>
                      <a:pt x="2353667" y="1476627"/>
                      <a:pt x="2489200" y="1388769"/>
                    </a:cubicBezTo>
                    <a:lnTo>
                      <a:pt x="2662535" y="1562104"/>
                    </a:lnTo>
                    <a:cubicBezTo>
                      <a:pt x="2586286" y="1665688"/>
                      <a:pt x="2465437" y="1726956"/>
                      <a:pt x="2336800" y="1727204"/>
                    </a:cubicBezTo>
                    <a:lnTo>
                      <a:pt x="2235200" y="1727204"/>
                    </a:lnTo>
                    <a:lnTo>
                      <a:pt x="2235200" y="2540004"/>
                    </a:lnTo>
                    <a:lnTo>
                      <a:pt x="2336800" y="2540004"/>
                    </a:lnTo>
                    <a:cubicBezTo>
                      <a:pt x="2561233" y="2540004"/>
                      <a:pt x="2743200" y="2721971"/>
                      <a:pt x="2743200" y="2946404"/>
                    </a:cubicBezTo>
                    <a:lnTo>
                      <a:pt x="2743200" y="3048004"/>
                    </a:lnTo>
                    <a:lnTo>
                      <a:pt x="5181600" y="3048004"/>
                    </a:lnTo>
                    <a:lnTo>
                      <a:pt x="5181600" y="2946404"/>
                    </a:lnTo>
                    <a:cubicBezTo>
                      <a:pt x="5181600" y="2721971"/>
                      <a:pt x="5363567" y="2540004"/>
                      <a:pt x="5588000" y="2540004"/>
                    </a:cubicBezTo>
                    <a:lnTo>
                      <a:pt x="5689600" y="2540004"/>
                    </a:lnTo>
                    <a:lnTo>
                      <a:pt x="5689600" y="1727204"/>
                    </a:lnTo>
                    <a:lnTo>
                      <a:pt x="5588000" y="1727204"/>
                    </a:lnTo>
                    <a:cubicBezTo>
                      <a:pt x="5363567" y="1727204"/>
                      <a:pt x="5181600" y="1545237"/>
                      <a:pt x="5181600" y="1320804"/>
                    </a:cubicBezTo>
                    <a:lnTo>
                      <a:pt x="5181600" y="1219204"/>
                    </a:lnTo>
                    <a:lnTo>
                      <a:pt x="3471069" y="1219204"/>
                    </a:lnTo>
                    <a:lnTo>
                      <a:pt x="3267869" y="1016004"/>
                    </a:lnTo>
                    <a:lnTo>
                      <a:pt x="5892800" y="1016004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60794F-7FAF-4B72-880A-28A5FB9E7DEA}"/>
              </a:ext>
            </a:extLst>
          </p:cNvPr>
          <p:cNvGrpSpPr/>
          <p:nvPr/>
        </p:nvGrpSpPr>
        <p:grpSpPr>
          <a:xfrm>
            <a:off x="620730" y="383720"/>
            <a:ext cx="1282714" cy="1282717"/>
            <a:chOff x="620730" y="383720"/>
            <a:chExt cx="1282714" cy="128271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582D380-8E34-4478-A657-BDB32232C120}"/>
                </a:ext>
              </a:extLst>
            </p:cNvPr>
            <p:cNvSpPr/>
            <p:nvPr/>
          </p:nvSpPr>
          <p:spPr>
            <a:xfrm>
              <a:off x="620730" y="383720"/>
              <a:ext cx="1282714" cy="128271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61" name="Graphic 59">
              <a:extLst>
                <a:ext uri="{FF2B5EF4-FFF2-40B4-BE49-F238E27FC236}">
                  <a16:creationId xmlns:a16="http://schemas.microsoft.com/office/drawing/2014/main" id="{395F2862-CF4D-4EE5-AC6A-7BB4CAA95A3F}"/>
                </a:ext>
              </a:extLst>
            </p:cNvPr>
            <p:cNvGrpSpPr/>
            <p:nvPr/>
          </p:nvGrpSpPr>
          <p:grpSpPr>
            <a:xfrm>
              <a:off x="870390" y="649269"/>
              <a:ext cx="755780" cy="751617"/>
              <a:chOff x="3657600" y="1004030"/>
              <a:chExt cx="4876800" cy="4849939"/>
            </a:xfrm>
            <a:solidFill>
              <a:schemeClr val="bg1"/>
            </a:solidFill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310637C-E8EA-4616-99E7-F5342D993891}"/>
                  </a:ext>
                </a:extLst>
              </p:cNvPr>
              <p:cNvSpPr/>
              <p:nvPr/>
            </p:nvSpPr>
            <p:spPr>
              <a:xfrm>
                <a:off x="4991138" y="2980830"/>
                <a:ext cx="319125" cy="761999"/>
              </a:xfrm>
              <a:custGeom>
                <a:avLst/>
                <a:gdLst>
                  <a:gd name="connsiteX0" fmla="*/ 71438 w 319125"/>
                  <a:gd name="connsiteY0" fmla="*/ 619125 h 761999"/>
                  <a:gd name="connsiteX1" fmla="*/ 0 w 319125"/>
                  <a:gd name="connsiteY1" fmla="*/ 690562 h 761999"/>
                  <a:gd name="connsiteX2" fmla="*/ 71438 w 319125"/>
                  <a:gd name="connsiteY2" fmla="*/ 762000 h 761999"/>
                  <a:gd name="connsiteX3" fmla="*/ 247688 w 319125"/>
                  <a:gd name="connsiteY3" fmla="*/ 762000 h 761999"/>
                  <a:gd name="connsiteX4" fmla="*/ 319126 w 319125"/>
                  <a:gd name="connsiteY4" fmla="*/ 690562 h 761999"/>
                  <a:gd name="connsiteX5" fmla="*/ 247688 w 319125"/>
                  <a:gd name="connsiteY5" fmla="*/ 619125 h 761999"/>
                  <a:gd name="connsiteX6" fmla="*/ 231000 w 319125"/>
                  <a:gd name="connsiteY6" fmla="*/ 619125 h 761999"/>
                  <a:gd name="connsiteX7" fmla="*/ 231000 w 319125"/>
                  <a:gd name="connsiteY7" fmla="*/ 71437 h 761999"/>
                  <a:gd name="connsiteX8" fmla="*/ 186900 w 319125"/>
                  <a:gd name="connsiteY8" fmla="*/ 5438 h 761999"/>
                  <a:gd name="connsiteX9" fmla="*/ 109052 w 319125"/>
                  <a:gd name="connsiteY9" fmla="*/ 20916 h 761999"/>
                  <a:gd name="connsiteX10" fmla="*/ 37786 w 319125"/>
                  <a:gd name="connsiteY10" fmla="*/ 92183 h 761999"/>
                  <a:gd name="connsiteX11" fmla="*/ 37776 w 319125"/>
                  <a:gd name="connsiteY11" fmla="*/ 193214 h 761999"/>
                  <a:gd name="connsiteX12" fmla="*/ 88125 w 319125"/>
                  <a:gd name="connsiteY12" fmla="*/ 214141 h 761999"/>
                  <a:gd name="connsiteX13" fmla="*/ 88125 w 319125"/>
                  <a:gd name="connsiteY13" fmla="*/ 619125 h 761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9125" h="761999">
                    <a:moveTo>
                      <a:pt x="71438" y="619125"/>
                    </a:moveTo>
                    <a:cubicBezTo>
                      <a:pt x="31975" y="619125"/>
                      <a:pt x="0" y="651110"/>
                      <a:pt x="0" y="690562"/>
                    </a:cubicBezTo>
                    <a:cubicBezTo>
                      <a:pt x="0" y="730015"/>
                      <a:pt x="31975" y="762000"/>
                      <a:pt x="71438" y="762000"/>
                    </a:cubicBezTo>
                    <a:lnTo>
                      <a:pt x="247688" y="762000"/>
                    </a:lnTo>
                    <a:cubicBezTo>
                      <a:pt x="287150" y="762000"/>
                      <a:pt x="319126" y="730015"/>
                      <a:pt x="319126" y="690562"/>
                    </a:cubicBezTo>
                    <a:cubicBezTo>
                      <a:pt x="319126" y="651110"/>
                      <a:pt x="287150" y="619125"/>
                      <a:pt x="247688" y="619125"/>
                    </a:cubicBezTo>
                    <a:lnTo>
                      <a:pt x="231000" y="619125"/>
                    </a:lnTo>
                    <a:lnTo>
                      <a:pt x="231000" y="71437"/>
                    </a:lnTo>
                    <a:cubicBezTo>
                      <a:pt x="231000" y="42548"/>
                      <a:pt x="213598" y="16497"/>
                      <a:pt x="186900" y="5438"/>
                    </a:cubicBezTo>
                    <a:cubicBezTo>
                      <a:pt x="160201" y="-5620"/>
                      <a:pt x="129483" y="504"/>
                      <a:pt x="109052" y="20916"/>
                    </a:cubicBezTo>
                    <a:lnTo>
                      <a:pt x="37786" y="92183"/>
                    </a:lnTo>
                    <a:cubicBezTo>
                      <a:pt x="9877" y="120081"/>
                      <a:pt x="9877" y="165315"/>
                      <a:pt x="37776" y="193214"/>
                    </a:cubicBezTo>
                    <a:cubicBezTo>
                      <a:pt x="51683" y="207121"/>
                      <a:pt x="69894" y="214093"/>
                      <a:pt x="88125" y="214141"/>
                    </a:cubicBezTo>
                    <a:lnTo>
                      <a:pt x="88125" y="6191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4595C51-93FC-4054-A182-59A60C7D2397}"/>
                  </a:ext>
                </a:extLst>
              </p:cNvPr>
              <p:cNvSpPr/>
              <p:nvPr/>
            </p:nvSpPr>
            <p:spPr>
              <a:xfrm>
                <a:off x="4670618" y="1692982"/>
                <a:ext cx="597377" cy="718510"/>
              </a:xfrm>
              <a:custGeom>
                <a:avLst/>
                <a:gdLst>
                  <a:gd name="connsiteX0" fmla="*/ 378575 w 597377"/>
                  <a:gd name="connsiteY0" fmla="*/ 54302 h 718510"/>
                  <a:gd name="connsiteX1" fmla="*/ 377803 w 597377"/>
                  <a:gd name="connsiteY1" fmla="*/ 52340 h 718510"/>
                  <a:gd name="connsiteX2" fmla="*/ 299632 w 597377"/>
                  <a:gd name="connsiteY2" fmla="*/ 0 h 718510"/>
                  <a:gd name="connsiteX3" fmla="*/ 221479 w 597377"/>
                  <a:gd name="connsiteY3" fmla="*/ 52492 h 718510"/>
                  <a:gd name="connsiteX4" fmla="*/ 220841 w 597377"/>
                  <a:gd name="connsiteY4" fmla="*/ 54112 h 718510"/>
                  <a:gd name="connsiteX5" fmla="*/ 4700 w 597377"/>
                  <a:gd name="connsiteY5" fmla="*/ 621630 h 718510"/>
                  <a:gd name="connsiteX6" fmla="*/ 46038 w 597377"/>
                  <a:gd name="connsiteY6" fmla="*/ 713813 h 718510"/>
                  <a:gd name="connsiteX7" fmla="*/ 138221 w 597377"/>
                  <a:gd name="connsiteY7" fmla="*/ 672484 h 718510"/>
                  <a:gd name="connsiteX8" fmla="*/ 174530 w 597377"/>
                  <a:gd name="connsiteY8" fmla="*/ 577148 h 718510"/>
                  <a:gd name="connsiteX9" fmla="*/ 423190 w 597377"/>
                  <a:gd name="connsiteY9" fmla="*/ 577148 h 718510"/>
                  <a:gd name="connsiteX10" fmla="*/ 459090 w 597377"/>
                  <a:gd name="connsiteY10" fmla="*/ 672275 h 718510"/>
                  <a:gd name="connsiteX11" fmla="*/ 525936 w 597377"/>
                  <a:gd name="connsiteY11" fmla="*/ 718509 h 718510"/>
                  <a:gd name="connsiteX12" fmla="*/ 551149 w 597377"/>
                  <a:gd name="connsiteY12" fmla="*/ 713889 h 718510"/>
                  <a:gd name="connsiteX13" fmla="*/ 592754 w 597377"/>
                  <a:gd name="connsiteY13" fmla="*/ 621830 h 718510"/>
                  <a:gd name="connsiteX14" fmla="*/ 228937 w 597377"/>
                  <a:gd name="connsiteY14" fmla="*/ 434283 h 718510"/>
                  <a:gd name="connsiteX15" fmla="*/ 299422 w 597377"/>
                  <a:gd name="connsiteY15" fmla="*/ 249212 h 718510"/>
                  <a:gd name="connsiteX16" fmla="*/ 369269 w 597377"/>
                  <a:gd name="connsiteY16" fmla="*/ 434283 h 71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7377" h="718510">
                    <a:moveTo>
                      <a:pt x="378575" y="54302"/>
                    </a:moveTo>
                    <a:cubicBezTo>
                      <a:pt x="378337" y="53645"/>
                      <a:pt x="378070" y="52997"/>
                      <a:pt x="377803" y="52340"/>
                    </a:cubicBezTo>
                    <a:cubicBezTo>
                      <a:pt x="364726" y="20536"/>
                      <a:pt x="334026" y="-10"/>
                      <a:pt x="299632" y="0"/>
                    </a:cubicBezTo>
                    <a:cubicBezTo>
                      <a:pt x="265218" y="19"/>
                      <a:pt x="234519" y="20641"/>
                      <a:pt x="221479" y="52492"/>
                    </a:cubicBezTo>
                    <a:cubicBezTo>
                      <a:pt x="221260" y="53035"/>
                      <a:pt x="221041" y="53569"/>
                      <a:pt x="220841" y="54112"/>
                    </a:cubicBezTo>
                    <a:lnTo>
                      <a:pt x="4700" y="621630"/>
                    </a:lnTo>
                    <a:cubicBezTo>
                      <a:pt x="-9350" y="658501"/>
                      <a:pt x="9167" y="699773"/>
                      <a:pt x="46038" y="713813"/>
                    </a:cubicBezTo>
                    <a:cubicBezTo>
                      <a:pt x="82862" y="727853"/>
                      <a:pt x="124172" y="709355"/>
                      <a:pt x="138221" y="672484"/>
                    </a:cubicBezTo>
                    <a:lnTo>
                      <a:pt x="174530" y="577148"/>
                    </a:lnTo>
                    <a:lnTo>
                      <a:pt x="423190" y="577148"/>
                    </a:lnTo>
                    <a:lnTo>
                      <a:pt x="459090" y="672275"/>
                    </a:lnTo>
                    <a:cubicBezTo>
                      <a:pt x="469882" y="700878"/>
                      <a:pt x="497066" y="718509"/>
                      <a:pt x="525936" y="718509"/>
                    </a:cubicBezTo>
                    <a:cubicBezTo>
                      <a:pt x="534318" y="718509"/>
                      <a:pt x="542843" y="717023"/>
                      <a:pt x="551149" y="713889"/>
                    </a:cubicBezTo>
                    <a:cubicBezTo>
                      <a:pt x="588058" y="699964"/>
                      <a:pt x="606689" y="658739"/>
                      <a:pt x="592754" y="621830"/>
                    </a:cubicBezTo>
                    <a:close/>
                    <a:moveTo>
                      <a:pt x="228937" y="434283"/>
                    </a:moveTo>
                    <a:lnTo>
                      <a:pt x="299422" y="249212"/>
                    </a:lnTo>
                    <a:lnTo>
                      <a:pt x="369269" y="4342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5495079-F6F4-4190-BFE4-9F7D6880FEF6}"/>
                  </a:ext>
                </a:extLst>
              </p:cNvPr>
              <p:cNvSpPr/>
              <p:nvPr/>
            </p:nvSpPr>
            <p:spPr>
              <a:xfrm>
                <a:off x="4196797" y="1692982"/>
                <a:ext cx="347608" cy="718413"/>
              </a:xfrm>
              <a:custGeom>
                <a:avLst/>
                <a:gdLst>
                  <a:gd name="connsiteX0" fmla="*/ 276172 w 347608"/>
                  <a:gd name="connsiteY0" fmla="*/ 0 h 718413"/>
                  <a:gd name="connsiteX1" fmla="*/ 204734 w 347608"/>
                  <a:gd name="connsiteY1" fmla="*/ 71438 h 718413"/>
                  <a:gd name="connsiteX2" fmla="*/ 204734 w 347608"/>
                  <a:gd name="connsiteY2" fmla="*/ 531505 h 718413"/>
                  <a:gd name="connsiteX3" fmla="*/ 182293 w 347608"/>
                  <a:gd name="connsiteY3" fmla="*/ 571319 h 718413"/>
                  <a:gd name="connsiteX4" fmla="*/ 123857 w 347608"/>
                  <a:gd name="connsiteY4" fmla="*/ 555527 h 718413"/>
                  <a:gd name="connsiteX5" fmla="*/ 22883 w 347608"/>
                  <a:gd name="connsiteY5" fmla="*/ 551926 h 718413"/>
                  <a:gd name="connsiteX6" fmla="*/ 30893 w 347608"/>
                  <a:gd name="connsiteY6" fmla="*/ 664093 h 718413"/>
                  <a:gd name="connsiteX7" fmla="*/ 251635 w 347608"/>
                  <a:gd name="connsiteY7" fmla="*/ 696240 h 718413"/>
                  <a:gd name="connsiteX8" fmla="*/ 347609 w 347608"/>
                  <a:gd name="connsiteY8" fmla="*/ 531505 h 718413"/>
                  <a:gd name="connsiteX9" fmla="*/ 347609 w 347608"/>
                  <a:gd name="connsiteY9" fmla="*/ 71438 h 718413"/>
                  <a:gd name="connsiteX10" fmla="*/ 276172 w 347608"/>
                  <a:gd name="connsiteY10" fmla="*/ 0 h 71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7608" h="718413">
                    <a:moveTo>
                      <a:pt x="276172" y="0"/>
                    </a:moveTo>
                    <a:cubicBezTo>
                      <a:pt x="236709" y="0"/>
                      <a:pt x="204734" y="31985"/>
                      <a:pt x="204734" y="71438"/>
                    </a:cubicBezTo>
                    <a:lnTo>
                      <a:pt x="204734" y="531505"/>
                    </a:lnTo>
                    <a:cubicBezTo>
                      <a:pt x="204734" y="548373"/>
                      <a:pt x="196133" y="563642"/>
                      <a:pt x="182293" y="571319"/>
                    </a:cubicBezTo>
                    <a:cubicBezTo>
                      <a:pt x="161767" y="582711"/>
                      <a:pt x="140955" y="568824"/>
                      <a:pt x="123857" y="555527"/>
                    </a:cubicBezTo>
                    <a:cubicBezTo>
                      <a:pt x="96978" y="526656"/>
                      <a:pt x="51782" y="525037"/>
                      <a:pt x="22883" y="551926"/>
                    </a:cubicBezTo>
                    <a:cubicBezTo>
                      <a:pt x="-6026" y="578834"/>
                      <a:pt x="-11884" y="626840"/>
                      <a:pt x="30893" y="664093"/>
                    </a:cubicBezTo>
                    <a:cubicBezTo>
                      <a:pt x="92501" y="717680"/>
                      <a:pt x="176969" y="737673"/>
                      <a:pt x="251635" y="696240"/>
                    </a:cubicBezTo>
                    <a:cubicBezTo>
                      <a:pt x="310833" y="663378"/>
                      <a:pt x="347609" y="600247"/>
                      <a:pt x="347609" y="531505"/>
                    </a:cubicBezTo>
                    <a:lnTo>
                      <a:pt x="347609" y="71438"/>
                    </a:lnTo>
                    <a:cubicBezTo>
                      <a:pt x="347609" y="31985"/>
                      <a:pt x="315624" y="0"/>
                      <a:pt x="276172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602A13A-2462-47D9-9557-A1AA8C2C53B2}"/>
                  </a:ext>
                </a:extLst>
              </p:cNvPr>
              <p:cNvSpPr/>
              <p:nvPr/>
            </p:nvSpPr>
            <p:spPr>
              <a:xfrm>
                <a:off x="5397398" y="1692982"/>
                <a:ext cx="546239" cy="718499"/>
              </a:xfrm>
              <a:custGeom>
                <a:avLst/>
                <a:gdLst>
                  <a:gd name="connsiteX0" fmla="*/ 469449 w 546239"/>
                  <a:gd name="connsiteY0" fmla="*/ 0 h 718499"/>
                  <a:gd name="connsiteX1" fmla="*/ 468744 w 546239"/>
                  <a:gd name="connsiteY1" fmla="*/ 0 h 718499"/>
                  <a:gd name="connsiteX2" fmla="*/ 397993 w 546239"/>
                  <a:gd name="connsiteY2" fmla="*/ 72123 h 718499"/>
                  <a:gd name="connsiteX3" fmla="*/ 401403 w 546239"/>
                  <a:gd name="connsiteY3" fmla="*/ 424605 h 718499"/>
                  <a:gd name="connsiteX4" fmla="*/ 130226 w 546239"/>
                  <a:gd name="connsiteY4" fmla="*/ 31918 h 718499"/>
                  <a:gd name="connsiteX5" fmla="*/ 50178 w 546239"/>
                  <a:gd name="connsiteY5" fmla="*/ 4315 h 718499"/>
                  <a:gd name="connsiteX6" fmla="*/ 0 w 546239"/>
                  <a:gd name="connsiteY6" fmla="*/ 72514 h 718499"/>
                  <a:gd name="connsiteX7" fmla="*/ 0 w 546239"/>
                  <a:gd name="connsiteY7" fmla="*/ 647062 h 718499"/>
                  <a:gd name="connsiteX8" fmla="*/ 71438 w 546239"/>
                  <a:gd name="connsiteY8" fmla="*/ 718499 h 718499"/>
                  <a:gd name="connsiteX9" fmla="*/ 142875 w 546239"/>
                  <a:gd name="connsiteY9" fmla="*/ 647062 h 718499"/>
                  <a:gd name="connsiteX10" fmla="*/ 142875 w 546239"/>
                  <a:gd name="connsiteY10" fmla="*/ 301676 h 718499"/>
                  <a:gd name="connsiteX11" fmla="*/ 401145 w 546239"/>
                  <a:gd name="connsiteY11" fmla="*/ 675665 h 718499"/>
                  <a:gd name="connsiteX12" fmla="*/ 490414 w 546239"/>
                  <a:gd name="connsiteY12" fmla="*/ 708574 h 718499"/>
                  <a:gd name="connsiteX13" fmla="*/ 546240 w 546239"/>
                  <a:gd name="connsiteY13" fmla="*/ 626974 h 718499"/>
                  <a:gd name="connsiteX14" fmla="*/ 540858 w 546239"/>
                  <a:gd name="connsiteY14" fmla="*/ 70742 h 718499"/>
                  <a:gd name="connsiteX15" fmla="*/ 469449 w 546239"/>
                  <a:gd name="connsiteY15" fmla="*/ 0 h 718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6239" h="718499">
                    <a:moveTo>
                      <a:pt x="469449" y="0"/>
                    </a:moveTo>
                    <a:cubicBezTo>
                      <a:pt x="469211" y="0"/>
                      <a:pt x="468973" y="0"/>
                      <a:pt x="468744" y="0"/>
                    </a:cubicBezTo>
                    <a:cubicBezTo>
                      <a:pt x="429282" y="381"/>
                      <a:pt x="397612" y="32671"/>
                      <a:pt x="397993" y="72123"/>
                    </a:cubicBezTo>
                    <a:lnTo>
                      <a:pt x="401403" y="424605"/>
                    </a:lnTo>
                    <a:lnTo>
                      <a:pt x="130226" y="31918"/>
                    </a:lnTo>
                    <a:cubicBezTo>
                      <a:pt x="112462" y="6191"/>
                      <a:pt x="80048" y="-4991"/>
                      <a:pt x="50178" y="4315"/>
                    </a:cubicBezTo>
                    <a:cubicBezTo>
                      <a:pt x="20336" y="13621"/>
                      <a:pt x="0" y="41253"/>
                      <a:pt x="0" y="72514"/>
                    </a:cubicBezTo>
                    <a:lnTo>
                      <a:pt x="0" y="647062"/>
                    </a:lnTo>
                    <a:cubicBezTo>
                      <a:pt x="0" y="686514"/>
                      <a:pt x="31975" y="718499"/>
                      <a:pt x="71438" y="718499"/>
                    </a:cubicBezTo>
                    <a:cubicBezTo>
                      <a:pt x="110899" y="718499"/>
                      <a:pt x="142875" y="686514"/>
                      <a:pt x="142875" y="647062"/>
                    </a:cubicBezTo>
                    <a:lnTo>
                      <a:pt x="142875" y="301676"/>
                    </a:lnTo>
                    <a:lnTo>
                      <a:pt x="401145" y="675665"/>
                    </a:lnTo>
                    <a:cubicBezTo>
                      <a:pt x="422158" y="706031"/>
                      <a:pt x="457248" y="718947"/>
                      <a:pt x="490414" y="708574"/>
                    </a:cubicBezTo>
                    <a:cubicBezTo>
                      <a:pt x="524332" y="697983"/>
                      <a:pt x="546240" y="666226"/>
                      <a:pt x="546240" y="626974"/>
                    </a:cubicBezTo>
                    <a:lnTo>
                      <a:pt x="540858" y="70742"/>
                    </a:lnTo>
                    <a:cubicBezTo>
                      <a:pt x="540487" y="31528"/>
                      <a:pt x="508587" y="0"/>
                      <a:pt x="46944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46F89D7-954E-4CA9-A023-8F3DE1F7FE44}"/>
                  </a:ext>
                </a:extLst>
              </p:cNvPr>
              <p:cNvSpPr/>
              <p:nvPr/>
            </p:nvSpPr>
            <p:spPr>
              <a:xfrm>
                <a:off x="3657600" y="1004030"/>
                <a:ext cx="4876800" cy="4849939"/>
              </a:xfrm>
              <a:custGeom>
                <a:avLst/>
                <a:gdLst>
                  <a:gd name="connsiteX0" fmla="*/ 4876762 w 4876800"/>
                  <a:gd name="connsiteY0" fmla="*/ 1994507 h 4849939"/>
                  <a:gd name="connsiteX1" fmla="*/ 4757700 w 4876800"/>
                  <a:gd name="connsiteY1" fmla="*/ 1875444 h 4849939"/>
                  <a:gd name="connsiteX2" fmla="*/ 4561399 w 4876800"/>
                  <a:gd name="connsiteY2" fmla="*/ 1875444 h 4849939"/>
                  <a:gd name="connsiteX3" fmla="*/ 4442336 w 4876800"/>
                  <a:gd name="connsiteY3" fmla="*/ 1994507 h 4849939"/>
                  <a:gd name="connsiteX4" fmla="*/ 4442336 w 4876800"/>
                  <a:gd name="connsiteY4" fmla="*/ 2095853 h 4849939"/>
                  <a:gd name="connsiteX5" fmla="*/ 4279364 w 4876800"/>
                  <a:gd name="connsiteY5" fmla="*/ 2095853 h 4849939"/>
                  <a:gd name="connsiteX6" fmla="*/ 4279364 w 4876800"/>
                  <a:gd name="connsiteY6" fmla="*/ 1994507 h 4849939"/>
                  <a:gd name="connsiteX7" fmla="*/ 4160301 w 4876800"/>
                  <a:gd name="connsiteY7" fmla="*/ 1875444 h 4849939"/>
                  <a:gd name="connsiteX8" fmla="*/ 2979611 w 4876800"/>
                  <a:gd name="connsiteY8" fmla="*/ 1875444 h 4849939"/>
                  <a:gd name="connsiteX9" fmla="*/ 2979611 w 4876800"/>
                  <a:gd name="connsiteY9" fmla="*/ 368046 h 4849939"/>
                  <a:gd name="connsiteX10" fmla="*/ 2860548 w 4876800"/>
                  <a:gd name="connsiteY10" fmla="*/ 248984 h 4849939"/>
                  <a:gd name="connsiteX11" fmla="*/ 2688041 w 4876800"/>
                  <a:gd name="connsiteY11" fmla="*/ 248984 h 4849939"/>
                  <a:gd name="connsiteX12" fmla="*/ 2688041 w 4876800"/>
                  <a:gd name="connsiteY12" fmla="*/ 141189 h 4849939"/>
                  <a:gd name="connsiteX13" fmla="*/ 2546852 w 4876800"/>
                  <a:gd name="connsiteY13" fmla="*/ 0 h 4849939"/>
                  <a:gd name="connsiteX14" fmla="*/ 2380488 w 4876800"/>
                  <a:gd name="connsiteY14" fmla="*/ 0 h 4849939"/>
                  <a:gd name="connsiteX15" fmla="*/ 2239309 w 4876800"/>
                  <a:gd name="connsiteY15" fmla="*/ 141189 h 4849939"/>
                  <a:gd name="connsiteX16" fmla="*/ 2239309 w 4876800"/>
                  <a:gd name="connsiteY16" fmla="*/ 248984 h 4849939"/>
                  <a:gd name="connsiteX17" fmla="*/ 740312 w 4876800"/>
                  <a:gd name="connsiteY17" fmla="*/ 248984 h 4849939"/>
                  <a:gd name="connsiteX18" fmla="*/ 740312 w 4876800"/>
                  <a:gd name="connsiteY18" fmla="*/ 141189 h 4849939"/>
                  <a:gd name="connsiteX19" fmla="*/ 599123 w 4876800"/>
                  <a:gd name="connsiteY19" fmla="*/ 0 h 4849939"/>
                  <a:gd name="connsiteX20" fmla="*/ 432759 w 4876800"/>
                  <a:gd name="connsiteY20" fmla="*/ 0 h 4849939"/>
                  <a:gd name="connsiteX21" fmla="*/ 291560 w 4876800"/>
                  <a:gd name="connsiteY21" fmla="*/ 141189 h 4849939"/>
                  <a:gd name="connsiteX22" fmla="*/ 291560 w 4876800"/>
                  <a:gd name="connsiteY22" fmla="*/ 248984 h 4849939"/>
                  <a:gd name="connsiteX23" fmla="*/ 119063 w 4876800"/>
                  <a:gd name="connsiteY23" fmla="*/ 248984 h 4849939"/>
                  <a:gd name="connsiteX24" fmla="*/ 0 w 4876800"/>
                  <a:gd name="connsiteY24" fmla="*/ 368046 h 4849939"/>
                  <a:gd name="connsiteX25" fmla="*/ 0 w 4876800"/>
                  <a:gd name="connsiteY25" fmla="*/ 2091595 h 4849939"/>
                  <a:gd name="connsiteX26" fmla="*/ 71438 w 4876800"/>
                  <a:gd name="connsiteY26" fmla="*/ 2163032 h 4849939"/>
                  <a:gd name="connsiteX27" fmla="*/ 142875 w 4876800"/>
                  <a:gd name="connsiteY27" fmla="*/ 2091595 h 4849939"/>
                  <a:gd name="connsiteX28" fmla="*/ 142875 w 4876800"/>
                  <a:gd name="connsiteY28" fmla="*/ 1670780 h 4849939"/>
                  <a:gd name="connsiteX29" fmla="*/ 2836736 w 4876800"/>
                  <a:gd name="connsiteY29" fmla="*/ 1670780 h 4849939"/>
                  <a:gd name="connsiteX30" fmla="*/ 2836736 w 4876800"/>
                  <a:gd name="connsiteY30" fmla="*/ 1875444 h 4849939"/>
                  <a:gd name="connsiteX31" fmla="*/ 2613622 w 4876800"/>
                  <a:gd name="connsiteY31" fmla="*/ 1875444 h 4849939"/>
                  <a:gd name="connsiteX32" fmla="*/ 2494559 w 4876800"/>
                  <a:gd name="connsiteY32" fmla="*/ 1994507 h 4849939"/>
                  <a:gd name="connsiteX33" fmla="*/ 2494559 w 4876800"/>
                  <a:gd name="connsiteY33" fmla="*/ 2095853 h 4849939"/>
                  <a:gd name="connsiteX34" fmla="*/ 2331587 w 4876800"/>
                  <a:gd name="connsiteY34" fmla="*/ 2095853 h 4849939"/>
                  <a:gd name="connsiteX35" fmla="*/ 2331587 w 4876800"/>
                  <a:gd name="connsiteY35" fmla="*/ 1994507 h 4849939"/>
                  <a:gd name="connsiteX36" fmla="*/ 2212524 w 4876800"/>
                  <a:gd name="connsiteY36" fmla="*/ 1875444 h 4849939"/>
                  <a:gd name="connsiteX37" fmla="*/ 2016224 w 4876800"/>
                  <a:gd name="connsiteY37" fmla="*/ 1875444 h 4849939"/>
                  <a:gd name="connsiteX38" fmla="*/ 1897161 w 4876800"/>
                  <a:gd name="connsiteY38" fmla="*/ 1994507 h 4849939"/>
                  <a:gd name="connsiteX39" fmla="*/ 1897161 w 4876800"/>
                  <a:gd name="connsiteY39" fmla="*/ 3080575 h 4849939"/>
                  <a:gd name="connsiteX40" fmla="*/ 142875 w 4876800"/>
                  <a:gd name="connsiteY40" fmla="*/ 3080575 h 4849939"/>
                  <a:gd name="connsiteX41" fmla="*/ 142875 w 4876800"/>
                  <a:gd name="connsiteY41" fmla="*/ 2424970 h 4849939"/>
                  <a:gd name="connsiteX42" fmla="*/ 71438 w 4876800"/>
                  <a:gd name="connsiteY42" fmla="*/ 2353532 h 4849939"/>
                  <a:gd name="connsiteX43" fmla="*/ 0 w 4876800"/>
                  <a:gd name="connsiteY43" fmla="*/ 2424970 h 4849939"/>
                  <a:gd name="connsiteX44" fmla="*/ 0 w 4876800"/>
                  <a:gd name="connsiteY44" fmla="*/ 3104388 h 4849939"/>
                  <a:gd name="connsiteX45" fmla="*/ 119063 w 4876800"/>
                  <a:gd name="connsiteY45" fmla="*/ 3223450 h 4849939"/>
                  <a:gd name="connsiteX46" fmla="*/ 1897161 w 4876800"/>
                  <a:gd name="connsiteY46" fmla="*/ 3223450 h 4849939"/>
                  <a:gd name="connsiteX47" fmla="*/ 1897161 w 4876800"/>
                  <a:gd name="connsiteY47" fmla="*/ 3225899 h 4849939"/>
                  <a:gd name="connsiteX48" fmla="*/ 1897189 w 4876800"/>
                  <a:gd name="connsiteY48" fmla="*/ 3226451 h 4849939"/>
                  <a:gd name="connsiteX49" fmla="*/ 1897189 w 4876800"/>
                  <a:gd name="connsiteY49" fmla="*/ 4119229 h 4849939"/>
                  <a:gd name="connsiteX50" fmla="*/ 1918116 w 4876800"/>
                  <a:gd name="connsiteY50" fmla="*/ 4169750 h 4849939"/>
                  <a:gd name="connsiteX51" fmla="*/ 2576332 w 4876800"/>
                  <a:gd name="connsiteY51" fmla="*/ 4827861 h 4849939"/>
                  <a:gd name="connsiteX52" fmla="*/ 2627900 w 4876800"/>
                  <a:gd name="connsiteY52" fmla="*/ 4849940 h 4849939"/>
                  <a:gd name="connsiteX53" fmla="*/ 2628824 w 4876800"/>
                  <a:gd name="connsiteY53" fmla="*/ 4849892 h 4849939"/>
                  <a:gd name="connsiteX54" fmla="*/ 4025256 w 4876800"/>
                  <a:gd name="connsiteY54" fmla="*/ 4849892 h 4849939"/>
                  <a:gd name="connsiteX55" fmla="*/ 4096693 w 4876800"/>
                  <a:gd name="connsiteY55" fmla="*/ 4778455 h 4849939"/>
                  <a:gd name="connsiteX56" fmla="*/ 4025256 w 4876800"/>
                  <a:gd name="connsiteY56" fmla="*/ 4707017 h 4849939"/>
                  <a:gd name="connsiteX57" fmla="*/ 2699337 w 4876800"/>
                  <a:gd name="connsiteY57" fmla="*/ 4707017 h 4849939"/>
                  <a:gd name="connsiteX58" fmla="*/ 2699337 w 4876800"/>
                  <a:gd name="connsiteY58" fmla="*/ 4166807 h 4849939"/>
                  <a:gd name="connsiteX59" fmla="*/ 2580275 w 4876800"/>
                  <a:gd name="connsiteY59" fmla="*/ 4047744 h 4849939"/>
                  <a:gd name="connsiteX60" fmla="*/ 2040064 w 4876800"/>
                  <a:gd name="connsiteY60" fmla="*/ 4047744 h 4849939"/>
                  <a:gd name="connsiteX61" fmla="*/ 2040064 w 4876800"/>
                  <a:gd name="connsiteY61" fmla="*/ 3297336 h 4849939"/>
                  <a:gd name="connsiteX62" fmla="*/ 4733925 w 4876800"/>
                  <a:gd name="connsiteY62" fmla="*/ 3297336 h 4849939"/>
                  <a:gd name="connsiteX63" fmla="*/ 4733925 w 4876800"/>
                  <a:gd name="connsiteY63" fmla="*/ 4707017 h 4849939"/>
                  <a:gd name="connsiteX64" fmla="*/ 4358631 w 4876800"/>
                  <a:gd name="connsiteY64" fmla="*/ 4707017 h 4849939"/>
                  <a:gd name="connsiteX65" fmla="*/ 4287193 w 4876800"/>
                  <a:gd name="connsiteY65" fmla="*/ 4778455 h 4849939"/>
                  <a:gd name="connsiteX66" fmla="*/ 4358631 w 4876800"/>
                  <a:gd name="connsiteY66" fmla="*/ 4849892 h 4849939"/>
                  <a:gd name="connsiteX67" fmla="*/ 4757738 w 4876800"/>
                  <a:gd name="connsiteY67" fmla="*/ 4849892 h 4849939"/>
                  <a:gd name="connsiteX68" fmla="*/ 4876800 w 4876800"/>
                  <a:gd name="connsiteY68" fmla="*/ 4730830 h 4849939"/>
                  <a:gd name="connsiteX69" fmla="*/ 4876762 w 4876800"/>
                  <a:gd name="connsiteY69" fmla="*/ 1994507 h 4849939"/>
                  <a:gd name="connsiteX70" fmla="*/ 2545166 w 4876800"/>
                  <a:gd name="connsiteY70" fmla="*/ 142875 h 4849939"/>
                  <a:gd name="connsiteX71" fmla="*/ 2545166 w 4876800"/>
                  <a:gd name="connsiteY71" fmla="*/ 469382 h 4849939"/>
                  <a:gd name="connsiteX72" fmla="*/ 2382184 w 4876800"/>
                  <a:gd name="connsiteY72" fmla="*/ 469382 h 4849939"/>
                  <a:gd name="connsiteX73" fmla="*/ 2382184 w 4876800"/>
                  <a:gd name="connsiteY73" fmla="*/ 142875 h 4849939"/>
                  <a:gd name="connsiteX74" fmla="*/ 434435 w 4876800"/>
                  <a:gd name="connsiteY74" fmla="*/ 142875 h 4849939"/>
                  <a:gd name="connsiteX75" fmla="*/ 597427 w 4876800"/>
                  <a:gd name="connsiteY75" fmla="*/ 142875 h 4849939"/>
                  <a:gd name="connsiteX76" fmla="*/ 597427 w 4876800"/>
                  <a:gd name="connsiteY76" fmla="*/ 469382 h 4849939"/>
                  <a:gd name="connsiteX77" fmla="*/ 434435 w 4876800"/>
                  <a:gd name="connsiteY77" fmla="*/ 469382 h 4849939"/>
                  <a:gd name="connsiteX78" fmla="*/ 142875 w 4876800"/>
                  <a:gd name="connsiteY78" fmla="*/ 1527905 h 4849939"/>
                  <a:gd name="connsiteX79" fmla="*/ 142875 w 4876800"/>
                  <a:gd name="connsiteY79" fmla="*/ 391859 h 4849939"/>
                  <a:gd name="connsiteX80" fmla="*/ 291560 w 4876800"/>
                  <a:gd name="connsiteY80" fmla="*/ 391859 h 4849939"/>
                  <a:gd name="connsiteX81" fmla="*/ 291560 w 4876800"/>
                  <a:gd name="connsiteY81" fmla="*/ 471068 h 4849939"/>
                  <a:gd name="connsiteX82" fmla="*/ 432749 w 4876800"/>
                  <a:gd name="connsiteY82" fmla="*/ 612258 h 4849939"/>
                  <a:gd name="connsiteX83" fmla="*/ 599113 w 4876800"/>
                  <a:gd name="connsiteY83" fmla="*/ 612258 h 4849939"/>
                  <a:gd name="connsiteX84" fmla="*/ 740302 w 4876800"/>
                  <a:gd name="connsiteY84" fmla="*/ 471068 h 4849939"/>
                  <a:gd name="connsiteX85" fmla="*/ 740302 w 4876800"/>
                  <a:gd name="connsiteY85" fmla="*/ 391859 h 4849939"/>
                  <a:gd name="connsiteX86" fmla="*/ 2239299 w 4876800"/>
                  <a:gd name="connsiteY86" fmla="*/ 391859 h 4849939"/>
                  <a:gd name="connsiteX87" fmla="*/ 2239299 w 4876800"/>
                  <a:gd name="connsiteY87" fmla="*/ 471068 h 4849939"/>
                  <a:gd name="connsiteX88" fmla="*/ 2380479 w 4876800"/>
                  <a:gd name="connsiteY88" fmla="*/ 612258 h 4849939"/>
                  <a:gd name="connsiteX89" fmla="*/ 2546842 w 4876800"/>
                  <a:gd name="connsiteY89" fmla="*/ 612258 h 4849939"/>
                  <a:gd name="connsiteX90" fmla="*/ 2688031 w 4876800"/>
                  <a:gd name="connsiteY90" fmla="*/ 471068 h 4849939"/>
                  <a:gd name="connsiteX91" fmla="*/ 2688031 w 4876800"/>
                  <a:gd name="connsiteY91" fmla="*/ 391859 h 4849939"/>
                  <a:gd name="connsiteX92" fmla="*/ 2836726 w 4876800"/>
                  <a:gd name="connsiteY92" fmla="*/ 391859 h 4849939"/>
                  <a:gd name="connsiteX93" fmla="*/ 2836726 w 4876800"/>
                  <a:gd name="connsiteY93" fmla="*/ 1527905 h 4849939"/>
                  <a:gd name="connsiteX94" fmla="*/ 2556462 w 4876800"/>
                  <a:gd name="connsiteY94" fmla="*/ 4605947 h 4849939"/>
                  <a:gd name="connsiteX95" fmla="*/ 2141058 w 4876800"/>
                  <a:gd name="connsiteY95" fmla="*/ 4190609 h 4849939"/>
                  <a:gd name="connsiteX96" fmla="*/ 2556462 w 4876800"/>
                  <a:gd name="connsiteY96" fmla="*/ 4190609 h 4849939"/>
                  <a:gd name="connsiteX97" fmla="*/ 4733887 w 4876800"/>
                  <a:gd name="connsiteY97" fmla="*/ 3154461 h 4849939"/>
                  <a:gd name="connsiteX98" fmla="*/ 2040064 w 4876800"/>
                  <a:gd name="connsiteY98" fmla="*/ 3154461 h 4849939"/>
                  <a:gd name="connsiteX99" fmla="*/ 2040036 w 4876800"/>
                  <a:gd name="connsiteY99" fmla="*/ 2018319 h 4849939"/>
                  <a:gd name="connsiteX100" fmla="*/ 2188712 w 4876800"/>
                  <a:gd name="connsiteY100" fmla="*/ 2018319 h 4849939"/>
                  <a:gd name="connsiteX101" fmla="*/ 2188712 w 4876800"/>
                  <a:gd name="connsiteY101" fmla="*/ 2097567 h 4849939"/>
                  <a:gd name="connsiteX102" fmla="*/ 2329967 w 4876800"/>
                  <a:gd name="connsiteY102" fmla="*/ 2238728 h 4849939"/>
                  <a:gd name="connsiteX103" fmla="*/ 2496274 w 4876800"/>
                  <a:gd name="connsiteY103" fmla="*/ 2238728 h 4849939"/>
                  <a:gd name="connsiteX104" fmla="*/ 2637434 w 4876800"/>
                  <a:gd name="connsiteY104" fmla="*/ 2097567 h 4849939"/>
                  <a:gd name="connsiteX105" fmla="*/ 2637434 w 4876800"/>
                  <a:gd name="connsiteY105" fmla="*/ 2018319 h 4849939"/>
                  <a:gd name="connsiteX106" fmla="*/ 4136479 w 4876800"/>
                  <a:gd name="connsiteY106" fmla="*/ 2018319 h 4849939"/>
                  <a:gd name="connsiteX107" fmla="*/ 4136479 w 4876800"/>
                  <a:gd name="connsiteY107" fmla="*/ 2097567 h 4849939"/>
                  <a:gd name="connsiteX108" fmla="*/ 4277640 w 4876800"/>
                  <a:gd name="connsiteY108" fmla="*/ 2238728 h 4849939"/>
                  <a:gd name="connsiteX109" fmla="*/ 4444041 w 4876800"/>
                  <a:gd name="connsiteY109" fmla="*/ 2238728 h 4849939"/>
                  <a:gd name="connsiteX110" fmla="*/ 4585202 w 4876800"/>
                  <a:gd name="connsiteY110" fmla="*/ 2097567 h 4849939"/>
                  <a:gd name="connsiteX111" fmla="*/ 4585202 w 4876800"/>
                  <a:gd name="connsiteY111" fmla="*/ 2018319 h 4849939"/>
                  <a:gd name="connsiteX112" fmla="*/ 4733878 w 4876800"/>
                  <a:gd name="connsiteY112" fmla="*/ 2018319 h 4849939"/>
                  <a:gd name="connsiteX113" fmla="*/ 4733878 w 4876800"/>
                  <a:gd name="connsiteY113" fmla="*/ 3154461 h 4849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4876800" h="4849939">
                    <a:moveTo>
                      <a:pt x="4876762" y="1994507"/>
                    </a:moveTo>
                    <a:cubicBezTo>
                      <a:pt x="4876762" y="1928851"/>
                      <a:pt x="4823356" y="1875444"/>
                      <a:pt x="4757700" y="1875444"/>
                    </a:cubicBezTo>
                    <a:lnTo>
                      <a:pt x="4561399" y="1875444"/>
                    </a:lnTo>
                    <a:cubicBezTo>
                      <a:pt x="4495743" y="1875444"/>
                      <a:pt x="4442336" y="1928851"/>
                      <a:pt x="4442336" y="1994507"/>
                    </a:cubicBezTo>
                    <a:lnTo>
                      <a:pt x="4442336" y="2095853"/>
                    </a:lnTo>
                    <a:lnTo>
                      <a:pt x="4279364" y="2095853"/>
                    </a:lnTo>
                    <a:lnTo>
                      <a:pt x="4279364" y="1994507"/>
                    </a:lnTo>
                    <a:cubicBezTo>
                      <a:pt x="4279364" y="1928851"/>
                      <a:pt x="4225957" y="1875444"/>
                      <a:pt x="4160301" y="1875444"/>
                    </a:cubicBezTo>
                    <a:lnTo>
                      <a:pt x="2979611" y="1875444"/>
                    </a:lnTo>
                    <a:lnTo>
                      <a:pt x="2979611" y="368046"/>
                    </a:lnTo>
                    <a:cubicBezTo>
                      <a:pt x="2979611" y="302390"/>
                      <a:pt x="2926204" y="248984"/>
                      <a:pt x="2860548" y="248984"/>
                    </a:cubicBezTo>
                    <a:lnTo>
                      <a:pt x="2688041" y="248984"/>
                    </a:lnTo>
                    <a:lnTo>
                      <a:pt x="2688041" y="141189"/>
                    </a:lnTo>
                    <a:cubicBezTo>
                      <a:pt x="2688041" y="63341"/>
                      <a:pt x="2624709" y="0"/>
                      <a:pt x="2546852" y="0"/>
                    </a:cubicBezTo>
                    <a:lnTo>
                      <a:pt x="2380488" y="0"/>
                    </a:lnTo>
                    <a:cubicBezTo>
                      <a:pt x="2302640" y="0"/>
                      <a:pt x="2239309" y="63332"/>
                      <a:pt x="2239309" y="141189"/>
                    </a:cubicBezTo>
                    <a:lnTo>
                      <a:pt x="2239309" y="248984"/>
                    </a:lnTo>
                    <a:lnTo>
                      <a:pt x="740312" y="248984"/>
                    </a:lnTo>
                    <a:lnTo>
                      <a:pt x="740312" y="141189"/>
                    </a:lnTo>
                    <a:cubicBezTo>
                      <a:pt x="740312" y="63341"/>
                      <a:pt x="676980" y="0"/>
                      <a:pt x="599123" y="0"/>
                    </a:cubicBezTo>
                    <a:lnTo>
                      <a:pt x="432759" y="0"/>
                    </a:lnTo>
                    <a:cubicBezTo>
                      <a:pt x="354901" y="0"/>
                      <a:pt x="291560" y="63341"/>
                      <a:pt x="291560" y="141189"/>
                    </a:cubicBezTo>
                    <a:lnTo>
                      <a:pt x="291560" y="248984"/>
                    </a:lnTo>
                    <a:lnTo>
                      <a:pt x="119063" y="248984"/>
                    </a:lnTo>
                    <a:cubicBezTo>
                      <a:pt x="53407" y="248984"/>
                      <a:pt x="0" y="302390"/>
                      <a:pt x="0" y="368046"/>
                    </a:cubicBezTo>
                    <a:lnTo>
                      <a:pt x="0" y="2091595"/>
                    </a:lnTo>
                    <a:cubicBezTo>
                      <a:pt x="0" y="2131047"/>
                      <a:pt x="31975" y="2163032"/>
                      <a:pt x="71438" y="2163032"/>
                    </a:cubicBezTo>
                    <a:cubicBezTo>
                      <a:pt x="110900" y="2163032"/>
                      <a:pt x="142875" y="2131047"/>
                      <a:pt x="142875" y="2091595"/>
                    </a:cubicBezTo>
                    <a:lnTo>
                      <a:pt x="142875" y="1670780"/>
                    </a:lnTo>
                    <a:lnTo>
                      <a:pt x="2836736" y="1670780"/>
                    </a:lnTo>
                    <a:lnTo>
                      <a:pt x="2836736" y="1875444"/>
                    </a:lnTo>
                    <a:lnTo>
                      <a:pt x="2613622" y="1875444"/>
                    </a:lnTo>
                    <a:cubicBezTo>
                      <a:pt x="2547966" y="1875444"/>
                      <a:pt x="2494559" y="1928851"/>
                      <a:pt x="2494559" y="1994507"/>
                    </a:cubicBezTo>
                    <a:lnTo>
                      <a:pt x="2494559" y="2095853"/>
                    </a:lnTo>
                    <a:lnTo>
                      <a:pt x="2331587" y="2095853"/>
                    </a:lnTo>
                    <a:lnTo>
                      <a:pt x="2331587" y="1994507"/>
                    </a:lnTo>
                    <a:cubicBezTo>
                      <a:pt x="2331587" y="1928851"/>
                      <a:pt x="2278180" y="1875444"/>
                      <a:pt x="2212524" y="1875444"/>
                    </a:cubicBezTo>
                    <a:lnTo>
                      <a:pt x="2016224" y="1875444"/>
                    </a:lnTo>
                    <a:cubicBezTo>
                      <a:pt x="1950568" y="1875444"/>
                      <a:pt x="1897161" y="1928851"/>
                      <a:pt x="1897161" y="1994507"/>
                    </a:cubicBezTo>
                    <a:lnTo>
                      <a:pt x="1897161" y="3080575"/>
                    </a:lnTo>
                    <a:lnTo>
                      <a:pt x="142875" y="3080575"/>
                    </a:lnTo>
                    <a:lnTo>
                      <a:pt x="142875" y="2424970"/>
                    </a:lnTo>
                    <a:cubicBezTo>
                      <a:pt x="142875" y="2385517"/>
                      <a:pt x="110900" y="2353532"/>
                      <a:pt x="71438" y="2353532"/>
                    </a:cubicBezTo>
                    <a:cubicBezTo>
                      <a:pt x="31975" y="2353532"/>
                      <a:pt x="0" y="2385517"/>
                      <a:pt x="0" y="2424970"/>
                    </a:cubicBezTo>
                    <a:lnTo>
                      <a:pt x="0" y="3104388"/>
                    </a:lnTo>
                    <a:cubicBezTo>
                      <a:pt x="0" y="3170044"/>
                      <a:pt x="53407" y="3223450"/>
                      <a:pt x="119063" y="3223450"/>
                    </a:cubicBezTo>
                    <a:lnTo>
                      <a:pt x="1897161" y="3223450"/>
                    </a:lnTo>
                    <a:lnTo>
                      <a:pt x="1897161" y="3225899"/>
                    </a:lnTo>
                    <a:cubicBezTo>
                      <a:pt x="1897161" y="3226089"/>
                      <a:pt x="1897189" y="3226261"/>
                      <a:pt x="1897189" y="3226451"/>
                    </a:cubicBezTo>
                    <a:lnTo>
                      <a:pt x="1897189" y="4119229"/>
                    </a:lnTo>
                    <a:cubicBezTo>
                      <a:pt x="1897189" y="4138175"/>
                      <a:pt x="1904714" y="4156348"/>
                      <a:pt x="1918116" y="4169750"/>
                    </a:cubicBezTo>
                    <a:lnTo>
                      <a:pt x="2576332" y="4827861"/>
                    </a:lnTo>
                    <a:cubicBezTo>
                      <a:pt x="2589333" y="4841443"/>
                      <a:pt x="2607602" y="4849940"/>
                      <a:pt x="2627900" y="4849940"/>
                    </a:cubicBezTo>
                    <a:cubicBezTo>
                      <a:pt x="2628214" y="4849940"/>
                      <a:pt x="2628510" y="4849902"/>
                      <a:pt x="2628824" y="4849892"/>
                    </a:cubicBezTo>
                    <a:lnTo>
                      <a:pt x="4025256" y="4849892"/>
                    </a:lnTo>
                    <a:cubicBezTo>
                      <a:pt x="4064718" y="4849892"/>
                      <a:pt x="4096693" y="4817907"/>
                      <a:pt x="4096693" y="4778455"/>
                    </a:cubicBezTo>
                    <a:cubicBezTo>
                      <a:pt x="4096693" y="4739002"/>
                      <a:pt x="4064718" y="4707017"/>
                      <a:pt x="4025256" y="4707017"/>
                    </a:cubicBezTo>
                    <a:lnTo>
                      <a:pt x="2699337" y="4707017"/>
                    </a:lnTo>
                    <a:lnTo>
                      <a:pt x="2699337" y="4166807"/>
                    </a:lnTo>
                    <a:cubicBezTo>
                      <a:pt x="2699337" y="4101151"/>
                      <a:pt x="2645931" y="4047744"/>
                      <a:pt x="2580275" y="4047744"/>
                    </a:cubicBezTo>
                    <a:lnTo>
                      <a:pt x="2040064" y="4047744"/>
                    </a:lnTo>
                    <a:lnTo>
                      <a:pt x="2040064" y="3297336"/>
                    </a:lnTo>
                    <a:lnTo>
                      <a:pt x="4733925" y="3297336"/>
                    </a:lnTo>
                    <a:lnTo>
                      <a:pt x="4733925" y="4707017"/>
                    </a:lnTo>
                    <a:lnTo>
                      <a:pt x="4358631" y="4707017"/>
                    </a:lnTo>
                    <a:cubicBezTo>
                      <a:pt x="4319169" y="4707017"/>
                      <a:pt x="4287193" y="4739002"/>
                      <a:pt x="4287193" y="4778455"/>
                    </a:cubicBezTo>
                    <a:cubicBezTo>
                      <a:pt x="4287193" y="4817907"/>
                      <a:pt x="4319169" y="4849892"/>
                      <a:pt x="4358631" y="4849892"/>
                    </a:cubicBezTo>
                    <a:lnTo>
                      <a:pt x="4757738" y="4849892"/>
                    </a:lnTo>
                    <a:cubicBezTo>
                      <a:pt x="4823394" y="4849892"/>
                      <a:pt x="4876800" y="4796485"/>
                      <a:pt x="4876800" y="4730830"/>
                    </a:cubicBezTo>
                    <a:cubicBezTo>
                      <a:pt x="4876791" y="3176816"/>
                      <a:pt x="4876800" y="3628416"/>
                      <a:pt x="4876762" y="1994507"/>
                    </a:cubicBezTo>
                    <a:close/>
                    <a:moveTo>
                      <a:pt x="2545166" y="142875"/>
                    </a:moveTo>
                    <a:lnTo>
                      <a:pt x="2545166" y="469382"/>
                    </a:lnTo>
                    <a:lnTo>
                      <a:pt x="2382184" y="469382"/>
                    </a:lnTo>
                    <a:cubicBezTo>
                      <a:pt x="2382184" y="385467"/>
                      <a:pt x="2382184" y="226505"/>
                      <a:pt x="2382184" y="142875"/>
                    </a:cubicBezTo>
                    <a:close/>
                    <a:moveTo>
                      <a:pt x="434435" y="142875"/>
                    </a:moveTo>
                    <a:lnTo>
                      <a:pt x="597427" y="142875"/>
                    </a:lnTo>
                    <a:lnTo>
                      <a:pt x="597427" y="469382"/>
                    </a:lnTo>
                    <a:lnTo>
                      <a:pt x="434435" y="469382"/>
                    </a:lnTo>
                    <a:close/>
                    <a:moveTo>
                      <a:pt x="142875" y="1527905"/>
                    </a:moveTo>
                    <a:lnTo>
                      <a:pt x="142875" y="391859"/>
                    </a:lnTo>
                    <a:lnTo>
                      <a:pt x="291560" y="391859"/>
                    </a:lnTo>
                    <a:lnTo>
                      <a:pt x="291560" y="471068"/>
                    </a:lnTo>
                    <a:cubicBezTo>
                      <a:pt x="291560" y="548916"/>
                      <a:pt x="354892" y="612258"/>
                      <a:pt x="432749" y="612258"/>
                    </a:cubicBezTo>
                    <a:lnTo>
                      <a:pt x="599113" y="612258"/>
                    </a:lnTo>
                    <a:cubicBezTo>
                      <a:pt x="676970" y="612258"/>
                      <a:pt x="740302" y="548916"/>
                      <a:pt x="740302" y="471068"/>
                    </a:cubicBezTo>
                    <a:lnTo>
                      <a:pt x="740302" y="391859"/>
                    </a:lnTo>
                    <a:lnTo>
                      <a:pt x="2239299" y="391859"/>
                    </a:lnTo>
                    <a:lnTo>
                      <a:pt x="2239299" y="471068"/>
                    </a:lnTo>
                    <a:cubicBezTo>
                      <a:pt x="2239299" y="548916"/>
                      <a:pt x="2302631" y="612258"/>
                      <a:pt x="2380479" y="612258"/>
                    </a:cubicBezTo>
                    <a:lnTo>
                      <a:pt x="2546842" y="612258"/>
                    </a:lnTo>
                    <a:cubicBezTo>
                      <a:pt x="2624700" y="612258"/>
                      <a:pt x="2688031" y="548916"/>
                      <a:pt x="2688031" y="471068"/>
                    </a:cubicBezTo>
                    <a:lnTo>
                      <a:pt x="2688031" y="391859"/>
                    </a:lnTo>
                    <a:lnTo>
                      <a:pt x="2836726" y="391859"/>
                    </a:lnTo>
                    <a:lnTo>
                      <a:pt x="2836726" y="1527905"/>
                    </a:lnTo>
                    <a:close/>
                    <a:moveTo>
                      <a:pt x="2556462" y="4605947"/>
                    </a:moveTo>
                    <a:lnTo>
                      <a:pt x="2141058" y="4190609"/>
                    </a:lnTo>
                    <a:lnTo>
                      <a:pt x="2556462" y="4190609"/>
                    </a:lnTo>
                    <a:close/>
                    <a:moveTo>
                      <a:pt x="4733887" y="3154461"/>
                    </a:moveTo>
                    <a:lnTo>
                      <a:pt x="2040064" y="3154461"/>
                    </a:lnTo>
                    <a:cubicBezTo>
                      <a:pt x="2040064" y="2964275"/>
                      <a:pt x="2040036" y="2026301"/>
                      <a:pt x="2040036" y="2018319"/>
                    </a:cubicBezTo>
                    <a:lnTo>
                      <a:pt x="2188712" y="2018319"/>
                    </a:lnTo>
                    <a:lnTo>
                      <a:pt x="2188712" y="2097567"/>
                    </a:lnTo>
                    <a:cubicBezTo>
                      <a:pt x="2188712" y="2175405"/>
                      <a:pt x="2252072" y="2238728"/>
                      <a:pt x="2329967" y="2238728"/>
                    </a:cubicBezTo>
                    <a:lnTo>
                      <a:pt x="2496274" y="2238728"/>
                    </a:lnTo>
                    <a:cubicBezTo>
                      <a:pt x="2574112" y="2238728"/>
                      <a:pt x="2637434" y="2175405"/>
                      <a:pt x="2637434" y="2097567"/>
                    </a:cubicBezTo>
                    <a:lnTo>
                      <a:pt x="2637434" y="2018319"/>
                    </a:lnTo>
                    <a:lnTo>
                      <a:pt x="4136479" y="2018319"/>
                    </a:lnTo>
                    <a:lnTo>
                      <a:pt x="4136479" y="2097567"/>
                    </a:lnTo>
                    <a:cubicBezTo>
                      <a:pt x="4136479" y="2175405"/>
                      <a:pt x="4199801" y="2238728"/>
                      <a:pt x="4277640" y="2238728"/>
                    </a:cubicBezTo>
                    <a:lnTo>
                      <a:pt x="4444041" y="2238728"/>
                    </a:lnTo>
                    <a:cubicBezTo>
                      <a:pt x="4521880" y="2238728"/>
                      <a:pt x="4585202" y="2175405"/>
                      <a:pt x="4585202" y="2097567"/>
                    </a:cubicBezTo>
                    <a:lnTo>
                      <a:pt x="4585202" y="2018319"/>
                    </a:lnTo>
                    <a:lnTo>
                      <a:pt x="4733878" y="2018319"/>
                    </a:lnTo>
                    <a:lnTo>
                      <a:pt x="4733878" y="315446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883B51B-4A7F-4AD1-823D-E5B9708096D6}"/>
                  </a:ext>
                </a:extLst>
              </p:cNvPr>
              <p:cNvSpPr/>
              <p:nvPr/>
            </p:nvSpPr>
            <p:spPr>
              <a:xfrm>
                <a:off x="7183564" y="4614790"/>
                <a:ext cx="316991" cy="754518"/>
              </a:xfrm>
              <a:custGeom>
                <a:avLst/>
                <a:gdLst>
                  <a:gd name="connsiteX0" fmla="*/ 71438 w 316991"/>
                  <a:gd name="connsiteY0" fmla="*/ 611644 h 754518"/>
                  <a:gd name="connsiteX1" fmla="*/ 0 w 316991"/>
                  <a:gd name="connsiteY1" fmla="*/ 683081 h 754518"/>
                  <a:gd name="connsiteX2" fmla="*/ 71438 w 316991"/>
                  <a:gd name="connsiteY2" fmla="*/ 754519 h 754518"/>
                  <a:gd name="connsiteX3" fmla="*/ 245554 w 316991"/>
                  <a:gd name="connsiteY3" fmla="*/ 754519 h 754518"/>
                  <a:gd name="connsiteX4" fmla="*/ 316992 w 316991"/>
                  <a:gd name="connsiteY4" fmla="*/ 683081 h 754518"/>
                  <a:gd name="connsiteX5" fmla="*/ 245554 w 316991"/>
                  <a:gd name="connsiteY5" fmla="*/ 611644 h 754518"/>
                  <a:gd name="connsiteX6" fmla="*/ 229924 w 316991"/>
                  <a:gd name="connsiteY6" fmla="*/ 611644 h 754518"/>
                  <a:gd name="connsiteX7" fmla="*/ 229924 w 316991"/>
                  <a:gd name="connsiteY7" fmla="*/ 71443 h 754518"/>
                  <a:gd name="connsiteX8" fmla="*/ 185823 w 316991"/>
                  <a:gd name="connsiteY8" fmla="*/ 5444 h 754518"/>
                  <a:gd name="connsiteX9" fmla="*/ 107966 w 316991"/>
                  <a:gd name="connsiteY9" fmla="*/ 20932 h 754518"/>
                  <a:gd name="connsiteX10" fmla="*/ 37567 w 316991"/>
                  <a:gd name="connsiteY10" fmla="*/ 91341 h 754518"/>
                  <a:gd name="connsiteX11" fmla="*/ 37576 w 316991"/>
                  <a:gd name="connsiteY11" fmla="*/ 192363 h 754518"/>
                  <a:gd name="connsiteX12" fmla="*/ 87039 w 316991"/>
                  <a:gd name="connsiteY12" fmla="*/ 213270 h 754518"/>
                  <a:gd name="connsiteX13" fmla="*/ 87039 w 316991"/>
                  <a:gd name="connsiteY13" fmla="*/ 611644 h 75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991" h="754518">
                    <a:moveTo>
                      <a:pt x="71438" y="611644"/>
                    </a:moveTo>
                    <a:cubicBezTo>
                      <a:pt x="31975" y="611644"/>
                      <a:pt x="0" y="643629"/>
                      <a:pt x="0" y="683081"/>
                    </a:cubicBezTo>
                    <a:cubicBezTo>
                      <a:pt x="0" y="722534"/>
                      <a:pt x="31975" y="754519"/>
                      <a:pt x="71438" y="754519"/>
                    </a:cubicBezTo>
                    <a:lnTo>
                      <a:pt x="245554" y="754519"/>
                    </a:lnTo>
                    <a:cubicBezTo>
                      <a:pt x="285017" y="754519"/>
                      <a:pt x="316992" y="722534"/>
                      <a:pt x="316992" y="683081"/>
                    </a:cubicBezTo>
                    <a:cubicBezTo>
                      <a:pt x="316992" y="643629"/>
                      <a:pt x="285017" y="611644"/>
                      <a:pt x="245554" y="611644"/>
                    </a:cubicBezTo>
                    <a:lnTo>
                      <a:pt x="229924" y="611644"/>
                    </a:lnTo>
                    <a:lnTo>
                      <a:pt x="229924" y="71443"/>
                    </a:lnTo>
                    <a:cubicBezTo>
                      <a:pt x="229924" y="42544"/>
                      <a:pt x="212522" y="16493"/>
                      <a:pt x="185823" y="5444"/>
                    </a:cubicBezTo>
                    <a:cubicBezTo>
                      <a:pt x="159096" y="-5624"/>
                      <a:pt x="128397" y="501"/>
                      <a:pt x="107966" y="20932"/>
                    </a:cubicBezTo>
                    <a:lnTo>
                      <a:pt x="37567" y="91341"/>
                    </a:lnTo>
                    <a:cubicBezTo>
                      <a:pt x="9668" y="119239"/>
                      <a:pt x="9668" y="164474"/>
                      <a:pt x="37576" y="192363"/>
                    </a:cubicBezTo>
                    <a:cubicBezTo>
                      <a:pt x="51264" y="206050"/>
                      <a:pt x="69114" y="213013"/>
                      <a:pt x="87039" y="213270"/>
                    </a:cubicBezTo>
                    <a:lnTo>
                      <a:pt x="87039" y="61164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CAABBC1-2094-4700-B0F3-BA175BF42F3C}"/>
                  </a:ext>
                </a:extLst>
              </p:cNvPr>
              <p:cNvSpPr/>
              <p:nvPr/>
            </p:nvSpPr>
            <p:spPr>
              <a:xfrm>
                <a:off x="6595186" y="4607309"/>
                <a:ext cx="438759" cy="762000"/>
              </a:xfrm>
              <a:custGeom>
                <a:avLst/>
                <a:gdLst>
                  <a:gd name="connsiteX0" fmla="*/ 209655 w 438759"/>
                  <a:gd name="connsiteY0" fmla="*/ 619125 h 762000"/>
                  <a:gd name="connsiteX1" fmla="*/ 71438 w 438759"/>
                  <a:gd name="connsiteY1" fmla="*/ 619125 h 762000"/>
                  <a:gd name="connsiteX2" fmla="*/ 0 w 438759"/>
                  <a:gd name="connsiteY2" fmla="*/ 690563 h 762000"/>
                  <a:gd name="connsiteX3" fmla="*/ 71438 w 438759"/>
                  <a:gd name="connsiteY3" fmla="*/ 762000 h 762000"/>
                  <a:gd name="connsiteX4" fmla="*/ 209655 w 438759"/>
                  <a:gd name="connsiteY4" fmla="*/ 762000 h 762000"/>
                  <a:gd name="connsiteX5" fmla="*/ 371608 w 438759"/>
                  <a:gd name="connsiteY5" fmla="*/ 694858 h 762000"/>
                  <a:gd name="connsiteX6" fmla="*/ 438217 w 438759"/>
                  <a:gd name="connsiteY6" fmla="*/ 516855 h 762000"/>
                  <a:gd name="connsiteX7" fmla="*/ 294161 w 438759"/>
                  <a:gd name="connsiteY7" fmla="*/ 320973 h 762000"/>
                  <a:gd name="connsiteX8" fmla="*/ 384010 w 438759"/>
                  <a:gd name="connsiteY8" fmla="*/ 236058 h 762000"/>
                  <a:gd name="connsiteX9" fmla="*/ 417243 w 438759"/>
                  <a:gd name="connsiteY9" fmla="*/ 86296 h 762000"/>
                  <a:gd name="connsiteX10" fmla="*/ 290198 w 438759"/>
                  <a:gd name="connsiteY10" fmla="*/ 0 h 762000"/>
                  <a:gd name="connsiteX11" fmla="*/ 71438 w 438759"/>
                  <a:gd name="connsiteY11" fmla="*/ 0 h 762000"/>
                  <a:gd name="connsiteX12" fmla="*/ 0 w 438759"/>
                  <a:gd name="connsiteY12" fmla="*/ 71438 h 762000"/>
                  <a:gd name="connsiteX13" fmla="*/ 71438 w 438759"/>
                  <a:gd name="connsiteY13" fmla="*/ 142875 h 762000"/>
                  <a:gd name="connsiteX14" fmla="*/ 274587 w 438759"/>
                  <a:gd name="connsiteY14" fmla="*/ 142875 h 762000"/>
                  <a:gd name="connsiteX15" fmla="*/ 93850 w 438759"/>
                  <a:gd name="connsiteY15" fmla="*/ 313696 h 762000"/>
                  <a:gd name="connsiteX16" fmla="*/ 75238 w 438759"/>
                  <a:gd name="connsiteY16" fmla="*/ 398050 h 762000"/>
                  <a:gd name="connsiteX17" fmla="*/ 146733 w 438759"/>
                  <a:gd name="connsiteY17" fmla="*/ 446542 h 762000"/>
                  <a:gd name="connsiteX18" fmla="*/ 205292 w 438759"/>
                  <a:gd name="connsiteY18" fmla="*/ 446542 h 762000"/>
                  <a:gd name="connsiteX19" fmla="*/ 295666 w 438759"/>
                  <a:gd name="connsiteY19" fmla="*/ 526666 h 762000"/>
                  <a:gd name="connsiteX20" fmla="*/ 209655 w 438759"/>
                  <a:gd name="connsiteY20" fmla="*/ 619125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38759" h="762000">
                    <a:moveTo>
                      <a:pt x="209655" y="619125"/>
                    </a:moveTo>
                    <a:lnTo>
                      <a:pt x="71438" y="619125"/>
                    </a:lnTo>
                    <a:cubicBezTo>
                      <a:pt x="31976" y="619125"/>
                      <a:pt x="0" y="651110"/>
                      <a:pt x="0" y="690563"/>
                    </a:cubicBezTo>
                    <a:cubicBezTo>
                      <a:pt x="0" y="730015"/>
                      <a:pt x="31976" y="762000"/>
                      <a:pt x="71438" y="762000"/>
                    </a:cubicBezTo>
                    <a:lnTo>
                      <a:pt x="209655" y="762000"/>
                    </a:lnTo>
                    <a:cubicBezTo>
                      <a:pt x="270796" y="762000"/>
                      <a:pt x="328308" y="738159"/>
                      <a:pt x="371608" y="694858"/>
                    </a:cubicBezTo>
                    <a:cubicBezTo>
                      <a:pt x="418490" y="647986"/>
                      <a:pt x="442770" y="583111"/>
                      <a:pt x="438217" y="516855"/>
                    </a:cubicBezTo>
                    <a:cubicBezTo>
                      <a:pt x="432083" y="427939"/>
                      <a:pt x="373914" y="353349"/>
                      <a:pt x="294161" y="320973"/>
                    </a:cubicBezTo>
                    <a:lnTo>
                      <a:pt x="384010" y="236058"/>
                    </a:lnTo>
                    <a:cubicBezTo>
                      <a:pt x="424987" y="197444"/>
                      <a:pt x="438036" y="138655"/>
                      <a:pt x="417243" y="86296"/>
                    </a:cubicBezTo>
                    <a:cubicBezTo>
                      <a:pt x="396431" y="33871"/>
                      <a:pt x="346567" y="0"/>
                      <a:pt x="290198" y="0"/>
                    </a:cubicBezTo>
                    <a:lnTo>
                      <a:pt x="71438" y="0"/>
                    </a:lnTo>
                    <a:cubicBezTo>
                      <a:pt x="31976" y="0"/>
                      <a:pt x="0" y="31985"/>
                      <a:pt x="0" y="71438"/>
                    </a:cubicBezTo>
                    <a:cubicBezTo>
                      <a:pt x="0" y="110890"/>
                      <a:pt x="31976" y="142875"/>
                      <a:pt x="71438" y="142875"/>
                    </a:cubicBezTo>
                    <a:lnTo>
                      <a:pt x="274587" y="142875"/>
                    </a:lnTo>
                    <a:lnTo>
                      <a:pt x="93850" y="313696"/>
                    </a:lnTo>
                    <a:cubicBezTo>
                      <a:pt x="70818" y="335489"/>
                      <a:pt x="63513" y="368598"/>
                      <a:pt x="75238" y="398050"/>
                    </a:cubicBezTo>
                    <a:cubicBezTo>
                      <a:pt x="86963" y="427511"/>
                      <a:pt x="115033" y="446542"/>
                      <a:pt x="146733" y="446542"/>
                    </a:cubicBezTo>
                    <a:lnTo>
                      <a:pt x="205292" y="446542"/>
                    </a:lnTo>
                    <a:cubicBezTo>
                      <a:pt x="252870" y="446542"/>
                      <a:pt x="292570" y="481736"/>
                      <a:pt x="295666" y="526666"/>
                    </a:cubicBezTo>
                    <a:cubicBezTo>
                      <a:pt x="299247" y="578548"/>
                      <a:pt x="257813" y="619125"/>
                      <a:pt x="209655" y="6191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grpSp>
            <p:nvGrpSpPr>
              <p:cNvPr id="69" name="Graphic 59">
                <a:extLst>
                  <a:ext uri="{FF2B5EF4-FFF2-40B4-BE49-F238E27FC236}">
                    <a16:creationId xmlns:a16="http://schemas.microsoft.com/office/drawing/2014/main" id="{395F2862-CF4D-4EE5-AC6A-7BB4CAA95A3F}"/>
                  </a:ext>
                </a:extLst>
              </p:cNvPr>
              <p:cNvGrpSpPr/>
              <p:nvPr/>
            </p:nvGrpSpPr>
            <p:grpSpPr>
              <a:xfrm>
                <a:off x="6189716" y="3319452"/>
                <a:ext cx="1709689" cy="718518"/>
                <a:chOff x="6189716" y="3319452"/>
                <a:chExt cx="1709689" cy="718518"/>
              </a:xfrm>
              <a:grpFill/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1A6CE84C-5680-4C00-A630-D3DDFFCDD442}"/>
                    </a:ext>
                  </a:extLst>
                </p:cNvPr>
                <p:cNvSpPr/>
                <p:nvPr/>
              </p:nvSpPr>
              <p:spPr>
                <a:xfrm>
                  <a:off x="6819804" y="3324720"/>
                  <a:ext cx="383209" cy="713241"/>
                </a:xfrm>
                <a:custGeom>
                  <a:avLst/>
                  <a:gdLst>
                    <a:gd name="connsiteX0" fmla="*/ 311772 w 383209"/>
                    <a:gd name="connsiteY0" fmla="*/ 142875 h 713241"/>
                    <a:gd name="connsiteX1" fmla="*/ 383210 w 383209"/>
                    <a:gd name="connsiteY1" fmla="*/ 71438 h 713241"/>
                    <a:gd name="connsiteX2" fmla="*/ 311772 w 383209"/>
                    <a:gd name="connsiteY2" fmla="*/ 0 h 713241"/>
                    <a:gd name="connsiteX3" fmla="*/ 71438 w 383209"/>
                    <a:gd name="connsiteY3" fmla="*/ 0 h 713241"/>
                    <a:gd name="connsiteX4" fmla="*/ 0 w 383209"/>
                    <a:gd name="connsiteY4" fmla="*/ 71438 h 713241"/>
                    <a:gd name="connsiteX5" fmla="*/ 0 w 383209"/>
                    <a:gd name="connsiteY5" fmla="*/ 641804 h 713241"/>
                    <a:gd name="connsiteX6" fmla="*/ 71438 w 383209"/>
                    <a:gd name="connsiteY6" fmla="*/ 713242 h 713241"/>
                    <a:gd name="connsiteX7" fmla="*/ 311763 w 383209"/>
                    <a:gd name="connsiteY7" fmla="*/ 713242 h 713241"/>
                    <a:gd name="connsiteX8" fmla="*/ 383200 w 383209"/>
                    <a:gd name="connsiteY8" fmla="*/ 641804 h 713241"/>
                    <a:gd name="connsiteX9" fmla="*/ 311763 w 383209"/>
                    <a:gd name="connsiteY9" fmla="*/ 570367 h 713241"/>
                    <a:gd name="connsiteX10" fmla="*/ 142875 w 383209"/>
                    <a:gd name="connsiteY10" fmla="*/ 570367 h 713241"/>
                    <a:gd name="connsiteX11" fmla="*/ 142875 w 383209"/>
                    <a:gd name="connsiteY11" fmla="*/ 428054 h 713241"/>
                    <a:gd name="connsiteX12" fmla="*/ 294046 w 383209"/>
                    <a:gd name="connsiteY12" fmla="*/ 428054 h 713241"/>
                    <a:gd name="connsiteX13" fmla="*/ 365484 w 383209"/>
                    <a:gd name="connsiteY13" fmla="*/ 356616 h 713241"/>
                    <a:gd name="connsiteX14" fmla="*/ 294046 w 383209"/>
                    <a:gd name="connsiteY14" fmla="*/ 285179 h 713241"/>
                    <a:gd name="connsiteX15" fmla="*/ 142875 w 383209"/>
                    <a:gd name="connsiteY15" fmla="*/ 285179 h 713241"/>
                    <a:gd name="connsiteX16" fmla="*/ 142875 w 383209"/>
                    <a:gd name="connsiteY16" fmla="*/ 142875 h 71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83209" h="713241">
                      <a:moveTo>
                        <a:pt x="311772" y="142875"/>
                      </a:moveTo>
                      <a:cubicBezTo>
                        <a:pt x="351234" y="142875"/>
                        <a:pt x="383210" y="110890"/>
                        <a:pt x="383210" y="71438"/>
                      </a:cubicBezTo>
                      <a:cubicBezTo>
                        <a:pt x="383210" y="31985"/>
                        <a:pt x="351234" y="0"/>
                        <a:pt x="311772" y="0"/>
                      </a:cubicBezTo>
                      <a:lnTo>
                        <a:pt x="71438" y="0"/>
                      </a:lnTo>
                      <a:cubicBezTo>
                        <a:pt x="31975" y="0"/>
                        <a:pt x="0" y="31985"/>
                        <a:pt x="0" y="71438"/>
                      </a:cubicBezTo>
                      <a:lnTo>
                        <a:pt x="0" y="641804"/>
                      </a:lnTo>
                      <a:cubicBezTo>
                        <a:pt x="0" y="681257"/>
                        <a:pt x="31975" y="713242"/>
                        <a:pt x="71438" y="713242"/>
                      </a:cubicBezTo>
                      <a:lnTo>
                        <a:pt x="311763" y="713242"/>
                      </a:lnTo>
                      <a:cubicBezTo>
                        <a:pt x="351225" y="713242"/>
                        <a:pt x="383200" y="681257"/>
                        <a:pt x="383200" y="641804"/>
                      </a:cubicBezTo>
                      <a:cubicBezTo>
                        <a:pt x="383200" y="602351"/>
                        <a:pt x="351225" y="570367"/>
                        <a:pt x="311763" y="570367"/>
                      </a:cubicBezTo>
                      <a:lnTo>
                        <a:pt x="142875" y="570367"/>
                      </a:lnTo>
                      <a:lnTo>
                        <a:pt x="142875" y="428054"/>
                      </a:lnTo>
                      <a:lnTo>
                        <a:pt x="294046" y="428054"/>
                      </a:lnTo>
                      <a:cubicBezTo>
                        <a:pt x="333508" y="428054"/>
                        <a:pt x="365484" y="396069"/>
                        <a:pt x="365484" y="356616"/>
                      </a:cubicBezTo>
                      <a:cubicBezTo>
                        <a:pt x="365484" y="317164"/>
                        <a:pt x="333508" y="285179"/>
                        <a:pt x="294046" y="285179"/>
                      </a:cubicBezTo>
                      <a:lnTo>
                        <a:pt x="142875" y="285179"/>
                      </a:lnTo>
                      <a:lnTo>
                        <a:pt x="142875" y="14287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14F6E68-614B-4BED-9277-40E025E60866}"/>
                    </a:ext>
                  </a:extLst>
                </p:cNvPr>
                <p:cNvSpPr/>
                <p:nvPr/>
              </p:nvSpPr>
              <p:spPr>
                <a:xfrm>
                  <a:off x="6189716" y="3336493"/>
                  <a:ext cx="526656" cy="701478"/>
                </a:xfrm>
                <a:custGeom>
                  <a:avLst/>
                  <a:gdLst>
                    <a:gd name="connsiteX0" fmla="*/ 229648 w 526656"/>
                    <a:gd name="connsiteY0" fmla="*/ 0 h 701478"/>
                    <a:gd name="connsiteX1" fmla="*/ 71438 w 526656"/>
                    <a:gd name="connsiteY1" fmla="*/ 0 h 701478"/>
                    <a:gd name="connsiteX2" fmla="*/ 20870 w 526656"/>
                    <a:gd name="connsiteY2" fmla="*/ 20974 h 701478"/>
                    <a:gd name="connsiteX3" fmla="*/ 0 w 526656"/>
                    <a:gd name="connsiteY3" fmla="*/ 71580 h 701478"/>
                    <a:gd name="connsiteX4" fmla="*/ 1134 w 526656"/>
                    <a:gd name="connsiteY4" fmla="*/ 630298 h 701478"/>
                    <a:gd name="connsiteX5" fmla="*/ 22241 w 526656"/>
                    <a:gd name="connsiteY5" fmla="*/ 680742 h 701478"/>
                    <a:gd name="connsiteX6" fmla="*/ 72571 w 526656"/>
                    <a:gd name="connsiteY6" fmla="*/ 701478 h 701478"/>
                    <a:gd name="connsiteX7" fmla="*/ 235515 w 526656"/>
                    <a:gd name="connsiteY7" fmla="*/ 700240 h 701478"/>
                    <a:gd name="connsiteX8" fmla="*/ 526657 w 526656"/>
                    <a:gd name="connsiteY8" fmla="*/ 350749 h 701478"/>
                    <a:gd name="connsiteX9" fmla="*/ 229648 w 526656"/>
                    <a:gd name="connsiteY9" fmla="*/ 0 h 701478"/>
                    <a:gd name="connsiteX10" fmla="*/ 233020 w 526656"/>
                    <a:gd name="connsiteY10" fmla="*/ 557374 h 701478"/>
                    <a:gd name="connsiteX11" fmla="*/ 143771 w 526656"/>
                    <a:gd name="connsiteY11" fmla="*/ 558232 h 701478"/>
                    <a:gd name="connsiteX12" fmla="*/ 143009 w 526656"/>
                    <a:gd name="connsiteY12" fmla="*/ 142875 h 701478"/>
                    <a:gd name="connsiteX13" fmla="*/ 229658 w 526656"/>
                    <a:gd name="connsiteY13" fmla="*/ 142875 h 701478"/>
                    <a:gd name="connsiteX14" fmla="*/ 383801 w 526656"/>
                    <a:gd name="connsiteY14" fmla="*/ 350739 h 701478"/>
                    <a:gd name="connsiteX15" fmla="*/ 233020 w 526656"/>
                    <a:gd name="connsiteY15" fmla="*/ 557374 h 70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6656" h="701478">
                      <a:moveTo>
                        <a:pt x="229648" y="0"/>
                      </a:moveTo>
                      <a:lnTo>
                        <a:pt x="71438" y="0"/>
                      </a:lnTo>
                      <a:cubicBezTo>
                        <a:pt x="52473" y="0"/>
                        <a:pt x="34281" y="7544"/>
                        <a:pt x="20870" y="20974"/>
                      </a:cubicBezTo>
                      <a:cubicBezTo>
                        <a:pt x="7477" y="34404"/>
                        <a:pt x="-38" y="52607"/>
                        <a:pt x="0" y="71580"/>
                      </a:cubicBezTo>
                      <a:lnTo>
                        <a:pt x="1134" y="630298"/>
                      </a:lnTo>
                      <a:cubicBezTo>
                        <a:pt x="1200" y="649243"/>
                        <a:pt x="8801" y="667398"/>
                        <a:pt x="22241" y="680742"/>
                      </a:cubicBezTo>
                      <a:cubicBezTo>
                        <a:pt x="35624" y="694030"/>
                        <a:pt x="53721" y="701478"/>
                        <a:pt x="72571" y="701478"/>
                      </a:cubicBezTo>
                      <a:cubicBezTo>
                        <a:pt x="72571" y="701478"/>
                        <a:pt x="190443" y="701030"/>
                        <a:pt x="235515" y="700240"/>
                      </a:cubicBezTo>
                      <a:cubicBezTo>
                        <a:pt x="404213" y="697287"/>
                        <a:pt x="526657" y="550307"/>
                        <a:pt x="526657" y="350749"/>
                      </a:cubicBezTo>
                      <a:cubicBezTo>
                        <a:pt x="526666" y="140951"/>
                        <a:pt x="407308" y="0"/>
                        <a:pt x="229648" y="0"/>
                      </a:cubicBezTo>
                      <a:close/>
                      <a:moveTo>
                        <a:pt x="233020" y="557374"/>
                      </a:moveTo>
                      <a:cubicBezTo>
                        <a:pt x="212494" y="557736"/>
                        <a:pt x="176489" y="558022"/>
                        <a:pt x="143771" y="558232"/>
                      </a:cubicBezTo>
                      <a:cubicBezTo>
                        <a:pt x="143561" y="492309"/>
                        <a:pt x="143132" y="211484"/>
                        <a:pt x="143009" y="142875"/>
                      </a:cubicBezTo>
                      <a:lnTo>
                        <a:pt x="229658" y="142875"/>
                      </a:lnTo>
                      <a:cubicBezTo>
                        <a:pt x="255394" y="142875"/>
                        <a:pt x="383801" y="152895"/>
                        <a:pt x="383801" y="350739"/>
                      </a:cubicBezTo>
                      <a:cubicBezTo>
                        <a:pt x="383791" y="452285"/>
                        <a:pt x="337166" y="555555"/>
                        <a:pt x="233020" y="55737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01F54A78-0DB1-4D58-935F-BA3646050BF6}"/>
                    </a:ext>
                  </a:extLst>
                </p:cNvPr>
                <p:cNvSpPr/>
                <p:nvPr/>
              </p:nvSpPr>
              <p:spPr>
                <a:xfrm>
                  <a:off x="7287386" y="3319452"/>
                  <a:ext cx="612019" cy="718499"/>
                </a:xfrm>
                <a:custGeom>
                  <a:avLst/>
                  <a:gdLst>
                    <a:gd name="connsiteX0" fmla="*/ 586464 w 612019"/>
                    <a:gd name="connsiteY0" fmla="*/ 511073 h 718499"/>
                    <a:gd name="connsiteX1" fmla="*/ 485832 w 612019"/>
                    <a:gd name="connsiteY1" fmla="*/ 519932 h 718499"/>
                    <a:gd name="connsiteX2" fmla="*/ 359264 w 612019"/>
                    <a:gd name="connsiteY2" fmla="*/ 575634 h 718499"/>
                    <a:gd name="connsiteX3" fmla="*/ 142885 w 612019"/>
                    <a:gd name="connsiteY3" fmla="*/ 359255 h 718499"/>
                    <a:gd name="connsiteX4" fmla="*/ 359264 w 612019"/>
                    <a:gd name="connsiteY4" fmla="*/ 142885 h 718499"/>
                    <a:gd name="connsiteX5" fmla="*/ 480193 w 612019"/>
                    <a:gd name="connsiteY5" fmla="*/ 179794 h 718499"/>
                    <a:gd name="connsiteX6" fmla="*/ 579377 w 612019"/>
                    <a:gd name="connsiteY6" fmla="*/ 160572 h 718499"/>
                    <a:gd name="connsiteX7" fmla="*/ 560166 w 612019"/>
                    <a:gd name="connsiteY7" fmla="*/ 61389 h 718499"/>
                    <a:gd name="connsiteX8" fmla="*/ 359255 w 612019"/>
                    <a:gd name="connsiteY8" fmla="*/ 0 h 718499"/>
                    <a:gd name="connsiteX9" fmla="*/ 0 w 612019"/>
                    <a:gd name="connsiteY9" fmla="*/ 359245 h 718499"/>
                    <a:gd name="connsiteX10" fmla="*/ 359255 w 612019"/>
                    <a:gd name="connsiteY10" fmla="*/ 718499 h 718499"/>
                    <a:gd name="connsiteX11" fmla="*/ 595322 w 612019"/>
                    <a:gd name="connsiteY11" fmla="*/ 611705 h 718499"/>
                    <a:gd name="connsiteX12" fmla="*/ 586464 w 612019"/>
                    <a:gd name="connsiteY12" fmla="*/ 511073 h 718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12019" h="718499">
                      <a:moveTo>
                        <a:pt x="586464" y="511073"/>
                      </a:moveTo>
                      <a:cubicBezTo>
                        <a:pt x="556241" y="485737"/>
                        <a:pt x="511178" y="489699"/>
                        <a:pt x="485832" y="519932"/>
                      </a:cubicBezTo>
                      <a:cubicBezTo>
                        <a:pt x="453733" y="558232"/>
                        <a:pt x="410042" y="575634"/>
                        <a:pt x="359264" y="575634"/>
                      </a:cubicBezTo>
                      <a:cubicBezTo>
                        <a:pt x="239954" y="575634"/>
                        <a:pt x="142885" y="478565"/>
                        <a:pt x="142885" y="359255"/>
                      </a:cubicBezTo>
                      <a:cubicBezTo>
                        <a:pt x="142885" y="239944"/>
                        <a:pt x="239944" y="142885"/>
                        <a:pt x="359264" y="142885"/>
                      </a:cubicBezTo>
                      <a:cubicBezTo>
                        <a:pt x="402632" y="142885"/>
                        <a:pt x="444446" y="155648"/>
                        <a:pt x="480193" y="179794"/>
                      </a:cubicBezTo>
                      <a:cubicBezTo>
                        <a:pt x="512893" y="201873"/>
                        <a:pt x="557289" y="193272"/>
                        <a:pt x="579377" y="160572"/>
                      </a:cubicBezTo>
                      <a:cubicBezTo>
                        <a:pt x="601456" y="127883"/>
                        <a:pt x="592865" y="83477"/>
                        <a:pt x="560166" y="61389"/>
                      </a:cubicBezTo>
                      <a:cubicBezTo>
                        <a:pt x="500701" y="21222"/>
                        <a:pt x="431235" y="0"/>
                        <a:pt x="359255" y="0"/>
                      </a:cubicBezTo>
                      <a:cubicBezTo>
                        <a:pt x="161163" y="0"/>
                        <a:pt x="0" y="161154"/>
                        <a:pt x="0" y="359245"/>
                      </a:cubicBezTo>
                      <a:cubicBezTo>
                        <a:pt x="0" y="557336"/>
                        <a:pt x="161163" y="718499"/>
                        <a:pt x="359255" y="718499"/>
                      </a:cubicBezTo>
                      <a:cubicBezTo>
                        <a:pt x="451371" y="718499"/>
                        <a:pt x="535448" y="683105"/>
                        <a:pt x="595322" y="611705"/>
                      </a:cubicBezTo>
                      <a:cubicBezTo>
                        <a:pt x="620678" y="581482"/>
                        <a:pt x="616706" y="536420"/>
                        <a:pt x="586464" y="5110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77506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978090" y="333116"/>
            <a:ext cx="6266023" cy="136958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  <a:tabLst>
                <a:tab pos="1592320" algn="l"/>
                <a:tab pos="4227302" algn="l"/>
                <a:tab pos="5925326" algn="l"/>
                <a:tab pos="7350212" algn="l"/>
              </a:tabLst>
            </a:pPr>
            <a:r>
              <a:rPr lang="en-US" sz="4400" dirty="0">
                <a:solidFill>
                  <a:srgbClr val="061C33"/>
                </a:solidFill>
                <a:latin typeface="+mn-lt"/>
              </a:rPr>
              <a:t>Cash Flow</a:t>
            </a:r>
            <a:br>
              <a:rPr lang="en-US" sz="4400" dirty="0">
                <a:solidFill>
                  <a:srgbClr val="061C33"/>
                </a:solidFill>
                <a:latin typeface="+mn-lt"/>
              </a:rPr>
            </a:br>
            <a:r>
              <a:rPr lang="en-US" sz="4400" b="1" dirty="0">
                <a:solidFill>
                  <a:srgbClr val="3D7CC9"/>
                </a:solidFill>
              </a:rPr>
              <a:t>quality</a:t>
            </a:r>
            <a:r>
              <a:rPr lang="en-US" sz="4400" b="1" dirty="0">
                <a:solidFill>
                  <a:srgbClr val="061C33"/>
                </a:solidFill>
              </a:rPr>
              <a:t> </a:t>
            </a:r>
            <a:r>
              <a:rPr lang="en-US" sz="4400" dirty="0">
                <a:solidFill>
                  <a:srgbClr val="061C33"/>
                </a:solidFill>
                <a:latin typeface="+mn-lt"/>
              </a:rPr>
              <a:t>of </a:t>
            </a:r>
            <a:r>
              <a:rPr lang="en-US" sz="4400" b="1" dirty="0">
                <a:solidFill>
                  <a:srgbClr val="061C33"/>
                </a:solidFill>
              </a:rPr>
              <a:t>management </a:t>
            </a:r>
            <a:endParaRPr lang="en-US" sz="4400" dirty="0">
              <a:solidFill>
                <a:srgbClr val="061C33"/>
              </a:solidFill>
              <a:latin typeface="+mn-lt"/>
            </a:endParaRP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A4FDBCBE-51DF-4269-80AE-3BD6E5D972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945191"/>
              </p:ext>
            </p:extLst>
          </p:nvPr>
        </p:nvGraphicFramePr>
        <p:xfrm>
          <a:off x="1903444" y="2568575"/>
          <a:ext cx="5775648" cy="36925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2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0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504"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2000" b="0" dirty="0"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0" spc="3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Gains</a:t>
                      </a:r>
                      <a:endParaRPr dirty="0"/>
                    </a:p>
                  </a:txBody>
                  <a:tcPr marL="0" marR="0" marT="60885" marB="0" anchor="ctr">
                    <a:solidFill>
                      <a:srgbClr val="84C64E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-2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W</a:t>
                      </a:r>
                      <a:r>
                        <a:rPr sz="2000" b="0" spc="3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astage</a:t>
                      </a:r>
                      <a:endParaRPr sz="2000" b="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DE35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504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Gross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Margin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3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1,200,000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lnR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504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Overheads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3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780,000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504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Accounts</a:t>
                      </a: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3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Receivable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3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1,000,000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504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Inventory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3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700,000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7504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Accounts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Payable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3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500,000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1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504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5" dirty="0">
                          <a:solidFill>
                            <a:srgbClr val="5089CE"/>
                          </a:solidFill>
                          <a:latin typeface="+mj-lt"/>
                          <a:cs typeface="Arial"/>
                        </a:rPr>
                        <a:t>Total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35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1,700,000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35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2,480,000</a:t>
                      </a:r>
                      <a:endParaRPr sz="2000" b="1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84C64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A29CCBE-62F1-4C7C-BDB9-5C31722A0CAA}"/>
              </a:ext>
            </a:extLst>
          </p:cNvPr>
          <p:cNvGrpSpPr/>
          <p:nvPr/>
        </p:nvGrpSpPr>
        <p:grpSpPr>
          <a:xfrm>
            <a:off x="620730" y="383720"/>
            <a:ext cx="1282714" cy="1282717"/>
            <a:chOff x="620730" y="383720"/>
            <a:chExt cx="1282714" cy="128271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13BBA0-EB19-408E-A709-C7FB358CE8DF}"/>
                </a:ext>
              </a:extLst>
            </p:cNvPr>
            <p:cNvSpPr/>
            <p:nvPr/>
          </p:nvSpPr>
          <p:spPr>
            <a:xfrm>
              <a:off x="620730" y="383720"/>
              <a:ext cx="1282714" cy="128271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" name="Graphic 3">
              <a:extLst>
                <a:ext uri="{FF2B5EF4-FFF2-40B4-BE49-F238E27FC236}">
                  <a16:creationId xmlns:a16="http://schemas.microsoft.com/office/drawing/2014/main" id="{CE5B431B-9C42-4528-9CBB-7B818D731BB3}"/>
                </a:ext>
              </a:extLst>
            </p:cNvPr>
            <p:cNvSpPr/>
            <p:nvPr/>
          </p:nvSpPr>
          <p:spPr>
            <a:xfrm>
              <a:off x="866693" y="573283"/>
              <a:ext cx="816188" cy="827390"/>
            </a:xfrm>
            <a:custGeom>
              <a:avLst/>
              <a:gdLst>
                <a:gd name="connsiteX0" fmla="*/ 6320613 w 6398680"/>
                <a:gd name="connsiteY0" fmla="*/ 2778811 h 6486520"/>
                <a:gd name="connsiteX1" fmla="*/ 6032326 w 6398680"/>
                <a:gd name="connsiteY1" fmla="*/ 2580759 h 6486520"/>
                <a:gd name="connsiteX2" fmla="*/ 6008227 w 6398680"/>
                <a:gd name="connsiteY2" fmla="*/ 2105028 h 6486520"/>
                <a:gd name="connsiteX3" fmla="*/ 5720088 w 6398680"/>
                <a:gd name="connsiteY3" fmla="*/ 1907174 h 6486520"/>
                <a:gd name="connsiteX4" fmla="*/ 5764417 w 6398680"/>
                <a:gd name="connsiteY4" fmla="*/ 1782661 h 6486520"/>
                <a:gd name="connsiteX5" fmla="*/ 5695841 w 6398680"/>
                <a:gd name="connsiteY5" fmla="*/ 1431196 h 6486520"/>
                <a:gd name="connsiteX6" fmla="*/ 5407553 w 6398680"/>
                <a:gd name="connsiteY6" fmla="*/ 1233144 h 6486520"/>
                <a:gd name="connsiteX7" fmla="*/ 5383455 w 6398680"/>
                <a:gd name="connsiteY7" fmla="*/ 757364 h 6486520"/>
                <a:gd name="connsiteX8" fmla="*/ 4733841 w 6398680"/>
                <a:gd name="connsiteY8" fmla="*/ 625626 h 6486520"/>
                <a:gd name="connsiteX9" fmla="*/ 4267245 w 6398680"/>
                <a:gd name="connsiteY9" fmla="*/ 934037 h 6486520"/>
                <a:gd name="connsiteX10" fmla="*/ 3479436 w 6398680"/>
                <a:gd name="connsiteY10" fmla="*/ 667938 h 6486520"/>
                <a:gd name="connsiteX11" fmla="*/ 3178802 w 6398680"/>
                <a:gd name="connsiteY11" fmla="*/ 304942 h 6486520"/>
                <a:gd name="connsiteX12" fmla="*/ 2985767 w 6398680"/>
                <a:gd name="connsiteY12" fmla="*/ 118223 h 6486520"/>
                <a:gd name="connsiteX13" fmla="*/ 2458578 w 6398680"/>
                <a:gd name="connsiteY13" fmla="*/ 69427 h 6486520"/>
                <a:gd name="connsiteX14" fmla="*/ 2339624 w 6398680"/>
                <a:gd name="connsiteY14" fmla="*/ 653636 h 6486520"/>
                <a:gd name="connsiteX15" fmla="*/ 2354549 w 6398680"/>
                <a:gd name="connsiteY15" fmla="*/ 676747 h 6486520"/>
                <a:gd name="connsiteX16" fmla="*/ 718290 w 6398680"/>
                <a:gd name="connsiteY16" fmla="*/ 1630732 h 6486520"/>
                <a:gd name="connsiteX17" fmla="*/ 0 w 6398680"/>
                <a:gd name="connsiteY17" fmla="*/ 3552609 h 6486520"/>
                <a:gd name="connsiteX18" fmla="*/ 27619 w 6398680"/>
                <a:gd name="connsiteY18" fmla="*/ 3955691 h 6486520"/>
                <a:gd name="connsiteX19" fmla="*/ 1815410 w 6398680"/>
                <a:gd name="connsiteY19" fmla="*/ 6264219 h 6486520"/>
                <a:gd name="connsiteX20" fmla="*/ 2939603 w 6398680"/>
                <a:gd name="connsiteY20" fmla="*/ 6486521 h 6486520"/>
                <a:gd name="connsiteX21" fmla="*/ 4646769 w 6398680"/>
                <a:gd name="connsiteY21" fmla="*/ 5941457 h 6486520"/>
                <a:gd name="connsiteX22" fmla="*/ 5705510 w 6398680"/>
                <a:gd name="connsiteY22" fmla="*/ 4549105 h 6486520"/>
                <a:gd name="connsiteX23" fmla="*/ 5644818 w 6398680"/>
                <a:gd name="connsiteY23" fmla="*/ 4419990 h 6486520"/>
                <a:gd name="connsiteX24" fmla="*/ 5515451 w 6398680"/>
                <a:gd name="connsiteY24" fmla="*/ 4480613 h 6486520"/>
                <a:gd name="connsiteX25" fmla="*/ 4529252 w 6398680"/>
                <a:gd name="connsiteY25" fmla="*/ 5777304 h 6486520"/>
                <a:gd name="connsiteX26" fmla="*/ 2939603 w 6398680"/>
                <a:gd name="connsiteY26" fmla="*/ 6284806 h 6486520"/>
                <a:gd name="connsiteX27" fmla="*/ 2075285 w 6398680"/>
                <a:gd name="connsiteY27" fmla="*/ 6145794 h 6486520"/>
                <a:gd name="connsiteX28" fmla="*/ 2897506 w 6398680"/>
                <a:gd name="connsiteY28" fmla="*/ 5602363 h 6486520"/>
                <a:gd name="connsiteX29" fmla="*/ 2897654 w 6398680"/>
                <a:gd name="connsiteY29" fmla="*/ 5602264 h 6486520"/>
                <a:gd name="connsiteX30" fmla="*/ 2897754 w 6398680"/>
                <a:gd name="connsiteY30" fmla="*/ 5602165 h 6486520"/>
                <a:gd name="connsiteX31" fmla="*/ 3581086 w 6398680"/>
                <a:gd name="connsiteY31" fmla="*/ 5150536 h 6486520"/>
                <a:gd name="connsiteX32" fmla="*/ 3581136 w 6398680"/>
                <a:gd name="connsiteY32" fmla="*/ 5150536 h 6486520"/>
                <a:gd name="connsiteX33" fmla="*/ 3699049 w 6398680"/>
                <a:gd name="connsiteY33" fmla="*/ 4975990 h 6486520"/>
                <a:gd name="connsiteX34" fmla="*/ 3658786 w 6398680"/>
                <a:gd name="connsiteY34" fmla="*/ 4769328 h 6486520"/>
                <a:gd name="connsiteX35" fmla="*/ 3649761 w 6398680"/>
                <a:gd name="connsiteY35" fmla="*/ 4755669 h 6486520"/>
                <a:gd name="connsiteX36" fmla="*/ 3782501 w 6398680"/>
                <a:gd name="connsiteY36" fmla="*/ 4667926 h 6486520"/>
                <a:gd name="connsiteX37" fmla="*/ 4103267 w 6398680"/>
                <a:gd name="connsiteY37" fmla="*/ 4598741 h 6486520"/>
                <a:gd name="connsiteX38" fmla="*/ 4567631 w 6398680"/>
                <a:gd name="connsiteY38" fmla="*/ 4498528 h 6486520"/>
                <a:gd name="connsiteX39" fmla="*/ 5668619 w 6398680"/>
                <a:gd name="connsiteY39" fmla="*/ 3770852 h 6486520"/>
                <a:gd name="connsiteX40" fmla="*/ 5631381 w 6398680"/>
                <a:gd name="connsiteY40" fmla="*/ 4054123 h 6486520"/>
                <a:gd name="connsiteX41" fmla="*/ 5712303 w 6398680"/>
                <a:gd name="connsiteY41" fmla="*/ 4171707 h 6486520"/>
                <a:gd name="connsiteX42" fmla="*/ 5730848 w 6398680"/>
                <a:gd name="connsiteY42" fmla="*/ 4173439 h 6486520"/>
                <a:gd name="connsiteX43" fmla="*/ 5830068 w 6398680"/>
                <a:gd name="connsiteY43" fmla="*/ 4090942 h 6486520"/>
                <a:gd name="connsiteX44" fmla="*/ 5878364 w 6398680"/>
                <a:gd name="connsiteY44" fmla="*/ 3632236 h 6486520"/>
                <a:gd name="connsiteX45" fmla="*/ 6188618 w 6398680"/>
                <a:gd name="connsiteY45" fmla="*/ 3427156 h 6486520"/>
                <a:gd name="connsiteX46" fmla="*/ 6389140 w 6398680"/>
                <a:gd name="connsiteY46" fmla="*/ 3130276 h 6486520"/>
                <a:gd name="connsiteX47" fmla="*/ 6320613 w 6398680"/>
                <a:gd name="connsiteY47" fmla="*/ 2778811 h 6486520"/>
                <a:gd name="connsiteX48" fmla="*/ 4071036 w 6398680"/>
                <a:gd name="connsiteY48" fmla="*/ 1063696 h 6486520"/>
                <a:gd name="connsiteX49" fmla="*/ 3762270 w 6398680"/>
                <a:gd name="connsiteY49" fmla="*/ 1267786 h 6486520"/>
                <a:gd name="connsiteX50" fmla="*/ 3701479 w 6398680"/>
                <a:gd name="connsiteY50" fmla="*/ 1104326 h 6486520"/>
                <a:gd name="connsiteX51" fmla="*/ 3614754 w 6398680"/>
                <a:gd name="connsiteY51" fmla="*/ 903849 h 6486520"/>
                <a:gd name="connsiteX52" fmla="*/ 4071036 w 6398680"/>
                <a:gd name="connsiteY52" fmla="*/ 1063696 h 6486520"/>
                <a:gd name="connsiteX53" fmla="*/ 870962 w 6398680"/>
                <a:gd name="connsiteY53" fmla="*/ 1762916 h 6486520"/>
                <a:gd name="connsiteX54" fmla="*/ 2451240 w 6398680"/>
                <a:gd name="connsiteY54" fmla="*/ 863664 h 6486520"/>
                <a:gd name="connsiteX55" fmla="*/ 2514213 w 6398680"/>
                <a:gd name="connsiteY55" fmla="*/ 1618311 h 6486520"/>
                <a:gd name="connsiteX56" fmla="*/ 2267824 w 6398680"/>
                <a:gd name="connsiteY56" fmla="*/ 2680675 h 6486520"/>
                <a:gd name="connsiteX57" fmla="*/ 2122193 w 6398680"/>
                <a:gd name="connsiteY57" fmla="*/ 2599465 h 6486520"/>
                <a:gd name="connsiteX58" fmla="*/ 1915126 w 6398680"/>
                <a:gd name="connsiteY58" fmla="*/ 2639650 h 6486520"/>
                <a:gd name="connsiteX59" fmla="*/ 1217215 w 6398680"/>
                <a:gd name="connsiteY59" fmla="*/ 3100880 h 6486520"/>
                <a:gd name="connsiteX60" fmla="*/ 1217116 w 6398680"/>
                <a:gd name="connsiteY60" fmla="*/ 3100930 h 6486520"/>
                <a:gd name="connsiteX61" fmla="*/ 1217066 w 6398680"/>
                <a:gd name="connsiteY61" fmla="*/ 3100979 h 6486520"/>
                <a:gd name="connsiteX62" fmla="*/ 210489 w 6398680"/>
                <a:gd name="connsiteY62" fmla="*/ 3766250 h 6486520"/>
                <a:gd name="connsiteX63" fmla="*/ 202109 w 6398680"/>
                <a:gd name="connsiteY63" fmla="*/ 3552609 h 6486520"/>
                <a:gd name="connsiteX64" fmla="*/ 870962 w 6398680"/>
                <a:gd name="connsiteY64" fmla="*/ 1762916 h 6486520"/>
                <a:gd name="connsiteX65" fmla="*/ 3501006 w 6398680"/>
                <a:gd name="connsiteY65" fmla="*/ 4935757 h 6486520"/>
                <a:gd name="connsiteX66" fmla="*/ 3469470 w 6398680"/>
                <a:gd name="connsiteY66" fmla="*/ 4982374 h 6486520"/>
                <a:gd name="connsiteX67" fmla="*/ 3469519 w 6398680"/>
                <a:gd name="connsiteY67" fmla="*/ 4982374 h 6486520"/>
                <a:gd name="connsiteX68" fmla="*/ 2869341 w 6398680"/>
                <a:gd name="connsiteY68" fmla="*/ 5379023 h 6486520"/>
                <a:gd name="connsiteX69" fmla="*/ 1755412 w 6398680"/>
                <a:gd name="connsiteY69" fmla="*/ 3721018 h 6486520"/>
                <a:gd name="connsiteX70" fmla="*/ 1615185 w 6398680"/>
                <a:gd name="connsiteY70" fmla="*/ 3693453 h 6486520"/>
                <a:gd name="connsiteX71" fmla="*/ 1587566 w 6398680"/>
                <a:gd name="connsiteY71" fmla="*/ 3833356 h 6486520"/>
                <a:gd name="connsiteX72" fmla="*/ 2700802 w 6398680"/>
                <a:gd name="connsiteY72" fmla="*/ 5490421 h 6486520"/>
                <a:gd name="connsiteX73" fmla="*/ 1844021 w 6398680"/>
                <a:gd name="connsiteY73" fmla="*/ 6056715 h 6486520"/>
                <a:gd name="connsiteX74" fmla="*/ 236918 w 6398680"/>
                <a:gd name="connsiteY74" fmla="*/ 3986869 h 6486520"/>
                <a:gd name="connsiteX75" fmla="*/ 1244685 w 6398680"/>
                <a:gd name="connsiteY75" fmla="*/ 3322984 h 6486520"/>
                <a:gd name="connsiteX76" fmla="*/ 1360665 w 6398680"/>
                <a:gd name="connsiteY76" fmla="*/ 3495698 h 6486520"/>
                <a:gd name="connsiteX77" fmla="*/ 1444712 w 6398680"/>
                <a:gd name="connsiteY77" fmla="*/ 3540385 h 6486520"/>
                <a:gd name="connsiteX78" fmla="*/ 1500892 w 6398680"/>
                <a:gd name="connsiteY78" fmla="*/ 3523312 h 6486520"/>
                <a:gd name="connsiteX79" fmla="*/ 1528560 w 6398680"/>
                <a:gd name="connsiteY79" fmla="*/ 3383359 h 6486520"/>
                <a:gd name="connsiteX80" fmla="*/ 1413374 w 6398680"/>
                <a:gd name="connsiteY80" fmla="*/ 3211882 h 6486520"/>
                <a:gd name="connsiteX81" fmla="*/ 2026742 w 6398680"/>
                <a:gd name="connsiteY81" fmla="*/ 2807811 h 6486520"/>
                <a:gd name="connsiteX82" fmla="*/ 2081880 w 6398680"/>
                <a:gd name="connsiteY82" fmla="*/ 2797121 h 6486520"/>
                <a:gd name="connsiteX83" fmla="*/ 2128589 w 6398680"/>
                <a:gd name="connsiteY83" fmla="*/ 2828546 h 6486520"/>
                <a:gd name="connsiteX84" fmla="*/ 3490296 w 6398680"/>
                <a:gd name="connsiteY84" fmla="*/ 4880726 h 6486520"/>
                <a:gd name="connsiteX85" fmla="*/ 3501006 w 6398680"/>
                <a:gd name="connsiteY85" fmla="*/ 4935757 h 6486520"/>
                <a:gd name="connsiteX86" fmla="*/ 6191097 w 6398680"/>
                <a:gd name="connsiteY86" fmla="*/ 3090092 h 6486520"/>
                <a:gd name="connsiteX87" fmla="*/ 6077002 w 6398680"/>
                <a:gd name="connsiteY87" fmla="*/ 3258995 h 6486520"/>
                <a:gd name="connsiteX88" fmla="*/ 5722320 w 6398680"/>
                <a:gd name="connsiteY88" fmla="*/ 3493421 h 6486520"/>
                <a:gd name="connsiteX89" fmla="*/ 5721973 w 6398680"/>
                <a:gd name="connsiteY89" fmla="*/ 3493619 h 6486520"/>
                <a:gd name="connsiteX90" fmla="*/ 4456015 w 6398680"/>
                <a:gd name="connsiteY90" fmla="*/ 4330367 h 6486520"/>
                <a:gd name="connsiteX91" fmla="*/ 4135249 w 6398680"/>
                <a:gd name="connsiteY91" fmla="*/ 4399551 h 6486520"/>
                <a:gd name="connsiteX92" fmla="*/ 3670885 w 6398680"/>
                <a:gd name="connsiteY92" fmla="*/ 4499765 h 6486520"/>
                <a:gd name="connsiteX93" fmla="*/ 3538145 w 6398680"/>
                <a:gd name="connsiteY93" fmla="*/ 4587508 h 6486520"/>
                <a:gd name="connsiteX94" fmla="*/ 2422877 w 6398680"/>
                <a:gd name="connsiteY94" fmla="*/ 2906738 h 6486520"/>
                <a:gd name="connsiteX95" fmla="*/ 2711165 w 6398680"/>
                <a:gd name="connsiteY95" fmla="*/ 1663840 h 6486520"/>
                <a:gd name="connsiteX96" fmla="*/ 2604854 w 6398680"/>
                <a:gd name="connsiteY96" fmla="*/ 712577 h 6486520"/>
                <a:gd name="connsiteX97" fmla="*/ 2600590 w 6398680"/>
                <a:gd name="connsiteY97" fmla="*/ 703619 h 6486520"/>
                <a:gd name="connsiteX98" fmla="*/ 2508114 w 6398680"/>
                <a:gd name="connsiteY98" fmla="*/ 542238 h 6486520"/>
                <a:gd name="connsiteX99" fmla="*/ 2570194 w 6398680"/>
                <a:gd name="connsiteY99" fmla="*/ 237588 h 6486520"/>
                <a:gd name="connsiteX100" fmla="*/ 2845094 w 6398680"/>
                <a:gd name="connsiteY100" fmla="*/ 263025 h 6486520"/>
                <a:gd name="connsiteX101" fmla="*/ 3038129 w 6398680"/>
                <a:gd name="connsiteY101" fmla="*/ 449794 h 6486520"/>
                <a:gd name="connsiteX102" fmla="*/ 3511964 w 6398680"/>
                <a:gd name="connsiteY102" fmla="*/ 1174550 h 6486520"/>
                <a:gd name="connsiteX103" fmla="*/ 3617085 w 6398680"/>
                <a:gd name="connsiteY103" fmla="*/ 1457177 h 6486520"/>
                <a:gd name="connsiteX104" fmla="*/ 3617680 w 6398680"/>
                <a:gd name="connsiteY104" fmla="*/ 1458662 h 6486520"/>
                <a:gd name="connsiteX105" fmla="*/ 3618473 w 6398680"/>
                <a:gd name="connsiteY105" fmla="*/ 1460641 h 6486520"/>
                <a:gd name="connsiteX106" fmla="*/ 3620655 w 6398680"/>
                <a:gd name="connsiteY106" fmla="*/ 1465293 h 6486520"/>
                <a:gd name="connsiteX107" fmla="*/ 3627597 w 6398680"/>
                <a:gd name="connsiteY107" fmla="*/ 1477764 h 6486520"/>
                <a:gd name="connsiteX108" fmla="*/ 3767625 w 6398680"/>
                <a:gd name="connsiteY108" fmla="*/ 1506171 h 6486520"/>
                <a:gd name="connsiteX109" fmla="*/ 4845457 w 6398680"/>
                <a:gd name="connsiteY109" fmla="*/ 793837 h 6486520"/>
                <a:gd name="connsiteX110" fmla="*/ 5214965 w 6398680"/>
                <a:gd name="connsiteY110" fmla="*/ 868762 h 6486520"/>
                <a:gd name="connsiteX111" fmla="*/ 5139893 w 6398680"/>
                <a:gd name="connsiteY111" fmla="*/ 1237548 h 6486520"/>
                <a:gd name="connsiteX112" fmla="*/ 5046326 w 6398680"/>
                <a:gd name="connsiteY112" fmla="*/ 1299409 h 6486520"/>
                <a:gd name="connsiteX113" fmla="*/ 5046227 w 6398680"/>
                <a:gd name="connsiteY113" fmla="*/ 1299458 h 6486520"/>
                <a:gd name="connsiteX114" fmla="*/ 4837523 w 6398680"/>
                <a:gd name="connsiteY114" fmla="*/ 1437431 h 6486520"/>
                <a:gd name="connsiteX115" fmla="*/ 4836730 w 6398680"/>
                <a:gd name="connsiteY115" fmla="*/ 1437976 h 6486520"/>
                <a:gd name="connsiteX116" fmla="*/ 4833457 w 6398680"/>
                <a:gd name="connsiteY116" fmla="*/ 1440401 h 6486520"/>
                <a:gd name="connsiteX117" fmla="*/ 4809061 w 6398680"/>
                <a:gd name="connsiteY117" fmla="*/ 1577186 h 6486520"/>
                <a:gd name="connsiteX118" fmla="*/ 4949139 w 6398680"/>
                <a:gd name="connsiteY118" fmla="*/ 1605592 h 6486520"/>
                <a:gd name="connsiteX119" fmla="*/ 5157992 w 6398680"/>
                <a:gd name="connsiteY119" fmla="*/ 1467520 h 6486520"/>
                <a:gd name="connsiteX120" fmla="*/ 5358167 w 6398680"/>
                <a:gd name="connsiteY120" fmla="*/ 1428721 h 6486520"/>
                <a:gd name="connsiteX121" fmla="*/ 5527351 w 6398680"/>
                <a:gd name="connsiteY121" fmla="*/ 1542594 h 6486520"/>
                <a:gd name="connsiteX122" fmla="*/ 5566374 w 6398680"/>
                <a:gd name="connsiteY122" fmla="*/ 1742477 h 6486520"/>
                <a:gd name="connsiteX123" fmla="*/ 5452279 w 6398680"/>
                <a:gd name="connsiteY123" fmla="*/ 1911380 h 6486520"/>
                <a:gd name="connsiteX124" fmla="*/ 5149909 w 6398680"/>
                <a:gd name="connsiteY124" fmla="*/ 2111264 h 6486520"/>
                <a:gd name="connsiteX125" fmla="*/ 5121447 w 6398680"/>
                <a:gd name="connsiteY125" fmla="*/ 2251018 h 6486520"/>
                <a:gd name="connsiteX126" fmla="*/ 5205792 w 6398680"/>
                <a:gd name="connsiteY126" fmla="*/ 2296201 h 6486520"/>
                <a:gd name="connsiteX127" fmla="*/ 5261476 w 6398680"/>
                <a:gd name="connsiteY127" fmla="*/ 2279425 h 6486520"/>
                <a:gd name="connsiteX128" fmla="*/ 5308284 w 6398680"/>
                <a:gd name="connsiteY128" fmla="*/ 2248494 h 6486520"/>
                <a:gd name="connsiteX129" fmla="*/ 5470229 w 6398680"/>
                <a:gd name="connsiteY129" fmla="*/ 2141451 h 6486520"/>
                <a:gd name="connsiteX130" fmla="*/ 5839737 w 6398680"/>
                <a:gd name="connsiteY130" fmla="*/ 2216377 h 6486520"/>
                <a:gd name="connsiteX131" fmla="*/ 5764665 w 6398680"/>
                <a:gd name="connsiteY131" fmla="*/ 2585213 h 6486520"/>
                <a:gd name="connsiteX132" fmla="*/ 5613629 w 6398680"/>
                <a:gd name="connsiteY132" fmla="*/ 2685030 h 6486520"/>
                <a:gd name="connsiteX133" fmla="*/ 5611249 w 6398680"/>
                <a:gd name="connsiteY133" fmla="*/ 2686614 h 6486520"/>
                <a:gd name="connsiteX134" fmla="*/ 5462295 w 6398680"/>
                <a:gd name="connsiteY134" fmla="*/ 2785046 h 6486520"/>
                <a:gd name="connsiteX135" fmla="*/ 5433833 w 6398680"/>
                <a:gd name="connsiteY135" fmla="*/ 2924851 h 6486520"/>
                <a:gd name="connsiteX136" fmla="*/ 5518178 w 6398680"/>
                <a:gd name="connsiteY136" fmla="*/ 2970033 h 6486520"/>
                <a:gd name="connsiteX137" fmla="*/ 5573862 w 6398680"/>
                <a:gd name="connsiteY137" fmla="*/ 2953257 h 6486520"/>
                <a:gd name="connsiteX138" fmla="*/ 5620670 w 6398680"/>
                <a:gd name="connsiteY138" fmla="*/ 2922327 h 6486520"/>
                <a:gd name="connsiteX139" fmla="*/ 5620720 w 6398680"/>
                <a:gd name="connsiteY139" fmla="*/ 2922277 h 6486520"/>
                <a:gd name="connsiteX140" fmla="*/ 5782665 w 6398680"/>
                <a:gd name="connsiteY140" fmla="*/ 2815284 h 6486520"/>
                <a:gd name="connsiteX141" fmla="*/ 5982939 w 6398680"/>
                <a:gd name="connsiteY141" fmla="*/ 2776386 h 6486520"/>
                <a:gd name="connsiteX142" fmla="*/ 6152173 w 6398680"/>
                <a:gd name="connsiteY142" fmla="*/ 2890209 h 6486520"/>
                <a:gd name="connsiteX143" fmla="*/ 6191097 w 6398680"/>
                <a:gd name="connsiteY143" fmla="*/ 3090092 h 648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398680" h="6486520">
                  <a:moveTo>
                    <a:pt x="6320613" y="2778811"/>
                  </a:moveTo>
                  <a:cubicBezTo>
                    <a:pt x="6253227" y="2677261"/>
                    <a:pt x="6151082" y="2607284"/>
                    <a:pt x="6032326" y="2580759"/>
                  </a:cubicBezTo>
                  <a:cubicBezTo>
                    <a:pt x="6108935" y="2434521"/>
                    <a:pt x="6105811" y="2252058"/>
                    <a:pt x="6008227" y="2105028"/>
                  </a:cubicBezTo>
                  <a:cubicBezTo>
                    <a:pt x="5938808" y="2000360"/>
                    <a:pt x="5834084" y="1932759"/>
                    <a:pt x="5720088" y="1907174"/>
                  </a:cubicBezTo>
                  <a:cubicBezTo>
                    <a:pt x="5740418" y="1868474"/>
                    <a:pt x="5755442" y="1826706"/>
                    <a:pt x="5764417" y="1782661"/>
                  </a:cubicBezTo>
                  <a:cubicBezTo>
                    <a:pt x="5789309" y="1660178"/>
                    <a:pt x="5765012" y="1535369"/>
                    <a:pt x="5695841" y="1431196"/>
                  </a:cubicBezTo>
                  <a:cubicBezTo>
                    <a:pt x="5628455" y="1329596"/>
                    <a:pt x="5526310" y="1259620"/>
                    <a:pt x="5407553" y="1233144"/>
                  </a:cubicBezTo>
                  <a:cubicBezTo>
                    <a:pt x="5484162" y="1086906"/>
                    <a:pt x="5481039" y="904443"/>
                    <a:pt x="5383455" y="757364"/>
                  </a:cubicBezTo>
                  <a:cubicBezTo>
                    <a:pt x="5240799" y="542337"/>
                    <a:pt x="4949337" y="483199"/>
                    <a:pt x="4733841" y="625626"/>
                  </a:cubicBezTo>
                  <a:lnTo>
                    <a:pt x="4267245" y="934037"/>
                  </a:lnTo>
                  <a:cubicBezTo>
                    <a:pt x="4018526" y="808139"/>
                    <a:pt x="3753989" y="718812"/>
                    <a:pt x="3479436" y="667938"/>
                  </a:cubicBezTo>
                  <a:cubicBezTo>
                    <a:pt x="3392663" y="536448"/>
                    <a:pt x="3291757" y="414212"/>
                    <a:pt x="3178802" y="304942"/>
                  </a:cubicBezTo>
                  <a:lnTo>
                    <a:pt x="2985767" y="118223"/>
                  </a:lnTo>
                  <a:cubicBezTo>
                    <a:pt x="2844400" y="-18563"/>
                    <a:pt x="2622705" y="-39100"/>
                    <a:pt x="2458578" y="69427"/>
                  </a:cubicBezTo>
                  <a:cubicBezTo>
                    <a:pt x="2264403" y="197750"/>
                    <a:pt x="2211050" y="459840"/>
                    <a:pt x="2339624" y="653636"/>
                  </a:cubicBezTo>
                  <a:cubicBezTo>
                    <a:pt x="2344681" y="661307"/>
                    <a:pt x="2349640" y="669027"/>
                    <a:pt x="2354549" y="676747"/>
                  </a:cubicBezTo>
                  <a:cubicBezTo>
                    <a:pt x="1721793" y="804526"/>
                    <a:pt x="1145118" y="1139661"/>
                    <a:pt x="718290" y="1630732"/>
                  </a:cubicBezTo>
                  <a:cubicBezTo>
                    <a:pt x="255115" y="2163672"/>
                    <a:pt x="0" y="2846214"/>
                    <a:pt x="0" y="3552609"/>
                  </a:cubicBezTo>
                  <a:cubicBezTo>
                    <a:pt x="0" y="3688009"/>
                    <a:pt x="9272" y="3823656"/>
                    <a:pt x="27619" y="3955691"/>
                  </a:cubicBezTo>
                  <a:cubicBezTo>
                    <a:pt x="168986" y="4982127"/>
                    <a:pt x="854054" y="5866680"/>
                    <a:pt x="1815410" y="6264219"/>
                  </a:cubicBezTo>
                  <a:cubicBezTo>
                    <a:pt x="2171927" y="6411694"/>
                    <a:pt x="2550212" y="6486521"/>
                    <a:pt x="2939603" y="6486521"/>
                  </a:cubicBezTo>
                  <a:cubicBezTo>
                    <a:pt x="3556293" y="6486521"/>
                    <a:pt x="4146604" y="6298020"/>
                    <a:pt x="4646769" y="5941457"/>
                  </a:cubicBezTo>
                  <a:cubicBezTo>
                    <a:pt x="5136075" y="5592565"/>
                    <a:pt x="5502162" y="5111093"/>
                    <a:pt x="5705510" y="4549105"/>
                  </a:cubicBezTo>
                  <a:cubicBezTo>
                    <a:pt x="5724501" y="4496746"/>
                    <a:pt x="5697279" y="4438894"/>
                    <a:pt x="5644818" y="4419990"/>
                  </a:cubicBezTo>
                  <a:cubicBezTo>
                    <a:pt x="5592307" y="4401085"/>
                    <a:pt x="5534392" y="4428205"/>
                    <a:pt x="5515451" y="4480613"/>
                  </a:cubicBezTo>
                  <a:cubicBezTo>
                    <a:pt x="5326085" y="5003951"/>
                    <a:pt x="4985088" y="5452315"/>
                    <a:pt x="4529252" y="5777304"/>
                  </a:cubicBezTo>
                  <a:cubicBezTo>
                    <a:pt x="4063599" y="6109321"/>
                    <a:pt x="3513898" y="6284806"/>
                    <a:pt x="2939603" y="6284806"/>
                  </a:cubicBezTo>
                  <a:cubicBezTo>
                    <a:pt x="2642688" y="6284806"/>
                    <a:pt x="2352764" y="6238040"/>
                    <a:pt x="2075285" y="6145794"/>
                  </a:cubicBezTo>
                  <a:lnTo>
                    <a:pt x="2897506" y="5602363"/>
                  </a:lnTo>
                  <a:cubicBezTo>
                    <a:pt x="2897555" y="5602314"/>
                    <a:pt x="2897605" y="5602314"/>
                    <a:pt x="2897654" y="5602264"/>
                  </a:cubicBezTo>
                  <a:cubicBezTo>
                    <a:pt x="2897704" y="5602264"/>
                    <a:pt x="2897704" y="5602215"/>
                    <a:pt x="2897754" y="5602165"/>
                  </a:cubicBezTo>
                  <a:lnTo>
                    <a:pt x="3581086" y="5150536"/>
                  </a:lnTo>
                  <a:lnTo>
                    <a:pt x="3581136" y="5150536"/>
                  </a:lnTo>
                  <a:cubicBezTo>
                    <a:pt x="3642472" y="5109955"/>
                    <a:pt x="3684372" y="5047996"/>
                    <a:pt x="3699049" y="4975990"/>
                  </a:cubicBezTo>
                  <a:cubicBezTo>
                    <a:pt x="3713726" y="4903985"/>
                    <a:pt x="3699446" y="4830544"/>
                    <a:pt x="3658786" y="4769328"/>
                  </a:cubicBezTo>
                  <a:lnTo>
                    <a:pt x="3649761" y="4755669"/>
                  </a:lnTo>
                  <a:lnTo>
                    <a:pt x="3782501" y="4667926"/>
                  </a:lnTo>
                  <a:cubicBezTo>
                    <a:pt x="3877208" y="4605323"/>
                    <a:pt x="3991105" y="4580777"/>
                    <a:pt x="4103267" y="4598741"/>
                  </a:cubicBezTo>
                  <a:cubicBezTo>
                    <a:pt x="4265658" y="4624772"/>
                    <a:pt x="4430578" y="4589141"/>
                    <a:pt x="4567631" y="4498528"/>
                  </a:cubicBezTo>
                  <a:lnTo>
                    <a:pt x="5668619" y="3770852"/>
                  </a:lnTo>
                  <a:cubicBezTo>
                    <a:pt x="5661082" y="3866167"/>
                    <a:pt x="5648686" y="3960937"/>
                    <a:pt x="5631381" y="4054123"/>
                  </a:cubicBezTo>
                  <a:cubicBezTo>
                    <a:pt x="5621166" y="4108907"/>
                    <a:pt x="5657413" y="4161562"/>
                    <a:pt x="5712303" y="4171707"/>
                  </a:cubicBezTo>
                  <a:cubicBezTo>
                    <a:pt x="5718502" y="4172895"/>
                    <a:pt x="5724749" y="4173439"/>
                    <a:pt x="5730848" y="4173439"/>
                  </a:cubicBezTo>
                  <a:cubicBezTo>
                    <a:pt x="5778599" y="4173439"/>
                    <a:pt x="5821044" y="4139490"/>
                    <a:pt x="5830068" y="4090942"/>
                  </a:cubicBezTo>
                  <a:cubicBezTo>
                    <a:pt x="5858084" y="3940548"/>
                    <a:pt x="5874199" y="3786491"/>
                    <a:pt x="5878364" y="3632236"/>
                  </a:cubicBezTo>
                  <a:lnTo>
                    <a:pt x="6188618" y="3427156"/>
                  </a:lnTo>
                  <a:cubicBezTo>
                    <a:pt x="6292995" y="3358170"/>
                    <a:pt x="6364248" y="3252710"/>
                    <a:pt x="6389140" y="3130276"/>
                  </a:cubicBezTo>
                  <a:cubicBezTo>
                    <a:pt x="6414081" y="3007793"/>
                    <a:pt x="6389735" y="2882983"/>
                    <a:pt x="6320613" y="2778811"/>
                  </a:cubicBezTo>
                  <a:close/>
                  <a:moveTo>
                    <a:pt x="4071036" y="1063696"/>
                  </a:moveTo>
                  <a:lnTo>
                    <a:pt x="3762270" y="1267786"/>
                  </a:lnTo>
                  <a:lnTo>
                    <a:pt x="3701479" y="1104326"/>
                  </a:lnTo>
                  <a:cubicBezTo>
                    <a:pt x="3676091" y="1036131"/>
                    <a:pt x="3646985" y="969272"/>
                    <a:pt x="3614754" y="903849"/>
                  </a:cubicBezTo>
                  <a:cubicBezTo>
                    <a:pt x="3771394" y="943489"/>
                    <a:pt x="3923917" y="996936"/>
                    <a:pt x="4071036" y="1063696"/>
                  </a:cubicBezTo>
                  <a:close/>
                  <a:moveTo>
                    <a:pt x="870962" y="1762916"/>
                  </a:moveTo>
                  <a:cubicBezTo>
                    <a:pt x="1281180" y="1290946"/>
                    <a:pt x="1839955" y="973677"/>
                    <a:pt x="2451240" y="863664"/>
                  </a:cubicBezTo>
                  <a:cubicBezTo>
                    <a:pt x="2549319" y="1100812"/>
                    <a:pt x="2572822" y="1365772"/>
                    <a:pt x="2514213" y="1618311"/>
                  </a:cubicBezTo>
                  <a:lnTo>
                    <a:pt x="2267824" y="2680675"/>
                  </a:lnTo>
                  <a:cubicBezTo>
                    <a:pt x="2229098" y="2639402"/>
                    <a:pt x="2178819" y="2610946"/>
                    <a:pt x="2122193" y="2599465"/>
                  </a:cubicBezTo>
                  <a:cubicBezTo>
                    <a:pt x="2049997" y="2584767"/>
                    <a:pt x="1976462" y="2599069"/>
                    <a:pt x="1915126" y="2639650"/>
                  </a:cubicBezTo>
                  <a:lnTo>
                    <a:pt x="1217215" y="3100880"/>
                  </a:lnTo>
                  <a:cubicBezTo>
                    <a:pt x="1217166" y="3100880"/>
                    <a:pt x="1217166" y="3100880"/>
                    <a:pt x="1217116" y="3100930"/>
                  </a:cubicBezTo>
                  <a:cubicBezTo>
                    <a:pt x="1217116" y="3100930"/>
                    <a:pt x="1217066" y="3100930"/>
                    <a:pt x="1217066" y="3100979"/>
                  </a:cubicBezTo>
                  <a:lnTo>
                    <a:pt x="210489" y="3766250"/>
                  </a:lnTo>
                  <a:cubicBezTo>
                    <a:pt x="204985" y="3695383"/>
                    <a:pt x="202109" y="3623971"/>
                    <a:pt x="202109" y="3552609"/>
                  </a:cubicBezTo>
                  <a:cubicBezTo>
                    <a:pt x="202109" y="2894811"/>
                    <a:pt x="439671" y="2259184"/>
                    <a:pt x="870962" y="1762916"/>
                  </a:cubicBezTo>
                  <a:close/>
                  <a:moveTo>
                    <a:pt x="3501006" y="4935757"/>
                  </a:moveTo>
                  <a:cubicBezTo>
                    <a:pt x="3497089" y="4954958"/>
                    <a:pt x="3485883" y="4971537"/>
                    <a:pt x="3469470" y="4982374"/>
                  </a:cubicBezTo>
                  <a:lnTo>
                    <a:pt x="3469519" y="4982374"/>
                  </a:lnTo>
                  <a:lnTo>
                    <a:pt x="2869341" y="5379023"/>
                  </a:lnTo>
                  <a:lnTo>
                    <a:pt x="1755412" y="3721018"/>
                  </a:lnTo>
                  <a:cubicBezTo>
                    <a:pt x="1724322" y="3674746"/>
                    <a:pt x="1661547" y="3662424"/>
                    <a:pt x="1615185" y="3693453"/>
                  </a:cubicBezTo>
                  <a:cubicBezTo>
                    <a:pt x="1568873" y="3724482"/>
                    <a:pt x="1556476" y="3787084"/>
                    <a:pt x="1587566" y="3833356"/>
                  </a:cubicBezTo>
                  <a:lnTo>
                    <a:pt x="2700802" y="5490421"/>
                  </a:lnTo>
                  <a:lnTo>
                    <a:pt x="1844021" y="6056715"/>
                  </a:lnTo>
                  <a:cubicBezTo>
                    <a:pt x="992644" y="5685058"/>
                    <a:pt x="383392" y="4900174"/>
                    <a:pt x="236918" y="3986869"/>
                  </a:cubicBezTo>
                  <a:lnTo>
                    <a:pt x="1244685" y="3322984"/>
                  </a:lnTo>
                  <a:lnTo>
                    <a:pt x="1360665" y="3495698"/>
                  </a:lnTo>
                  <a:cubicBezTo>
                    <a:pt x="1380201" y="3524698"/>
                    <a:pt x="1412134" y="3540385"/>
                    <a:pt x="1444712" y="3540385"/>
                  </a:cubicBezTo>
                  <a:cubicBezTo>
                    <a:pt x="1464050" y="3540385"/>
                    <a:pt x="1483636" y="3534892"/>
                    <a:pt x="1500892" y="3523312"/>
                  </a:cubicBezTo>
                  <a:cubicBezTo>
                    <a:pt x="1547254" y="3492283"/>
                    <a:pt x="1559650" y="3429631"/>
                    <a:pt x="1528560" y="3383359"/>
                  </a:cubicBezTo>
                  <a:lnTo>
                    <a:pt x="1413374" y="3211882"/>
                  </a:lnTo>
                  <a:lnTo>
                    <a:pt x="2026742" y="2807811"/>
                  </a:lnTo>
                  <a:cubicBezTo>
                    <a:pt x="2043055" y="2796973"/>
                    <a:pt x="2062641" y="2793212"/>
                    <a:pt x="2081880" y="2797121"/>
                  </a:cubicBezTo>
                  <a:cubicBezTo>
                    <a:pt x="2101119" y="2801031"/>
                    <a:pt x="2117730" y="2812215"/>
                    <a:pt x="2128589" y="2828546"/>
                  </a:cubicBezTo>
                  <a:lnTo>
                    <a:pt x="3490296" y="4880726"/>
                  </a:lnTo>
                  <a:cubicBezTo>
                    <a:pt x="3501105" y="4897007"/>
                    <a:pt x="3504923" y="4916555"/>
                    <a:pt x="3501006" y="4935757"/>
                  </a:cubicBezTo>
                  <a:close/>
                  <a:moveTo>
                    <a:pt x="6191097" y="3090092"/>
                  </a:moveTo>
                  <a:cubicBezTo>
                    <a:pt x="6176916" y="3159771"/>
                    <a:pt x="6136405" y="3219751"/>
                    <a:pt x="6077002" y="3258995"/>
                  </a:cubicBezTo>
                  <a:lnTo>
                    <a:pt x="5722320" y="3493421"/>
                  </a:lnTo>
                  <a:cubicBezTo>
                    <a:pt x="5722220" y="3493471"/>
                    <a:pt x="5722121" y="3493570"/>
                    <a:pt x="5721973" y="3493619"/>
                  </a:cubicBezTo>
                  <a:lnTo>
                    <a:pt x="4456015" y="4330367"/>
                  </a:lnTo>
                  <a:cubicBezTo>
                    <a:pt x="4361308" y="4392969"/>
                    <a:pt x="4247411" y="4417565"/>
                    <a:pt x="4135249" y="4399551"/>
                  </a:cubicBezTo>
                  <a:cubicBezTo>
                    <a:pt x="3972907" y="4373570"/>
                    <a:pt x="3807987" y="4409152"/>
                    <a:pt x="3670885" y="4499765"/>
                  </a:cubicBezTo>
                  <a:lnTo>
                    <a:pt x="3538145" y="4587508"/>
                  </a:lnTo>
                  <a:lnTo>
                    <a:pt x="2422877" y="2906738"/>
                  </a:lnTo>
                  <a:lnTo>
                    <a:pt x="2711165" y="1663840"/>
                  </a:lnTo>
                  <a:cubicBezTo>
                    <a:pt x="2785394" y="1343651"/>
                    <a:pt x="2746271" y="1006389"/>
                    <a:pt x="2604854" y="712577"/>
                  </a:cubicBezTo>
                  <a:cubicBezTo>
                    <a:pt x="2603565" y="709509"/>
                    <a:pt x="2602177" y="706539"/>
                    <a:pt x="2600590" y="703619"/>
                  </a:cubicBezTo>
                  <a:cubicBezTo>
                    <a:pt x="2573417" y="648094"/>
                    <a:pt x="2542576" y="594201"/>
                    <a:pt x="2508114" y="542238"/>
                  </a:cubicBezTo>
                  <a:cubicBezTo>
                    <a:pt x="2441075" y="441183"/>
                    <a:pt x="2468892" y="304546"/>
                    <a:pt x="2570194" y="237588"/>
                  </a:cubicBezTo>
                  <a:cubicBezTo>
                    <a:pt x="2655778" y="181023"/>
                    <a:pt x="2771411" y="191713"/>
                    <a:pt x="2845094" y="263025"/>
                  </a:cubicBezTo>
                  <a:lnTo>
                    <a:pt x="3038129" y="449794"/>
                  </a:lnTo>
                  <a:cubicBezTo>
                    <a:pt x="3246932" y="651855"/>
                    <a:pt x="3410811" y="902463"/>
                    <a:pt x="3511964" y="1174550"/>
                  </a:cubicBezTo>
                  <a:lnTo>
                    <a:pt x="3617085" y="1457177"/>
                  </a:lnTo>
                  <a:cubicBezTo>
                    <a:pt x="3617283" y="1457722"/>
                    <a:pt x="3617481" y="1458167"/>
                    <a:pt x="3617680" y="1458662"/>
                  </a:cubicBezTo>
                  <a:cubicBezTo>
                    <a:pt x="3617928" y="1459305"/>
                    <a:pt x="3618225" y="1459998"/>
                    <a:pt x="3618473" y="1460641"/>
                  </a:cubicBezTo>
                  <a:cubicBezTo>
                    <a:pt x="3619217" y="1462373"/>
                    <a:pt x="3619911" y="1463957"/>
                    <a:pt x="3620655" y="1465293"/>
                  </a:cubicBezTo>
                  <a:cubicBezTo>
                    <a:pt x="3622688" y="1469549"/>
                    <a:pt x="3624919" y="1473756"/>
                    <a:pt x="3627597" y="1477764"/>
                  </a:cubicBezTo>
                  <a:cubicBezTo>
                    <a:pt x="3658439" y="1524234"/>
                    <a:pt x="3721114" y="1536952"/>
                    <a:pt x="3767625" y="1506171"/>
                  </a:cubicBezTo>
                  <a:lnTo>
                    <a:pt x="4845457" y="793837"/>
                  </a:lnTo>
                  <a:cubicBezTo>
                    <a:pt x="4968031" y="712824"/>
                    <a:pt x="5133794" y="746427"/>
                    <a:pt x="5214965" y="868762"/>
                  </a:cubicBezTo>
                  <a:cubicBezTo>
                    <a:pt x="5296136" y="991097"/>
                    <a:pt x="5262467" y="1156536"/>
                    <a:pt x="5139893" y="1237548"/>
                  </a:cubicBezTo>
                  <a:lnTo>
                    <a:pt x="5046326" y="1299409"/>
                  </a:lnTo>
                  <a:cubicBezTo>
                    <a:pt x="5046326" y="1299409"/>
                    <a:pt x="5046276" y="1299409"/>
                    <a:pt x="5046227" y="1299458"/>
                  </a:cubicBezTo>
                  <a:lnTo>
                    <a:pt x="4837523" y="1437431"/>
                  </a:lnTo>
                  <a:cubicBezTo>
                    <a:pt x="4837226" y="1437629"/>
                    <a:pt x="4837027" y="1437827"/>
                    <a:pt x="4836730" y="1437976"/>
                  </a:cubicBezTo>
                  <a:cubicBezTo>
                    <a:pt x="4835540" y="1438817"/>
                    <a:pt x="4834399" y="1439609"/>
                    <a:pt x="4833457" y="1440401"/>
                  </a:cubicBezTo>
                  <a:cubicBezTo>
                    <a:pt x="4790318" y="1472024"/>
                    <a:pt x="4779161" y="1532152"/>
                    <a:pt x="4809061" y="1577186"/>
                  </a:cubicBezTo>
                  <a:cubicBezTo>
                    <a:pt x="4839854" y="1623656"/>
                    <a:pt x="4902579" y="1636374"/>
                    <a:pt x="4949139" y="1605592"/>
                  </a:cubicBezTo>
                  <a:lnTo>
                    <a:pt x="5157992" y="1467520"/>
                  </a:lnTo>
                  <a:cubicBezTo>
                    <a:pt x="5217345" y="1428375"/>
                    <a:pt x="5288400" y="1414568"/>
                    <a:pt x="5358167" y="1428721"/>
                  </a:cubicBezTo>
                  <a:cubicBezTo>
                    <a:pt x="5427933" y="1442875"/>
                    <a:pt x="5488080" y="1483307"/>
                    <a:pt x="5527351" y="1542594"/>
                  </a:cubicBezTo>
                  <a:cubicBezTo>
                    <a:pt x="5566672" y="1601831"/>
                    <a:pt x="5580556" y="1672847"/>
                    <a:pt x="5566374" y="1742477"/>
                  </a:cubicBezTo>
                  <a:cubicBezTo>
                    <a:pt x="5552193" y="1812156"/>
                    <a:pt x="5511682" y="1872136"/>
                    <a:pt x="5452279" y="1911380"/>
                  </a:cubicBezTo>
                  <a:lnTo>
                    <a:pt x="5149909" y="2111264"/>
                  </a:lnTo>
                  <a:cubicBezTo>
                    <a:pt x="5103349" y="2141996"/>
                    <a:pt x="5090605" y="2204549"/>
                    <a:pt x="5121447" y="2251018"/>
                  </a:cubicBezTo>
                  <a:cubicBezTo>
                    <a:pt x="5140885" y="2280315"/>
                    <a:pt x="5173016" y="2296201"/>
                    <a:pt x="5205792" y="2296201"/>
                  </a:cubicBezTo>
                  <a:cubicBezTo>
                    <a:pt x="5224931" y="2296201"/>
                    <a:pt x="5244319" y="2290757"/>
                    <a:pt x="5261476" y="2279425"/>
                  </a:cubicBezTo>
                  <a:lnTo>
                    <a:pt x="5308284" y="2248494"/>
                  </a:lnTo>
                  <a:lnTo>
                    <a:pt x="5470229" y="2141451"/>
                  </a:lnTo>
                  <a:cubicBezTo>
                    <a:pt x="5592853" y="2060439"/>
                    <a:pt x="5758566" y="2094042"/>
                    <a:pt x="5839737" y="2216377"/>
                  </a:cubicBezTo>
                  <a:cubicBezTo>
                    <a:pt x="5920908" y="2338761"/>
                    <a:pt x="5887240" y="2504151"/>
                    <a:pt x="5764665" y="2585213"/>
                  </a:cubicBezTo>
                  <a:lnTo>
                    <a:pt x="5613629" y="2685030"/>
                  </a:lnTo>
                  <a:cubicBezTo>
                    <a:pt x="5612836" y="2685525"/>
                    <a:pt x="5612042" y="2686070"/>
                    <a:pt x="5611249" y="2686614"/>
                  </a:cubicBezTo>
                  <a:lnTo>
                    <a:pt x="5462295" y="2785046"/>
                  </a:lnTo>
                  <a:cubicBezTo>
                    <a:pt x="5415735" y="2815778"/>
                    <a:pt x="5402992" y="2878381"/>
                    <a:pt x="5433833" y="2924851"/>
                  </a:cubicBezTo>
                  <a:cubicBezTo>
                    <a:pt x="5453271" y="2954148"/>
                    <a:pt x="5485402" y="2970033"/>
                    <a:pt x="5518178" y="2970033"/>
                  </a:cubicBezTo>
                  <a:cubicBezTo>
                    <a:pt x="5537318" y="2970033"/>
                    <a:pt x="5556705" y="2964590"/>
                    <a:pt x="5573862" y="2953257"/>
                  </a:cubicBezTo>
                  <a:lnTo>
                    <a:pt x="5620670" y="2922327"/>
                  </a:lnTo>
                  <a:cubicBezTo>
                    <a:pt x="5620670" y="2922327"/>
                    <a:pt x="5620670" y="2922277"/>
                    <a:pt x="5620720" y="2922277"/>
                  </a:cubicBezTo>
                  <a:lnTo>
                    <a:pt x="5782665" y="2815284"/>
                  </a:lnTo>
                  <a:cubicBezTo>
                    <a:pt x="5842018" y="2776039"/>
                    <a:pt x="5913123" y="2762183"/>
                    <a:pt x="5982939" y="2776386"/>
                  </a:cubicBezTo>
                  <a:cubicBezTo>
                    <a:pt x="6052755" y="2790490"/>
                    <a:pt x="6112852" y="2830971"/>
                    <a:pt x="6152173" y="2890209"/>
                  </a:cubicBezTo>
                  <a:cubicBezTo>
                    <a:pt x="6191444" y="2949446"/>
                    <a:pt x="6205279" y="3020462"/>
                    <a:pt x="6191097" y="3090092"/>
                  </a:cubicBez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E3F0986-DF25-4067-A383-2DE5369A7D35}"/>
              </a:ext>
            </a:extLst>
          </p:cNvPr>
          <p:cNvSpPr txBox="1"/>
          <p:nvPr/>
        </p:nvSpPr>
        <p:spPr>
          <a:xfrm>
            <a:off x="8697868" y="4930666"/>
            <a:ext cx="2463800" cy="1695437"/>
          </a:xfrm>
          <a:prstGeom prst="wedgeRectCallout">
            <a:avLst>
              <a:gd name="adj1" fmla="val -69584"/>
              <a:gd name="adj2" fmla="val 19405"/>
            </a:avLst>
          </a:prstGeom>
          <a:solidFill>
            <a:srgbClr val="DE354E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Management negatively impacted cash by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780,000</a:t>
            </a:r>
          </a:p>
        </p:txBody>
      </p:sp>
      <p:grpSp>
        <p:nvGrpSpPr>
          <p:cNvPr id="19" name="Graphic 11">
            <a:extLst>
              <a:ext uri="{FF2B5EF4-FFF2-40B4-BE49-F238E27FC236}">
                <a16:creationId xmlns:a16="http://schemas.microsoft.com/office/drawing/2014/main" id="{A8918976-BE30-49C4-9735-7ED55D422E3A}"/>
              </a:ext>
            </a:extLst>
          </p:cNvPr>
          <p:cNvGrpSpPr/>
          <p:nvPr/>
        </p:nvGrpSpPr>
        <p:grpSpPr>
          <a:xfrm>
            <a:off x="1443919" y="4210050"/>
            <a:ext cx="341403" cy="352126"/>
            <a:chOff x="3731866" y="990589"/>
            <a:chExt cx="4728264" cy="4876772"/>
          </a:xfrm>
          <a:solidFill>
            <a:srgbClr val="061C33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DB8DFD-EE0C-4904-91D1-A18176AAFF41}"/>
                </a:ext>
              </a:extLst>
            </p:cNvPr>
            <p:cNvSpPr/>
            <p:nvPr/>
          </p:nvSpPr>
          <p:spPr>
            <a:xfrm>
              <a:off x="3731866" y="990589"/>
              <a:ext cx="4728264" cy="4876772"/>
            </a:xfrm>
            <a:custGeom>
              <a:avLst/>
              <a:gdLst>
                <a:gd name="connsiteX0" fmla="*/ 4675537 w 4728264"/>
                <a:gd name="connsiteY0" fmla="*/ 3490580 h 4876772"/>
                <a:gd name="connsiteX1" fmla="*/ 4262609 w 4728264"/>
                <a:gd name="connsiteY1" fmla="*/ 3403131 h 4876772"/>
                <a:gd name="connsiteX2" fmla="*/ 4173760 w 4728264"/>
                <a:gd name="connsiteY2" fmla="*/ 3442250 h 4876772"/>
                <a:gd name="connsiteX3" fmla="*/ 4261495 w 4728264"/>
                <a:gd name="connsiteY3" fmla="*/ 2496351 h 4876772"/>
                <a:gd name="connsiteX4" fmla="*/ 3686489 w 4728264"/>
                <a:gd name="connsiteY4" fmla="*/ 1456564 h 4876772"/>
                <a:gd name="connsiteX5" fmla="*/ 3585572 w 4728264"/>
                <a:gd name="connsiteY5" fmla="*/ 1452182 h 4876772"/>
                <a:gd name="connsiteX6" fmla="*/ 3581191 w 4728264"/>
                <a:gd name="connsiteY6" fmla="*/ 1553100 h 4876772"/>
                <a:gd name="connsiteX7" fmla="*/ 4122039 w 4728264"/>
                <a:gd name="connsiteY7" fmla="*/ 2527278 h 4876772"/>
                <a:gd name="connsiteX8" fmla="*/ 3954390 w 4728264"/>
                <a:gd name="connsiteY8" fmla="*/ 3538834 h 4876772"/>
                <a:gd name="connsiteX9" fmla="*/ 3065307 w 4728264"/>
                <a:gd name="connsiteY9" fmla="*/ 3930302 h 4876772"/>
                <a:gd name="connsiteX10" fmla="*/ 3066041 w 4728264"/>
                <a:gd name="connsiteY10" fmla="*/ 3829889 h 4876772"/>
                <a:gd name="connsiteX11" fmla="*/ 3065688 w 4728264"/>
                <a:gd name="connsiteY11" fmla="*/ 3822298 h 4876772"/>
                <a:gd name="connsiteX12" fmla="*/ 2682059 w 4728264"/>
                <a:gd name="connsiteY12" fmla="*/ 3422438 h 4876772"/>
                <a:gd name="connsiteX13" fmla="*/ 2680221 w 4728264"/>
                <a:gd name="connsiteY13" fmla="*/ 3422200 h 4876772"/>
                <a:gd name="connsiteX14" fmla="*/ 1890017 w 4728264"/>
                <a:gd name="connsiteY14" fmla="*/ 3331217 h 4876772"/>
                <a:gd name="connsiteX15" fmla="*/ 1096385 w 4728264"/>
                <a:gd name="connsiteY15" fmla="*/ 3002043 h 4876772"/>
                <a:gd name="connsiteX16" fmla="*/ 1209732 w 4728264"/>
                <a:gd name="connsiteY16" fmla="*/ 2246367 h 4876772"/>
                <a:gd name="connsiteX17" fmla="*/ 2096548 w 4728264"/>
                <a:gd name="connsiteY17" fmla="*/ 1153745 h 4876772"/>
                <a:gd name="connsiteX18" fmla="*/ 3118123 w 4728264"/>
                <a:gd name="connsiteY18" fmla="*/ 1135181 h 4876772"/>
                <a:gd name="connsiteX19" fmla="*/ 3348123 w 4728264"/>
                <a:gd name="connsiteY19" fmla="*/ 1323985 h 4876772"/>
                <a:gd name="connsiteX20" fmla="*/ 3395615 w 4728264"/>
                <a:gd name="connsiteY20" fmla="*/ 1342083 h 4876772"/>
                <a:gd name="connsiteX21" fmla="*/ 3448965 w 4728264"/>
                <a:gd name="connsiteY21" fmla="*/ 1318175 h 4876772"/>
                <a:gd name="connsiteX22" fmla="*/ 3443145 w 4728264"/>
                <a:gd name="connsiteY22" fmla="*/ 1217334 h 4876772"/>
                <a:gd name="connsiteX23" fmla="*/ 3190589 w 4728264"/>
                <a:gd name="connsiteY23" fmla="*/ 1010841 h 4876772"/>
                <a:gd name="connsiteX24" fmla="*/ 3105302 w 4728264"/>
                <a:gd name="connsiteY24" fmla="*/ 757467 h 4876772"/>
                <a:gd name="connsiteX25" fmla="*/ 3304137 w 4728264"/>
                <a:gd name="connsiteY25" fmla="*/ 79925 h 4876772"/>
                <a:gd name="connsiteX26" fmla="*/ 3132868 w 4728264"/>
                <a:gd name="connsiteY26" fmla="*/ 53541 h 4876772"/>
                <a:gd name="connsiteX27" fmla="*/ 2995870 w 4728264"/>
                <a:gd name="connsiteY27" fmla="*/ 48645 h 4876772"/>
                <a:gd name="connsiteX28" fmla="*/ 2695108 w 4728264"/>
                <a:gd name="connsiteY28" fmla="*/ 48645 h 4876772"/>
                <a:gd name="connsiteX29" fmla="*/ 2550795 w 4728264"/>
                <a:gd name="connsiteY29" fmla="*/ 48645 h 4876772"/>
                <a:gd name="connsiteX30" fmla="*/ 2250043 w 4728264"/>
                <a:gd name="connsiteY30" fmla="*/ 48645 h 4876772"/>
                <a:gd name="connsiteX31" fmla="*/ 2113217 w 4728264"/>
                <a:gd name="connsiteY31" fmla="*/ 53217 h 4876772"/>
                <a:gd name="connsiteX32" fmla="*/ 1941681 w 4728264"/>
                <a:gd name="connsiteY32" fmla="*/ 78734 h 4876772"/>
                <a:gd name="connsiteX33" fmla="*/ 2121160 w 4728264"/>
                <a:gd name="connsiteY33" fmla="*/ 734464 h 4876772"/>
                <a:gd name="connsiteX34" fmla="*/ 2084851 w 4728264"/>
                <a:gd name="connsiteY34" fmla="*/ 758734 h 4876772"/>
                <a:gd name="connsiteX35" fmla="*/ 1669494 w 4728264"/>
                <a:gd name="connsiteY35" fmla="*/ 601733 h 4876772"/>
                <a:gd name="connsiteX36" fmla="*/ 1314155 w 4728264"/>
                <a:gd name="connsiteY36" fmla="*/ 517723 h 4876772"/>
                <a:gd name="connsiteX37" fmla="*/ 1215057 w 4728264"/>
                <a:gd name="connsiteY37" fmla="*/ 537268 h 4876772"/>
                <a:gd name="connsiteX38" fmla="*/ 1234602 w 4728264"/>
                <a:gd name="connsiteY38" fmla="*/ 636366 h 4876772"/>
                <a:gd name="connsiteX39" fmla="*/ 1685344 w 4728264"/>
                <a:gd name="connsiteY39" fmla="*/ 743694 h 4876772"/>
                <a:gd name="connsiteX40" fmla="*/ 2004327 w 4728264"/>
                <a:gd name="connsiteY40" fmla="*/ 883216 h 4876772"/>
                <a:gd name="connsiteX41" fmla="*/ 2001888 w 4728264"/>
                <a:gd name="connsiteY41" fmla="*/ 892398 h 4876772"/>
                <a:gd name="connsiteX42" fmla="*/ 1775403 w 4728264"/>
                <a:gd name="connsiteY42" fmla="*/ 917087 h 4876772"/>
                <a:gd name="connsiteX43" fmla="*/ 1310592 w 4728264"/>
                <a:gd name="connsiteY43" fmla="*/ 1214686 h 4876772"/>
                <a:gd name="connsiteX44" fmla="*/ 1336167 w 4728264"/>
                <a:gd name="connsiteY44" fmla="*/ 1312412 h 4876772"/>
                <a:gd name="connsiteX45" fmla="*/ 1433884 w 4728264"/>
                <a:gd name="connsiteY45" fmla="*/ 1286828 h 4876772"/>
                <a:gd name="connsiteX46" fmla="*/ 2008318 w 4728264"/>
                <a:gd name="connsiteY46" fmla="*/ 1035311 h 4876772"/>
                <a:gd name="connsiteX47" fmla="*/ 2010070 w 4728264"/>
                <a:gd name="connsiteY47" fmla="*/ 1039997 h 4876772"/>
                <a:gd name="connsiteX48" fmla="*/ 1077268 w 4728264"/>
                <a:gd name="connsiteY48" fmla="*/ 2192904 h 4876772"/>
                <a:gd name="connsiteX49" fmla="*/ 949833 w 4728264"/>
                <a:gd name="connsiteY49" fmla="*/ 2972753 h 4876772"/>
                <a:gd name="connsiteX50" fmla="*/ 742436 w 4728264"/>
                <a:gd name="connsiteY50" fmla="*/ 2956704 h 4876772"/>
                <a:gd name="connsiteX51" fmla="*/ 742436 w 4728264"/>
                <a:gd name="connsiteY51" fmla="*/ 2913508 h 4876772"/>
                <a:gd name="connsiteX52" fmla="*/ 535162 w 4728264"/>
                <a:gd name="connsiteY52" fmla="*/ 2706244 h 4876772"/>
                <a:gd name="connsiteX53" fmla="*/ 207274 w 4728264"/>
                <a:gd name="connsiteY53" fmla="*/ 2706244 h 4876772"/>
                <a:gd name="connsiteX54" fmla="*/ 0 w 4728264"/>
                <a:gd name="connsiteY54" fmla="*/ 2913508 h 4876772"/>
                <a:gd name="connsiteX55" fmla="*/ 0 w 4728264"/>
                <a:gd name="connsiteY55" fmla="*/ 4576992 h 4876772"/>
                <a:gd name="connsiteX56" fmla="*/ 207274 w 4728264"/>
                <a:gd name="connsiteY56" fmla="*/ 4784266 h 4876772"/>
                <a:gd name="connsiteX57" fmla="*/ 535153 w 4728264"/>
                <a:gd name="connsiteY57" fmla="*/ 4784266 h 4876772"/>
                <a:gd name="connsiteX58" fmla="*/ 742426 w 4728264"/>
                <a:gd name="connsiteY58" fmla="*/ 4576992 h 4876772"/>
                <a:gd name="connsiteX59" fmla="*/ 742426 w 4728264"/>
                <a:gd name="connsiteY59" fmla="*/ 4556647 h 4876772"/>
                <a:gd name="connsiteX60" fmla="*/ 1457668 w 4728264"/>
                <a:gd name="connsiteY60" fmla="*/ 4822861 h 4876772"/>
                <a:gd name="connsiteX61" fmla="*/ 1757077 w 4728264"/>
                <a:gd name="connsiteY61" fmla="*/ 4876772 h 4876772"/>
                <a:gd name="connsiteX62" fmla="*/ 2822791 w 4728264"/>
                <a:gd name="connsiteY62" fmla="*/ 4876772 h 4876772"/>
                <a:gd name="connsiteX63" fmla="*/ 3282210 w 4728264"/>
                <a:gd name="connsiteY63" fmla="*/ 4743470 h 4876772"/>
                <a:gd name="connsiteX64" fmla="*/ 4625778 w 4728264"/>
                <a:gd name="connsiteY64" fmla="*/ 3891011 h 4876772"/>
                <a:gd name="connsiteX65" fmla="*/ 4675537 w 4728264"/>
                <a:gd name="connsiteY65" fmla="*/ 3490580 h 4876772"/>
                <a:gd name="connsiteX66" fmla="*/ 2984087 w 4728264"/>
                <a:gd name="connsiteY66" fmla="*/ 1050542 h 4876772"/>
                <a:gd name="connsiteX67" fmla="*/ 2207686 w 4728264"/>
                <a:gd name="connsiteY67" fmla="*/ 1050542 h 4876772"/>
                <a:gd name="connsiteX68" fmla="*/ 2248538 w 4728264"/>
                <a:gd name="connsiteY68" fmla="*/ 852488 h 4876772"/>
                <a:gd name="connsiteX69" fmla="*/ 2943235 w 4728264"/>
                <a:gd name="connsiteY69" fmla="*/ 852488 h 4876772"/>
                <a:gd name="connsiteX70" fmla="*/ 2984087 w 4728264"/>
                <a:gd name="connsiteY70" fmla="*/ 1050542 h 4876772"/>
                <a:gd name="connsiteX71" fmla="*/ 2047980 w 4728264"/>
                <a:gd name="connsiteY71" fmla="*/ 180328 h 4876772"/>
                <a:gd name="connsiteX72" fmla="*/ 2049637 w 4728264"/>
                <a:gd name="connsiteY72" fmla="*/ 181157 h 4876772"/>
                <a:gd name="connsiteX73" fmla="*/ 2328253 w 4728264"/>
                <a:gd name="connsiteY73" fmla="*/ 168193 h 4876772"/>
                <a:gd name="connsiteX74" fmla="*/ 2622937 w 4728264"/>
                <a:gd name="connsiteY74" fmla="*/ 216256 h 4876772"/>
                <a:gd name="connsiteX75" fmla="*/ 2773309 w 4728264"/>
                <a:gd name="connsiteY75" fmla="*/ 168193 h 4876772"/>
                <a:gd name="connsiteX76" fmla="*/ 2917660 w 4728264"/>
                <a:gd name="connsiteY76" fmla="*/ 168193 h 4876772"/>
                <a:gd name="connsiteX77" fmla="*/ 3197467 w 4728264"/>
                <a:gd name="connsiteY77" fmla="*/ 180976 h 4876772"/>
                <a:gd name="connsiteX78" fmla="*/ 2967104 w 4728264"/>
                <a:gd name="connsiteY78" fmla="*/ 707222 h 4876772"/>
                <a:gd name="connsiteX79" fmla="*/ 2277228 w 4728264"/>
                <a:gd name="connsiteY79" fmla="*/ 712575 h 4876772"/>
                <a:gd name="connsiteX80" fmla="*/ 2047980 w 4728264"/>
                <a:gd name="connsiteY80" fmla="*/ 180328 h 4876772"/>
                <a:gd name="connsiteX81" fmla="*/ 4534815 w 4728264"/>
                <a:gd name="connsiteY81" fmla="*/ 3780683 h 4876772"/>
                <a:gd name="connsiteX82" fmla="*/ 3205753 w 4728264"/>
                <a:gd name="connsiteY82" fmla="*/ 4622855 h 4876772"/>
                <a:gd name="connsiteX83" fmla="*/ 2822800 w 4728264"/>
                <a:gd name="connsiteY83" fmla="*/ 4733974 h 4876772"/>
                <a:gd name="connsiteX84" fmla="*/ 1757086 w 4728264"/>
                <a:gd name="connsiteY84" fmla="*/ 4733974 h 4876772"/>
                <a:gd name="connsiteX85" fmla="*/ 1507503 w 4728264"/>
                <a:gd name="connsiteY85" fmla="*/ 4689025 h 4876772"/>
                <a:gd name="connsiteX86" fmla="*/ 742426 w 4728264"/>
                <a:gd name="connsiteY86" fmla="*/ 4404256 h 4876772"/>
                <a:gd name="connsiteX87" fmla="*/ 742426 w 4728264"/>
                <a:gd name="connsiteY87" fmla="*/ 3635065 h 4876772"/>
                <a:gd name="connsiteX88" fmla="*/ 671008 w 4728264"/>
                <a:gd name="connsiteY88" fmla="*/ 3563637 h 4876772"/>
                <a:gd name="connsiteX89" fmla="*/ 599589 w 4728264"/>
                <a:gd name="connsiteY89" fmla="*/ 3635065 h 4876772"/>
                <a:gd name="connsiteX90" fmla="*/ 599589 w 4728264"/>
                <a:gd name="connsiteY90" fmla="*/ 4577030 h 4876772"/>
                <a:gd name="connsiteX91" fmla="*/ 535162 w 4728264"/>
                <a:gd name="connsiteY91" fmla="*/ 4641457 h 4876772"/>
                <a:gd name="connsiteX92" fmla="*/ 207274 w 4728264"/>
                <a:gd name="connsiteY92" fmla="*/ 4641457 h 4876772"/>
                <a:gd name="connsiteX93" fmla="*/ 142846 w 4728264"/>
                <a:gd name="connsiteY93" fmla="*/ 4577030 h 4876772"/>
                <a:gd name="connsiteX94" fmla="*/ 142846 w 4728264"/>
                <a:gd name="connsiteY94" fmla="*/ 2913546 h 4876772"/>
                <a:gd name="connsiteX95" fmla="*/ 207274 w 4728264"/>
                <a:gd name="connsiteY95" fmla="*/ 2849128 h 4876772"/>
                <a:gd name="connsiteX96" fmla="*/ 535153 w 4728264"/>
                <a:gd name="connsiteY96" fmla="*/ 2849128 h 4876772"/>
                <a:gd name="connsiteX97" fmla="*/ 599580 w 4728264"/>
                <a:gd name="connsiteY97" fmla="*/ 2913546 h 4876772"/>
                <a:gd name="connsiteX98" fmla="*/ 599580 w 4728264"/>
                <a:gd name="connsiteY98" fmla="*/ 3301156 h 4876772"/>
                <a:gd name="connsiteX99" fmla="*/ 670998 w 4728264"/>
                <a:gd name="connsiteY99" fmla="*/ 3372584 h 4876772"/>
                <a:gd name="connsiteX100" fmla="*/ 742417 w 4728264"/>
                <a:gd name="connsiteY100" fmla="*/ 3301156 h 4876772"/>
                <a:gd name="connsiteX101" fmla="*/ 742417 w 4728264"/>
                <a:gd name="connsiteY101" fmla="*/ 3099588 h 4876772"/>
                <a:gd name="connsiteX102" fmla="*/ 1870901 w 4728264"/>
                <a:gd name="connsiteY102" fmla="*/ 3472787 h 4876772"/>
                <a:gd name="connsiteX103" fmla="*/ 1872729 w 4728264"/>
                <a:gd name="connsiteY103" fmla="*/ 3473025 h 4876772"/>
                <a:gd name="connsiteX104" fmla="*/ 2662895 w 4728264"/>
                <a:gd name="connsiteY104" fmla="*/ 3563999 h 4876772"/>
                <a:gd name="connsiteX105" fmla="*/ 2923146 w 4728264"/>
                <a:gd name="connsiteY105" fmla="*/ 3832861 h 4876772"/>
                <a:gd name="connsiteX106" fmla="*/ 2922156 w 4728264"/>
                <a:gd name="connsiteY106" fmla="*/ 3968725 h 4876772"/>
                <a:gd name="connsiteX107" fmla="*/ 2185254 w 4728264"/>
                <a:gd name="connsiteY107" fmla="*/ 3968725 h 4876772"/>
                <a:gd name="connsiteX108" fmla="*/ 2113826 w 4728264"/>
                <a:gd name="connsiteY108" fmla="*/ 4040153 h 4876772"/>
                <a:gd name="connsiteX109" fmla="*/ 2185254 w 4728264"/>
                <a:gd name="connsiteY109" fmla="*/ 4111581 h 4876772"/>
                <a:gd name="connsiteX110" fmla="*/ 2993060 w 4728264"/>
                <a:gd name="connsiteY110" fmla="*/ 4111581 h 4876772"/>
                <a:gd name="connsiteX111" fmla="*/ 3021568 w 4728264"/>
                <a:gd name="connsiteY111" fmla="*/ 4105628 h 4876772"/>
                <a:gd name="connsiteX112" fmla="*/ 4320988 w 4728264"/>
                <a:gd name="connsiteY112" fmla="*/ 3533509 h 4876772"/>
                <a:gd name="connsiteX113" fmla="*/ 4557417 w 4728264"/>
                <a:gd name="connsiteY113" fmla="*/ 3570952 h 4876772"/>
                <a:gd name="connsiteX114" fmla="*/ 4534815 w 4728264"/>
                <a:gd name="connsiteY114" fmla="*/ 3780683 h 487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728264" h="4876772">
                  <a:moveTo>
                    <a:pt x="4675537" y="3490580"/>
                  </a:moveTo>
                  <a:cubicBezTo>
                    <a:pt x="4584564" y="3356887"/>
                    <a:pt x="4430249" y="3324245"/>
                    <a:pt x="4262609" y="3403131"/>
                  </a:cubicBezTo>
                  <a:lnTo>
                    <a:pt x="4173760" y="3442250"/>
                  </a:lnTo>
                  <a:cubicBezTo>
                    <a:pt x="4313854" y="3143641"/>
                    <a:pt x="4331237" y="2810771"/>
                    <a:pt x="4261495" y="2496351"/>
                  </a:cubicBezTo>
                  <a:cubicBezTo>
                    <a:pt x="4181399" y="2135230"/>
                    <a:pt x="3987937" y="1785395"/>
                    <a:pt x="3686489" y="1456564"/>
                  </a:cubicBezTo>
                  <a:cubicBezTo>
                    <a:pt x="3659839" y="1427484"/>
                    <a:pt x="3614661" y="1425522"/>
                    <a:pt x="3585572" y="1452182"/>
                  </a:cubicBezTo>
                  <a:cubicBezTo>
                    <a:pt x="3556492" y="1478833"/>
                    <a:pt x="3554530" y="1524010"/>
                    <a:pt x="3581191" y="1553100"/>
                  </a:cubicBezTo>
                  <a:cubicBezTo>
                    <a:pt x="3865474" y="1863196"/>
                    <a:pt x="4047439" y="2190960"/>
                    <a:pt x="4122039" y="2527278"/>
                  </a:cubicBezTo>
                  <a:cubicBezTo>
                    <a:pt x="4200611" y="2881542"/>
                    <a:pt x="4154900" y="3246883"/>
                    <a:pt x="3954390" y="3538834"/>
                  </a:cubicBezTo>
                  <a:lnTo>
                    <a:pt x="3065307" y="3930302"/>
                  </a:lnTo>
                  <a:lnTo>
                    <a:pt x="3066041" y="3829889"/>
                  </a:lnTo>
                  <a:cubicBezTo>
                    <a:pt x="3066059" y="3827355"/>
                    <a:pt x="3065945" y="3824822"/>
                    <a:pt x="3065688" y="3822298"/>
                  </a:cubicBezTo>
                  <a:cubicBezTo>
                    <a:pt x="3045162" y="3615919"/>
                    <a:pt x="2887409" y="3451489"/>
                    <a:pt x="2682059" y="3422438"/>
                  </a:cubicBezTo>
                  <a:cubicBezTo>
                    <a:pt x="2681450" y="3422343"/>
                    <a:pt x="2680840" y="3422267"/>
                    <a:pt x="2680221" y="3422200"/>
                  </a:cubicBezTo>
                  <a:lnTo>
                    <a:pt x="1890017" y="3331217"/>
                  </a:lnTo>
                  <a:cubicBezTo>
                    <a:pt x="1586160" y="3287964"/>
                    <a:pt x="1507903" y="3105875"/>
                    <a:pt x="1096385" y="3002043"/>
                  </a:cubicBezTo>
                  <a:cubicBezTo>
                    <a:pt x="1067953" y="2760774"/>
                    <a:pt x="1105853" y="2503895"/>
                    <a:pt x="1209732" y="2246367"/>
                  </a:cubicBezTo>
                  <a:cubicBezTo>
                    <a:pt x="1366180" y="1858528"/>
                    <a:pt x="1672247" y="1481719"/>
                    <a:pt x="2096548" y="1153745"/>
                  </a:cubicBezTo>
                  <a:cubicBezTo>
                    <a:pt x="2254691" y="1265873"/>
                    <a:pt x="2960237" y="1279827"/>
                    <a:pt x="3118123" y="1135181"/>
                  </a:cubicBezTo>
                  <a:cubicBezTo>
                    <a:pt x="3199009" y="1196607"/>
                    <a:pt x="3276210" y="1259911"/>
                    <a:pt x="3348123" y="1323985"/>
                  </a:cubicBezTo>
                  <a:cubicBezTo>
                    <a:pt x="3361734" y="1336120"/>
                    <a:pt x="3378708" y="1342083"/>
                    <a:pt x="3395615" y="1342083"/>
                  </a:cubicBezTo>
                  <a:cubicBezTo>
                    <a:pt x="3415274" y="1342083"/>
                    <a:pt x="3434858" y="1334015"/>
                    <a:pt x="3448965" y="1318175"/>
                  </a:cubicBezTo>
                  <a:cubicBezTo>
                    <a:pt x="3475206" y="1288724"/>
                    <a:pt x="3472596" y="1243575"/>
                    <a:pt x="3443145" y="1217334"/>
                  </a:cubicBezTo>
                  <a:cubicBezTo>
                    <a:pt x="3364316" y="1147106"/>
                    <a:pt x="3279524" y="1077812"/>
                    <a:pt x="3190589" y="1010841"/>
                  </a:cubicBezTo>
                  <a:cubicBezTo>
                    <a:pt x="3211430" y="922468"/>
                    <a:pt x="3182265" y="819036"/>
                    <a:pt x="3105302" y="757467"/>
                  </a:cubicBezTo>
                  <a:cubicBezTo>
                    <a:pt x="3328940" y="418262"/>
                    <a:pt x="3393986" y="196244"/>
                    <a:pt x="3304137" y="79925"/>
                  </a:cubicBezTo>
                  <a:cubicBezTo>
                    <a:pt x="3242425" y="20"/>
                    <a:pt x="3165653" y="37520"/>
                    <a:pt x="3132868" y="53541"/>
                  </a:cubicBezTo>
                  <a:cubicBezTo>
                    <a:pt x="3077299" y="80668"/>
                    <a:pt x="3047000" y="82097"/>
                    <a:pt x="2995870" y="48645"/>
                  </a:cubicBezTo>
                  <a:cubicBezTo>
                    <a:pt x="2898324" y="-15182"/>
                    <a:pt x="2795797" y="-17240"/>
                    <a:pt x="2695108" y="48645"/>
                  </a:cubicBezTo>
                  <a:cubicBezTo>
                    <a:pt x="2643331" y="82525"/>
                    <a:pt x="2602554" y="82525"/>
                    <a:pt x="2550795" y="48645"/>
                  </a:cubicBezTo>
                  <a:cubicBezTo>
                    <a:pt x="2453240" y="-15182"/>
                    <a:pt x="2350751" y="-17240"/>
                    <a:pt x="2250043" y="48645"/>
                  </a:cubicBezTo>
                  <a:cubicBezTo>
                    <a:pt x="2198322" y="82497"/>
                    <a:pt x="2167909" y="80401"/>
                    <a:pt x="2113217" y="53217"/>
                  </a:cubicBezTo>
                  <a:cubicBezTo>
                    <a:pt x="2080470" y="36939"/>
                    <a:pt x="2003784" y="-1180"/>
                    <a:pt x="1941681" y="78734"/>
                  </a:cubicBezTo>
                  <a:cubicBezTo>
                    <a:pt x="1853851" y="191777"/>
                    <a:pt x="1912610" y="406794"/>
                    <a:pt x="2121160" y="734464"/>
                  </a:cubicBezTo>
                  <a:cubicBezTo>
                    <a:pt x="2108387" y="741370"/>
                    <a:pt x="2096214" y="749475"/>
                    <a:pt x="2084851" y="758734"/>
                  </a:cubicBezTo>
                  <a:cubicBezTo>
                    <a:pt x="2001907" y="671142"/>
                    <a:pt x="1866014" y="579787"/>
                    <a:pt x="1669494" y="601733"/>
                  </a:cubicBezTo>
                  <a:cubicBezTo>
                    <a:pt x="1506493" y="619973"/>
                    <a:pt x="1386297" y="566110"/>
                    <a:pt x="1314155" y="517723"/>
                  </a:cubicBezTo>
                  <a:cubicBezTo>
                    <a:pt x="1281389" y="495777"/>
                    <a:pt x="1237021" y="504521"/>
                    <a:pt x="1215057" y="537268"/>
                  </a:cubicBezTo>
                  <a:cubicBezTo>
                    <a:pt x="1193092" y="570034"/>
                    <a:pt x="1201846" y="614401"/>
                    <a:pt x="1234602" y="636366"/>
                  </a:cubicBezTo>
                  <a:cubicBezTo>
                    <a:pt x="1326566" y="698021"/>
                    <a:pt x="1479404" y="766658"/>
                    <a:pt x="1685344" y="743694"/>
                  </a:cubicBezTo>
                  <a:cubicBezTo>
                    <a:pt x="1837172" y="726663"/>
                    <a:pt x="1940195" y="804254"/>
                    <a:pt x="2004327" y="883216"/>
                  </a:cubicBezTo>
                  <a:cubicBezTo>
                    <a:pt x="2003450" y="886264"/>
                    <a:pt x="2002641" y="889331"/>
                    <a:pt x="2001888" y="892398"/>
                  </a:cubicBezTo>
                  <a:cubicBezTo>
                    <a:pt x="1947186" y="893255"/>
                    <a:pt x="1865433" y="898361"/>
                    <a:pt x="1775403" y="917087"/>
                  </a:cubicBezTo>
                  <a:cubicBezTo>
                    <a:pt x="1558881" y="962131"/>
                    <a:pt x="1398156" y="1065029"/>
                    <a:pt x="1310592" y="1214686"/>
                  </a:cubicBezTo>
                  <a:cubicBezTo>
                    <a:pt x="1290676" y="1248728"/>
                    <a:pt x="1302125" y="1292486"/>
                    <a:pt x="1336167" y="1312412"/>
                  </a:cubicBezTo>
                  <a:cubicBezTo>
                    <a:pt x="1370219" y="1332329"/>
                    <a:pt x="1413967" y="1320871"/>
                    <a:pt x="1433884" y="1286828"/>
                  </a:cubicBezTo>
                  <a:cubicBezTo>
                    <a:pt x="1564129" y="1064239"/>
                    <a:pt x="1882045" y="1037016"/>
                    <a:pt x="2008318" y="1035311"/>
                  </a:cubicBezTo>
                  <a:cubicBezTo>
                    <a:pt x="2008861" y="1036883"/>
                    <a:pt x="2009499" y="1038435"/>
                    <a:pt x="2010070" y="1039997"/>
                  </a:cubicBezTo>
                  <a:cubicBezTo>
                    <a:pt x="1559462" y="1387593"/>
                    <a:pt x="1245746" y="1775232"/>
                    <a:pt x="1077268" y="2192904"/>
                  </a:cubicBezTo>
                  <a:cubicBezTo>
                    <a:pt x="970779" y="2456908"/>
                    <a:pt x="928240" y="2721398"/>
                    <a:pt x="949833" y="2972753"/>
                  </a:cubicBezTo>
                  <a:cubicBezTo>
                    <a:pt x="881339" y="2962619"/>
                    <a:pt x="812054" y="2957180"/>
                    <a:pt x="742436" y="2956704"/>
                  </a:cubicBezTo>
                  <a:lnTo>
                    <a:pt x="742436" y="2913508"/>
                  </a:lnTo>
                  <a:cubicBezTo>
                    <a:pt x="742436" y="2799217"/>
                    <a:pt x="649453" y="2706244"/>
                    <a:pt x="535162" y="2706244"/>
                  </a:cubicBezTo>
                  <a:lnTo>
                    <a:pt x="207274" y="2706244"/>
                  </a:lnTo>
                  <a:cubicBezTo>
                    <a:pt x="92983" y="2706244"/>
                    <a:pt x="0" y="2799227"/>
                    <a:pt x="0" y="2913508"/>
                  </a:cubicBezTo>
                  <a:lnTo>
                    <a:pt x="0" y="4576992"/>
                  </a:lnTo>
                  <a:cubicBezTo>
                    <a:pt x="0" y="4691292"/>
                    <a:pt x="92983" y="4784266"/>
                    <a:pt x="207274" y="4784266"/>
                  </a:cubicBezTo>
                  <a:lnTo>
                    <a:pt x="535153" y="4784266"/>
                  </a:lnTo>
                  <a:cubicBezTo>
                    <a:pt x="649443" y="4784266"/>
                    <a:pt x="742426" y="4691283"/>
                    <a:pt x="742426" y="4576992"/>
                  </a:cubicBezTo>
                  <a:lnTo>
                    <a:pt x="742426" y="4556647"/>
                  </a:lnTo>
                  <a:lnTo>
                    <a:pt x="1457668" y="4822861"/>
                  </a:lnTo>
                  <a:cubicBezTo>
                    <a:pt x="1553785" y="4858627"/>
                    <a:pt x="1654521" y="4876772"/>
                    <a:pt x="1757077" y="4876772"/>
                  </a:cubicBezTo>
                  <a:lnTo>
                    <a:pt x="2822791" y="4876772"/>
                  </a:lnTo>
                  <a:cubicBezTo>
                    <a:pt x="2985726" y="4876772"/>
                    <a:pt x="3144593" y="4830671"/>
                    <a:pt x="3282210" y="4743470"/>
                  </a:cubicBezTo>
                  <a:cubicBezTo>
                    <a:pt x="4703902" y="3842214"/>
                    <a:pt x="4617568" y="3898288"/>
                    <a:pt x="4625778" y="3891011"/>
                  </a:cubicBezTo>
                  <a:cubicBezTo>
                    <a:pt x="4740298" y="3789360"/>
                    <a:pt x="4761691" y="3617205"/>
                    <a:pt x="4675537" y="3490580"/>
                  </a:cubicBezTo>
                  <a:close/>
                  <a:moveTo>
                    <a:pt x="2984087" y="1050542"/>
                  </a:moveTo>
                  <a:cubicBezTo>
                    <a:pt x="2722893" y="1116493"/>
                    <a:pt x="2468937" y="1116493"/>
                    <a:pt x="2207686" y="1050542"/>
                  </a:cubicBezTo>
                  <a:cubicBezTo>
                    <a:pt x="2095586" y="1022205"/>
                    <a:pt x="2128066" y="822275"/>
                    <a:pt x="2248538" y="852488"/>
                  </a:cubicBezTo>
                  <a:cubicBezTo>
                    <a:pt x="2482263" y="911162"/>
                    <a:pt x="2709491" y="911162"/>
                    <a:pt x="2943235" y="852488"/>
                  </a:cubicBezTo>
                  <a:cubicBezTo>
                    <a:pt x="3061611" y="822770"/>
                    <a:pt x="3097987" y="1021757"/>
                    <a:pt x="2984087" y="1050542"/>
                  </a:cubicBezTo>
                  <a:close/>
                  <a:moveTo>
                    <a:pt x="2047980" y="180328"/>
                  </a:moveTo>
                  <a:cubicBezTo>
                    <a:pt x="2048542" y="180604"/>
                    <a:pt x="2049104" y="180890"/>
                    <a:pt x="2049637" y="181157"/>
                  </a:cubicBezTo>
                  <a:cubicBezTo>
                    <a:pt x="2146306" y="229201"/>
                    <a:pt x="2231012" y="231811"/>
                    <a:pt x="2328253" y="168193"/>
                  </a:cubicBezTo>
                  <a:cubicBezTo>
                    <a:pt x="2449944" y="88536"/>
                    <a:pt x="2463156" y="216256"/>
                    <a:pt x="2622937" y="216256"/>
                  </a:cubicBezTo>
                  <a:cubicBezTo>
                    <a:pt x="2699861" y="216256"/>
                    <a:pt x="2742314" y="188481"/>
                    <a:pt x="2773309" y="168193"/>
                  </a:cubicBezTo>
                  <a:cubicBezTo>
                    <a:pt x="2825096" y="134303"/>
                    <a:pt x="2865882" y="134322"/>
                    <a:pt x="2917660" y="168193"/>
                  </a:cubicBezTo>
                  <a:cubicBezTo>
                    <a:pt x="3015329" y="232106"/>
                    <a:pt x="3097987" y="228953"/>
                    <a:pt x="3197467" y="180976"/>
                  </a:cubicBezTo>
                  <a:cubicBezTo>
                    <a:pt x="3212164" y="233954"/>
                    <a:pt x="3178902" y="391888"/>
                    <a:pt x="2967104" y="707222"/>
                  </a:cubicBezTo>
                  <a:cubicBezTo>
                    <a:pt x="2861929" y="705432"/>
                    <a:pt x="2709301" y="808730"/>
                    <a:pt x="2277228" y="712575"/>
                  </a:cubicBezTo>
                  <a:cubicBezTo>
                    <a:pt x="2065887" y="393164"/>
                    <a:pt x="2033207" y="233697"/>
                    <a:pt x="2047980" y="180328"/>
                  </a:cubicBezTo>
                  <a:close/>
                  <a:moveTo>
                    <a:pt x="4534815" y="3780683"/>
                  </a:moveTo>
                  <a:lnTo>
                    <a:pt x="3205753" y="4622855"/>
                  </a:lnTo>
                  <a:cubicBezTo>
                    <a:pt x="3091044" y="4695540"/>
                    <a:pt x="2958617" y="4733974"/>
                    <a:pt x="2822800" y="4733974"/>
                  </a:cubicBezTo>
                  <a:lnTo>
                    <a:pt x="1757086" y="4733974"/>
                  </a:lnTo>
                  <a:cubicBezTo>
                    <a:pt x="1671599" y="4733974"/>
                    <a:pt x="1587627" y="4718848"/>
                    <a:pt x="1507503" y="4689025"/>
                  </a:cubicBezTo>
                  <a:lnTo>
                    <a:pt x="742426" y="4404256"/>
                  </a:lnTo>
                  <a:lnTo>
                    <a:pt x="742426" y="3635065"/>
                  </a:lnTo>
                  <a:cubicBezTo>
                    <a:pt x="742426" y="3595612"/>
                    <a:pt x="710451" y="3563637"/>
                    <a:pt x="671008" y="3563637"/>
                  </a:cubicBezTo>
                  <a:cubicBezTo>
                    <a:pt x="631565" y="3563637"/>
                    <a:pt x="599589" y="3595612"/>
                    <a:pt x="599589" y="3635065"/>
                  </a:cubicBezTo>
                  <a:lnTo>
                    <a:pt x="599589" y="4577030"/>
                  </a:lnTo>
                  <a:cubicBezTo>
                    <a:pt x="599589" y="4612558"/>
                    <a:pt x="570681" y="4641457"/>
                    <a:pt x="535162" y="4641457"/>
                  </a:cubicBezTo>
                  <a:lnTo>
                    <a:pt x="207274" y="4641457"/>
                  </a:lnTo>
                  <a:cubicBezTo>
                    <a:pt x="171745" y="4641457"/>
                    <a:pt x="142846" y="4612549"/>
                    <a:pt x="142846" y="4577030"/>
                  </a:cubicBezTo>
                  <a:lnTo>
                    <a:pt x="142846" y="2913546"/>
                  </a:lnTo>
                  <a:cubicBezTo>
                    <a:pt x="142846" y="2878018"/>
                    <a:pt x="171745" y="2849128"/>
                    <a:pt x="207274" y="2849128"/>
                  </a:cubicBezTo>
                  <a:lnTo>
                    <a:pt x="535153" y="2849128"/>
                  </a:lnTo>
                  <a:cubicBezTo>
                    <a:pt x="570681" y="2849128"/>
                    <a:pt x="599580" y="2878027"/>
                    <a:pt x="599580" y="2913546"/>
                  </a:cubicBezTo>
                  <a:lnTo>
                    <a:pt x="599580" y="3301156"/>
                  </a:lnTo>
                  <a:cubicBezTo>
                    <a:pt x="599580" y="3340609"/>
                    <a:pt x="631555" y="3372584"/>
                    <a:pt x="670998" y="3372584"/>
                  </a:cubicBezTo>
                  <a:cubicBezTo>
                    <a:pt x="710441" y="3372584"/>
                    <a:pt x="742417" y="3340609"/>
                    <a:pt x="742417" y="3301156"/>
                  </a:cubicBezTo>
                  <a:lnTo>
                    <a:pt x="742417" y="3099588"/>
                  </a:lnTo>
                  <a:cubicBezTo>
                    <a:pt x="1333262" y="3104113"/>
                    <a:pt x="1466107" y="3415532"/>
                    <a:pt x="1870901" y="3472787"/>
                  </a:cubicBezTo>
                  <a:cubicBezTo>
                    <a:pt x="1871510" y="3472882"/>
                    <a:pt x="1872120" y="3472959"/>
                    <a:pt x="1872729" y="3473025"/>
                  </a:cubicBezTo>
                  <a:lnTo>
                    <a:pt x="2662895" y="3563999"/>
                  </a:lnTo>
                  <a:cubicBezTo>
                    <a:pt x="2801255" y="3583973"/>
                    <a:pt x="2907735" y="3694148"/>
                    <a:pt x="2923146" y="3832861"/>
                  </a:cubicBezTo>
                  <a:lnTo>
                    <a:pt x="2922156" y="3968725"/>
                  </a:lnTo>
                  <a:lnTo>
                    <a:pt x="2185254" y="3968725"/>
                  </a:lnTo>
                  <a:cubicBezTo>
                    <a:pt x="2145811" y="3968725"/>
                    <a:pt x="2113826" y="4000701"/>
                    <a:pt x="2113826" y="4040153"/>
                  </a:cubicBezTo>
                  <a:cubicBezTo>
                    <a:pt x="2113826" y="4079606"/>
                    <a:pt x="2145802" y="4111581"/>
                    <a:pt x="2185254" y="4111581"/>
                  </a:cubicBezTo>
                  <a:lnTo>
                    <a:pt x="2993060" y="4111581"/>
                  </a:lnTo>
                  <a:cubicBezTo>
                    <a:pt x="3002080" y="4111581"/>
                    <a:pt x="3012501" y="4109581"/>
                    <a:pt x="3021568" y="4105628"/>
                  </a:cubicBezTo>
                  <a:cubicBezTo>
                    <a:pt x="3023025" y="4104980"/>
                    <a:pt x="4319473" y="3534176"/>
                    <a:pt x="4320988" y="3533509"/>
                  </a:cubicBezTo>
                  <a:cubicBezTo>
                    <a:pt x="4414438" y="3491980"/>
                    <a:pt x="4499639" y="3486046"/>
                    <a:pt x="4557417" y="3570952"/>
                  </a:cubicBezTo>
                  <a:cubicBezTo>
                    <a:pt x="4602337" y="3636932"/>
                    <a:pt x="4592393" y="3726133"/>
                    <a:pt x="4534815" y="3780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9329F8E-8984-463A-B126-9E38DCCF5068}"/>
                </a:ext>
              </a:extLst>
            </p:cNvPr>
            <p:cNvSpPr/>
            <p:nvPr/>
          </p:nvSpPr>
          <p:spPr>
            <a:xfrm>
              <a:off x="5942472" y="2470137"/>
              <a:ext cx="824363" cy="1761058"/>
            </a:xfrm>
            <a:custGeom>
              <a:avLst/>
              <a:gdLst>
                <a:gd name="connsiteX0" fmla="*/ 404102 w 824363"/>
                <a:gd name="connsiteY0" fmla="*/ 1761058 h 1761058"/>
                <a:gd name="connsiteX1" fmla="*/ 475529 w 824363"/>
                <a:gd name="connsiteY1" fmla="*/ 1689630 h 1761058"/>
                <a:gd name="connsiteX2" fmla="*/ 475529 w 824363"/>
                <a:gd name="connsiteY2" fmla="*/ 1571234 h 1761058"/>
                <a:gd name="connsiteX3" fmla="*/ 818487 w 824363"/>
                <a:gd name="connsiteY3" fmla="*/ 1224991 h 1761058"/>
                <a:gd name="connsiteX4" fmla="*/ 566103 w 824363"/>
                <a:gd name="connsiteY4" fmla="*/ 805939 h 1761058"/>
                <a:gd name="connsiteX5" fmla="*/ 475520 w 824363"/>
                <a:gd name="connsiteY5" fmla="*/ 772639 h 1761058"/>
                <a:gd name="connsiteX6" fmla="*/ 475520 w 824363"/>
                <a:gd name="connsiteY6" fmla="*/ 317230 h 1761058"/>
                <a:gd name="connsiteX7" fmla="*/ 614442 w 824363"/>
                <a:gd name="connsiteY7" fmla="*/ 378238 h 1761058"/>
                <a:gd name="connsiteX8" fmla="*/ 714978 w 824363"/>
                <a:gd name="connsiteY8" fmla="*/ 373809 h 1761058"/>
                <a:gd name="connsiteX9" fmla="*/ 710902 w 824363"/>
                <a:gd name="connsiteY9" fmla="*/ 272882 h 1761058"/>
                <a:gd name="connsiteX10" fmla="*/ 475520 w 824363"/>
                <a:gd name="connsiteY10" fmla="*/ 173003 h 1761058"/>
                <a:gd name="connsiteX11" fmla="*/ 475520 w 824363"/>
                <a:gd name="connsiteY11" fmla="*/ 71428 h 1761058"/>
                <a:gd name="connsiteX12" fmla="*/ 404092 w 824363"/>
                <a:gd name="connsiteY12" fmla="*/ 0 h 1761058"/>
                <a:gd name="connsiteX13" fmla="*/ 332674 w 824363"/>
                <a:gd name="connsiteY13" fmla="*/ 71428 h 1761058"/>
                <a:gd name="connsiteX14" fmla="*/ 332674 w 824363"/>
                <a:gd name="connsiteY14" fmla="*/ 178775 h 1761058"/>
                <a:gd name="connsiteX15" fmla="*/ 279686 w 824363"/>
                <a:gd name="connsiteY15" fmla="*/ 191719 h 1761058"/>
                <a:gd name="connsiteX16" fmla="*/ 43323 w 824363"/>
                <a:gd name="connsiteY16" fmla="*/ 462829 h 1761058"/>
                <a:gd name="connsiteX17" fmla="*/ 141478 w 824363"/>
                <a:gd name="connsiteY17" fmla="*/ 760571 h 1761058"/>
                <a:gd name="connsiteX18" fmla="*/ 332674 w 824363"/>
                <a:gd name="connsiteY18" fmla="*/ 868613 h 1761058"/>
                <a:gd name="connsiteX19" fmla="*/ 332674 w 824363"/>
                <a:gd name="connsiteY19" fmla="*/ 1433455 h 1761058"/>
                <a:gd name="connsiteX20" fmla="*/ 110531 w 824363"/>
                <a:gd name="connsiteY20" fmla="*/ 1356427 h 1761058"/>
                <a:gd name="connsiteX21" fmla="*/ 11662 w 824363"/>
                <a:gd name="connsiteY21" fmla="*/ 1377096 h 1761058"/>
                <a:gd name="connsiteX22" fmla="*/ 32331 w 824363"/>
                <a:gd name="connsiteY22" fmla="*/ 1475965 h 1761058"/>
                <a:gd name="connsiteX23" fmla="*/ 332674 w 824363"/>
                <a:gd name="connsiteY23" fmla="*/ 1576254 h 1761058"/>
                <a:gd name="connsiteX24" fmla="*/ 332674 w 824363"/>
                <a:gd name="connsiteY24" fmla="*/ 1689630 h 1761058"/>
                <a:gd name="connsiteX25" fmla="*/ 404102 w 824363"/>
                <a:gd name="connsiteY25" fmla="*/ 1761058 h 1761058"/>
                <a:gd name="connsiteX26" fmla="*/ 229642 w 824363"/>
                <a:gd name="connsiteY26" fmla="*/ 648176 h 1761058"/>
                <a:gd name="connsiteX27" fmla="*/ 183702 w 824363"/>
                <a:gd name="connsiteY27" fmla="*/ 489290 h 1761058"/>
                <a:gd name="connsiteX28" fmla="*/ 320891 w 824363"/>
                <a:gd name="connsiteY28" fmla="*/ 328508 h 1761058"/>
                <a:gd name="connsiteX29" fmla="*/ 332674 w 824363"/>
                <a:gd name="connsiteY29" fmla="*/ 325231 h 1761058"/>
                <a:gd name="connsiteX30" fmla="*/ 332674 w 824363"/>
                <a:gd name="connsiteY30" fmla="*/ 711041 h 1761058"/>
                <a:gd name="connsiteX31" fmla="*/ 229642 w 824363"/>
                <a:gd name="connsiteY31" fmla="*/ 648176 h 1761058"/>
                <a:gd name="connsiteX32" fmla="*/ 518497 w 824363"/>
                <a:gd name="connsiteY32" fmla="*/ 940622 h 1761058"/>
                <a:gd name="connsiteX33" fmla="*/ 677612 w 824363"/>
                <a:gd name="connsiteY33" fmla="*/ 1201322 h 1761058"/>
                <a:gd name="connsiteX34" fmla="*/ 475520 w 824363"/>
                <a:gd name="connsiteY34" fmla="*/ 1425245 h 1761058"/>
                <a:gd name="connsiteX35" fmla="*/ 475520 w 824363"/>
                <a:gd name="connsiteY35" fmla="*/ 925144 h 1761058"/>
                <a:gd name="connsiteX36" fmla="*/ 518497 w 824363"/>
                <a:gd name="connsiteY36" fmla="*/ 940622 h 176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24363" h="1761058">
                  <a:moveTo>
                    <a:pt x="404102" y="1761058"/>
                  </a:moveTo>
                  <a:cubicBezTo>
                    <a:pt x="443544" y="1761058"/>
                    <a:pt x="475529" y="1729083"/>
                    <a:pt x="475529" y="1689630"/>
                  </a:cubicBezTo>
                  <a:lnTo>
                    <a:pt x="475529" y="1571234"/>
                  </a:lnTo>
                  <a:cubicBezTo>
                    <a:pt x="676040" y="1538697"/>
                    <a:pt x="793036" y="1376401"/>
                    <a:pt x="818487" y="1224991"/>
                  </a:cubicBezTo>
                  <a:cubicBezTo>
                    <a:pt x="850281" y="1035853"/>
                    <a:pt x="751211" y="871366"/>
                    <a:pt x="566103" y="805939"/>
                  </a:cubicBezTo>
                  <a:cubicBezTo>
                    <a:pt x="533394" y="794376"/>
                    <a:pt x="503295" y="783317"/>
                    <a:pt x="475520" y="772639"/>
                  </a:cubicBezTo>
                  <a:lnTo>
                    <a:pt x="475520" y="317230"/>
                  </a:lnTo>
                  <a:cubicBezTo>
                    <a:pt x="560016" y="331241"/>
                    <a:pt x="610746" y="374971"/>
                    <a:pt x="614442" y="378238"/>
                  </a:cubicBezTo>
                  <a:cubicBezTo>
                    <a:pt x="643455" y="404622"/>
                    <a:pt x="688356" y="402669"/>
                    <a:pt x="714978" y="373809"/>
                  </a:cubicBezTo>
                  <a:cubicBezTo>
                    <a:pt x="741725" y="344815"/>
                    <a:pt x="739896" y="299628"/>
                    <a:pt x="710902" y="272882"/>
                  </a:cubicBezTo>
                  <a:cubicBezTo>
                    <a:pt x="705863" y="268233"/>
                    <a:pt x="618385" y="189471"/>
                    <a:pt x="475520" y="173003"/>
                  </a:cubicBezTo>
                  <a:lnTo>
                    <a:pt x="475520" y="71428"/>
                  </a:lnTo>
                  <a:cubicBezTo>
                    <a:pt x="475520" y="31975"/>
                    <a:pt x="443544" y="0"/>
                    <a:pt x="404092" y="0"/>
                  </a:cubicBezTo>
                  <a:cubicBezTo>
                    <a:pt x="364649" y="0"/>
                    <a:pt x="332674" y="31975"/>
                    <a:pt x="332674" y="71428"/>
                  </a:cubicBezTo>
                  <a:lnTo>
                    <a:pt x="332674" y="178775"/>
                  </a:lnTo>
                  <a:cubicBezTo>
                    <a:pt x="315452" y="182070"/>
                    <a:pt x="297812" y="186261"/>
                    <a:pt x="279686" y="191719"/>
                  </a:cubicBezTo>
                  <a:cubicBezTo>
                    <a:pt x="158528" y="228209"/>
                    <a:pt x="67964" y="332099"/>
                    <a:pt x="43323" y="462829"/>
                  </a:cubicBezTo>
                  <a:cubicBezTo>
                    <a:pt x="20968" y="581463"/>
                    <a:pt x="58582" y="695554"/>
                    <a:pt x="141478" y="760571"/>
                  </a:cubicBezTo>
                  <a:cubicBezTo>
                    <a:pt x="189075" y="797900"/>
                    <a:pt x="248987" y="832075"/>
                    <a:pt x="332674" y="868613"/>
                  </a:cubicBezTo>
                  <a:lnTo>
                    <a:pt x="332674" y="1433455"/>
                  </a:lnTo>
                  <a:cubicBezTo>
                    <a:pt x="250073" y="1429960"/>
                    <a:pt x="199228" y="1414453"/>
                    <a:pt x="110531" y="1356427"/>
                  </a:cubicBezTo>
                  <a:cubicBezTo>
                    <a:pt x="77527" y="1334843"/>
                    <a:pt x="33255" y="1344073"/>
                    <a:pt x="11662" y="1377096"/>
                  </a:cubicBezTo>
                  <a:cubicBezTo>
                    <a:pt x="-9931" y="1410100"/>
                    <a:pt x="-683" y="1454372"/>
                    <a:pt x="32331" y="1475965"/>
                  </a:cubicBezTo>
                  <a:cubicBezTo>
                    <a:pt x="148927" y="1552242"/>
                    <a:pt x="226870" y="1572139"/>
                    <a:pt x="332674" y="1576254"/>
                  </a:cubicBezTo>
                  <a:lnTo>
                    <a:pt x="332674" y="1689630"/>
                  </a:lnTo>
                  <a:cubicBezTo>
                    <a:pt x="332674" y="1729083"/>
                    <a:pt x="364649" y="1761058"/>
                    <a:pt x="404102" y="1761058"/>
                  </a:cubicBezTo>
                  <a:close/>
                  <a:moveTo>
                    <a:pt x="229642" y="648176"/>
                  </a:moveTo>
                  <a:cubicBezTo>
                    <a:pt x="188865" y="616191"/>
                    <a:pt x="171253" y="555308"/>
                    <a:pt x="183702" y="489290"/>
                  </a:cubicBezTo>
                  <a:cubicBezTo>
                    <a:pt x="195247" y="428063"/>
                    <a:pt x="237338" y="353673"/>
                    <a:pt x="320891" y="328508"/>
                  </a:cubicBezTo>
                  <a:cubicBezTo>
                    <a:pt x="324863" y="327308"/>
                    <a:pt x="328768" y="326279"/>
                    <a:pt x="332674" y="325231"/>
                  </a:cubicBezTo>
                  <a:lnTo>
                    <a:pt x="332674" y="711041"/>
                  </a:lnTo>
                  <a:cubicBezTo>
                    <a:pt x="289906" y="689686"/>
                    <a:pt x="256369" y="669141"/>
                    <a:pt x="229642" y="648176"/>
                  </a:cubicBezTo>
                  <a:close/>
                  <a:moveTo>
                    <a:pt x="518497" y="940622"/>
                  </a:moveTo>
                  <a:cubicBezTo>
                    <a:pt x="696233" y="1003440"/>
                    <a:pt x="685222" y="1156049"/>
                    <a:pt x="677612" y="1201322"/>
                  </a:cubicBezTo>
                  <a:cubicBezTo>
                    <a:pt x="661858" y="1295057"/>
                    <a:pt x="593049" y="1395127"/>
                    <a:pt x="475520" y="1425245"/>
                  </a:cubicBezTo>
                  <a:lnTo>
                    <a:pt x="475520" y="925144"/>
                  </a:lnTo>
                  <a:cubicBezTo>
                    <a:pt x="489427" y="930231"/>
                    <a:pt x="503628" y="935365"/>
                    <a:pt x="518497" y="940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22" name="Graphic 16">
            <a:extLst>
              <a:ext uri="{FF2B5EF4-FFF2-40B4-BE49-F238E27FC236}">
                <a16:creationId xmlns:a16="http://schemas.microsoft.com/office/drawing/2014/main" id="{5923785E-9B20-40CD-B38F-F899498804B9}"/>
              </a:ext>
            </a:extLst>
          </p:cNvPr>
          <p:cNvGrpSpPr/>
          <p:nvPr/>
        </p:nvGrpSpPr>
        <p:grpSpPr>
          <a:xfrm>
            <a:off x="1505053" y="3273902"/>
            <a:ext cx="249583" cy="228926"/>
            <a:chOff x="3781425" y="1306001"/>
            <a:chExt cx="4629388" cy="4246244"/>
          </a:xfrm>
          <a:solidFill>
            <a:srgbClr val="061C33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2FAE52-66F5-45A7-85E8-07C757FAD0C5}"/>
                </a:ext>
              </a:extLst>
            </p:cNvPr>
            <p:cNvSpPr/>
            <p:nvPr/>
          </p:nvSpPr>
          <p:spPr>
            <a:xfrm>
              <a:off x="3781425" y="1306001"/>
              <a:ext cx="4629388" cy="4246244"/>
            </a:xfrm>
            <a:custGeom>
              <a:avLst/>
              <a:gdLst>
                <a:gd name="connsiteX0" fmla="*/ 4007406 w 4629388"/>
                <a:gd name="connsiteY0" fmla="*/ 621983 h 4246244"/>
                <a:gd name="connsiteX1" fmla="*/ 2506266 w 4629388"/>
                <a:gd name="connsiteY1" fmla="*/ 0 h 4246244"/>
                <a:gd name="connsiteX2" fmla="*/ 986076 w 4629388"/>
                <a:gd name="connsiteY2" fmla="*/ 641033 h 4246244"/>
                <a:gd name="connsiteX3" fmla="*/ 987981 w 4629388"/>
                <a:gd name="connsiteY3" fmla="*/ 802958 h 4246244"/>
                <a:gd name="connsiteX4" fmla="*/ 1149906 w 4629388"/>
                <a:gd name="connsiteY4" fmla="*/ 801052 h 4246244"/>
                <a:gd name="connsiteX5" fmla="*/ 2506266 w 4629388"/>
                <a:gd name="connsiteY5" fmla="*/ 229553 h 4246244"/>
                <a:gd name="connsiteX6" fmla="*/ 4400788 w 4629388"/>
                <a:gd name="connsiteY6" fmla="*/ 2123123 h 4246244"/>
                <a:gd name="connsiteX7" fmla="*/ 2506266 w 4629388"/>
                <a:gd name="connsiteY7" fmla="*/ 4017645 h 4246244"/>
                <a:gd name="connsiteX8" fmla="*/ 611743 w 4629388"/>
                <a:gd name="connsiteY8" fmla="*/ 2123123 h 4246244"/>
                <a:gd name="connsiteX9" fmla="*/ 611743 w 4629388"/>
                <a:gd name="connsiteY9" fmla="*/ 2099310 h 4246244"/>
                <a:gd name="connsiteX10" fmla="*/ 800338 w 4629388"/>
                <a:gd name="connsiteY10" fmla="*/ 2287905 h 4246244"/>
                <a:gd name="connsiteX11" fmla="*/ 881301 w 4629388"/>
                <a:gd name="connsiteY11" fmla="*/ 2321243 h 4246244"/>
                <a:gd name="connsiteX12" fmla="*/ 962263 w 4629388"/>
                <a:gd name="connsiteY12" fmla="*/ 2287905 h 4246244"/>
                <a:gd name="connsiteX13" fmla="*/ 962263 w 4629388"/>
                <a:gd name="connsiteY13" fmla="*/ 2125980 h 4246244"/>
                <a:gd name="connsiteX14" fmla="*/ 579358 w 4629388"/>
                <a:gd name="connsiteY14" fmla="*/ 1742123 h 4246244"/>
                <a:gd name="connsiteX15" fmla="*/ 417433 w 4629388"/>
                <a:gd name="connsiteY15" fmla="*/ 1742123 h 4246244"/>
                <a:gd name="connsiteX16" fmla="*/ 33576 w 4629388"/>
                <a:gd name="connsiteY16" fmla="*/ 2125980 h 4246244"/>
                <a:gd name="connsiteX17" fmla="*/ 33576 w 4629388"/>
                <a:gd name="connsiteY17" fmla="*/ 2287905 h 4246244"/>
                <a:gd name="connsiteX18" fmla="*/ 195501 w 4629388"/>
                <a:gd name="connsiteY18" fmla="*/ 2287905 h 4246244"/>
                <a:gd name="connsiteX19" fmla="*/ 384096 w 4629388"/>
                <a:gd name="connsiteY19" fmla="*/ 2099310 h 4246244"/>
                <a:gd name="connsiteX20" fmla="*/ 384096 w 4629388"/>
                <a:gd name="connsiteY20" fmla="*/ 2123123 h 4246244"/>
                <a:gd name="connsiteX21" fmla="*/ 1006078 w 4629388"/>
                <a:gd name="connsiteY21" fmla="*/ 3624263 h 4246244"/>
                <a:gd name="connsiteX22" fmla="*/ 2507218 w 4629388"/>
                <a:gd name="connsiteY22" fmla="*/ 4246245 h 4246244"/>
                <a:gd name="connsiteX23" fmla="*/ 4008358 w 4629388"/>
                <a:gd name="connsiteY23" fmla="*/ 3624263 h 4246244"/>
                <a:gd name="connsiteX24" fmla="*/ 4629388 w 4629388"/>
                <a:gd name="connsiteY24" fmla="*/ 2123123 h 4246244"/>
                <a:gd name="connsiteX25" fmla="*/ 4007406 w 4629388"/>
                <a:gd name="connsiteY25" fmla="*/ 621983 h 4246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29388" h="4246244">
                  <a:moveTo>
                    <a:pt x="4007406" y="621983"/>
                  </a:moveTo>
                  <a:cubicBezTo>
                    <a:pt x="3606403" y="220980"/>
                    <a:pt x="3073003" y="0"/>
                    <a:pt x="2506266" y="0"/>
                  </a:cubicBezTo>
                  <a:cubicBezTo>
                    <a:pt x="1929051" y="0"/>
                    <a:pt x="1388983" y="227648"/>
                    <a:pt x="986076" y="641033"/>
                  </a:cubicBezTo>
                  <a:cubicBezTo>
                    <a:pt x="942261" y="685800"/>
                    <a:pt x="943213" y="758190"/>
                    <a:pt x="987981" y="802958"/>
                  </a:cubicBezTo>
                  <a:cubicBezTo>
                    <a:pt x="1032748" y="846773"/>
                    <a:pt x="1105138" y="845820"/>
                    <a:pt x="1149906" y="801052"/>
                  </a:cubicBezTo>
                  <a:cubicBezTo>
                    <a:pt x="1509951" y="432435"/>
                    <a:pt x="1990963" y="229553"/>
                    <a:pt x="2506266" y="229553"/>
                  </a:cubicBezTo>
                  <a:cubicBezTo>
                    <a:pt x="3551158" y="228600"/>
                    <a:pt x="4400788" y="1078230"/>
                    <a:pt x="4400788" y="2123123"/>
                  </a:cubicBezTo>
                  <a:cubicBezTo>
                    <a:pt x="4400788" y="3168015"/>
                    <a:pt x="3551158" y="4017645"/>
                    <a:pt x="2506266" y="4017645"/>
                  </a:cubicBezTo>
                  <a:cubicBezTo>
                    <a:pt x="1461373" y="4017645"/>
                    <a:pt x="611743" y="3168015"/>
                    <a:pt x="611743" y="2123123"/>
                  </a:cubicBezTo>
                  <a:lnTo>
                    <a:pt x="611743" y="2099310"/>
                  </a:lnTo>
                  <a:lnTo>
                    <a:pt x="800338" y="2287905"/>
                  </a:lnTo>
                  <a:cubicBezTo>
                    <a:pt x="822246" y="2309813"/>
                    <a:pt x="851773" y="2321243"/>
                    <a:pt x="881301" y="2321243"/>
                  </a:cubicBezTo>
                  <a:cubicBezTo>
                    <a:pt x="910828" y="2321243"/>
                    <a:pt x="939403" y="2309813"/>
                    <a:pt x="962263" y="2287905"/>
                  </a:cubicBezTo>
                  <a:cubicBezTo>
                    <a:pt x="1007031" y="2243138"/>
                    <a:pt x="1007031" y="2170748"/>
                    <a:pt x="962263" y="2125980"/>
                  </a:cubicBezTo>
                  <a:lnTo>
                    <a:pt x="579358" y="1742123"/>
                  </a:lnTo>
                  <a:cubicBezTo>
                    <a:pt x="534591" y="1697355"/>
                    <a:pt x="462201" y="1697355"/>
                    <a:pt x="417433" y="1742123"/>
                  </a:cubicBezTo>
                  <a:lnTo>
                    <a:pt x="33576" y="2125980"/>
                  </a:lnTo>
                  <a:cubicBezTo>
                    <a:pt x="-11192" y="2170748"/>
                    <a:pt x="-11192" y="2243138"/>
                    <a:pt x="33576" y="2287905"/>
                  </a:cubicBezTo>
                  <a:cubicBezTo>
                    <a:pt x="78343" y="2332673"/>
                    <a:pt x="150733" y="2332673"/>
                    <a:pt x="195501" y="2287905"/>
                  </a:cubicBezTo>
                  <a:lnTo>
                    <a:pt x="384096" y="2099310"/>
                  </a:lnTo>
                  <a:lnTo>
                    <a:pt x="384096" y="2123123"/>
                  </a:lnTo>
                  <a:cubicBezTo>
                    <a:pt x="384096" y="2689860"/>
                    <a:pt x="605076" y="3223260"/>
                    <a:pt x="1006078" y="3624263"/>
                  </a:cubicBezTo>
                  <a:cubicBezTo>
                    <a:pt x="1407081" y="4025265"/>
                    <a:pt x="1940481" y="4246245"/>
                    <a:pt x="2507218" y="4246245"/>
                  </a:cubicBezTo>
                  <a:cubicBezTo>
                    <a:pt x="3073956" y="4246245"/>
                    <a:pt x="3607356" y="4025265"/>
                    <a:pt x="4008358" y="3624263"/>
                  </a:cubicBezTo>
                  <a:cubicBezTo>
                    <a:pt x="4409361" y="3223260"/>
                    <a:pt x="4629388" y="2689860"/>
                    <a:pt x="4629388" y="2123123"/>
                  </a:cubicBezTo>
                  <a:cubicBezTo>
                    <a:pt x="4629388" y="1556385"/>
                    <a:pt x="4408408" y="1022985"/>
                    <a:pt x="4007406" y="621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FA05518-D282-44A3-A9A2-3D58F5EE673E}"/>
                </a:ext>
              </a:extLst>
            </p:cNvPr>
            <p:cNvSpPr/>
            <p:nvPr/>
          </p:nvSpPr>
          <p:spPr>
            <a:xfrm>
              <a:off x="5457824" y="2622950"/>
              <a:ext cx="1633061" cy="1631990"/>
            </a:xfrm>
            <a:custGeom>
              <a:avLst/>
              <a:gdLst>
                <a:gd name="connsiteX0" fmla="*/ 1437561 w 1633061"/>
                <a:gd name="connsiteY0" fmla="*/ 33696 h 1631990"/>
                <a:gd name="connsiteX1" fmla="*/ 33576 w 1633061"/>
                <a:gd name="connsiteY1" fmla="*/ 1436728 h 1631990"/>
                <a:gd name="connsiteX2" fmla="*/ 33576 w 1633061"/>
                <a:gd name="connsiteY2" fmla="*/ 1598653 h 1631990"/>
                <a:gd name="connsiteX3" fmla="*/ 114538 w 1633061"/>
                <a:gd name="connsiteY3" fmla="*/ 1631991 h 1631990"/>
                <a:gd name="connsiteX4" fmla="*/ 195501 w 1633061"/>
                <a:gd name="connsiteY4" fmla="*/ 1598653 h 1631990"/>
                <a:gd name="connsiteX5" fmla="*/ 1599486 w 1633061"/>
                <a:gd name="connsiteY5" fmla="*/ 194668 h 1631990"/>
                <a:gd name="connsiteX6" fmla="*/ 1599486 w 1633061"/>
                <a:gd name="connsiteY6" fmla="*/ 32743 h 1631990"/>
                <a:gd name="connsiteX7" fmla="*/ 1437561 w 1633061"/>
                <a:gd name="connsiteY7" fmla="*/ 33696 h 163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3061" h="1631990">
                  <a:moveTo>
                    <a:pt x="1437561" y="33696"/>
                  </a:moveTo>
                  <a:lnTo>
                    <a:pt x="33576" y="1436728"/>
                  </a:lnTo>
                  <a:cubicBezTo>
                    <a:pt x="-11192" y="1481496"/>
                    <a:pt x="-11192" y="1553886"/>
                    <a:pt x="33576" y="1598653"/>
                  </a:cubicBezTo>
                  <a:cubicBezTo>
                    <a:pt x="55483" y="1620561"/>
                    <a:pt x="85011" y="1631991"/>
                    <a:pt x="114538" y="1631991"/>
                  </a:cubicBezTo>
                  <a:cubicBezTo>
                    <a:pt x="144066" y="1631991"/>
                    <a:pt x="172641" y="1620561"/>
                    <a:pt x="195501" y="1598653"/>
                  </a:cubicBezTo>
                  <a:lnTo>
                    <a:pt x="1599486" y="194668"/>
                  </a:lnTo>
                  <a:cubicBezTo>
                    <a:pt x="1644253" y="149901"/>
                    <a:pt x="1644253" y="77511"/>
                    <a:pt x="1599486" y="32743"/>
                  </a:cubicBezTo>
                  <a:cubicBezTo>
                    <a:pt x="1554718" y="-11072"/>
                    <a:pt x="1482328" y="-11072"/>
                    <a:pt x="1437561" y="336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56649FF-81C3-41BB-B573-B32C940092F8}"/>
                </a:ext>
              </a:extLst>
            </p:cNvPr>
            <p:cNvSpPr/>
            <p:nvPr/>
          </p:nvSpPr>
          <p:spPr>
            <a:xfrm>
              <a:off x="6408420" y="3481511"/>
              <a:ext cx="817721" cy="818197"/>
            </a:xfrm>
            <a:custGeom>
              <a:avLst/>
              <a:gdLst>
                <a:gd name="connsiteX0" fmla="*/ 119301 w 817721"/>
                <a:gd name="connsiteY0" fmla="*/ 120015 h 818197"/>
                <a:gd name="connsiteX1" fmla="*/ 119301 w 817721"/>
                <a:gd name="connsiteY1" fmla="*/ 698182 h 818197"/>
                <a:gd name="connsiteX2" fmla="*/ 408861 w 817721"/>
                <a:gd name="connsiteY2" fmla="*/ 818197 h 818197"/>
                <a:gd name="connsiteX3" fmla="*/ 698421 w 817721"/>
                <a:gd name="connsiteY3" fmla="*/ 698182 h 818197"/>
                <a:gd name="connsiteX4" fmla="*/ 698421 w 817721"/>
                <a:gd name="connsiteY4" fmla="*/ 120015 h 818197"/>
                <a:gd name="connsiteX5" fmla="*/ 408861 w 817721"/>
                <a:gd name="connsiteY5" fmla="*/ 0 h 818197"/>
                <a:gd name="connsiteX6" fmla="*/ 119301 w 817721"/>
                <a:gd name="connsiteY6" fmla="*/ 120015 h 818197"/>
                <a:gd name="connsiteX7" fmla="*/ 536496 w 817721"/>
                <a:gd name="connsiteY7" fmla="*/ 537210 h 818197"/>
                <a:gd name="connsiteX8" fmla="*/ 408861 w 817721"/>
                <a:gd name="connsiteY8" fmla="*/ 589597 h 818197"/>
                <a:gd name="connsiteX9" fmla="*/ 281226 w 817721"/>
                <a:gd name="connsiteY9" fmla="*/ 537210 h 818197"/>
                <a:gd name="connsiteX10" fmla="*/ 281226 w 817721"/>
                <a:gd name="connsiteY10" fmla="*/ 281940 h 818197"/>
                <a:gd name="connsiteX11" fmla="*/ 408861 w 817721"/>
                <a:gd name="connsiteY11" fmla="*/ 229553 h 818197"/>
                <a:gd name="connsiteX12" fmla="*/ 536496 w 817721"/>
                <a:gd name="connsiteY12" fmla="*/ 281940 h 818197"/>
                <a:gd name="connsiteX13" fmla="*/ 536496 w 817721"/>
                <a:gd name="connsiteY13" fmla="*/ 537210 h 8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7721" h="818197">
                  <a:moveTo>
                    <a:pt x="119301" y="120015"/>
                  </a:moveTo>
                  <a:cubicBezTo>
                    <a:pt x="-39767" y="279082"/>
                    <a:pt x="-39767" y="539115"/>
                    <a:pt x="119301" y="698182"/>
                  </a:cubicBezTo>
                  <a:cubicBezTo>
                    <a:pt x="196453" y="775335"/>
                    <a:pt x="299323" y="818197"/>
                    <a:pt x="408861" y="818197"/>
                  </a:cubicBezTo>
                  <a:cubicBezTo>
                    <a:pt x="518398" y="818197"/>
                    <a:pt x="621268" y="775335"/>
                    <a:pt x="698421" y="698182"/>
                  </a:cubicBezTo>
                  <a:cubicBezTo>
                    <a:pt x="857488" y="539115"/>
                    <a:pt x="857488" y="279082"/>
                    <a:pt x="698421" y="120015"/>
                  </a:cubicBezTo>
                  <a:cubicBezTo>
                    <a:pt x="621268" y="42863"/>
                    <a:pt x="518398" y="0"/>
                    <a:pt x="408861" y="0"/>
                  </a:cubicBezTo>
                  <a:cubicBezTo>
                    <a:pt x="299323" y="0"/>
                    <a:pt x="197406" y="42863"/>
                    <a:pt x="119301" y="120015"/>
                  </a:cubicBezTo>
                  <a:close/>
                  <a:moveTo>
                    <a:pt x="536496" y="537210"/>
                  </a:moveTo>
                  <a:cubicBezTo>
                    <a:pt x="502206" y="571500"/>
                    <a:pt x="457438" y="589597"/>
                    <a:pt x="408861" y="589597"/>
                  </a:cubicBezTo>
                  <a:cubicBezTo>
                    <a:pt x="360283" y="589597"/>
                    <a:pt x="315515" y="570547"/>
                    <a:pt x="281226" y="537210"/>
                  </a:cubicBezTo>
                  <a:cubicBezTo>
                    <a:pt x="210740" y="466725"/>
                    <a:pt x="210740" y="352425"/>
                    <a:pt x="281226" y="281940"/>
                  </a:cubicBezTo>
                  <a:cubicBezTo>
                    <a:pt x="315515" y="247650"/>
                    <a:pt x="360283" y="229553"/>
                    <a:pt x="408861" y="229553"/>
                  </a:cubicBezTo>
                  <a:cubicBezTo>
                    <a:pt x="457438" y="229553"/>
                    <a:pt x="502206" y="248603"/>
                    <a:pt x="536496" y="281940"/>
                  </a:cubicBezTo>
                  <a:cubicBezTo>
                    <a:pt x="606981" y="352425"/>
                    <a:pt x="606981" y="466725"/>
                    <a:pt x="536496" y="5372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0FF5A80-8E50-48D5-9BB1-0EA2887977F8}"/>
                </a:ext>
              </a:extLst>
            </p:cNvPr>
            <p:cNvSpPr/>
            <p:nvPr/>
          </p:nvSpPr>
          <p:spPr>
            <a:xfrm>
              <a:off x="5352335" y="2554728"/>
              <a:ext cx="819150" cy="819150"/>
            </a:xfrm>
            <a:custGeom>
              <a:avLst/>
              <a:gdLst>
                <a:gd name="connsiteX0" fmla="*/ 409575 w 819150"/>
                <a:gd name="connsiteY0" fmla="*/ 0 h 819150"/>
                <a:gd name="connsiteX1" fmla="*/ 120015 w 819150"/>
                <a:gd name="connsiteY1" fmla="*/ 120015 h 819150"/>
                <a:gd name="connsiteX2" fmla="*/ 0 w 819150"/>
                <a:gd name="connsiteY2" fmla="*/ 409575 h 819150"/>
                <a:gd name="connsiteX3" fmla="*/ 120015 w 819150"/>
                <a:gd name="connsiteY3" fmla="*/ 699135 h 819150"/>
                <a:gd name="connsiteX4" fmla="*/ 409575 w 819150"/>
                <a:gd name="connsiteY4" fmla="*/ 819150 h 819150"/>
                <a:gd name="connsiteX5" fmla="*/ 699135 w 819150"/>
                <a:gd name="connsiteY5" fmla="*/ 699135 h 819150"/>
                <a:gd name="connsiteX6" fmla="*/ 819150 w 819150"/>
                <a:gd name="connsiteY6" fmla="*/ 409575 h 819150"/>
                <a:gd name="connsiteX7" fmla="*/ 699135 w 819150"/>
                <a:gd name="connsiteY7" fmla="*/ 120015 h 819150"/>
                <a:gd name="connsiteX8" fmla="*/ 409575 w 819150"/>
                <a:gd name="connsiteY8" fmla="*/ 0 h 819150"/>
                <a:gd name="connsiteX9" fmla="*/ 537210 w 819150"/>
                <a:gd name="connsiteY9" fmla="*/ 537210 h 819150"/>
                <a:gd name="connsiteX10" fmla="*/ 409575 w 819150"/>
                <a:gd name="connsiteY10" fmla="*/ 589598 h 819150"/>
                <a:gd name="connsiteX11" fmla="*/ 281940 w 819150"/>
                <a:gd name="connsiteY11" fmla="*/ 537210 h 819150"/>
                <a:gd name="connsiteX12" fmla="*/ 229552 w 819150"/>
                <a:gd name="connsiteY12" fmla="*/ 409575 h 819150"/>
                <a:gd name="connsiteX13" fmla="*/ 281940 w 819150"/>
                <a:gd name="connsiteY13" fmla="*/ 281940 h 819150"/>
                <a:gd name="connsiteX14" fmla="*/ 409575 w 819150"/>
                <a:gd name="connsiteY14" fmla="*/ 229553 h 819150"/>
                <a:gd name="connsiteX15" fmla="*/ 537210 w 819150"/>
                <a:gd name="connsiteY15" fmla="*/ 281940 h 819150"/>
                <a:gd name="connsiteX16" fmla="*/ 589597 w 819150"/>
                <a:gd name="connsiteY16" fmla="*/ 409575 h 819150"/>
                <a:gd name="connsiteX17" fmla="*/ 537210 w 819150"/>
                <a:gd name="connsiteY17" fmla="*/ 53721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19150" h="819150">
                  <a:moveTo>
                    <a:pt x="409575" y="0"/>
                  </a:moveTo>
                  <a:cubicBezTo>
                    <a:pt x="300038" y="0"/>
                    <a:pt x="197167" y="42863"/>
                    <a:pt x="120015" y="120015"/>
                  </a:cubicBezTo>
                  <a:cubicBezTo>
                    <a:pt x="42863" y="197167"/>
                    <a:pt x="0" y="300038"/>
                    <a:pt x="0" y="409575"/>
                  </a:cubicBezTo>
                  <a:cubicBezTo>
                    <a:pt x="0" y="519113"/>
                    <a:pt x="42863" y="621983"/>
                    <a:pt x="120015" y="699135"/>
                  </a:cubicBezTo>
                  <a:cubicBezTo>
                    <a:pt x="197167" y="776288"/>
                    <a:pt x="300038" y="819150"/>
                    <a:pt x="409575" y="819150"/>
                  </a:cubicBezTo>
                  <a:cubicBezTo>
                    <a:pt x="519113" y="819150"/>
                    <a:pt x="621983" y="776288"/>
                    <a:pt x="699135" y="699135"/>
                  </a:cubicBezTo>
                  <a:cubicBezTo>
                    <a:pt x="776288" y="621983"/>
                    <a:pt x="819150" y="519113"/>
                    <a:pt x="819150" y="409575"/>
                  </a:cubicBezTo>
                  <a:cubicBezTo>
                    <a:pt x="819150" y="300038"/>
                    <a:pt x="776288" y="197167"/>
                    <a:pt x="699135" y="120015"/>
                  </a:cubicBezTo>
                  <a:cubicBezTo>
                    <a:pt x="621030" y="42863"/>
                    <a:pt x="519113" y="0"/>
                    <a:pt x="409575" y="0"/>
                  </a:cubicBezTo>
                  <a:close/>
                  <a:moveTo>
                    <a:pt x="537210" y="537210"/>
                  </a:moveTo>
                  <a:cubicBezTo>
                    <a:pt x="502920" y="571500"/>
                    <a:pt x="458152" y="589598"/>
                    <a:pt x="409575" y="589598"/>
                  </a:cubicBezTo>
                  <a:cubicBezTo>
                    <a:pt x="360997" y="589598"/>
                    <a:pt x="316230" y="570548"/>
                    <a:pt x="281940" y="537210"/>
                  </a:cubicBezTo>
                  <a:cubicBezTo>
                    <a:pt x="247650" y="502920"/>
                    <a:pt x="229552" y="458153"/>
                    <a:pt x="229552" y="409575"/>
                  </a:cubicBezTo>
                  <a:cubicBezTo>
                    <a:pt x="229552" y="360998"/>
                    <a:pt x="248602" y="316230"/>
                    <a:pt x="281940" y="281940"/>
                  </a:cubicBezTo>
                  <a:cubicBezTo>
                    <a:pt x="316230" y="247650"/>
                    <a:pt x="360997" y="229553"/>
                    <a:pt x="409575" y="229553"/>
                  </a:cubicBezTo>
                  <a:cubicBezTo>
                    <a:pt x="458152" y="229553"/>
                    <a:pt x="502920" y="248603"/>
                    <a:pt x="537210" y="281940"/>
                  </a:cubicBezTo>
                  <a:cubicBezTo>
                    <a:pt x="571500" y="316230"/>
                    <a:pt x="589597" y="360998"/>
                    <a:pt x="589597" y="409575"/>
                  </a:cubicBezTo>
                  <a:cubicBezTo>
                    <a:pt x="589597" y="457200"/>
                    <a:pt x="571500" y="502920"/>
                    <a:pt x="537210" y="5372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27" name="Graphic 23">
            <a:extLst>
              <a:ext uri="{FF2B5EF4-FFF2-40B4-BE49-F238E27FC236}">
                <a16:creationId xmlns:a16="http://schemas.microsoft.com/office/drawing/2014/main" id="{2401EF4C-70A9-4817-B0CA-62F141912D08}"/>
              </a:ext>
            </a:extLst>
          </p:cNvPr>
          <p:cNvGrpSpPr/>
          <p:nvPr/>
        </p:nvGrpSpPr>
        <p:grpSpPr>
          <a:xfrm>
            <a:off x="1516923" y="3707652"/>
            <a:ext cx="280034" cy="280034"/>
            <a:chOff x="2967037" y="300037"/>
            <a:chExt cx="6257925" cy="6257925"/>
          </a:xfrm>
          <a:solidFill>
            <a:srgbClr val="061C33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1C93E85-C212-4B02-A856-EDA3D7CABF6A}"/>
                </a:ext>
              </a:extLst>
            </p:cNvPr>
            <p:cNvSpPr/>
            <p:nvPr/>
          </p:nvSpPr>
          <p:spPr>
            <a:xfrm>
              <a:off x="7348556" y="801482"/>
              <a:ext cx="858225" cy="1904033"/>
            </a:xfrm>
            <a:custGeom>
              <a:avLst/>
              <a:gdLst>
                <a:gd name="connsiteX0" fmla="*/ 411387 w 858225"/>
                <a:gd name="connsiteY0" fmla="*/ 393104 h 1904033"/>
                <a:gd name="connsiteX1" fmla="*/ 419601 w 858225"/>
                <a:gd name="connsiteY1" fmla="*/ 393500 h 1904033"/>
                <a:gd name="connsiteX2" fmla="*/ 433605 w 858225"/>
                <a:gd name="connsiteY2" fmla="*/ 392459 h 1904033"/>
                <a:gd name="connsiteX3" fmla="*/ 655490 w 858225"/>
                <a:gd name="connsiteY3" fmla="*/ 619059 h 1904033"/>
                <a:gd name="connsiteX4" fmla="*/ 756833 w 858225"/>
                <a:gd name="connsiteY4" fmla="*/ 720607 h 1904033"/>
                <a:gd name="connsiteX5" fmla="*/ 858176 w 858225"/>
                <a:gd name="connsiteY5" fmla="*/ 619059 h 1904033"/>
                <a:gd name="connsiteX6" fmla="*/ 520944 w 858225"/>
                <a:gd name="connsiteY6" fmla="*/ 199130 h 1904033"/>
                <a:gd name="connsiteX7" fmla="*/ 520944 w 858225"/>
                <a:gd name="connsiteY7" fmla="*/ 101548 h 1904033"/>
                <a:gd name="connsiteX8" fmla="*/ 419601 w 858225"/>
                <a:gd name="connsiteY8" fmla="*/ 0 h 1904033"/>
                <a:gd name="connsiteX9" fmla="*/ 318258 w 858225"/>
                <a:gd name="connsiteY9" fmla="*/ 101548 h 1904033"/>
                <a:gd name="connsiteX10" fmla="*/ 318258 w 858225"/>
                <a:gd name="connsiteY10" fmla="*/ 203742 h 1904033"/>
                <a:gd name="connsiteX11" fmla="*/ 3689 w 858225"/>
                <a:gd name="connsiteY11" fmla="*/ 675089 h 1904033"/>
                <a:gd name="connsiteX12" fmla="*/ 429102 w 858225"/>
                <a:gd name="connsiteY12" fmla="*/ 1049004 h 1904033"/>
                <a:gd name="connsiteX13" fmla="*/ 655490 w 858225"/>
                <a:gd name="connsiteY13" fmla="*/ 1275901 h 1904033"/>
                <a:gd name="connsiteX14" fmla="*/ 429102 w 858225"/>
                <a:gd name="connsiteY14" fmla="*/ 1502749 h 1904033"/>
                <a:gd name="connsiteX15" fmla="*/ 202713 w 858225"/>
                <a:gd name="connsiteY15" fmla="*/ 1275901 h 1904033"/>
                <a:gd name="connsiteX16" fmla="*/ 101370 w 858225"/>
                <a:gd name="connsiteY16" fmla="*/ 1174353 h 1904033"/>
                <a:gd name="connsiteX17" fmla="*/ 27 w 858225"/>
                <a:gd name="connsiteY17" fmla="*/ 1275901 h 1904033"/>
                <a:gd name="connsiteX18" fmla="*/ 318258 w 858225"/>
                <a:gd name="connsiteY18" fmla="*/ 1691219 h 1904033"/>
                <a:gd name="connsiteX19" fmla="*/ 318258 w 858225"/>
                <a:gd name="connsiteY19" fmla="*/ 1802486 h 1904033"/>
                <a:gd name="connsiteX20" fmla="*/ 419601 w 858225"/>
                <a:gd name="connsiteY20" fmla="*/ 1904034 h 1904033"/>
                <a:gd name="connsiteX21" fmla="*/ 520944 w 858225"/>
                <a:gd name="connsiteY21" fmla="*/ 1802486 h 1904033"/>
                <a:gd name="connsiteX22" fmla="*/ 520944 w 858225"/>
                <a:gd name="connsiteY22" fmla="*/ 1695879 h 1904033"/>
                <a:gd name="connsiteX23" fmla="*/ 855702 w 858225"/>
                <a:gd name="connsiteY23" fmla="*/ 1229639 h 1904033"/>
                <a:gd name="connsiteX24" fmla="*/ 429102 w 858225"/>
                <a:gd name="connsiteY24" fmla="*/ 846006 h 1904033"/>
                <a:gd name="connsiteX25" fmla="*/ 202812 w 858225"/>
                <a:gd name="connsiteY25" fmla="*/ 628133 h 1904033"/>
                <a:gd name="connsiteX26" fmla="*/ 411387 w 858225"/>
                <a:gd name="connsiteY26" fmla="*/ 393153 h 190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8225" h="1904033">
                  <a:moveTo>
                    <a:pt x="411387" y="393104"/>
                  </a:moveTo>
                  <a:cubicBezTo>
                    <a:pt x="414108" y="393302"/>
                    <a:pt x="416830" y="393500"/>
                    <a:pt x="419601" y="393500"/>
                  </a:cubicBezTo>
                  <a:cubicBezTo>
                    <a:pt x="424302" y="393500"/>
                    <a:pt x="429003" y="393104"/>
                    <a:pt x="433605" y="392459"/>
                  </a:cubicBezTo>
                  <a:cubicBezTo>
                    <a:pt x="556770" y="394988"/>
                    <a:pt x="655342" y="495644"/>
                    <a:pt x="655490" y="619059"/>
                  </a:cubicBezTo>
                  <a:cubicBezTo>
                    <a:pt x="655490" y="675139"/>
                    <a:pt x="700867" y="720607"/>
                    <a:pt x="756833" y="720607"/>
                  </a:cubicBezTo>
                  <a:cubicBezTo>
                    <a:pt x="812800" y="720607"/>
                    <a:pt x="858176" y="675139"/>
                    <a:pt x="858176" y="619059"/>
                  </a:cubicBezTo>
                  <a:cubicBezTo>
                    <a:pt x="857929" y="417202"/>
                    <a:pt x="717692" y="242566"/>
                    <a:pt x="520944" y="199130"/>
                  </a:cubicBezTo>
                  <a:lnTo>
                    <a:pt x="520944" y="101548"/>
                  </a:lnTo>
                  <a:cubicBezTo>
                    <a:pt x="520944" y="45469"/>
                    <a:pt x="475567" y="0"/>
                    <a:pt x="419601" y="0"/>
                  </a:cubicBezTo>
                  <a:cubicBezTo>
                    <a:pt x="363635" y="0"/>
                    <a:pt x="318258" y="45469"/>
                    <a:pt x="318258" y="101548"/>
                  </a:cubicBezTo>
                  <a:lnTo>
                    <a:pt x="318258" y="203742"/>
                  </a:lnTo>
                  <a:cubicBezTo>
                    <a:pt x="110228" y="259474"/>
                    <a:pt x="-24368" y="461133"/>
                    <a:pt x="3689" y="675089"/>
                  </a:cubicBezTo>
                  <a:cubicBezTo>
                    <a:pt x="31747" y="889045"/>
                    <a:pt x="213748" y="1049004"/>
                    <a:pt x="429102" y="1049004"/>
                  </a:cubicBezTo>
                  <a:cubicBezTo>
                    <a:pt x="554148" y="1049004"/>
                    <a:pt x="655490" y="1150602"/>
                    <a:pt x="655490" y="1275901"/>
                  </a:cubicBezTo>
                  <a:cubicBezTo>
                    <a:pt x="655490" y="1401151"/>
                    <a:pt x="554148" y="1502749"/>
                    <a:pt x="429102" y="1502749"/>
                  </a:cubicBezTo>
                  <a:cubicBezTo>
                    <a:pt x="304056" y="1502749"/>
                    <a:pt x="202713" y="1401151"/>
                    <a:pt x="202713" y="1275901"/>
                  </a:cubicBezTo>
                  <a:cubicBezTo>
                    <a:pt x="202713" y="1219821"/>
                    <a:pt x="157337" y="1174353"/>
                    <a:pt x="101370" y="1174353"/>
                  </a:cubicBezTo>
                  <a:cubicBezTo>
                    <a:pt x="45404" y="1174353"/>
                    <a:pt x="27" y="1219821"/>
                    <a:pt x="27" y="1275901"/>
                  </a:cubicBezTo>
                  <a:cubicBezTo>
                    <a:pt x="275" y="1470470"/>
                    <a:pt x="130714" y="1640692"/>
                    <a:pt x="318258" y="1691219"/>
                  </a:cubicBezTo>
                  <a:lnTo>
                    <a:pt x="318258" y="1802486"/>
                  </a:lnTo>
                  <a:cubicBezTo>
                    <a:pt x="318258" y="1858565"/>
                    <a:pt x="363635" y="1904034"/>
                    <a:pt x="419601" y="1904034"/>
                  </a:cubicBezTo>
                  <a:cubicBezTo>
                    <a:pt x="475567" y="1904034"/>
                    <a:pt x="520944" y="1858565"/>
                    <a:pt x="520944" y="1802486"/>
                  </a:cubicBezTo>
                  <a:lnTo>
                    <a:pt x="520944" y="1695879"/>
                  </a:lnTo>
                  <a:cubicBezTo>
                    <a:pt x="734962" y="1648923"/>
                    <a:pt x="879306" y="1447909"/>
                    <a:pt x="855702" y="1229639"/>
                  </a:cubicBezTo>
                  <a:cubicBezTo>
                    <a:pt x="832148" y="1011369"/>
                    <a:pt x="648216" y="845956"/>
                    <a:pt x="429102" y="846006"/>
                  </a:cubicBezTo>
                  <a:cubicBezTo>
                    <a:pt x="307520" y="846056"/>
                    <a:pt x="207612" y="749862"/>
                    <a:pt x="202812" y="628133"/>
                  </a:cubicBezTo>
                  <a:cubicBezTo>
                    <a:pt x="198062" y="506404"/>
                    <a:pt x="290151" y="402624"/>
                    <a:pt x="411387" y="393153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AE54D9-75CD-430E-AAE9-05956C65D8B7}"/>
                </a:ext>
              </a:extLst>
            </p:cNvPr>
            <p:cNvSpPr/>
            <p:nvPr/>
          </p:nvSpPr>
          <p:spPr>
            <a:xfrm>
              <a:off x="2967036" y="304995"/>
              <a:ext cx="6255153" cy="5967411"/>
            </a:xfrm>
            <a:custGeom>
              <a:avLst/>
              <a:gdLst>
                <a:gd name="connsiteX0" fmla="*/ 4816411 w 6255153"/>
                <a:gd name="connsiteY0" fmla="*/ 0 h 5967411"/>
                <a:gd name="connsiteX1" fmla="*/ 3461593 w 6255153"/>
                <a:gd name="connsiteY1" fmla="*/ 953455 h 5967411"/>
                <a:gd name="connsiteX2" fmla="*/ 946280 w 6255153"/>
                <a:gd name="connsiteY2" fmla="*/ 953455 h 5967411"/>
                <a:gd name="connsiteX3" fmla="*/ 844937 w 6255153"/>
                <a:gd name="connsiteY3" fmla="*/ 1059565 h 5967411"/>
                <a:gd name="connsiteX4" fmla="*/ 820987 w 6255153"/>
                <a:gd name="connsiteY4" fmla="*/ 4621894 h 5967411"/>
                <a:gd name="connsiteX5" fmla="*/ 104015 w 6255153"/>
                <a:gd name="connsiteY5" fmla="*/ 4621894 h 5967411"/>
                <a:gd name="connsiteX6" fmla="*/ 0 w 6255153"/>
                <a:gd name="connsiteY6" fmla="*/ 4718682 h 5967411"/>
                <a:gd name="connsiteX7" fmla="*/ 0 w 6255153"/>
                <a:gd name="connsiteY7" fmla="*/ 5170742 h 5967411"/>
                <a:gd name="connsiteX8" fmla="*/ 760072 w 6255153"/>
                <a:gd name="connsiteY8" fmla="*/ 5965180 h 5967411"/>
                <a:gd name="connsiteX9" fmla="*/ 760072 w 6255153"/>
                <a:gd name="connsiteY9" fmla="*/ 5967411 h 5967411"/>
                <a:gd name="connsiteX10" fmla="*/ 3889034 w 6255153"/>
                <a:gd name="connsiteY10" fmla="*/ 5967411 h 5967411"/>
                <a:gd name="connsiteX11" fmla="*/ 3889034 w 6255153"/>
                <a:gd name="connsiteY11" fmla="*/ 5964436 h 5967411"/>
                <a:gd name="connsiteX12" fmla="*/ 3940844 w 6255153"/>
                <a:gd name="connsiteY12" fmla="*/ 5967411 h 5967411"/>
                <a:gd name="connsiteX13" fmla="*/ 3943021 w 6255153"/>
                <a:gd name="connsiteY13" fmla="*/ 5967411 h 5967411"/>
                <a:gd name="connsiteX14" fmla="*/ 4737782 w 6255153"/>
                <a:gd name="connsiteY14" fmla="*/ 5169800 h 5967411"/>
                <a:gd name="connsiteX15" fmla="*/ 4737782 w 6255153"/>
                <a:gd name="connsiteY15" fmla="*/ 2884165 h 5967411"/>
                <a:gd name="connsiteX16" fmla="*/ 4816164 w 6255153"/>
                <a:gd name="connsiteY16" fmla="*/ 2886297 h 5967411"/>
                <a:gd name="connsiteX17" fmla="*/ 6255154 w 6255153"/>
                <a:gd name="connsiteY17" fmla="*/ 1443099 h 5967411"/>
                <a:gd name="connsiteX18" fmla="*/ 4816411 w 6255153"/>
                <a:gd name="connsiteY18" fmla="*/ 0 h 5967411"/>
                <a:gd name="connsiteX19" fmla="*/ 798620 w 6255153"/>
                <a:gd name="connsiteY19" fmla="*/ 5764314 h 5967411"/>
                <a:gd name="connsiteX20" fmla="*/ 797977 w 6255153"/>
                <a:gd name="connsiteY20" fmla="*/ 5764314 h 5967411"/>
                <a:gd name="connsiteX21" fmla="*/ 202686 w 6255153"/>
                <a:gd name="connsiteY21" fmla="*/ 5169700 h 5967411"/>
                <a:gd name="connsiteX22" fmla="*/ 202686 w 6255153"/>
                <a:gd name="connsiteY22" fmla="*/ 4824991 h 5967411"/>
                <a:gd name="connsiteX23" fmla="*/ 3141630 w 6255153"/>
                <a:gd name="connsiteY23" fmla="*/ 4824991 h 5967411"/>
                <a:gd name="connsiteX24" fmla="*/ 3141630 w 6255153"/>
                <a:gd name="connsiteY24" fmla="*/ 5168262 h 5967411"/>
                <a:gd name="connsiteX25" fmla="*/ 3376283 w 6255153"/>
                <a:gd name="connsiteY25" fmla="*/ 5732729 h 5967411"/>
                <a:gd name="connsiteX26" fmla="*/ 3411268 w 6255153"/>
                <a:gd name="connsiteY26" fmla="*/ 5764314 h 5967411"/>
                <a:gd name="connsiteX27" fmla="*/ 4535096 w 6255153"/>
                <a:gd name="connsiteY27" fmla="*/ 5169700 h 5967411"/>
                <a:gd name="connsiteX28" fmla="*/ 3942922 w 6255153"/>
                <a:gd name="connsiteY28" fmla="*/ 5764314 h 5967411"/>
                <a:gd name="connsiteX29" fmla="*/ 3940993 w 6255153"/>
                <a:gd name="connsiteY29" fmla="*/ 5764314 h 5967411"/>
                <a:gd name="connsiteX30" fmla="*/ 3344316 w 6255153"/>
                <a:gd name="connsiteY30" fmla="*/ 5168362 h 5967411"/>
                <a:gd name="connsiteX31" fmla="*/ 3344316 w 6255153"/>
                <a:gd name="connsiteY31" fmla="*/ 4718682 h 5967411"/>
                <a:gd name="connsiteX32" fmla="*/ 3316902 w 6255153"/>
                <a:gd name="connsiteY32" fmla="*/ 4649215 h 5967411"/>
                <a:gd name="connsiteX33" fmla="*/ 3247575 w 6255153"/>
                <a:gd name="connsiteY33" fmla="*/ 4621894 h 5967411"/>
                <a:gd name="connsiteX34" fmla="*/ 1023672 w 6255153"/>
                <a:gd name="connsiteY34" fmla="*/ 4621894 h 5967411"/>
                <a:gd name="connsiteX35" fmla="*/ 1046930 w 6255153"/>
                <a:gd name="connsiteY35" fmla="*/ 1156552 h 5967411"/>
                <a:gd name="connsiteX36" fmla="*/ 3405330 w 6255153"/>
                <a:gd name="connsiteY36" fmla="*/ 1156552 h 5967411"/>
                <a:gd name="connsiteX37" fmla="*/ 3377569 w 6255153"/>
                <a:gd name="connsiteY37" fmla="*/ 1438587 h 5967411"/>
                <a:gd name="connsiteX38" fmla="*/ 3499894 w 6255153"/>
                <a:gd name="connsiteY38" fmla="*/ 2019714 h 5967411"/>
                <a:gd name="connsiteX39" fmla="*/ 2542678 w 6255153"/>
                <a:gd name="connsiteY39" fmla="*/ 2019714 h 5967411"/>
                <a:gd name="connsiteX40" fmla="*/ 2441335 w 6255153"/>
                <a:gd name="connsiteY40" fmla="*/ 2121263 h 5967411"/>
                <a:gd name="connsiteX41" fmla="*/ 2542678 w 6255153"/>
                <a:gd name="connsiteY41" fmla="*/ 2222811 h 5967411"/>
                <a:gd name="connsiteX42" fmla="*/ 3609847 w 6255153"/>
                <a:gd name="connsiteY42" fmla="*/ 2222811 h 5967411"/>
                <a:gd name="connsiteX43" fmla="*/ 4535096 w 6255153"/>
                <a:gd name="connsiteY43" fmla="*/ 2858778 h 5967411"/>
                <a:gd name="connsiteX44" fmla="*/ 4816411 w 6255153"/>
                <a:gd name="connsiteY44" fmla="*/ 2683250 h 5967411"/>
                <a:gd name="connsiteX45" fmla="*/ 3580305 w 6255153"/>
                <a:gd name="connsiteY45" fmla="*/ 1444587 h 5967411"/>
                <a:gd name="connsiteX46" fmla="*/ 4816461 w 6255153"/>
                <a:gd name="connsiteY46" fmla="*/ 205923 h 5967411"/>
                <a:gd name="connsiteX47" fmla="*/ 6052567 w 6255153"/>
                <a:gd name="connsiteY47" fmla="*/ 1444587 h 5967411"/>
                <a:gd name="connsiteX48" fmla="*/ 4816411 w 6255153"/>
                <a:gd name="connsiteY48" fmla="*/ 2683250 h 59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255153" h="5967411">
                  <a:moveTo>
                    <a:pt x="4816411" y="0"/>
                  </a:moveTo>
                  <a:cubicBezTo>
                    <a:pt x="4192964" y="0"/>
                    <a:pt x="3660914" y="407632"/>
                    <a:pt x="3461593" y="953455"/>
                  </a:cubicBezTo>
                  <a:lnTo>
                    <a:pt x="946280" y="953455"/>
                  </a:lnTo>
                  <a:cubicBezTo>
                    <a:pt x="890561" y="953455"/>
                    <a:pt x="845333" y="1003783"/>
                    <a:pt x="844937" y="1059565"/>
                  </a:cubicBezTo>
                  <a:lnTo>
                    <a:pt x="820987" y="4621894"/>
                  </a:lnTo>
                  <a:lnTo>
                    <a:pt x="104015" y="4621894"/>
                  </a:lnTo>
                  <a:cubicBezTo>
                    <a:pt x="48049" y="4621894"/>
                    <a:pt x="0" y="4662503"/>
                    <a:pt x="0" y="4718682"/>
                  </a:cubicBezTo>
                  <a:lnTo>
                    <a:pt x="0" y="5170742"/>
                  </a:lnTo>
                  <a:cubicBezTo>
                    <a:pt x="1287" y="5596323"/>
                    <a:pt x="335797" y="5945941"/>
                    <a:pt x="760072" y="5965180"/>
                  </a:cubicBezTo>
                  <a:lnTo>
                    <a:pt x="760072" y="5967411"/>
                  </a:lnTo>
                  <a:lnTo>
                    <a:pt x="3889034" y="5967411"/>
                  </a:lnTo>
                  <a:lnTo>
                    <a:pt x="3889034" y="5964436"/>
                  </a:lnTo>
                  <a:cubicBezTo>
                    <a:pt x="3914370" y="5965378"/>
                    <a:pt x="3924811" y="5967411"/>
                    <a:pt x="3940844" y="5967411"/>
                  </a:cubicBezTo>
                  <a:lnTo>
                    <a:pt x="3943021" y="5967411"/>
                  </a:lnTo>
                  <a:cubicBezTo>
                    <a:pt x="4382141" y="5966717"/>
                    <a:pt x="4737782" y="5609810"/>
                    <a:pt x="4737782" y="5169800"/>
                  </a:cubicBezTo>
                  <a:lnTo>
                    <a:pt x="4737782" y="2884165"/>
                  </a:lnTo>
                  <a:cubicBezTo>
                    <a:pt x="4763117" y="2885554"/>
                    <a:pt x="4789937" y="2886297"/>
                    <a:pt x="4816164" y="2886297"/>
                  </a:cubicBezTo>
                  <a:cubicBezTo>
                    <a:pt x="5609538" y="2886297"/>
                    <a:pt x="6255154" y="2238133"/>
                    <a:pt x="6255154" y="1443099"/>
                  </a:cubicBezTo>
                  <a:cubicBezTo>
                    <a:pt x="6255154" y="648115"/>
                    <a:pt x="5609835" y="0"/>
                    <a:pt x="4816411" y="0"/>
                  </a:cubicBezTo>
                  <a:close/>
                  <a:moveTo>
                    <a:pt x="798620" y="5764314"/>
                  </a:moveTo>
                  <a:lnTo>
                    <a:pt x="797977" y="5764314"/>
                  </a:lnTo>
                  <a:cubicBezTo>
                    <a:pt x="470146" y="5763868"/>
                    <a:pt x="204170" y="5498245"/>
                    <a:pt x="202686" y="5169700"/>
                  </a:cubicBezTo>
                  <a:lnTo>
                    <a:pt x="202686" y="4824991"/>
                  </a:lnTo>
                  <a:lnTo>
                    <a:pt x="3141630" y="4824991"/>
                  </a:lnTo>
                  <a:lnTo>
                    <a:pt x="3141630" y="5168262"/>
                  </a:lnTo>
                  <a:cubicBezTo>
                    <a:pt x="3141779" y="5380185"/>
                    <a:pt x="3226248" y="5583332"/>
                    <a:pt x="3376283" y="5732729"/>
                  </a:cubicBezTo>
                  <a:cubicBezTo>
                    <a:pt x="3386922" y="5743390"/>
                    <a:pt x="3400134" y="5751621"/>
                    <a:pt x="3411268" y="5764314"/>
                  </a:cubicBezTo>
                  <a:close/>
                  <a:moveTo>
                    <a:pt x="4535096" y="5169700"/>
                  </a:moveTo>
                  <a:cubicBezTo>
                    <a:pt x="4535145" y="5497650"/>
                    <a:pt x="4270159" y="5763670"/>
                    <a:pt x="3942922" y="5764314"/>
                  </a:cubicBezTo>
                  <a:lnTo>
                    <a:pt x="3940993" y="5764314"/>
                  </a:lnTo>
                  <a:cubicBezTo>
                    <a:pt x="3612420" y="5763719"/>
                    <a:pt x="3345949" y="5497551"/>
                    <a:pt x="3344316" y="5168362"/>
                  </a:cubicBezTo>
                  <a:lnTo>
                    <a:pt x="3344316" y="4718682"/>
                  </a:lnTo>
                  <a:cubicBezTo>
                    <a:pt x="3345158" y="4692700"/>
                    <a:pt x="3335261" y="4667561"/>
                    <a:pt x="3316902" y="4649215"/>
                  </a:cubicBezTo>
                  <a:cubicBezTo>
                    <a:pt x="3298544" y="4630869"/>
                    <a:pt x="3273455" y="4621001"/>
                    <a:pt x="3247575" y="4621894"/>
                  </a:cubicBezTo>
                  <a:lnTo>
                    <a:pt x="1023672" y="4621894"/>
                  </a:lnTo>
                  <a:lnTo>
                    <a:pt x="1046930" y="1156552"/>
                  </a:lnTo>
                  <a:lnTo>
                    <a:pt x="3405330" y="1156552"/>
                  </a:lnTo>
                  <a:cubicBezTo>
                    <a:pt x="3387367" y="1249522"/>
                    <a:pt x="3378064" y="1343931"/>
                    <a:pt x="3377569" y="1438587"/>
                  </a:cubicBezTo>
                  <a:cubicBezTo>
                    <a:pt x="3377372" y="1638758"/>
                    <a:pt x="3419037" y="1836699"/>
                    <a:pt x="3499894" y="2019714"/>
                  </a:cubicBezTo>
                  <a:lnTo>
                    <a:pt x="2542678" y="2019714"/>
                  </a:lnTo>
                  <a:cubicBezTo>
                    <a:pt x="2486662" y="2019714"/>
                    <a:pt x="2441335" y="2065183"/>
                    <a:pt x="2441335" y="2121263"/>
                  </a:cubicBezTo>
                  <a:cubicBezTo>
                    <a:pt x="2441335" y="2177342"/>
                    <a:pt x="2486662" y="2222811"/>
                    <a:pt x="2542678" y="2222811"/>
                  </a:cubicBezTo>
                  <a:lnTo>
                    <a:pt x="3609847" y="2222811"/>
                  </a:lnTo>
                  <a:cubicBezTo>
                    <a:pt x="3818916" y="2552249"/>
                    <a:pt x="4153130" y="2781923"/>
                    <a:pt x="4535096" y="2858778"/>
                  </a:cubicBezTo>
                  <a:close/>
                  <a:moveTo>
                    <a:pt x="4816411" y="2683250"/>
                  </a:moveTo>
                  <a:cubicBezTo>
                    <a:pt x="4133732" y="2683250"/>
                    <a:pt x="3580255" y="2128700"/>
                    <a:pt x="3580305" y="1444587"/>
                  </a:cubicBezTo>
                  <a:cubicBezTo>
                    <a:pt x="3580305" y="760473"/>
                    <a:pt x="4133732" y="205923"/>
                    <a:pt x="4816461" y="205923"/>
                  </a:cubicBezTo>
                  <a:cubicBezTo>
                    <a:pt x="5499140" y="205923"/>
                    <a:pt x="6052567" y="760523"/>
                    <a:pt x="6052567" y="1444587"/>
                  </a:cubicBezTo>
                  <a:cubicBezTo>
                    <a:pt x="6051825" y="2128353"/>
                    <a:pt x="5498843" y="2682506"/>
                    <a:pt x="4816411" y="2683250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DA67396-EA47-4943-82F6-8F7BDC2281A0}"/>
                </a:ext>
              </a:extLst>
            </p:cNvPr>
            <p:cNvSpPr/>
            <p:nvPr/>
          </p:nvSpPr>
          <p:spPr>
            <a:xfrm>
              <a:off x="4534833" y="3000542"/>
              <a:ext cx="648782" cy="629422"/>
            </a:xfrm>
            <a:custGeom>
              <a:avLst/>
              <a:gdLst>
                <a:gd name="connsiteX0" fmla="*/ 324367 w 648782"/>
                <a:gd name="connsiteY0" fmla="*/ 0 h 629422"/>
                <a:gd name="connsiteX1" fmla="*/ 0 w 648782"/>
                <a:gd name="connsiteY1" fmla="*/ 314711 h 629422"/>
                <a:gd name="connsiteX2" fmla="*/ 324367 w 648782"/>
                <a:gd name="connsiteY2" fmla="*/ 629422 h 629422"/>
                <a:gd name="connsiteX3" fmla="*/ 648783 w 648782"/>
                <a:gd name="connsiteY3" fmla="*/ 314711 h 629422"/>
                <a:gd name="connsiteX4" fmla="*/ 324367 w 648782"/>
                <a:gd name="connsiteY4" fmla="*/ 0 h 629422"/>
                <a:gd name="connsiteX5" fmla="*/ 324367 w 648782"/>
                <a:gd name="connsiteY5" fmla="*/ 426325 h 629422"/>
                <a:gd name="connsiteX6" fmla="*/ 202686 w 648782"/>
                <a:gd name="connsiteY6" fmla="*/ 314711 h 629422"/>
                <a:gd name="connsiteX7" fmla="*/ 324367 w 648782"/>
                <a:gd name="connsiteY7" fmla="*/ 203097 h 629422"/>
                <a:gd name="connsiteX8" fmla="*/ 446097 w 648782"/>
                <a:gd name="connsiteY8" fmla="*/ 314711 h 629422"/>
                <a:gd name="connsiteX9" fmla="*/ 324367 w 648782"/>
                <a:gd name="connsiteY9" fmla="*/ 426325 h 62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782" h="629422">
                  <a:moveTo>
                    <a:pt x="324367" y="0"/>
                  </a:moveTo>
                  <a:cubicBezTo>
                    <a:pt x="145483" y="0"/>
                    <a:pt x="0" y="141166"/>
                    <a:pt x="0" y="314711"/>
                  </a:cubicBezTo>
                  <a:cubicBezTo>
                    <a:pt x="0" y="488256"/>
                    <a:pt x="145483" y="629422"/>
                    <a:pt x="324367" y="629422"/>
                  </a:cubicBezTo>
                  <a:cubicBezTo>
                    <a:pt x="503251" y="629422"/>
                    <a:pt x="648783" y="488256"/>
                    <a:pt x="648783" y="314711"/>
                  </a:cubicBezTo>
                  <a:cubicBezTo>
                    <a:pt x="648783" y="141166"/>
                    <a:pt x="503251" y="0"/>
                    <a:pt x="324367" y="0"/>
                  </a:cubicBezTo>
                  <a:close/>
                  <a:moveTo>
                    <a:pt x="324367" y="426325"/>
                  </a:moveTo>
                  <a:cubicBezTo>
                    <a:pt x="257217" y="426325"/>
                    <a:pt x="202686" y="376245"/>
                    <a:pt x="202686" y="314711"/>
                  </a:cubicBezTo>
                  <a:cubicBezTo>
                    <a:pt x="202686" y="253127"/>
                    <a:pt x="257267" y="203097"/>
                    <a:pt x="324367" y="203097"/>
                  </a:cubicBezTo>
                  <a:cubicBezTo>
                    <a:pt x="391467" y="203097"/>
                    <a:pt x="446097" y="253177"/>
                    <a:pt x="446097" y="314711"/>
                  </a:cubicBezTo>
                  <a:cubicBezTo>
                    <a:pt x="446097" y="376245"/>
                    <a:pt x="391467" y="426325"/>
                    <a:pt x="324367" y="426325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32C7DC6-E447-4925-AEB3-F209105BBCB2}"/>
                </a:ext>
              </a:extLst>
            </p:cNvPr>
            <p:cNvSpPr/>
            <p:nvPr/>
          </p:nvSpPr>
          <p:spPr>
            <a:xfrm>
              <a:off x="5408371" y="3213258"/>
              <a:ext cx="1553792" cy="203096"/>
            </a:xfrm>
            <a:custGeom>
              <a:avLst/>
              <a:gdLst>
                <a:gd name="connsiteX0" fmla="*/ 0 w 1553792"/>
                <a:gd name="connsiteY0" fmla="*/ 101548 h 203096"/>
                <a:gd name="connsiteX1" fmla="*/ 101343 w 1553792"/>
                <a:gd name="connsiteY1" fmla="*/ 203097 h 203096"/>
                <a:gd name="connsiteX2" fmla="*/ 1452450 w 1553792"/>
                <a:gd name="connsiteY2" fmla="*/ 203097 h 203096"/>
                <a:gd name="connsiteX3" fmla="*/ 1553793 w 1553792"/>
                <a:gd name="connsiteY3" fmla="*/ 101548 h 203096"/>
                <a:gd name="connsiteX4" fmla="*/ 1452450 w 1553792"/>
                <a:gd name="connsiteY4" fmla="*/ 0 h 203096"/>
                <a:gd name="connsiteX5" fmla="*/ 101343 w 1553792"/>
                <a:gd name="connsiteY5" fmla="*/ 0 h 203096"/>
                <a:gd name="connsiteX6" fmla="*/ 0 w 1553792"/>
                <a:gd name="connsiteY6" fmla="*/ 101548 h 20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3792" h="203096">
                  <a:moveTo>
                    <a:pt x="0" y="101548"/>
                  </a:moveTo>
                  <a:cubicBezTo>
                    <a:pt x="0" y="157628"/>
                    <a:pt x="45327" y="203097"/>
                    <a:pt x="101343" y="203097"/>
                  </a:cubicBezTo>
                  <a:lnTo>
                    <a:pt x="1452450" y="203097"/>
                  </a:lnTo>
                  <a:cubicBezTo>
                    <a:pt x="1508416" y="203097"/>
                    <a:pt x="1553793" y="157628"/>
                    <a:pt x="1553793" y="101548"/>
                  </a:cubicBezTo>
                  <a:cubicBezTo>
                    <a:pt x="1553793" y="45469"/>
                    <a:pt x="1508416" y="0"/>
                    <a:pt x="1452450" y="0"/>
                  </a:cubicBezTo>
                  <a:lnTo>
                    <a:pt x="101343" y="0"/>
                  </a:lnTo>
                  <a:cubicBezTo>
                    <a:pt x="45327" y="0"/>
                    <a:pt x="0" y="45469"/>
                    <a:pt x="0" y="101548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F4527C-7E45-446B-97D9-5358B8A73B15}"/>
                </a:ext>
              </a:extLst>
            </p:cNvPr>
            <p:cNvSpPr/>
            <p:nvPr/>
          </p:nvSpPr>
          <p:spPr>
            <a:xfrm>
              <a:off x="4534833" y="2117794"/>
              <a:ext cx="648782" cy="629471"/>
            </a:xfrm>
            <a:custGeom>
              <a:avLst/>
              <a:gdLst>
                <a:gd name="connsiteX0" fmla="*/ 324367 w 648782"/>
                <a:gd name="connsiteY0" fmla="*/ 0 h 629471"/>
                <a:gd name="connsiteX1" fmla="*/ 0 w 648782"/>
                <a:gd name="connsiteY1" fmla="*/ 314761 h 629471"/>
                <a:gd name="connsiteX2" fmla="*/ 324367 w 648782"/>
                <a:gd name="connsiteY2" fmla="*/ 629472 h 629471"/>
                <a:gd name="connsiteX3" fmla="*/ 648783 w 648782"/>
                <a:gd name="connsiteY3" fmla="*/ 314761 h 629471"/>
                <a:gd name="connsiteX4" fmla="*/ 324367 w 648782"/>
                <a:gd name="connsiteY4" fmla="*/ 0 h 629471"/>
                <a:gd name="connsiteX5" fmla="*/ 324367 w 648782"/>
                <a:gd name="connsiteY5" fmla="*/ 426375 h 629471"/>
                <a:gd name="connsiteX6" fmla="*/ 202686 w 648782"/>
                <a:gd name="connsiteY6" fmla="*/ 314761 h 629471"/>
                <a:gd name="connsiteX7" fmla="*/ 324367 w 648782"/>
                <a:gd name="connsiteY7" fmla="*/ 203097 h 629471"/>
                <a:gd name="connsiteX8" fmla="*/ 446097 w 648782"/>
                <a:gd name="connsiteY8" fmla="*/ 314761 h 629471"/>
                <a:gd name="connsiteX9" fmla="*/ 324367 w 648782"/>
                <a:gd name="connsiteY9" fmla="*/ 426424 h 62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782" h="629471">
                  <a:moveTo>
                    <a:pt x="324367" y="0"/>
                  </a:moveTo>
                  <a:cubicBezTo>
                    <a:pt x="145483" y="0"/>
                    <a:pt x="0" y="141216"/>
                    <a:pt x="0" y="314761"/>
                  </a:cubicBezTo>
                  <a:cubicBezTo>
                    <a:pt x="0" y="488305"/>
                    <a:pt x="145483" y="629472"/>
                    <a:pt x="324367" y="629472"/>
                  </a:cubicBezTo>
                  <a:cubicBezTo>
                    <a:pt x="503251" y="629472"/>
                    <a:pt x="648783" y="488305"/>
                    <a:pt x="648783" y="314761"/>
                  </a:cubicBezTo>
                  <a:cubicBezTo>
                    <a:pt x="648783" y="141216"/>
                    <a:pt x="503251" y="0"/>
                    <a:pt x="324367" y="0"/>
                  </a:cubicBezTo>
                  <a:close/>
                  <a:moveTo>
                    <a:pt x="324367" y="426375"/>
                  </a:moveTo>
                  <a:cubicBezTo>
                    <a:pt x="257217" y="426375"/>
                    <a:pt x="202686" y="376295"/>
                    <a:pt x="202686" y="314761"/>
                  </a:cubicBezTo>
                  <a:cubicBezTo>
                    <a:pt x="202686" y="253227"/>
                    <a:pt x="257267" y="203097"/>
                    <a:pt x="324367" y="203097"/>
                  </a:cubicBezTo>
                  <a:cubicBezTo>
                    <a:pt x="391467" y="203097"/>
                    <a:pt x="446097" y="253177"/>
                    <a:pt x="446097" y="314761"/>
                  </a:cubicBezTo>
                  <a:cubicBezTo>
                    <a:pt x="446097" y="376295"/>
                    <a:pt x="391467" y="426424"/>
                    <a:pt x="324367" y="426424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1CCC9D-D458-46D7-B004-57749E5ABF44}"/>
                </a:ext>
              </a:extLst>
            </p:cNvPr>
            <p:cNvSpPr/>
            <p:nvPr/>
          </p:nvSpPr>
          <p:spPr>
            <a:xfrm>
              <a:off x="4534833" y="3883190"/>
              <a:ext cx="648782" cy="629422"/>
            </a:xfrm>
            <a:custGeom>
              <a:avLst/>
              <a:gdLst>
                <a:gd name="connsiteX0" fmla="*/ 324367 w 648782"/>
                <a:gd name="connsiteY0" fmla="*/ 0 h 629422"/>
                <a:gd name="connsiteX1" fmla="*/ 0 w 648782"/>
                <a:gd name="connsiteY1" fmla="*/ 314711 h 629422"/>
                <a:gd name="connsiteX2" fmla="*/ 324367 w 648782"/>
                <a:gd name="connsiteY2" fmla="*/ 629422 h 629422"/>
                <a:gd name="connsiteX3" fmla="*/ 648783 w 648782"/>
                <a:gd name="connsiteY3" fmla="*/ 314711 h 629422"/>
                <a:gd name="connsiteX4" fmla="*/ 324367 w 648782"/>
                <a:gd name="connsiteY4" fmla="*/ 0 h 629422"/>
                <a:gd name="connsiteX5" fmla="*/ 324367 w 648782"/>
                <a:gd name="connsiteY5" fmla="*/ 426325 h 629422"/>
                <a:gd name="connsiteX6" fmla="*/ 202686 w 648782"/>
                <a:gd name="connsiteY6" fmla="*/ 314711 h 629422"/>
                <a:gd name="connsiteX7" fmla="*/ 324367 w 648782"/>
                <a:gd name="connsiteY7" fmla="*/ 203097 h 629422"/>
                <a:gd name="connsiteX8" fmla="*/ 446097 w 648782"/>
                <a:gd name="connsiteY8" fmla="*/ 314711 h 629422"/>
                <a:gd name="connsiteX9" fmla="*/ 324367 w 648782"/>
                <a:gd name="connsiteY9" fmla="*/ 426325 h 62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782" h="629422">
                  <a:moveTo>
                    <a:pt x="324367" y="0"/>
                  </a:moveTo>
                  <a:cubicBezTo>
                    <a:pt x="145483" y="0"/>
                    <a:pt x="0" y="141166"/>
                    <a:pt x="0" y="314711"/>
                  </a:cubicBezTo>
                  <a:cubicBezTo>
                    <a:pt x="0" y="488256"/>
                    <a:pt x="145483" y="629422"/>
                    <a:pt x="324367" y="629422"/>
                  </a:cubicBezTo>
                  <a:cubicBezTo>
                    <a:pt x="503251" y="629422"/>
                    <a:pt x="648783" y="488256"/>
                    <a:pt x="648783" y="314711"/>
                  </a:cubicBezTo>
                  <a:cubicBezTo>
                    <a:pt x="648783" y="141166"/>
                    <a:pt x="503251" y="0"/>
                    <a:pt x="324367" y="0"/>
                  </a:cubicBezTo>
                  <a:close/>
                  <a:moveTo>
                    <a:pt x="324367" y="426325"/>
                  </a:moveTo>
                  <a:cubicBezTo>
                    <a:pt x="257217" y="426325"/>
                    <a:pt x="202686" y="376295"/>
                    <a:pt x="202686" y="314711"/>
                  </a:cubicBezTo>
                  <a:cubicBezTo>
                    <a:pt x="202686" y="253177"/>
                    <a:pt x="257267" y="203097"/>
                    <a:pt x="324367" y="203097"/>
                  </a:cubicBezTo>
                  <a:cubicBezTo>
                    <a:pt x="391467" y="203097"/>
                    <a:pt x="446097" y="253177"/>
                    <a:pt x="446097" y="314711"/>
                  </a:cubicBezTo>
                  <a:cubicBezTo>
                    <a:pt x="446097" y="376245"/>
                    <a:pt x="391467" y="426325"/>
                    <a:pt x="324367" y="426325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AC9853A-AC5C-4353-872D-BE581EDBE11E}"/>
                </a:ext>
              </a:extLst>
            </p:cNvPr>
            <p:cNvSpPr/>
            <p:nvPr/>
          </p:nvSpPr>
          <p:spPr>
            <a:xfrm>
              <a:off x="5408371" y="4101807"/>
              <a:ext cx="1553792" cy="203096"/>
            </a:xfrm>
            <a:custGeom>
              <a:avLst/>
              <a:gdLst>
                <a:gd name="connsiteX0" fmla="*/ 1452450 w 1553792"/>
                <a:gd name="connsiteY0" fmla="*/ 0 h 203096"/>
                <a:gd name="connsiteX1" fmla="*/ 101343 w 1553792"/>
                <a:gd name="connsiteY1" fmla="*/ 0 h 203096"/>
                <a:gd name="connsiteX2" fmla="*/ 0 w 1553792"/>
                <a:gd name="connsiteY2" fmla="*/ 101548 h 203096"/>
                <a:gd name="connsiteX3" fmla="*/ 101343 w 1553792"/>
                <a:gd name="connsiteY3" fmla="*/ 203097 h 203096"/>
                <a:gd name="connsiteX4" fmla="*/ 1452450 w 1553792"/>
                <a:gd name="connsiteY4" fmla="*/ 203097 h 203096"/>
                <a:gd name="connsiteX5" fmla="*/ 1553793 w 1553792"/>
                <a:gd name="connsiteY5" fmla="*/ 101548 h 203096"/>
                <a:gd name="connsiteX6" fmla="*/ 1452450 w 1553792"/>
                <a:gd name="connsiteY6" fmla="*/ 0 h 20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3792" h="203096">
                  <a:moveTo>
                    <a:pt x="1452450" y="0"/>
                  </a:moveTo>
                  <a:lnTo>
                    <a:pt x="101343" y="0"/>
                  </a:lnTo>
                  <a:cubicBezTo>
                    <a:pt x="45327" y="0"/>
                    <a:pt x="0" y="45469"/>
                    <a:pt x="0" y="101548"/>
                  </a:cubicBezTo>
                  <a:cubicBezTo>
                    <a:pt x="0" y="157628"/>
                    <a:pt x="45327" y="203097"/>
                    <a:pt x="101343" y="203097"/>
                  </a:cubicBezTo>
                  <a:lnTo>
                    <a:pt x="1452450" y="203097"/>
                  </a:lnTo>
                  <a:cubicBezTo>
                    <a:pt x="1508416" y="203097"/>
                    <a:pt x="1553793" y="157628"/>
                    <a:pt x="1553793" y="101548"/>
                  </a:cubicBezTo>
                  <a:cubicBezTo>
                    <a:pt x="1553793" y="45469"/>
                    <a:pt x="1508416" y="0"/>
                    <a:pt x="1452450" y="0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41" name="Graphic 41">
            <a:extLst>
              <a:ext uri="{FF2B5EF4-FFF2-40B4-BE49-F238E27FC236}">
                <a16:creationId xmlns:a16="http://schemas.microsoft.com/office/drawing/2014/main" id="{879A8297-D8EA-4629-8EBD-631AED378D2B}"/>
              </a:ext>
            </a:extLst>
          </p:cNvPr>
          <p:cNvGrpSpPr/>
          <p:nvPr/>
        </p:nvGrpSpPr>
        <p:grpSpPr>
          <a:xfrm>
            <a:off x="1506063" y="4760012"/>
            <a:ext cx="254465" cy="325715"/>
            <a:chOff x="4191000" y="990600"/>
            <a:chExt cx="3810000" cy="4876800"/>
          </a:xfrm>
          <a:solidFill>
            <a:srgbClr val="061C33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9B5180-E535-459F-A0BD-763277A47702}"/>
                </a:ext>
              </a:extLst>
            </p:cNvPr>
            <p:cNvSpPr/>
            <p:nvPr/>
          </p:nvSpPr>
          <p:spPr>
            <a:xfrm>
              <a:off x="4759528" y="2423532"/>
              <a:ext cx="723801" cy="678591"/>
            </a:xfrm>
            <a:custGeom>
              <a:avLst/>
              <a:gdLst>
                <a:gd name="connsiteX0" fmla="*/ 261994 w 723801"/>
                <a:gd name="connsiteY0" fmla="*/ 652823 h 678591"/>
                <a:gd name="connsiteX1" fmla="*/ 707298 w 723801"/>
                <a:gd name="connsiteY1" fmla="*/ 117099 h 678591"/>
                <a:gd name="connsiteX2" fmla="*/ 698020 w 723801"/>
                <a:gd name="connsiteY2" fmla="*/ 16496 h 678591"/>
                <a:gd name="connsiteX3" fmla="*/ 597417 w 723801"/>
                <a:gd name="connsiteY3" fmla="*/ 25774 h 678591"/>
                <a:gd name="connsiteX4" fmla="*/ 215713 w 723801"/>
                <a:gd name="connsiteY4" fmla="*/ 484983 h 678591"/>
                <a:gd name="connsiteX5" fmla="*/ 132283 w 723801"/>
                <a:gd name="connsiteY5" fmla="*/ 349462 h 678591"/>
                <a:gd name="connsiteX6" fmla="*/ 33995 w 723801"/>
                <a:gd name="connsiteY6" fmla="*/ 326078 h 678591"/>
                <a:gd name="connsiteX7" fmla="*/ 10611 w 723801"/>
                <a:gd name="connsiteY7" fmla="*/ 424357 h 678591"/>
                <a:gd name="connsiteX8" fmla="*/ 146209 w 723801"/>
                <a:gd name="connsiteY8" fmla="*/ 644603 h 678591"/>
                <a:gd name="connsiteX9" fmla="*/ 261994 w 723801"/>
                <a:gd name="connsiteY9" fmla="*/ 652823 h 67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801" h="678591">
                  <a:moveTo>
                    <a:pt x="261994" y="652823"/>
                  </a:moveTo>
                  <a:lnTo>
                    <a:pt x="707298" y="117099"/>
                  </a:lnTo>
                  <a:cubicBezTo>
                    <a:pt x="732520" y="86753"/>
                    <a:pt x="728367" y="41718"/>
                    <a:pt x="698020" y="16496"/>
                  </a:cubicBezTo>
                  <a:cubicBezTo>
                    <a:pt x="667693" y="-8716"/>
                    <a:pt x="622640" y="-4564"/>
                    <a:pt x="597417" y="25774"/>
                  </a:cubicBezTo>
                  <a:lnTo>
                    <a:pt x="215713" y="484983"/>
                  </a:lnTo>
                  <a:lnTo>
                    <a:pt x="132283" y="349462"/>
                  </a:lnTo>
                  <a:cubicBezTo>
                    <a:pt x="111604" y="315867"/>
                    <a:pt x="67608" y="305380"/>
                    <a:pt x="33995" y="326078"/>
                  </a:cubicBezTo>
                  <a:cubicBezTo>
                    <a:pt x="400" y="346766"/>
                    <a:pt x="-10068" y="390771"/>
                    <a:pt x="10611" y="424357"/>
                  </a:cubicBezTo>
                  <a:lnTo>
                    <a:pt x="146209" y="644603"/>
                  </a:lnTo>
                  <a:cubicBezTo>
                    <a:pt x="171850" y="686227"/>
                    <a:pt x="230772" y="690390"/>
                    <a:pt x="261994" y="652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1F5E42F-AD35-40CD-AD48-869433825DEF}"/>
                </a:ext>
              </a:extLst>
            </p:cNvPr>
            <p:cNvSpPr/>
            <p:nvPr/>
          </p:nvSpPr>
          <p:spPr>
            <a:xfrm>
              <a:off x="4759540" y="3366494"/>
              <a:ext cx="723789" cy="678602"/>
            </a:xfrm>
            <a:custGeom>
              <a:avLst/>
              <a:gdLst>
                <a:gd name="connsiteX0" fmla="*/ 10618 w 723789"/>
                <a:gd name="connsiteY0" fmla="*/ 424369 h 678602"/>
                <a:gd name="connsiteX1" fmla="*/ 146216 w 723789"/>
                <a:gd name="connsiteY1" fmla="*/ 644616 h 678602"/>
                <a:gd name="connsiteX2" fmla="*/ 261983 w 723789"/>
                <a:gd name="connsiteY2" fmla="*/ 652827 h 678602"/>
                <a:gd name="connsiteX3" fmla="*/ 707286 w 723789"/>
                <a:gd name="connsiteY3" fmla="*/ 117102 h 678602"/>
                <a:gd name="connsiteX4" fmla="*/ 698009 w 723789"/>
                <a:gd name="connsiteY4" fmla="*/ 16499 h 678602"/>
                <a:gd name="connsiteX5" fmla="*/ 597406 w 723789"/>
                <a:gd name="connsiteY5" fmla="*/ 25777 h 678602"/>
                <a:gd name="connsiteX6" fmla="*/ 215701 w 723789"/>
                <a:gd name="connsiteY6" fmla="*/ 484987 h 678602"/>
                <a:gd name="connsiteX7" fmla="*/ 132271 w 723789"/>
                <a:gd name="connsiteY7" fmla="*/ 349465 h 678602"/>
                <a:gd name="connsiteX8" fmla="*/ 33983 w 723789"/>
                <a:gd name="connsiteY8" fmla="*/ 326081 h 678602"/>
                <a:gd name="connsiteX9" fmla="*/ 10618 w 723789"/>
                <a:gd name="connsiteY9" fmla="*/ 424369 h 67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789" h="678602">
                  <a:moveTo>
                    <a:pt x="10618" y="424369"/>
                  </a:moveTo>
                  <a:lnTo>
                    <a:pt x="146216" y="644616"/>
                  </a:lnTo>
                  <a:cubicBezTo>
                    <a:pt x="171838" y="686240"/>
                    <a:pt x="230760" y="690403"/>
                    <a:pt x="261983" y="652827"/>
                  </a:cubicBezTo>
                  <a:lnTo>
                    <a:pt x="707286" y="117102"/>
                  </a:lnTo>
                  <a:cubicBezTo>
                    <a:pt x="732508" y="86756"/>
                    <a:pt x="728355" y="41721"/>
                    <a:pt x="698009" y="16499"/>
                  </a:cubicBezTo>
                  <a:cubicBezTo>
                    <a:pt x="667681" y="-8713"/>
                    <a:pt x="622628" y="-4570"/>
                    <a:pt x="597406" y="25777"/>
                  </a:cubicBezTo>
                  <a:lnTo>
                    <a:pt x="215701" y="484987"/>
                  </a:lnTo>
                  <a:lnTo>
                    <a:pt x="132271" y="349465"/>
                  </a:lnTo>
                  <a:cubicBezTo>
                    <a:pt x="111592" y="315870"/>
                    <a:pt x="67597" y="305383"/>
                    <a:pt x="33983" y="326081"/>
                  </a:cubicBezTo>
                  <a:cubicBezTo>
                    <a:pt x="398" y="346779"/>
                    <a:pt x="-10070" y="390784"/>
                    <a:pt x="10618" y="4243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9440C08-C2A4-400E-A3C3-A095CBAD3868}"/>
                </a:ext>
              </a:extLst>
            </p:cNvPr>
            <p:cNvSpPr/>
            <p:nvPr/>
          </p:nvSpPr>
          <p:spPr>
            <a:xfrm>
              <a:off x="4759540" y="4315823"/>
              <a:ext cx="723789" cy="678602"/>
            </a:xfrm>
            <a:custGeom>
              <a:avLst/>
              <a:gdLst>
                <a:gd name="connsiteX0" fmla="*/ 10618 w 723789"/>
                <a:gd name="connsiteY0" fmla="*/ 424369 h 678602"/>
                <a:gd name="connsiteX1" fmla="*/ 146216 w 723789"/>
                <a:gd name="connsiteY1" fmla="*/ 644616 h 678602"/>
                <a:gd name="connsiteX2" fmla="*/ 261983 w 723789"/>
                <a:gd name="connsiteY2" fmla="*/ 652827 h 678602"/>
                <a:gd name="connsiteX3" fmla="*/ 707286 w 723789"/>
                <a:gd name="connsiteY3" fmla="*/ 117102 h 678602"/>
                <a:gd name="connsiteX4" fmla="*/ 698009 w 723789"/>
                <a:gd name="connsiteY4" fmla="*/ 16499 h 678602"/>
                <a:gd name="connsiteX5" fmla="*/ 597406 w 723789"/>
                <a:gd name="connsiteY5" fmla="*/ 25777 h 678602"/>
                <a:gd name="connsiteX6" fmla="*/ 215701 w 723789"/>
                <a:gd name="connsiteY6" fmla="*/ 484986 h 678602"/>
                <a:gd name="connsiteX7" fmla="*/ 132271 w 723789"/>
                <a:gd name="connsiteY7" fmla="*/ 349465 h 678602"/>
                <a:gd name="connsiteX8" fmla="*/ 33983 w 723789"/>
                <a:gd name="connsiteY8" fmla="*/ 326081 h 678602"/>
                <a:gd name="connsiteX9" fmla="*/ 10618 w 723789"/>
                <a:gd name="connsiteY9" fmla="*/ 424369 h 67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789" h="678602">
                  <a:moveTo>
                    <a:pt x="10618" y="424369"/>
                  </a:moveTo>
                  <a:lnTo>
                    <a:pt x="146216" y="644616"/>
                  </a:lnTo>
                  <a:cubicBezTo>
                    <a:pt x="171838" y="686240"/>
                    <a:pt x="230760" y="690403"/>
                    <a:pt x="261983" y="652827"/>
                  </a:cubicBezTo>
                  <a:lnTo>
                    <a:pt x="707286" y="117102"/>
                  </a:lnTo>
                  <a:cubicBezTo>
                    <a:pt x="732508" y="86756"/>
                    <a:pt x="728355" y="41721"/>
                    <a:pt x="698009" y="16499"/>
                  </a:cubicBezTo>
                  <a:cubicBezTo>
                    <a:pt x="667681" y="-8713"/>
                    <a:pt x="622628" y="-4570"/>
                    <a:pt x="597406" y="25777"/>
                  </a:cubicBezTo>
                  <a:lnTo>
                    <a:pt x="215701" y="484986"/>
                  </a:lnTo>
                  <a:lnTo>
                    <a:pt x="132271" y="349465"/>
                  </a:lnTo>
                  <a:cubicBezTo>
                    <a:pt x="111592" y="315870"/>
                    <a:pt x="67597" y="305392"/>
                    <a:pt x="33983" y="326081"/>
                  </a:cubicBezTo>
                  <a:cubicBezTo>
                    <a:pt x="398" y="346779"/>
                    <a:pt x="-10070" y="390784"/>
                    <a:pt x="10618" y="4243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53A856-AE74-49F5-9060-86DBB718406E}"/>
                </a:ext>
              </a:extLst>
            </p:cNvPr>
            <p:cNvSpPr/>
            <p:nvPr/>
          </p:nvSpPr>
          <p:spPr>
            <a:xfrm>
              <a:off x="4191000" y="2412768"/>
              <a:ext cx="3810000" cy="3454631"/>
            </a:xfrm>
            <a:custGeom>
              <a:avLst/>
              <a:gdLst>
                <a:gd name="connsiteX0" fmla="*/ 3738563 w 3810000"/>
                <a:gd name="connsiteY0" fmla="*/ 2610764 h 3454631"/>
                <a:gd name="connsiteX1" fmla="*/ 3667125 w 3810000"/>
                <a:gd name="connsiteY1" fmla="*/ 2682202 h 3454631"/>
                <a:gd name="connsiteX2" fmla="*/ 3667125 w 3810000"/>
                <a:gd name="connsiteY2" fmla="*/ 3202219 h 3454631"/>
                <a:gd name="connsiteX3" fmla="*/ 3557588 w 3810000"/>
                <a:gd name="connsiteY3" fmla="*/ 3311757 h 3454631"/>
                <a:gd name="connsiteX4" fmla="*/ 252413 w 3810000"/>
                <a:gd name="connsiteY4" fmla="*/ 3311757 h 3454631"/>
                <a:gd name="connsiteX5" fmla="*/ 142875 w 3810000"/>
                <a:gd name="connsiteY5" fmla="*/ 3202219 h 3454631"/>
                <a:gd name="connsiteX6" fmla="*/ 142875 w 3810000"/>
                <a:gd name="connsiteY6" fmla="*/ 71438 h 3454631"/>
                <a:gd name="connsiteX7" fmla="*/ 71438 w 3810000"/>
                <a:gd name="connsiteY7" fmla="*/ 0 h 3454631"/>
                <a:gd name="connsiteX8" fmla="*/ 0 w 3810000"/>
                <a:gd name="connsiteY8" fmla="*/ 71438 h 3454631"/>
                <a:gd name="connsiteX9" fmla="*/ 0 w 3810000"/>
                <a:gd name="connsiteY9" fmla="*/ 3202219 h 3454631"/>
                <a:gd name="connsiteX10" fmla="*/ 252413 w 3810000"/>
                <a:gd name="connsiteY10" fmla="*/ 3454632 h 3454631"/>
                <a:gd name="connsiteX11" fmla="*/ 3557588 w 3810000"/>
                <a:gd name="connsiteY11" fmla="*/ 3454632 h 3454631"/>
                <a:gd name="connsiteX12" fmla="*/ 3810000 w 3810000"/>
                <a:gd name="connsiteY12" fmla="*/ 3202219 h 3454631"/>
                <a:gd name="connsiteX13" fmla="*/ 3810000 w 3810000"/>
                <a:gd name="connsiteY13" fmla="*/ 2682202 h 3454631"/>
                <a:gd name="connsiteX14" fmla="*/ 3738563 w 3810000"/>
                <a:gd name="connsiteY14" fmla="*/ 2610764 h 34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000" h="3454631">
                  <a:moveTo>
                    <a:pt x="3738563" y="2610764"/>
                  </a:moveTo>
                  <a:cubicBezTo>
                    <a:pt x="3699110" y="2610764"/>
                    <a:pt x="3667125" y="2642740"/>
                    <a:pt x="3667125" y="2682202"/>
                  </a:cubicBezTo>
                  <a:lnTo>
                    <a:pt x="3667125" y="3202219"/>
                  </a:lnTo>
                  <a:cubicBezTo>
                    <a:pt x="3667125" y="3262617"/>
                    <a:pt x="3617986" y="3311757"/>
                    <a:pt x="3557588" y="3311757"/>
                  </a:cubicBezTo>
                  <a:lnTo>
                    <a:pt x="252413" y="3311757"/>
                  </a:lnTo>
                  <a:cubicBezTo>
                    <a:pt x="192014" y="3311757"/>
                    <a:pt x="142875" y="3262617"/>
                    <a:pt x="142875" y="3202219"/>
                  </a:cubicBezTo>
                  <a:lnTo>
                    <a:pt x="142875" y="71438"/>
                  </a:lnTo>
                  <a:cubicBezTo>
                    <a:pt x="142875" y="31975"/>
                    <a:pt x="110890" y="0"/>
                    <a:pt x="71438" y="0"/>
                  </a:cubicBezTo>
                  <a:cubicBezTo>
                    <a:pt x="31985" y="0"/>
                    <a:pt x="0" y="31975"/>
                    <a:pt x="0" y="71438"/>
                  </a:cubicBezTo>
                  <a:lnTo>
                    <a:pt x="0" y="3202219"/>
                  </a:lnTo>
                  <a:cubicBezTo>
                    <a:pt x="0" y="3341399"/>
                    <a:pt x="113233" y="3454632"/>
                    <a:pt x="252413" y="3454632"/>
                  </a:cubicBezTo>
                  <a:lnTo>
                    <a:pt x="3557588" y="3454632"/>
                  </a:lnTo>
                  <a:cubicBezTo>
                    <a:pt x="3696767" y="3454632"/>
                    <a:pt x="3810000" y="3341399"/>
                    <a:pt x="3810000" y="3202219"/>
                  </a:cubicBezTo>
                  <a:lnTo>
                    <a:pt x="3810000" y="2682202"/>
                  </a:lnTo>
                  <a:cubicBezTo>
                    <a:pt x="3810000" y="2642749"/>
                    <a:pt x="3778015" y="2610764"/>
                    <a:pt x="3738563" y="2610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115B06-E54F-4A63-9BE9-BCE2A7B6DE62}"/>
                </a:ext>
              </a:extLst>
            </p:cNvPr>
            <p:cNvSpPr/>
            <p:nvPr/>
          </p:nvSpPr>
          <p:spPr>
            <a:xfrm>
              <a:off x="4191000" y="990600"/>
              <a:ext cx="3810000" cy="3842432"/>
            </a:xfrm>
            <a:custGeom>
              <a:avLst/>
              <a:gdLst>
                <a:gd name="connsiteX0" fmla="*/ 3557588 w 3810000"/>
                <a:gd name="connsiteY0" fmla="*/ 550459 h 3842432"/>
                <a:gd name="connsiteX1" fmla="*/ 3208135 w 3810000"/>
                <a:gd name="connsiteY1" fmla="*/ 550459 h 3842432"/>
                <a:gd name="connsiteX2" fmla="*/ 3208135 w 3810000"/>
                <a:gd name="connsiteY2" fmla="*/ 255270 h 3842432"/>
                <a:gd name="connsiteX3" fmla="*/ 2952864 w 3810000"/>
                <a:gd name="connsiteY3" fmla="*/ 0 h 3842432"/>
                <a:gd name="connsiteX4" fmla="*/ 2697594 w 3810000"/>
                <a:gd name="connsiteY4" fmla="*/ 255270 h 3842432"/>
                <a:gd name="connsiteX5" fmla="*/ 2697594 w 3810000"/>
                <a:gd name="connsiteY5" fmla="*/ 550459 h 3842432"/>
                <a:gd name="connsiteX6" fmla="*/ 2160270 w 3810000"/>
                <a:gd name="connsiteY6" fmla="*/ 550459 h 3842432"/>
                <a:gd name="connsiteX7" fmla="*/ 2160270 w 3810000"/>
                <a:gd name="connsiteY7" fmla="*/ 255270 h 3842432"/>
                <a:gd name="connsiteX8" fmla="*/ 1905000 w 3810000"/>
                <a:gd name="connsiteY8" fmla="*/ 0 h 3842432"/>
                <a:gd name="connsiteX9" fmla="*/ 1649730 w 3810000"/>
                <a:gd name="connsiteY9" fmla="*/ 255270 h 3842432"/>
                <a:gd name="connsiteX10" fmla="*/ 1649730 w 3810000"/>
                <a:gd name="connsiteY10" fmla="*/ 550459 h 3842432"/>
                <a:gd name="connsiteX11" fmla="*/ 1112396 w 3810000"/>
                <a:gd name="connsiteY11" fmla="*/ 550459 h 3842432"/>
                <a:gd name="connsiteX12" fmla="*/ 1112396 w 3810000"/>
                <a:gd name="connsiteY12" fmla="*/ 255270 h 3842432"/>
                <a:gd name="connsiteX13" fmla="*/ 857126 w 3810000"/>
                <a:gd name="connsiteY13" fmla="*/ 0 h 3842432"/>
                <a:gd name="connsiteX14" fmla="*/ 601856 w 3810000"/>
                <a:gd name="connsiteY14" fmla="*/ 255270 h 3842432"/>
                <a:gd name="connsiteX15" fmla="*/ 601856 w 3810000"/>
                <a:gd name="connsiteY15" fmla="*/ 550459 h 3842432"/>
                <a:gd name="connsiteX16" fmla="*/ 252413 w 3810000"/>
                <a:gd name="connsiteY16" fmla="*/ 550459 h 3842432"/>
                <a:gd name="connsiteX17" fmla="*/ 0 w 3810000"/>
                <a:gd name="connsiteY17" fmla="*/ 802872 h 3842432"/>
                <a:gd name="connsiteX18" fmla="*/ 0 w 3810000"/>
                <a:gd name="connsiteY18" fmla="*/ 1160231 h 3842432"/>
                <a:gd name="connsiteX19" fmla="*/ 71438 w 3810000"/>
                <a:gd name="connsiteY19" fmla="*/ 1231668 h 3842432"/>
                <a:gd name="connsiteX20" fmla="*/ 142875 w 3810000"/>
                <a:gd name="connsiteY20" fmla="*/ 1160231 h 3842432"/>
                <a:gd name="connsiteX21" fmla="*/ 142875 w 3810000"/>
                <a:gd name="connsiteY21" fmla="*/ 802872 h 3842432"/>
                <a:gd name="connsiteX22" fmla="*/ 252413 w 3810000"/>
                <a:gd name="connsiteY22" fmla="*/ 693334 h 3842432"/>
                <a:gd name="connsiteX23" fmla="*/ 601856 w 3810000"/>
                <a:gd name="connsiteY23" fmla="*/ 693334 h 3842432"/>
                <a:gd name="connsiteX24" fmla="*/ 601856 w 3810000"/>
                <a:gd name="connsiteY24" fmla="*/ 806768 h 3842432"/>
                <a:gd name="connsiteX25" fmla="*/ 857126 w 3810000"/>
                <a:gd name="connsiteY25" fmla="*/ 1062038 h 3842432"/>
                <a:gd name="connsiteX26" fmla="*/ 1112396 w 3810000"/>
                <a:gd name="connsiteY26" fmla="*/ 806768 h 3842432"/>
                <a:gd name="connsiteX27" fmla="*/ 1112396 w 3810000"/>
                <a:gd name="connsiteY27" fmla="*/ 693334 h 3842432"/>
                <a:gd name="connsiteX28" fmla="*/ 1649730 w 3810000"/>
                <a:gd name="connsiteY28" fmla="*/ 693334 h 3842432"/>
                <a:gd name="connsiteX29" fmla="*/ 1649730 w 3810000"/>
                <a:gd name="connsiteY29" fmla="*/ 806768 h 3842432"/>
                <a:gd name="connsiteX30" fmla="*/ 1905000 w 3810000"/>
                <a:gd name="connsiteY30" fmla="*/ 1062038 h 3842432"/>
                <a:gd name="connsiteX31" fmla="*/ 2160270 w 3810000"/>
                <a:gd name="connsiteY31" fmla="*/ 806768 h 3842432"/>
                <a:gd name="connsiteX32" fmla="*/ 2160270 w 3810000"/>
                <a:gd name="connsiteY32" fmla="*/ 693334 h 3842432"/>
                <a:gd name="connsiteX33" fmla="*/ 2697604 w 3810000"/>
                <a:gd name="connsiteY33" fmla="*/ 693334 h 3842432"/>
                <a:gd name="connsiteX34" fmla="*/ 2697604 w 3810000"/>
                <a:gd name="connsiteY34" fmla="*/ 806768 h 3842432"/>
                <a:gd name="connsiteX35" fmla="*/ 2952874 w 3810000"/>
                <a:gd name="connsiteY35" fmla="*/ 1062038 h 3842432"/>
                <a:gd name="connsiteX36" fmla="*/ 3208144 w 3810000"/>
                <a:gd name="connsiteY36" fmla="*/ 806768 h 3842432"/>
                <a:gd name="connsiteX37" fmla="*/ 3208144 w 3810000"/>
                <a:gd name="connsiteY37" fmla="*/ 693334 h 3842432"/>
                <a:gd name="connsiteX38" fmla="*/ 3557588 w 3810000"/>
                <a:gd name="connsiteY38" fmla="*/ 693334 h 3842432"/>
                <a:gd name="connsiteX39" fmla="*/ 3667125 w 3810000"/>
                <a:gd name="connsiteY39" fmla="*/ 802872 h 3842432"/>
                <a:gd name="connsiteX40" fmla="*/ 3667125 w 3810000"/>
                <a:gd name="connsiteY40" fmla="*/ 3770995 h 3842432"/>
                <a:gd name="connsiteX41" fmla="*/ 3738563 w 3810000"/>
                <a:gd name="connsiteY41" fmla="*/ 3842433 h 3842432"/>
                <a:gd name="connsiteX42" fmla="*/ 3810000 w 3810000"/>
                <a:gd name="connsiteY42" fmla="*/ 3770995 h 3842432"/>
                <a:gd name="connsiteX43" fmla="*/ 3810000 w 3810000"/>
                <a:gd name="connsiteY43" fmla="*/ 802872 h 3842432"/>
                <a:gd name="connsiteX44" fmla="*/ 3557588 w 3810000"/>
                <a:gd name="connsiteY44" fmla="*/ 550459 h 3842432"/>
                <a:gd name="connsiteX45" fmla="*/ 969531 w 3810000"/>
                <a:gd name="connsiteY45" fmla="*/ 806768 h 3842432"/>
                <a:gd name="connsiteX46" fmla="*/ 857136 w 3810000"/>
                <a:gd name="connsiteY46" fmla="*/ 919163 h 3842432"/>
                <a:gd name="connsiteX47" fmla="*/ 744741 w 3810000"/>
                <a:gd name="connsiteY47" fmla="*/ 806768 h 3842432"/>
                <a:gd name="connsiteX48" fmla="*/ 744741 w 3810000"/>
                <a:gd name="connsiteY48" fmla="*/ 255270 h 3842432"/>
                <a:gd name="connsiteX49" fmla="*/ 857136 w 3810000"/>
                <a:gd name="connsiteY49" fmla="*/ 142875 h 3842432"/>
                <a:gd name="connsiteX50" fmla="*/ 969531 w 3810000"/>
                <a:gd name="connsiteY50" fmla="*/ 255270 h 3842432"/>
                <a:gd name="connsiteX51" fmla="*/ 2017395 w 3810000"/>
                <a:gd name="connsiteY51" fmla="*/ 806768 h 3842432"/>
                <a:gd name="connsiteX52" fmla="*/ 1905000 w 3810000"/>
                <a:gd name="connsiteY52" fmla="*/ 919163 h 3842432"/>
                <a:gd name="connsiteX53" fmla="*/ 1792605 w 3810000"/>
                <a:gd name="connsiteY53" fmla="*/ 806768 h 3842432"/>
                <a:gd name="connsiteX54" fmla="*/ 1792605 w 3810000"/>
                <a:gd name="connsiteY54" fmla="*/ 255270 h 3842432"/>
                <a:gd name="connsiteX55" fmla="*/ 1905000 w 3810000"/>
                <a:gd name="connsiteY55" fmla="*/ 142875 h 3842432"/>
                <a:gd name="connsiteX56" fmla="*/ 2017395 w 3810000"/>
                <a:gd name="connsiteY56" fmla="*/ 255270 h 3842432"/>
                <a:gd name="connsiteX57" fmla="*/ 3065269 w 3810000"/>
                <a:gd name="connsiteY57" fmla="*/ 806768 h 3842432"/>
                <a:gd name="connsiteX58" fmla="*/ 2952874 w 3810000"/>
                <a:gd name="connsiteY58" fmla="*/ 919163 h 3842432"/>
                <a:gd name="connsiteX59" fmla="*/ 2840479 w 3810000"/>
                <a:gd name="connsiteY59" fmla="*/ 806768 h 3842432"/>
                <a:gd name="connsiteX60" fmla="*/ 2840479 w 3810000"/>
                <a:gd name="connsiteY60" fmla="*/ 255270 h 3842432"/>
                <a:gd name="connsiteX61" fmla="*/ 2952874 w 3810000"/>
                <a:gd name="connsiteY61" fmla="*/ 142875 h 3842432"/>
                <a:gd name="connsiteX62" fmla="*/ 3065269 w 3810000"/>
                <a:gd name="connsiteY62" fmla="*/ 255270 h 384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0000" h="3842432">
                  <a:moveTo>
                    <a:pt x="3557588" y="550459"/>
                  </a:moveTo>
                  <a:lnTo>
                    <a:pt x="3208135" y="550459"/>
                  </a:lnTo>
                  <a:lnTo>
                    <a:pt x="3208135" y="255270"/>
                  </a:lnTo>
                  <a:cubicBezTo>
                    <a:pt x="3208135" y="114519"/>
                    <a:pt x="3093625" y="0"/>
                    <a:pt x="2952864" y="0"/>
                  </a:cubicBezTo>
                  <a:cubicBezTo>
                    <a:pt x="2812104" y="0"/>
                    <a:pt x="2697594" y="114510"/>
                    <a:pt x="2697594" y="255270"/>
                  </a:cubicBezTo>
                  <a:lnTo>
                    <a:pt x="2697594" y="550459"/>
                  </a:lnTo>
                  <a:lnTo>
                    <a:pt x="2160270" y="550459"/>
                  </a:lnTo>
                  <a:lnTo>
                    <a:pt x="2160270" y="255270"/>
                  </a:lnTo>
                  <a:cubicBezTo>
                    <a:pt x="2160270" y="114510"/>
                    <a:pt x="2045751" y="0"/>
                    <a:pt x="1905000" y="0"/>
                  </a:cubicBezTo>
                  <a:cubicBezTo>
                    <a:pt x="1764249" y="0"/>
                    <a:pt x="1649730" y="114510"/>
                    <a:pt x="1649730" y="255270"/>
                  </a:cubicBezTo>
                  <a:lnTo>
                    <a:pt x="1649730" y="550459"/>
                  </a:lnTo>
                  <a:lnTo>
                    <a:pt x="1112396" y="550459"/>
                  </a:lnTo>
                  <a:lnTo>
                    <a:pt x="1112396" y="255270"/>
                  </a:lnTo>
                  <a:cubicBezTo>
                    <a:pt x="1112396" y="114519"/>
                    <a:pt x="997887" y="0"/>
                    <a:pt x="857126" y="0"/>
                  </a:cubicBezTo>
                  <a:cubicBezTo>
                    <a:pt x="716375" y="0"/>
                    <a:pt x="601856" y="114510"/>
                    <a:pt x="601856" y="255270"/>
                  </a:cubicBezTo>
                  <a:lnTo>
                    <a:pt x="601856" y="550459"/>
                  </a:lnTo>
                  <a:lnTo>
                    <a:pt x="252413" y="550459"/>
                  </a:lnTo>
                  <a:cubicBezTo>
                    <a:pt x="113233" y="550459"/>
                    <a:pt x="0" y="663693"/>
                    <a:pt x="0" y="802872"/>
                  </a:cubicBezTo>
                  <a:lnTo>
                    <a:pt x="0" y="1160231"/>
                  </a:lnTo>
                  <a:cubicBezTo>
                    <a:pt x="0" y="1199693"/>
                    <a:pt x="31985" y="1231668"/>
                    <a:pt x="71438" y="1231668"/>
                  </a:cubicBezTo>
                  <a:cubicBezTo>
                    <a:pt x="110890" y="1231668"/>
                    <a:pt x="142875" y="1199693"/>
                    <a:pt x="142875" y="1160231"/>
                  </a:cubicBezTo>
                  <a:lnTo>
                    <a:pt x="142875" y="802872"/>
                  </a:lnTo>
                  <a:cubicBezTo>
                    <a:pt x="142875" y="742474"/>
                    <a:pt x="192014" y="693334"/>
                    <a:pt x="252413" y="693334"/>
                  </a:cubicBezTo>
                  <a:lnTo>
                    <a:pt x="601856" y="693334"/>
                  </a:lnTo>
                  <a:lnTo>
                    <a:pt x="601856" y="806768"/>
                  </a:lnTo>
                  <a:cubicBezTo>
                    <a:pt x="601856" y="947518"/>
                    <a:pt x="716366" y="1062038"/>
                    <a:pt x="857126" y="1062038"/>
                  </a:cubicBezTo>
                  <a:cubicBezTo>
                    <a:pt x="997887" y="1062038"/>
                    <a:pt x="1112396" y="947528"/>
                    <a:pt x="1112396" y="806768"/>
                  </a:cubicBezTo>
                  <a:lnTo>
                    <a:pt x="1112396" y="693334"/>
                  </a:lnTo>
                  <a:lnTo>
                    <a:pt x="1649730" y="693334"/>
                  </a:lnTo>
                  <a:lnTo>
                    <a:pt x="1649730" y="806768"/>
                  </a:lnTo>
                  <a:cubicBezTo>
                    <a:pt x="1649730" y="947518"/>
                    <a:pt x="1764240" y="1062038"/>
                    <a:pt x="1905000" y="1062038"/>
                  </a:cubicBezTo>
                  <a:cubicBezTo>
                    <a:pt x="2045761" y="1062038"/>
                    <a:pt x="2160270" y="947528"/>
                    <a:pt x="2160270" y="806768"/>
                  </a:cubicBezTo>
                  <a:lnTo>
                    <a:pt x="2160270" y="693334"/>
                  </a:lnTo>
                  <a:lnTo>
                    <a:pt x="2697604" y="693334"/>
                  </a:lnTo>
                  <a:lnTo>
                    <a:pt x="2697604" y="806768"/>
                  </a:lnTo>
                  <a:cubicBezTo>
                    <a:pt x="2697604" y="947518"/>
                    <a:pt x="2812113" y="1062038"/>
                    <a:pt x="2952874" y="1062038"/>
                  </a:cubicBezTo>
                  <a:cubicBezTo>
                    <a:pt x="3093625" y="1062038"/>
                    <a:pt x="3208144" y="947528"/>
                    <a:pt x="3208144" y="806768"/>
                  </a:cubicBezTo>
                  <a:lnTo>
                    <a:pt x="3208144" y="693334"/>
                  </a:lnTo>
                  <a:lnTo>
                    <a:pt x="3557588" y="693334"/>
                  </a:lnTo>
                  <a:cubicBezTo>
                    <a:pt x="3617986" y="693334"/>
                    <a:pt x="3667125" y="742474"/>
                    <a:pt x="3667125" y="802872"/>
                  </a:cubicBezTo>
                  <a:lnTo>
                    <a:pt x="3667125" y="3770995"/>
                  </a:lnTo>
                  <a:cubicBezTo>
                    <a:pt x="3667125" y="3810457"/>
                    <a:pt x="3699110" y="3842433"/>
                    <a:pt x="3738563" y="3842433"/>
                  </a:cubicBezTo>
                  <a:cubicBezTo>
                    <a:pt x="3778015" y="3842433"/>
                    <a:pt x="3810000" y="3810457"/>
                    <a:pt x="3810000" y="3770995"/>
                  </a:cubicBezTo>
                  <a:lnTo>
                    <a:pt x="3810000" y="802872"/>
                  </a:lnTo>
                  <a:cubicBezTo>
                    <a:pt x="3810000" y="663693"/>
                    <a:pt x="3696767" y="550459"/>
                    <a:pt x="3557588" y="550459"/>
                  </a:cubicBezTo>
                  <a:close/>
                  <a:moveTo>
                    <a:pt x="969531" y="806768"/>
                  </a:moveTo>
                  <a:cubicBezTo>
                    <a:pt x="969531" y="868747"/>
                    <a:pt x="919115" y="919163"/>
                    <a:pt x="857136" y="919163"/>
                  </a:cubicBezTo>
                  <a:cubicBezTo>
                    <a:pt x="795166" y="919163"/>
                    <a:pt x="744741" y="868747"/>
                    <a:pt x="744741" y="806768"/>
                  </a:cubicBezTo>
                  <a:cubicBezTo>
                    <a:pt x="744741" y="654491"/>
                    <a:pt x="744741" y="302933"/>
                    <a:pt x="744741" y="255270"/>
                  </a:cubicBezTo>
                  <a:cubicBezTo>
                    <a:pt x="744741" y="193291"/>
                    <a:pt x="795157" y="142875"/>
                    <a:pt x="857136" y="142875"/>
                  </a:cubicBezTo>
                  <a:cubicBezTo>
                    <a:pt x="919115" y="142875"/>
                    <a:pt x="969531" y="193291"/>
                    <a:pt x="969531" y="255270"/>
                  </a:cubicBezTo>
                  <a:close/>
                  <a:moveTo>
                    <a:pt x="2017395" y="806768"/>
                  </a:moveTo>
                  <a:cubicBezTo>
                    <a:pt x="2017395" y="868747"/>
                    <a:pt x="1966979" y="919163"/>
                    <a:pt x="1905000" y="919163"/>
                  </a:cubicBezTo>
                  <a:cubicBezTo>
                    <a:pt x="1843021" y="919163"/>
                    <a:pt x="1792605" y="868747"/>
                    <a:pt x="1792605" y="806768"/>
                  </a:cubicBezTo>
                  <a:cubicBezTo>
                    <a:pt x="1792605" y="654491"/>
                    <a:pt x="1792605" y="302933"/>
                    <a:pt x="1792605" y="255270"/>
                  </a:cubicBezTo>
                  <a:cubicBezTo>
                    <a:pt x="1792605" y="193291"/>
                    <a:pt x="1843021" y="142875"/>
                    <a:pt x="1905000" y="142875"/>
                  </a:cubicBezTo>
                  <a:cubicBezTo>
                    <a:pt x="1966979" y="142875"/>
                    <a:pt x="2017395" y="193291"/>
                    <a:pt x="2017395" y="255270"/>
                  </a:cubicBezTo>
                  <a:close/>
                  <a:moveTo>
                    <a:pt x="3065269" y="806768"/>
                  </a:moveTo>
                  <a:cubicBezTo>
                    <a:pt x="3065269" y="868747"/>
                    <a:pt x="3014853" y="919163"/>
                    <a:pt x="2952874" y="919163"/>
                  </a:cubicBezTo>
                  <a:cubicBezTo>
                    <a:pt x="2890895" y="919163"/>
                    <a:pt x="2840479" y="868747"/>
                    <a:pt x="2840479" y="806768"/>
                  </a:cubicBezTo>
                  <a:cubicBezTo>
                    <a:pt x="2840479" y="654491"/>
                    <a:pt x="2840479" y="302933"/>
                    <a:pt x="2840479" y="255270"/>
                  </a:cubicBezTo>
                  <a:cubicBezTo>
                    <a:pt x="2840479" y="193291"/>
                    <a:pt x="2890895" y="142875"/>
                    <a:pt x="2952874" y="142875"/>
                  </a:cubicBezTo>
                  <a:cubicBezTo>
                    <a:pt x="3014844" y="142875"/>
                    <a:pt x="3065269" y="193291"/>
                    <a:pt x="3065269" y="2552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0F7A079-4388-4C1E-BF80-9444F4A4B3C7}"/>
                </a:ext>
              </a:extLst>
            </p:cNvPr>
            <p:cNvSpPr/>
            <p:nvPr/>
          </p:nvSpPr>
          <p:spPr>
            <a:xfrm>
              <a:off x="5545826" y="2687793"/>
              <a:ext cx="1952625" cy="447675"/>
            </a:xfrm>
            <a:custGeom>
              <a:avLst/>
              <a:gdLst>
                <a:gd name="connsiteX0" fmla="*/ 223838 w 1952625"/>
                <a:gd name="connsiteY0" fmla="*/ 447675 h 447675"/>
                <a:gd name="connsiteX1" fmla="*/ 1728788 w 1952625"/>
                <a:gd name="connsiteY1" fmla="*/ 447675 h 447675"/>
                <a:gd name="connsiteX2" fmla="*/ 1952625 w 1952625"/>
                <a:gd name="connsiteY2" fmla="*/ 223838 h 447675"/>
                <a:gd name="connsiteX3" fmla="*/ 1728788 w 1952625"/>
                <a:gd name="connsiteY3" fmla="*/ 0 h 447675"/>
                <a:gd name="connsiteX4" fmla="*/ 223838 w 1952625"/>
                <a:gd name="connsiteY4" fmla="*/ 0 h 447675"/>
                <a:gd name="connsiteX5" fmla="*/ 0 w 1952625"/>
                <a:gd name="connsiteY5" fmla="*/ 223838 h 447675"/>
                <a:gd name="connsiteX6" fmla="*/ 223838 w 1952625"/>
                <a:gd name="connsiteY6" fmla="*/ 447675 h 447675"/>
                <a:gd name="connsiteX7" fmla="*/ 223838 w 1952625"/>
                <a:gd name="connsiteY7" fmla="*/ 142875 h 447675"/>
                <a:gd name="connsiteX8" fmla="*/ 1728788 w 1952625"/>
                <a:gd name="connsiteY8" fmla="*/ 142875 h 447675"/>
                <a:gd name="connsiteX9" fmla="*/ 1809750 w 1952625"/>
                <a:gd name="connsiteY9" fmla="*/ 223838 h 447675"/>
                <a:gd name="connsiteX10" fmla="*/ 1728788 w 1952625"/>
                <a:gd name="connsiteY10" fmla="*/ 304800 h 447675"/>
                <a:gd name="connsiteX11" fmla="*/ 223838 w 1952625"/>
                <a:gd name="connsiteY11" fmla="*/ 304800 h 447675"/>
                <a:gd name="connsiteX12" fmla="*/ 142875 w 1952625"/>
                <a:gd name="connsiteY12" fmla="*/ 223838 h 447675"/>
                <a:gd name="connsiteX13" fmla="*/ 223838 w 1952625"/>
                <a:gd name="connsiteY13" fmla="*/ 1428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25" h="447675">
                  <a:moveTo>
                    <a:pt x="223838" y="447675"/>
                  </a:moveTo>
                  <a:lnTo>
                    <a:pt x="1728788" y="447675"/>
                  </a:lnTo>
                  <a:cubicBezTo>
                    <a:pt x="1852212" y="447675"/>
                    <a:pt x="1952625" y="347263"/>
                    <a:pt x="1952625" y="223838"/>
                  </a:cubicBezTo>
                  <a:cubicBezTo>
                    <a:pt x="1952625" y="100413"/>
                    <a:pt x="1852212" y="0"/>
                    <a:pt x="1728788" y="0"/>
                  </a:cubicBezTo>
                  <a:lnTo>
                    <a:pt x="223838" y="0"/>
                  </a:lnTo>
                  <a:cubicBezTo>
                    <a:pt x="100413" y="0"/>
                    <a:pt x="0" y="100413"/>
                    <a:pt x="0" y="223838"/>
                  </a:cubicBezTo>
                  <a:cubicBezTo>
                    <a:pt x="0" y="347263"/>
                    <a:pt x="100413" y="447675"/>
                    <a:pt x="223838" y="447675"/>
                  </a:cubicBezTo>
                  <a:close/>
                  <a:moveTo>
                    <a:pt x="223838" y="142875"/>
                  </a:moveTo>
                  <a:lnTo>
                    <a:pt x="1728788" y="142875"/>
                  </a:lnTo>
                  <a:cubicBezTo>
                    <a:pt x="1773431" y="142875"/>
                    <a:pt x="1809750" y="179194"/>
                    <a:pt x="1809750" y="223838"/>
                  </a:cubicBezTo>
                  <a:cubicBezTo>
                    <a:pt x="1809750" y="268481"/>
                    <a:pt x="1773431" y="304800"/>
                    <a:pt x="1728788" y="304800"/>
                  </a:cubicBezTo>
                  <a:lnTo>
                    <a:pt x="223838" y="304800"/>
                  </a:lnTo>
                  <a:cubicBezTo>
                    <a:pt x="179194" y="304800"/>
                    <a:pt x="142875" y="268481"/>
                    <a:pt x="142875" y="223838"/>
                  </a:cubicBezTo>
                  <a:cubicBezTo>
                    <a:pt x="142875" y="179194"/>
                    <a:pt x="179194" y="142875"/>
                    <a:pt x="2238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0FB258C-50A0-4AE4-B226-A08C000516B4}"/>
                </a:ext>
              </a:extLst>
            </p:cNvPr>
            <p:cNvSpPr/>
            <p:nvPr/>
          </p:nvSpPr>
          <p:spPr>
            <a:xfrm>
              <a:off x="5545826" y="3632796"/>
              <a:ext cx="1952625" cy="447675"/>
            </a:xfrm>
            <a:custGeom>
              <a:avLst/>
              <a:gdLst>
                <a:gd name="connsiteX0" fmla="*/ 223838 w 1952625"/>
                <a:gd name="connsiteY0" fmla="*/ 447675 h 447675"/>
                <a:gd name="connsiteX1" fmla="*/ 1728788 w 1952625"/>
                <a:gd name="connsiteY1" fmla="*/ 447675 h 447675"/>
                <a:gd name="connsiteX2" fmla="*/ 1952625 w 1952625"/>
                <a:gd name="connsiteY2" fmla="*/ 223838 h 447675"/>
                <a:gd name="connsiteX3" fmla="*/ 1728788 w 1952625"/>
                <a:gd name="connsiteY3" fmla="*/ 0 h 447675"/>
                <a:gd name="connsiteX4" fmla="*/ 223838 w 1952625"/>
                <a:gd name="connsiteY4" fmla="*/ 0 h 447675"/>
                <a:gd name="connsiteX5" fmla="*/ 0 w 1952625"/>
                <a:gd name="connsiteY5" fmla="*/ 223838 h 447675"/>
                <a:gd name="connsiteX6" fmla="*/ 223838 w 1952625"/>
                <a:gd name="connsiteY6" fmla="*/ 447675 h 447675"/>
                <a:gd name="connsiteX7" fmla="*/ 223838 w 1952625"/>
                <a:gd name="connsiteY7" fmla="*/ 142875 h 447675"/>
                <a:gd name="connsiteX8" fmla="*/ 1728788 w 1952625"/>
                <a:gd name="connsiteY8" fmla="*/ 142875 h 447675"/>
                <a:gd name="connsiteX9" fmla="*/ 1809750 w 1952625"/>
                <a:gd name="connsiteY9" fmla="*/ 223838 h 447675"/>
                <a:gd name="connsiteX10" fmla="*/ 1728788 w 1952625"/>
                <a:gd name="connsiteY10" fmla="*/ 304800 h 447675"/>
                <a:gd name="connsiteX11" fmla="*/ 223838 w 1952625"/>
                <a:gd name="connsiteY11" fmla="*/ 304800 h 447675"/>
                <a:gd name="connsiteX12" fmla="*/ 142875 w 1952625"/>
                <a:gd name="connsiteY12" fmla="*/ 223838 h 447675"/>
                <a:gd name="connsiteX13" fmla="*/ 223838 w 1952625"/>
                <a:gd name="connsiteY13" fmla="*/ 1428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25" h="447675">
                  <a:moveTo>
                    <a:pt x="223838" y="447675"/>
                  </a:moveTo>
                  <a:lnTo>
                    <a:pt x="1728788" y="447675"/>
                  </a:lnTo>
                  <a:cubicBezTo>
                    <a:pt x="1852212" y="447675"/>
                    <a:pt x="1952625" y="347263"/>
                    <a:pt x="1952625" y="223838"/>
                  </a:cubicBezTo>
                  <a:cubicBezTo>
                    <a:pt x="1952625" y="100412"/>
                    <a:pt x="1852212" y="0"/>
                    <a:pt x="1728788" y="0"/>
                  </a:cubicBezTo>
                  <a:lnTo>
                    <a:pt x="223838" y="0"/>
                  </a:lnTo>
                  <a:cubicBezTo>
                    <a:pt x="100413" y="0"/>
                    <a:pt x="0" y="100412"/>
                    <a:pt x="0" y="223838"/>
                  </a:cubicBezTo>
                  <a:cubicBezTo>
                    <a:pt x="0" y="347263"/>
                    <a:pt x="100413" y="447675"/>
                    <a:pt x="223838" y="447675"/>
                  </a:cubicBezTo>
                  <a:close/>
                  <a:moveTo>
                    <a:pt x="223838" y="142875"/>
                  </a:moveTo>
                  <a:lnTo>
                    <a:pt x="1728788" y="142875"/>
                  </a:lnTo>
                  <a:cubicBezTo>
                    <a:pt x="1773431" y="142875"/>
                    <a:pt x="1809750" y="179194"/>
                    <a:pt x="1809750" y="223838"/>
                  </a:cubicBezTo>
                  <a:cubicBezTo>
                    <a:pt x="1809750" y="268481"/>
                    <a:pt x="1773431" y="304800"/>
                    <a:pt x="1728788" y="304800"/>
                  </a:cubicBezTo>
                  <a:lnTo>
                    <a:pt x="223838" y="304800"/>
                  </a:lnTo>
                  <a:cubicBezTo>
                    <a:pt x="179194" y="304800"/>
                    <a:pt x="142875" y="268481"/>
                    <a:pt x="142875" y="223838"/>
                  </a:cubicBezTo>
                  <a:cubicBezTo>
                    <a:pt x="142875" y="179194"/>
                    <a:pt x="179194" y="142875"/>
                    <a:pt x="2238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0E0405D-9239-40BA-B131-ABE305FF2C29}"/>
                </a:ext>
              </a:extLst>
            </p:cNvPr>
            <p:cNvSpPr/>
            <p:nvPr/>
          </p:nvSpPr>
          <p:spPr>
            <a:xfrm>
              <a:off x="5545826" y="4577791"/>
              <a:ext cx="1952625" cy="447675"/>
            </a:xfrm>
            <a:custGeom>
              <a:avLst/>
              <a:gdLst>
                <a:gd name="connsiteX0" fmla="*/ 223838 w 1952625"/>
                <a:gd name="connsiteY0" fmla="*/ 447675 h 447675"/>
                <a:gd name="connsiteX1" fmla="*/ 1728788 w 1952625"/>
                <a:gd name="connsiteY1" fmla="*/ 447675 h 447675"/>
                <a:gd name="connsiteX2" fmla="*/ 1952625 w 1952625"/>
                <a:gd name="connsiteY2" fmla="*/ 223838 h 447675"/>
                <a:gd name="connsiteX3" fmla="*/ 1728788 w 1952625"/>
                <a:gd name="connsiteY3" fmla="*/ 0 h 447675"/>
                <a:gd name="connsiteX4" fmla="*/ 223838 w 1952625"/>
                <a:gd name="connsiteY4" fmla="*/ 0 h 447675"/>
                <a:gd name="connsiteX5" fmla="*/ 0 w 1952625"/>
                <a:gd name="connsiteY5" fmla="*/ 223838 h 447675"/>
                <a:gd name="connsiteX6" fmla="*/ 223838 w 1952625"/>
                <a:gd name="connsiteY6" fmla="*/ 447675 h 447675"/>
                <a:gd name="connsiteX7" fmla="*/ 223838 w 1952625"/>
                <a:gd name="connsiteY7" fmla="*/ 142875 h 447675"/>
                <a:gd name="connsiteX8" fmla="*/ 1728788 w 1952625"/>
                <a:gd name="connsiteY8" fmla="*/ 142875 h 447675"/>
                <a:gd name="connsiteX9" fmla="*/ 1809750 w 1952625"/>
                <a:gd name="connsiteY9" fmla="*/ 223838 h 447675"/>
                <a:gd name="connsiteX10" fmla="*/ 1728788 w 1952625"/>
                <a:gd name="connsiteY10" fmla="*/ 304800 h 447675"/>
                <a:gd name="connsiteX11" fmla="*/ 223838 w 1952625"/>
                <a:gd name="connsiteY11" fmla="*/ 304800 h 447675"/>
                <a:gd name="connsiteX12" fmla="*/ 142875 w 1952625"/>
                <a:gd name="connsiteY12" fmla="*/ 223838 h 447675"/>
                <a:gd name="connsiteX13" fmla="*/ 223838 w 1952625"/>
                <a:gd name="connsiteY13" fmla="*/ 1428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25" h="447675">
                  <a:moveTo>
                    <a:pt x="223838" y="447675"/>
                  </a:moveTo>
                  <a:lnTo>
                    <a:pt x="1728788" y="447675"/>
                  </a:lnTo>
                  <a:cubicBezTo>
                    <a:pt x="1852212" y="447675"/>
                    <a:pt x="1952625" y="347263"/>
                    <a:pt x="1952625" y="223838"/>
                  </a:cubicBezTo>
                  <a:cubicBezTo>
                    <a:pt x="1952625" y="100412"/>
                    <a:pt x="1852212" y="0"/>
                    <a:pt x="1728788" y="0"/>
                  </a:cubicBezTo>
                  <a:lnTo>
                    <a:pt x="223838" y="0"/>
                  </a:lnTo>
                  <a:cubicBezTo>
                    <a:pt x="100413" y="0"/>
                    <a:pt x="0" y="100412"/>
                    <a:pt x="0" y="223838"/>
                  </a:cubicBezTo>
                  <a:cubicBezTo>
                    <a:pt x="0" y="347263"/>
                    <a:pt x="100413" y="447675"/>
                    <a:pt x="223838" y="447675"/>
                  </a:cubicBezTo>
                  <a:close/>
                  <a:moveTo>
                    <a:pt x="223838" y="142875"/>
                  </a:moveTo>
                  <a:lnTo>
                    <a:pt x="1728788" y="142875"/>
                  </a:lnTo>
                  <a:cubicBezTo>
                    <a:pt x="1773431" y="142875"/>
                    <a:pt x="1809750" y="179194"/>
                    <a:pt x="1809750" y="223838"/>
                  </a:cubicBezTo>
                  <a:cubicBezTo>
                    <a:pt x="1809750" y="268481"/>
                    <a:pt x="1773431" y="304800"/>
                    <a:pt x="1728788" y="304800"/>
                  </a:cubicBezTo>
                  <a:lnTo>
                    <a:pt x="223838" y="304800"/>
                  </a:lnTo>
                  <a:cubicBezTo>
                    <a:pt x="179194" y="304800"/>
                    <a:pt x="142875" y="268481"/>
                    <a:pt x="142875" y="223838"/>
                  </a:cubicBezTo>
                  <a:cubicBezTo>
                    <a:pt x="142875" y="179194"/>
                    <a:pt x="179194" y="142875"/>
                    <a:pt x="2238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50" name="Graphic 52">
            <a:extLst>
              <a:ext uri="{FF2B5EF4-FFF2-40B4-BE49-F238E27FC236}">
                <a16:creationId xmlns:a16="http://schemas.microsoft.com/office/drawing/2014/main" id="{D425A849-4E95-4F90-B436-C1F0764B7B24}"/>
              </a:ext>
            </a:extLst>
          </p:cNvPr>
          <p:cNvGrpSpPr/>
          <p:nvPr/>
        </p:nvGrpSpPr>
        <p:grpSpPr>
          <a:xfrm flipH="1">
            <a:off x="1440049" y="5300960"/>
            <a:ext cx="352126" cy="352126"/>
            <a:chOff x="3048000" y="381000"/>
            <a:chExt cx="6096000" cy="6096000"/>
          </a:xfrm>
          <a:solidFill>
            <a:srgbClr val="061C33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B25F97F-9D8E-4E98-835E-F8FEE78C0BDF}"/>
                </a:ext>
              </a:extLst>
            </p:cNvPr>
            <p:cNvSpPr/>
            <p:nvPr/>
          </p:nvSpPr>
          <p:spPr>
            <a:xfrm>
              <a:off x="3893629" y="4445000"/>
              <a:ext cx="5250370" cy="2032000"/>
            </a:xfrm>
            <a:custGeom>
              <a:avLst/>
              <a:gdLst>
                <a:gd name="connsiteX0" fmla="*/ 4234370 w 5250370"/>
                <a:gd name="connsiteY0" fmla="*/ 328761 h 2032000"/>
                <a:gd name="connsiteX1" fmla="*/ 3975608 w 5250370"/>
                <a:gd name="connsiteY1" fmla="*/ 173732 h 2032000"/>
                <a:gd name="connsiteX2" fmla="*/ 3714563 w 5250370"/>
                <a:gd name="connsiteY2" fmla="*/ 101600 h 2032000"/>
                <a:gd name="connsiteX3" fmla="*/ 3325130 w 5250370"/>
                <a:gd name="connsiteY3" fmla="*/ 101600 h 2032000"/>
                <a:gd name="connsiteX4" fmla="*/ 3088939 w 5250370"/>
                <a:gd name="connsiteY4" fmla="*/ 132060 h 2032000"/>
                <a:gd name="connsiteX5" fmla="*/ 1915578 w 5250370"/>
                <a:gd name="connsiteY5" fmla="*/ 447030 h 2032000"/>
                <a:gd name="connsiteX6" fmla="*/ 1639304 w 5250370"/>
                <a:gd name="connsiteY6" fmla="*/ 703263 h 2032000"/>
                <a:gd name="connsiteX7" fmla="*/ 607230 w 5250370"/>
                <a:gd name="connsiteY7" fmla="*/ 144909 h 2032000"/>
                <a:gd name="connsiteX8" fmla="*/ 331005 w 5250370"/>
                <a:gd name="connsiteY8" fmla="*/ 99268 h 2032000"/>
                <a:gd name="connsiteX9" fmla="*/ 228264 w 5250370"/>
                <a:gd name="connsiteY9" fmla="*/ 133003 h 2032000"/>
                <a:gd name="connsiteX10" fmla="*/ 53738 w 5250370"/>
                <a:gd name="connsiteY10" fmla="*/ 295573 h 2032000"/>
                <a:gd name="connsiteX11" fmla="*/ 11 w 5250370"/>
                <a:gd name="connsiteY11" fmla="*/ 497731 h 2032000"/>
                <a:gd name="connsiteX12" fmla="*/ 200830 w 5250370"/>
                <a:gd name="connsiteY12" fmla="*/ 849164 h 2032000"/>
                <a:gd name="connsiteX13" fmla="*/ 2050565 w 5250370"/>
                <a:gd name="connsiteY13" fmla="*/ 1955899 h 2032000"/>
                <a:gd name="connsiteX14" fmla="*/ 2318010 w 5250370"/>
                <a:gd name="connsiteY14" fmla="*/ 2032000 h 2032000"/>
                <a:gd name="connsiteX15" fmla="*/ 3749538 w 5250370"/>
                <a:gd name="connsiteY15" fmla="*/ 2032000 h 2032000"/>
                <a:gd name="connsiteX16" fmla="*/ 3936267 w 5250370"/>
                <a:gd name="connsiteY16" fmla="*/ 1996430 h 2032000"/>
                <a:gd name="connsiteX17" fmla="*/ 4234370 w 5250370"/>
                <a:gd name="connsiteY17" fmla="*/ 1878707 h 2032000"/>
                <a:gd name="connsiteX18" fmla="*/ 4234370 w 5250370"/>
                <a:gd name="connsiteY18" fmla="*/ 2032000 h 2032000"/>
                <a:gd name="connsiteX19" fmla="*/ 5250370 w 5250370"/>
                <a:gd name="connsiteY19" fmla="*/ 2032000 h 2032000"/>
                <a:gd name="connsiteX20" fmla="*/ 5250370 w 5250370"/>
                <a:gd name="connsiteY20" fmla="*/ 0 h 2032000"/>
                <a:gd name="connsiteX21" fmla="*/ 4234370 w 5250370"/>
                <a:gd name="connsiteY21" fmla="*/ 0 h 2032000"/>
                <a:gd name="connsiteX22" fmla="*/ 3861605 w 5250370"/>
                <a:gd name="connsiteY22" fmla="*/ 1807468 h 2032000"/>
                <a:gd name="connsiteX23" fmla="*/ 3749835 w 5250370"/>
                <a:gd name="connsiteY23" fmla="*/ 1828800 h 2032000"/>
                <a:gd name="connsiteX24" fmla="*/ 2318010 w 5250370"/>
                <a:gd name="connsiteY24" fmla="*/ 1828800 h 2032000"/>
                <a:gd name="connsiteX25" fmla="*/ 2156134 w 5250370"/>
                <a:gd name="connsiteY25" fmla="*/ 1782266 h 2032000"/>
                <a:gd name="connsiteX26" fmla="*/ 303869 w 5250370"/>
                <a:gd name="connsiteY26" fmla="*/ 674241 h 2032000"/>
                <a:gd name="connsiteX27" fmla="*/ 202864 w 5250370"/>
                <a:gd name="connsiteY27" fmla="*/ 497830 h 2032000"/>
                <a:gd name="connsiteX28" fmla="*/ 230100 w 5250370"/>
                <a:gd name="connsiteY28" fmla="*/ 396230 h 2032000"/>
                <a:gd name="connsiteX29" fmla="*/ 317363 w 5250370"/>
                <a:gd name="connsiteY29" fmla="*/ 315664 h 2032000"/>
                <a:gd name="connsiteX30" fmla="*/ 368163 w 5250370"/>
                <a:gd name="connsiteY30" fmla="*/ 299194 h 2032000"/>
                <a:gd name="connsiteX31" fmla="*/ 407106 w 5250370"/>
                <a:gd name="connsiteY31" fmla="*/ 295573 h 2032000"/>
                <a:gd name="connsiteX32" fmla="*/ 506672 w 5250370"/>
                <a:gd name="connsiteY32" fmla="*/ 321965 h 2032000"/>
                <a:gd name="connsiteX33" fmla="*/ 1625810 w 5250370"/>
                <a:gd name="connsiteY33" fmla="*/ 926703 h 2032000"/>
                <a:gd name="connsiteX34" fmla="*/ 1628737 w 5250370"/>
                <a:gd name="connsiteY34" fmla="*/ 945207 h 2032000"/>
                <a:gd name="connsiteX35" fmla="*/ 2021544 w 5250370"/>
                <a:gd name="connsiteY35" fmla="*/ 1245940 h 2032000"/>
                <a:gd name="connsiteX36" fmla="*/ 2188976 w 5250370"/>
                <a:gd name="connsiteY36" fmla="*/ 1216075 h 2032000"/>
                <a:gd name="connsiteX37" fmla="*/ 3244564 w 5250370"/>
                <a:gd name="connsiteY37" fmla="*/ 933599 h 2032000"/>
                <a:gd name="connsiteX38" fmla="*/ 3192176 w 5250370"/>
                <a:gd name="connsiteY38" fmla="*/ 737295 h 2032000"/>
                <a:gd name="connsiteX39" fmla="*/ 2140011 w 5250370"/>
                <a:gd name="connsiteY39" fmla="*/ 1018530 h 2032000"/>
                <a:gd name="connsiteX40" fmla="*/ 2021544 w 5250370"/>
                <a:gd name="connsiteY40" fmla="*/ 1042442 h 2032000"/>
                <a:gd name="connsiteX41" fmla="*/ 1825140 w 5250370"/>
                <a:gd name="connsiteY41" fmla="*/ 892770 h 2032000"/>
                <a:gd name="connsiteX42" fmla="*/ 1819237 w 5250370"/>
                <a:gd name="connsiteY42" fmla="*/ 855166 h 2032000"/>
                <a:gd name="connsiteX43" fmla="*/ 1819237 w 5250370"/>
                <a:gd name="connsiteY43" fmla="*/ 821928 h 2032000"/>
                <a:gd name="connsiteX44" fmla="*/ 1968710 w 5250370"/>
                <a:gd name="connsiteY44" fmla="*/ 642739 h 2032000"/>
                <a:gd name="connsiteX45" fmla="*/ 3141575 w 5250370"/>
                <a:gd name="connsiteY45" fmla="*/ 328960 h 2032000"/>
                <a:gd name="connsiteX46" fmla="*/ 3325130 w 5250370"/>
                <a:gd name="connsiteY46" fmla="*/ 304800 h 2032000"/>
                <a:gd name="connsiteX47" fmla="*/ 3714563 w 5250370"/>
                <a:gd name="connsiteY47" fmla="*/ 304800 h 2032000"/>
                <a:gd name="connsiteX48" fmla="*/ 3871130 w 5250370"/>
                <a:gd name="connsiteY48" fmla="*/ 348109 h 2032000"/>
                <a:gd name="connsiteX49" fmla="*/ 4234370 w 5250370"/>
                <a:gd name="connsiteY49" fmla="*/ 565597 h 2032000"/>
                <a:gd name="connsiteX50" fmla="*/ 4234370 w 5250370"/>
                <a:gd name="connsiteY50" fmla="*/ 1660128 h 2032000"/>
                <a:gd name="connsiteX51" fmla="*/ 4437570 w 5250370"/>
                <a:gd name="connsiteY51" fmla="*/ 203200 h 2032000"/>
                <a:gd name="connsiteX52" fmla="*/ 5047170 w 5250370"/>
                <a:gd name="connsiteY52" fmla="*/ 203200 h 2032000"/>
                <a:gd name="connsiteX53" fmla="*/ 5047170 w 5250370"/>
                <a:gd name="connsiteY53" fmla="*/ 1828800 h 2032000"/>
                <a:gd name="connsiteX54" fmla="*/ 4437570 w 5250370"/>
                <a:gd name="connsiteY54" fmla="*/ 18288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250370" h="2032000">
                  <a:moveTo>
                    <a:pt x="4234370" y="328761"/>
                  </a:moveTo>
                  <a:lnTo>
                    <a:pt x="3975608" y="173732"/>
                  </a:lnTo>
                  <a:cubicBezTo>
                    <a:pt x="3896729" y="126554"/>
                    <a:pt x="3806489" y="101650"/>
                    <a:pt x="3714563" y="101600"/>
                  </a:cubicBezTo>
                  <a:lnTo>
                    <a:pt x="3325130" y="101600"/>
                  </a:lnTo>
                  <a:cubicBezTo>
                    <a:pt x="3245407" y="101451"/>
                    <a:pt x="3166032" y="111720"/>
                    <a:pt x="3088939" y="132060"/>
                  </a:cubicBezTo>
                  <a:lnTo>
                    <a:pt x="1915578" y="447030"/>
                  </a:lnTo>
                  <a:cubicBezTo>
                    <a:pt x="1787289" y="482451"/>
                    <a:pt x="1684250" y="577999"/>
                    <a:pt x="1639304" y="703263"/>
                  </a:cubicBezTo>
                  <a:lnTo>
                    <a:pt x="607230" y="144909"/>
                  </a:lnTo>
                  <a:cubicBezTo>
                    <a:pt x="523539" y="97284"/>
                    <a:pt x="425561" y="81111"/>
                    <a:pt x="331005" y="99268"/>
                  </a:cubicBezTo>
                  <a:cubicBezTo>
                    <a:pt x="295336" y="105569"/>
                    <a:pt x="260758" y="116929"/>
                    <a:pt x="228264" y="133003"/>
                  </a:cubicBezTo>
                  <a:cubicBezTo>
                    <a:pt x="154892" y="168126"/>
                    <a:pt x="94021" y="224879"/>
                    <a:pt x="53738" y="295573"/>
                  </a:cubicBezTo>
                  <a:cubicBezTo>
                    <a:pt x="18516" y="357138"/>
                    <a:pt x="11" y="426839"/>
                    <a:pt x="11" y="497731"/>
                  </a:cubicBezTo>
                  <a:cubicBezTo>
                    <a:pt x="-1080" y="642491"/>
                    <a:pt x="75616" y="776635"/>
                    <a:pt x="200830" y="849164"/>
                  </a:cubicBezTo>
                  <a:lnTo>
                    <a:pt x="2050565" y="1955899"/>
                  </a:lnTo>
                  <a:cubicBezTo>
                    <a:pt x="2130933" y="2005657"/>
                    <a:pt x="2223504" y="2032000"/>
                    <a:pt x="2318010" y="2032000"/>
                  </a:cubicBezTo>
                  <a:lnTo>
                    <a:pt x="3749538" y="2032000"/>
                  </a:lnTo>
                  <a:cubicBezTo>
                    <a:pt x="3813484" y="2032050"/>
                    <a:pt x="3876835" y="2019945"/>
                    <a:pt x="3936267" y="1996430"/>
                  </a:cubicBezTo>
                  <a:lnTo>
                    <a:pt x="4234370" y="1878707"/>
                  </a:lnTo>
                  <a:lnTo>
                    <a:pt x="4234370" y="2032000"/>
                  </a:lnTo>
                  <a:lnTo>
                    <a:pt x="5250370" y="2032000"/>
                  </a:lnTo>
                  <a:lnTo>
                    <a:pt x="5250370" y="0"/>
                  </a:lnTo>
                  <a:lnTo>
                    <a:pt x="4234370" y="0"/>
                  </a:lnTo>
                  <a:close/>
                  <a:moveTo>
                    <a:pt x="3861605" y="1807468"/>
                  </a:moveTo>
                  <a:cubicBezTo>
                    <a:pt x="3826035" y="1821507"/>
                    <a:pt x="3788084" y="1828750"/>
                    <a:pt x="3749835" y="1828800"/>
                  </a:cubicBezTo>
                  <a:lnTo>
                    <a:pt x="2318010" y="1828800"/>
                  </a:lnTo>
                  <a:cubicBezTo>
                    <a:pt x="2260760" y="1828750"/>
                    <a:pt x="2204652" y="1812627"/>
                    <a:pt x="2156134" y="1782266"/>
                  </a:cubicBezTo>
                  <a:lnTo>
                    <a:pt x="303869" y="674241"/>
                  </a:lnTo>
                  <a:cubicBezTo>
                    <a:pt x="240915" y="637877"/>
                    <a:pt x="202368" y="570508"/>
                    <a:pt x="202864" y="497830"/>
                  </a:cubicBezTo>
                  <a:cubicBezTo>
                    <a:pt x="203013" y="462211"/>
                    <a:pt x="212389" y="427186"/>
                    <a:pt x="230100" y="396230"/>
                  </a:cubicBezTo>
                  <a:cubicBezTo>
                    <a:pt x="250340" y="361156"/>
                    <a:pt x="280801" y="333028"/>
                    <a:pt x="317363" y="315664"/>
                  </a:cubicBezTo>
                  <a:cubicBezTo>
                    <a:pt x="333486" y="307826"/>
                    <a:pt x="350551" y="302270"/>
                    <a:pt x="368163" y="299194"/>
                  </a:cubicBezTo>
                  <a:cubicBezTo>
                    <a:pt x="381012" y="296813"/>
                    <a:pt x="394059" y="295573"/>
                    <a:pt x="407106" y="295573"/>
                  </a:cubicBezTo>
                  <a:cubicBezTo>
                    <a:pt x="442031" y="295473"/>
                    <a:pt x="476361" y="304602"/>
                    <a:pt x="506672" y="321965"/>
                  </a:cubicBezTo>
                  <a:lnTo>
                    <a:pt x="1625810" y="926703"/>
                  </a:lnTo>
                  <a:cubicBezTo>
                    <a:pt x="1627100" y="932904"/>
                    <a:pt x="1627100" y="939006"/>
                    <a:pt x="1628737" y="945207"/>
                  </a:cubicBezTo>
                  <a:cubicBezTo>
                    <a:pt x="1676858" y="1122561"/>
                    <a:pt x="1837741" y="1245741"/>
                    <a:pt x="2021544" y="1245940"/>
                  </a:cubicBezTo>
                  <a:cubicBezTo>
                    <a:pt x="2078099" y="1240780"/>
                    <a:pt x="2134108" y="1230759"/>
                    <a:pt x="2188976" y="1216075"/>
                  </a:cubicBezTo>
                  <a:lnTo>
                    <a:pt x="3244564" y="933599"/>
                  </a:lnTo>
                  <a:lnTo>
                    <a:pt x="3192176" y="737295"/>
                  </a:lnTo>
                  <a:lnTo>
                    <a:pt x="2140011" y="1018530"/>
                  </a:lnTo>
                  <a:cubicBezTo>
                    <a:pt x="2093676" y="1029196"/>
                    <a:pt x="2033897" y="1041400"/>
                    <a:pt x="2021544" y="1042442"/>
                  </a:cubicBezTo>
                  <a:cubicBezTo>
                    <a:pt x="1929767" y="1042591"/>
                    <a:pt x="1849300" y="981273"/>
                    <a:pt x="1825140" y="892770"/>
                  </a:cubicBezTo>
                  <a:cubicBezTo>
                    <a:pt x="1821866" y="880467"/>
                    <a:pt x="1819931" y="867866"/>
                    <a:pt x="1819237" y="855166"/>
                  </a:cubicBezTo>
                  <a:cubicBezTo>
                    <a:pt x="1819237" y="855166"/>
                    <a:pt x="1818443" y="830560"/>
                    <a:pt x="1819237" y="821928"/>
                  </a:cubicBezTo>
                  <a:cubicBezTo>
                    <a:pt x="1826976" y="736947"/>
                    <a:pt x="1886507" y="665609"/>
                    <a:pt x="1968710" y="642739"/>
                  </a:cubicBezTo>
                  <a:lnTo>
                    <a:pt x="3141575" y="328960"/>
                  </a:lnTo>
                  <a:cubicBezTo>
                    <a:pt x="3201453" y="312936"/>
                    <a:pt x="3263167" y="304800"/>
                    <a:pt x="3325130" y="304800"/>
                  </a:cubicBezTo>
                  <a:lnTo>
                    <a:pt x="3714563" y="304800"/>
                  </a:lnTo>
                  <a:cubicBezTo>
                    <a:pt x="3769729" y="304800"/>
                    <a:pt x="3823853" y="319782"/>
                    <a:pt x="3871130" y="348109"/>
                  </a:cubicBezTo>
                  <a:lnTo>
                    <a:pt x="4234370" y="565597"/>
                  </a:lnTo>
                  <a:lnTo>
                    <a:pt x="4234370" y="1660128"/>
                  </a:lnTo>
                  <a:close/>
                  <a:moveTo>
                    <a:pt x="4437570" y="203200"/>
                  </a:moveTo>
                  <a:lnTo>
                    <a:pt x="5047170" y="203200"/>
                  </a:lnTo>
                  <a:lnTo>
                    <a:pt x="5047170" y="1828800"/>
                  </a:lnTo>
                  <a:lnTo>
                    <a:pt x="4437570" y="18288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AE240F-E844-4D93-84B4-A0ED53F9BB9A}"/>
                </a:ext>
              </a:extLst>
            </p:cNvPr>
            <p:cNvSpPr/>
            <p:nvPr/>
          </p:nvSpPr>
          <p:spPr>
            <a:xfrm>
              <a:off x="3048000" y="380996"/>
              <a:ext cx="6096000" cy="3454403"/>
            </a:xfrm>
            <a:custGeom>
              <a:avLst/>
              <a:gdLst>
                <a:gd name="connsiteX0" fmla="*/ 4190405 w 6096000"/>
                <a:gd name="connsiteY0" fmla="*/ 812804 h 3454403"/>
                <a:gd name="connsiteX1" fmla="*/ 3645396 w 6096000"/>
                <a:gd name="connsiteY1" fmla="*/ 267845 h 3454403"/>
                <a:gd name="connsiteX2" fmla="*/ 2998837 w 6096000"/>
                <a:gd name="connsiteY2" fmla="*/ 4 h 3454403"/>
                <a:gd name="connsiteX3" fmla="*/ 1721495 w 6096000"/>
                <a:gd name="connsiteY3" fmla="*/ 4 h 3454403"/>
                <a:gd name="connsiteX4" fmla="*/ 1494334 w 6096000"/>
                <a:gd name="connsiteY4" fmla="*/ 53631 h 3454403"/>
                <a:gd name="connsiteX5" fmla="*/ 1266627 w 6096000"/>
                <a:gd name="connsiteY5" fmla="*/ 167535 h 3454403"/>
                <a:gd name="connsiteX6" fmla="*/ 1119237 w 6096000"/>
                <a:gd name="connsiteY6" fmla="*/ 199433 h 3454403"/>
                <a:gd name="connsiteX7" fmla="*/ 1016000 w 6096000"/>
                <a:gd name="connsiteY7" fmla="*/ 195812 h 3454403"/>
                <a:gd name="connsiteX8" fmla="*/ 1016000 w 6096000"/>
                <a:gd name="connsiteY8" fmla="*/ 4 h 3454403"/>
                <a:gd name="connsiteX9" fmla="*/ 0 w 6096000"/>
                <a:gd name="connsiteY9" fmla="*/ 4 h 3454403"/>
                <a:gd name="connsiteX10" fmla="*/ 0 w 6096000"/>
                <a:gd name="connsiteY10" fmla="*/ 2235204 h 3454403"/>
                <a:gd name="connsiteX11" fmla="*/ 1016000 w 6096000"/>
                <a:gd name="connsiteY11" fmla="*/ 2235204 h 3454403"/>
                <a:gd name="connsiteX12" fmla="*/ 1016000 w 6096000"/>
                <a:gd name="connsiteY12" fmla="*/ 1930404 h 3454403"/>
                <a:gd name="connsiteX13" fmla="*/ 1188740 w 6096000"/>
                <a:gd name="connsiteY13" fmla="*/ 1930404 h 3454403"/>
                <a:gd name="connsiteX14" fmla="*/ 1250206 w 6096000"/>
                <a:gd name="connsiteY14" fmla="*/ 1971034 h 3454403"/>
                <a:gd name="connsiteX15" fmla="*/ 1828800 w 6096000"/>
                <a:gd name="connsiteY15" fmla="*/ 2157268 h 3454403"/>
                <a:gd name="connsiteX16" fmla="*/ 1828800 w 6096000"/>
                <a:gd name="connsiteY16" fmla="*/ 3454404 h 3454403"/>
                <a:gd name="connsiteX17" fmla="*/ 6096000 w 6096000"/>
                <a:gd name="connsiteY17" fmla="*/ 3454404 h 3454403"/>
                <a:gd name="connsiteX18" fmla="*/ 6096000 w 6096000"/>
                <a:gd name="connsiteY18" fmla="*/ 812804 h 3454403"/>
                <a:gd name="connsiteX19" fmla="*/ 812800 w 6096000"/>
                <a:gd name="connsiteY19" fmla="*/ 2032004 h 3454403"/>
                <a:gd name="connsiteX20" fmla="*/ 203200 w 6096000"/>
                <a:gd name="connsiteY20" fmla="*/ 2032004 h 3454403"/>
                <a:gd name="connsiteX21" fmla="*/ 203200 w 6096000"/>
                <a:gd name="connsiteY21" fmla="*/ 203204 h 3454403"/>
                <a:gd name="connsiteX22" fmla="*/ 812800 w 6096000"/>
                <a:gd name="connsiteY22" fmla="*/ 203204 h 3454403"/>
                <a:gd name="connsiteX23" fmla="*/ 1362670 w 6096000"/>
                <a:gd name="connsiteY23" fmla="*/ 1801965 h 3454403"/>
                <a:gd name="connsiteX24" fmla="*/ 1249660 w 6096000"/>
                <a:gd name="connsiteY24" fmla="*/ 1727204 h 3454403"/>
                <a:gd name="connsiteX25" fmla="*/ 1016000 w 6096000"/>
                <a:gd name="connsiteY25" fmla="*/ 1727204 h 3454403"/>
                <a:gd name="connsiteX26" fmla="*/ 1016000 w 6096000"/>
                <a:gd name="connsiteY26" fmla="*/ 399111 h 3454403"/>
                <a:gd name="connsiteX27" fmla="*/ 1111796 w 6096000"/>
                <a:gd name="connsiteY27" fmla="*/ 402534 h 3454403"/>
                <a:gd name="connsiteX28" fmla="*/ 1357461 w 6096000"/>
                <a:gd name="connsiteY28" fmla="*/ 349303 h 3454403"/>
                <a:gd name="connsiteX29" fmla="*/ 1584970 w 6096000"/>
                <a:gd name="connsiteY29" fmla="*/ 235400 h 3454403"/>
                <a:gd name="connsiteX30" fmla="*/ 1721495 w 6096000"/>
                <a:gd name="connsiteY30" fmla="*/ 203204 h 3454403"/>
                <a:gd name="connsiteX31" fmla="*/ 2998837 w 6096000"/>
                <a:gd name="connsiteY31" fmla="*/ 203204 h 3454403"/>
                <a:gd name="connsiteX32" fmla="*/ 3501727 w 6096000"/>
                <a:gd name="connsiteY32" fmla="*/ 411464 h 3454403"/>
                <a:gd name="connsiteX33" fmla="*/ 3903067 w 6096000"/>
                <a:gd name="connsiteY33" fmla="*/ 812804 h 3454403"/>
                <a:gd name="connsiteX34" fmla="*/ 3064669 w 6096000"/>
                <a:gd name="connsiteY34" fmla="*/ 812804 h 3454403"/>
                <a:gd name="connsiteX35" fmla="*/ 2818061 w 6096000"/>
                <a:gd name="connsiteY35" fmla="*/ 566245 h 3454403"/>
                <a:gd name="connsiteX36" fmla="*/ 2674442 w 6096000"/>
                <a:gd name="connsiteY36" fmla="*/ 709864 h 3454403"/>
                <a:gd name="connsiteX37" fmla="*/ 3392140 w 6096000"/>
                <a:gd name="connsiteY37" fmla="*/ 1427613 h 3454403"/>
                <a:gd name="connsiteX38" fmla="*/ 3392736 w 6096000"/>
                <a:gd name="connsiteY38" fmla="*/ 1715744 h 3454403"/>
                <a:gd name="connsiteX39" fmla="*/ 3104604 w 6096000"/>
                <a:gd name="connsiteY39" fmla="*/ 1716339 h 3454403"/>
                <a:gd name="connsiteX40" fmla="*/ 2505174 w 6096000"/>
                <a:gd name="connsiteY40" fmla="*/ 1116909 h 3454403"/>
                <a:gd name="connsiteX41" fmla="*/ 2434035 w 6096000"/>
                <a:gd name="connsiteY41" fmla="*/ 1177879 h 3454403"/>
                <a:gd name="connsiteX42" fmla="*/ 1749227 w 6096000"/>
                <a:gd name="connsiteY42" fmla="*/ 1187999 h 3454403"/>
                <a:gd name="connsiteX43" fmla="*/ 1690340 w 6096000"/>
                <a:gd name="connsiteY43" fmla="*/ 1140275 h 3454403"/>
                <a:gd name="connsiteX44" fmla="*/ 1562299 w 6096000"/>
                <a:gd name="connsiteY44" fmla="*/ 1298132 h 3454403"/>
                <a:gd name="connsiteX45" fmla="*/ 1621830 w 6096000"/>
                <a:gd name="connsiteY45" fmla="*/ 1346402 h 3454403"/>
                <a:gd name="connsiteX46" fmla="*/ 1828800 w 6096000"/>
                <a:gd name="connsiteY46" fmla="*/ 1463034 h 3454403"/>
                <a:gd name="connsiteX47" fmla="*/ 1828800 w 6096000"/>
                <a:gd name="connsiteY47" fmla="*/ 1953968 h 3454403"/>
                <a:gd name="connsiteX48" fmla="*/ 1362670 w 6096000"/>
                <a:gd name="connsiteY48" fmla="*/ 1801965 h 3454403"/>
                <a:gd name="connsiteX49" fmla="*/ 2807940 w 6096000"/>
                <a:gd name="connsiteY49" fmla="*/ 1706864 h 3454403"/>
                <a:gd name="connsiteX50" fmla="*/ 2961233 w 6096000"/>
                <a:gd name="connsiteY50" fmla="*/ 1860207 h 3454403"/>
                <a:gd name="connsiteX51" fmla="*/ 3535263 w 6096000"/>
                <a:gd name="connsiteY51" fmla="*/ 1860703 h 3454403"/>
                <a:gd name="connsiteX52" fmla="*/ 3668861 w 6096000"/>
                <a:gd name="connsiteY52" fmla="*/ 2558459 h 3454403"/>
                <a:gd name="connsiteX53" fmla="*/ 4371975 w 6096000"/>
                <a:gd name="connsiteY53" fmla="*/ 2456809 h 3454403"/>
                <a:gd name="connsiteX54" fmla="*/ 4302423 w 6096000"/>
                <a:gd name="connsiteY54" fmla="*/ 1749776 h 3454403"/>
                <a:gd name="connsiteX55" fmla="*/ 3593009 w 6096000"/>
                <a:gd name="connsiteY55" fmla="*/ 1787033 h 3454403"/>
                <a:gd name="connsiteX56" fmla="*/ 3626297 w 6096000"/>
                <a:gd name="connsiteY56" fmla="*/ 1422404 h 3454403"/>
                <a:gd name="connsiteX57" fmla="*/ 4986834 w 6096000"/>
                <a:gd name="connsiteY57" fmla="*/ 1422404 h 3454403"/>
                <a:gd name="connsiteX58" fmla="*/ 5486400 w 6096000"/>
                <a:gd name="connsiteY58" fmla="*/ 1921970 h 3454403"/>
                <a:gd name="connsiteX59" fmla="*/ 5486400 w 6096000"/>
                <a:gd name="connsiteY59" fmla="*/ 2345237 h 3454403"/>
                <a:gd name="connsiteX60" fmla="*/ 4986834 w 6096000"/>
                <a:gd name="connsiteY60" fmla="*/ 2844804 h 3454403"/>
                <a:gd name="connsiteX61" fmla="*/ 2937967 w 6096000"/>
                <a:gd name="connsiteY61" fmla="*/ 2844804 h 3454403"/>
                <a:gd name="connsiteX62" fmla="*/ 2438400 w 6096000"/>
                <a:gd name="connsiteY62" fmla="*/ 2345237 h 3454403"/>
                <a:gd name="connsiteX63" fmla="*/ 2438400 w 6096000"/>
                <a:gd name="connsiteY63" fmla="*/ 1921970 h 3454403"/>
                <a:gd name="connsiteX64" fmla="*/ 2807940 w 6096000"/>
                <a:gd name="connsiteY64" fmla="*/ 1706864 h 3454403"/>
                <a:gd name="connsiteX65" fmla="*/ 3657600 w 6096000"/>
                <a:gd name="connsiteY65" fmla="*/ 2133604 h 3454403"/>
                <a:gd name="connsiteX66" fmla="*/ 3962400 w 6096000"/>
                <a:gd name="connsiteY66" fmla="*/ 1828804 h 3454403"/>
                <a:gd name="connsiteX67" fmla="*/ 4267200 w 6096000"/>
                <a:gd name="connsiteY67" fmla="*/ 2133604 h 3454403"/>
                <a:gd name="connsiteX68" fmla="*/ 3962400 w 6096000"/>
                <a:gd name="connsiteY68" fmla="*/ 2438404 h 3454403"/>
                <a:gd name="connsiteX69" fmla="*/ 3657600 w 6096000"/>
                <a:gd name="connsiteY69" fmla="*/ 2133604 h 3454403"/>
                <a:gd name="connsiteX70" fmla="*/ 5892800 w 6096000"/>
                <a:gd name="connsiteY70" fmla="*/ 3251204 h 3454403"/>
                <a:gd name="connsiteX71" fmla="*/ 2032000 w 6096000"/>
                <a:gd name="connsiteY71" fmla="*/ 3251204 h 3454403"/>
                <a:gd name="connsiteX72" fmla="*/ 2032000 w 6096000"/>
                <a:gd name="connsiteY72" fmla="*/ 1505599 h 3454403"/>
                <a:gd name="connsiteX73" fmla="*/ 2489200 w 6096000"/>
                <a:gd name="connsiteY73" fmla="*/ 1388769 h 3454403"/>
                <a:gd name="connsiteX74" fmla="*/ 2662535 w 6096000"/>
                <a:gd name="connsiteY74" fmla="*/ 1562104 h 3454403"/>
                <a:gd name="connsiteX75" fmla="*/ 2336800 w 6096000"/>
                <a:gd name="connsiteY75" fmla="*/ 1727204 h 3454403"/>
                <a:gd name="connsiteX76" fmla="*/ 2235200 w 6096000"/>
                <a:gd name="connsiteY76" fmla="*/ 1727204 h 3454403"/>
                <a:gd name="connsiteX77" fmla="*/ 2235200 w 6096000"/>
                <a:gd name="connsiteY77" fmla="*/ 2540004 h 3454403"/>
                <a:gd name="connsiteX78" fmla="*/ 2336800 w 6096000"/>
                <a:gd name="connsiteY78" fmla="*/ 2540004 h 3454403"/>
                <a:gd name="connsiteX79" fmla="*/ 2743200 w 6096000"/>
                <a:gd name="connsiteY79" fmla="*/ 2946404 h 3454403"/>
                <a:gd name="connsiteX80" fmla="*/ 2743200 w 6096000"/>
                <a:gd name="connsiteY80" fmla="*/ 3048004 h 3454403"/>
                <a:gd name="connsiteX81" fmla="*/ 5181600 w 6096000"/>
                <a:gd name="connsiteY81" fmla="*/ 3048004 h 3454403"/>
                <a:gd name="connsiteX82" fmla="*/ 5181600 w 6096000"/>
                <a:gd name="connsiteY82" fmla="*/ 2946404 h 3454403"/>
                <a:gd name="connsiteX83" fmla="*/ 5588000 w 6096000"/>
                <a:gd name="connsiteY83" fmla="*/ 2540004 h 3454403"/>
                <a:gd name="connsiteX84" fmla="*/ 5689600 w 6096000"/>
                <a:gd name="connsiteY84" fmla="*/ 2540004 h 3454403"/>
                <a:gd name="connsiteX85" fmla="*/ 5689600 w 6096000"/>
                <a:gd name="connsiteY85" fmla="*/ 1727204 h 3454403"/>
                <a:gd name="connsiteX86" fmla="*/ 5588000 w 6096000"/>
                <a:gd name="connsiteY86" fmla="*/ 1727204 h 3454403"/>
                <a:gd name="connsiteX87" fmla="*/ 5181600 w 6096000"/>
                <a:gd name="connsiteY87" fmla="*/ 1320804 h 3454403"/>
                <a:gd name="connsiteX88" fmla="*/ 5181600 w 6096000"/>
                <a:gd name="connsiteY88" fmla="*/ 1219204 h 3454403"/>
                <a:gd name="connsiteX89" fmla="*/ 3471069 w 6096000"/>
                <a:gd name="connsiteY89" fmla="*/ 1219204 h 3454403"/>
                <a:gd name="connsiteX90" fmla="*/ 3267869 w 6096000"/>
                <a:gd name="connsiteY90" fmla="*/ 1016004 h 3454403"/>
                <a:gd name="connsiteX91" fmla="*/ 5892800 w 6096000"/>
                <a:gd name="connsiteY91" fmla="*/ 1016004 h 345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96000" h="3454403">
                  <a:moveTo>
                    <a:pt x="4190405" y="812804"/>
                  </a:moveTo>
                  <a:lnTo>
                    <a:pt x="3645396" y="267845"/>
                  </a:lnTo>
                  <a:cubicBezTo>
                    <a:pt x="3474293" y="95750"/>
                    <a:pt x="3241477" y="-691"/>
                    <a:pt x="2998837" y="4"/>
                  </a:cubicBezTo>
                  <a:lnTo>
                    <a:pt x="1721495" y="4"/>
                  </a:lnTo>
                  <a:cubicBezTo>
                    <a:pt x="1642666" y="103"/>
                    <a:pt x="1564928" y="18508"/>
                    <a:pt x="1494334" y="53631"/>
                  </a:cubicBezTo>
                  <a:lnTo>
                    <a:pt x="1266627" y="167535"/>
                  </a:lnTo>
                  <a:cubicBezTo>
                    <a:pt x="1220986" y="190504"/>
                    <a:pt x="1170285" y="201467"/>
                    <a:pt x="1119237" y="199433"/>
                  </a:cubicBezTo>
                  <a:lnTo>
                    <a:pt x="1016000" y="195812"/>
                  </a:lnTo>
                  <a:lnTo>
                    <a:pt x="1016000" y="4"/>
                  </a:lnTo>
                  <a:lnTo>
                    <a:pt x="0" y="4"/>
                  </a:lnTo>
                  <a:lnTo>
                    <a:pt x="0" y="2235204"/>
                  </a:lnTo>
                  <a:lnTo>
                    <a:pt x="1016000" y="2235204"/>
                  </a:lnTo>
                  <a:lnTo>
                    <a:pt x="1016000" y="1930404"/>
                  </a:lnTo>
                  <a:lnTo>
                    <a:pt x="1188740" y="1930404"/>
                  </a:lnTo>
                  <a:lnTo>
                    <a:pt x="1250206" y="1971034"/>
                  </a:lnTo>
                  <a:cubicBezTo>
                    <a:pt x="1422202" y="2085235"/>
                    <a:pt x="1622475" y="2149727"/>
                    <a:pt x="1828800" y="2157268"/>
                  </a:cubicBezTo>
                  <a:lnTo>
                    <a:pt x="1828800" y="3454404"/>
                  </a:lnTo>
                  <a:lnTo>
                    <a:pt x="6096000" y="3454404"/>
                  </a:lnTo>
                  <a:lnTo>
                    <a:pt x="6096000" y="812804"/>
                  </a:lnTo>
                  <a:close/>
                  <a:moveTo>
                    <a:pt x="812800" y="2032004"/>
                  </a:moveTo>
                  <a:lnTo>
                    <a:pt x="203200" y="2032004"/>
                  </a:lnTo>
                  <a:lnTo>
                    <a:pt x="203200" y="203204"/>
                  </a:lnTo>
                  <a:lnTo>
                    <a:pt x="812800" y="203204"/>
                  </a:lnTo>
                  <a:close/>
                  <a:moveTo>
                    <a:pt x="1362670" y="1801965"/>
                  </a:moveTo>
                  <a:lnTo>
                    <a:pt x="1249660" y="1727204"/>
                  </a:lnTo>
                  <a:lnTo>
                    <a:pt x="1016000" y="1727204"/>
                  </a:lnTo>
                  <a:lnTo>
                    <a:pt x="1016000" y="399111"/>
                  </a:lnTo>
                  <a:lnTo>
                    <a:pt x="1111796" y="402534"/>
                  </a:lnTo>
                  <a:cubicBezTo>
                    <a:pt x="1196876" y="405560"/>
                    <a:pt x="1281311" y="387255"/>
                    <a:pt x="1357461" y="349303"/>
                  </a:cubicBezTo>
                  <a:lnTo>
                    <a:pt x="1584970" y="235400"/>
                  </a:lnTo>
                  <a:cubicBezTo>
                    <a:pt x="1627336" y="214217"/>
                    <a:pt x="1674118" y="203204"/>
                    <a:pt x="1721495" y="203204"/>
                  </a:cubicBezTo>
                  <a:lnTo>
                    <a:pt x="2998837" y="203204"/>
                  </a:lnTo>
                  <a:cubicBezTo>
                    <a:pt x="3187551" y="202658"/>
                    <a:pt x="3368675" y="277667"/>
                    <a:pt x="3501727" y="411464"/>
                  </a:cubicBezTo>
                  <a:lnTo>
                    <a:pt x="3903067" y="812804"/>
                  </a:lnTo>
                  <a:lnTo>
                    <a:pt x="3064669" y="812804"/>
                  </a:lnTo>
                  <a:lnTo>
                    <a:pt x="2818061" y="566245"/>
                  </a:lnTo>
                  <a:lnTo>
                    <a:pt x="2674442" y="709864"/>
                  </a:lnTo>
                  <a:lnTo>
                    <a:pt x="3392140" y="1427613"/>
                  </a:lnTo>
                  <a:cubicBezTo>
                    <a:pt x="3471863" y="1506988"/>
                    <a:pt x="3472111" y="1635972"/>
                    <a:pt x="3392736" y="1715744"/>
                  </a:cubicBezTo>
                  <a:cubicBezTo>
                    <a:pt x="3313311" y="1795466"/>
                    <a:pt x="3184327" y="1795714"/>
                    <a:pt x="3104604" y="1716339"/>
                  </a:cubicBezTo>
                  <a:lnTo>
                    <a:pt x="2505174" y="1116909"/>
                  </a:lnTo>
                  <a:lnTo>
                    <a:pt x="2434035" y="1177879"/>
                  </a:lnTo>
                  <a:cubicBezTo>
                    <a:pt x="2237631" y="1344666"/>
                    <a:pt x="1950541" y="1348932"/>
                    <a:pt x="1749227" y="1187999"/>
                  </a:cubicBezTo>
                  <a:lnTo>
                    <a:pt x="1690340" y="1140275"/>
                  </a:lnTo>
                  <a:lnTo>
                    <a:pt x="1562299" y="1298132"/>
                  </a:lnTo>
                  <a:lnTo>
                    <a:pt x="1621830" y="1346402"/>
                  </a:lnTo>
                  <a:cubicBezTo>
                    <a:pt x="1684090" y="1396160"/>
                    <a:pt x="1753989" y="1435550"/>
                    <a:pt x="1828800" y="1463034"/>
                  </a:cubicBezTo>
                  <a:lnTo>
                    <a:pt x="1828800" y="1953968"/>
                  </a:lnTo>
                  <a:cubicBezTo>
                    <a:pt x="1662509" y="1946576"/>
                    <a:pt x="1501329" y="1894040"/>
                    <a:pt x="1362670" y="1801965"/>
                  </a:cubicBezTo>
                  <a:close/>
                  <a:moveTo>
                    <a:pt x="2807940" y="1706864"/>
                  </a:moveTo>
                  <a:lnTo>
                    <a:pt x="2961233" y="1860207"/>
                  </a:lnTo>
                  <a:cubicBezTo>
                    <a:pt x="3120380" y="2016972"/>
                    <a:pt x="3375868" y="2017220"/>
                    <a:pt x="3535263" y="1860703"/>
                  </a:cubicBezTo>
                  <a:cubicBezTo>
                    <a:pt x="3386138" y="2091634"/>
                    <a:pt x="3444974" y="2398964"/>
                    <a:pt x="3668861" y="2558459"/>
                  </a:cubicBezTo>
                  <a:cubicBezTo>
                    <a:pt x="3892749" y="2717953"/>
                    <a:pt x="4202460" y="2673155"/>
                    <a:pt x="4371975" y="2456809"/>
                  </a:cubicBezTo>
                  <a:cubicBezTo>
                    <a:pt x="4541490" y="2240413"/>
                    <a:pt x="4510881" y="1928965"/>
                    <a:pt x="4302423" y="1749776"/>
                  </a:cubicBezTo>
                  <a:cubicBezTo>
                    <a:pt x="4094014" y="1570587"/>
                    <a:pt x="3781475" y="1587008"/>
                    <a:pt x="3593009" y="1787033"/>
                  </a:cubicBezTo>
                  <a:cubicBezTo>
                    <a:pt x="3662412" y="1678041"/>
                    <a:pt x="3674815" y="1542210"/>
                    <a:pt x="3626297" y="1422404"/>
                  </a:cubicBezTo>
                  <a:lnTo>
                    <a:pt x="4986834" y="1422404"/>
                  </a:lnTo>
                  <a:cubicBezTo>
                    <a:pt x="5030540" y="1678041"/>
                    <a:pt x="5230763" y="1878264"/>
                    <a:pt x="5486400" y="1921970"/>
                  </a:cubicBezTo>
                  <a:lnTo>
                    <a:pt x="5486400" y="2345237"/>
                  </a:lnTo>
                  <a:cubicBezTo>
                    <a:pt x="5230763" y="2388943"/>
                    <a:pt x="5030540" y="2589167"/>
                    <a:pt x="4986834" y="2844804"/>
                  </a:cubicBezTo>
                  <a:lnTo>
                    <a:pt x="2937967" y="2844804"/>
                  </a:lnTo>
                  <a:cubicBezTo>
                    <a:pt x="2894261" y="2589167"/>
                    <a:pt x="2694037" y="2388943"/>
                    <a:pt x="2438400" y="2345237"/>
                  </a:cubicBezTo>
                  <a:lnTo>
                    <a:pt x="2438400" y="1921970"/>
                  </a:lnTo>
                  <a:cubicBezTo>
                    <a:pt x="2583607" y="1897513"/>
                    <a:pt x="2714923" y="1821065"/>
                    <a:pt x="2807940" y="1706864"/>
                  </a:cubicBezTo>
                  <a:close/>
                  <a:moveTo>
                    <a:pt x="3657600" y="2133604"/>
                  </a:moveTo>
                  <a:cubicBezTo>
                    <a:pt x="3657600" y="1965279"/>
                    <a:pt x="3794076" y="1828804"/>
                    <a:pt x="3962400" y="1828804"/>
                  </a:cubicBezTo>
                  <a:cubicBezTo>
                    <a:pt x="4130725" y="1828804"/>
                    <a:pt x="4267200" y="1965279"/>
                    <a:pt x="4267200" y="2133604"/>
                  </a:cubicBezTo>
                  <a:cubicBezTo>
                    <a:pt x="4267200" y="2301928"/>
                    <a:pt x="4130725" y="2438404"/>
                    <a:pt x="3962400" y="2438404"/>
                  </a:cubicBezTo>
                  <a:cubicBezTo>
                    <a:pt x="3794076" y="2438404"/>
                    <a:pt x="3657600" y="2301928"/>
                    <a:pt x="3657600" y="2133604"/>
                  </a:cubicBezTo>
                  <a:close/>
                  <a:moveTo>
                    <a:pt x="5892800" y="3251204"/>
                  </a:moveTo>
                  <a:lnTo>
                    <a:pt x="2032000" y="3251204"/>
                  </a:lnTo>
                  <a:lnTo>
                    <a:pt x="2032000" y="1505599"/>
                  </a:lnTo>
                  <a:cubicBezTo>
                    <a:pt x="2193082" y="1517703"/>
                    <a:pt x="2353667" y="1476627"/>
                    <a:pt x="2489200" y="1388769"/>
                  </a:cubicBezTo>
                  <a:lnTo>
                    <a:pt x="2662535" y="1562104"/>
                  </a:lnTo>
                  <a:cubicBezTo>
                    <a:pt x="2586286" y="1665688"/>
                    <a:pt x="2465437" y="1726956"/>
                    <a:pt x="2336800" y="1727204"/>
                  </a:cubicBezTo>
                  <a:lnTo>
                    <a:pt x="2235200" y="1727204"/>
                  </a:lnTo>
                  <a:lnTo>
                    <a:pt x="2235200" y="2540004"/>
                  </a:lnTo>
                  <a:lnTo>
                    <a:pt x="2336800" y="2540004"/>
                  </a:lnTo>
                  <a:cubicBezTo>
                    <a:pt x="2561233" y="2540004"/>
                    <a:pt x="2743200" y="2721971"/>
                    <a:pt x="2743200" y="2946404"/>
                  </a:cubicBezTo>
                  <a:lnTo>
                    <a:pt x="2743200" y="3048004"/>
                  </a:lnTo>
                  <a:lnTo>
                    <a:pt x="5181600" y="3048004"/>
                  </a:lnTo>
                  <a:lnTo>
                    <a:pt x="5181600" y="2946404"/>
                  </a:lnTo>
                  <a:cubicBezTo>
                    <a:pt x="5181600" y="2721971"/>
                    <a:pt x="5363567" y="2540004"/>
                    <a:pt x="5588000" y="2540004"/>
                  </a:cubicBezTo>
                  <a:lnTo>
                    <a:pt x="5689600" y="2540004"/>
                  </a:lnTo>
                  <a:lnTo>
                    <a:pt x="5689600" y="1727204"/>
                  </a:lnTo>
                  <a:lnTo>
                    <a:pt x="5588000" y="1727204"/>
                  </a:lnTo>
                  <a:cubicBezTo>
                    <a:pt x="5363567" y="1727204"/>
                    <a:pt x="5181600" y="1545237"/>
                    <a:pt x="5181600" y="1320804"/>
                  </a:cubicBezTo>
                  <a:lnTo>
                    <a:pt x="5181600" y="1219204"/>
                  </a:lnTo>
                  <a:lnTo>
                    <a:pt x="3471069" y="1219204"/>
                  </a:lnTo>
                  <a:lnTo>
                    <a:pt x="3267869" y="1016004"/>
                  </a:lnTo>
                  <a:lnTo>
                    <a:pt x="5892800" y="101600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677877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670C9E53-3407-41E2-90BF-4FF99F284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1263650"/>
            <a:ext cx="9248775" cy="6819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17" name="Picture 1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2AA5FC2-6335-403F-BDC0-43F0ECE3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12" y="1174750"/>
            <a:ext cx="9248775" cy="6819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16" name="Picture 1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211737F-8C16-461F-8357-C9A69398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1085850"/>
            <a:ext cx="9248775" cy="6819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14" name="Picture 13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7B52F37F-271E-490E-984A-58AF152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996950"/>
            <a:ext cx="9248775" cy="6819900"/>
          </a:xfrm>
          <a:prstGeom prst="rect">
            <a:avLst/>
          </a:prstGeom>
          <a:effectLst>
            <a:outerShdw blurRad="152400" dist="101600" dir="2700000" algn="tl" rotWithShape="0">
              <a:prstClr val="black">
                <a:alpha val="41000"/>
              </a:prstClr>
            </a:outerShdw>
          </a:effectLst>
        </p:spPr>
      </p:pic>
      <p:pic>
        <p:nvPicPr>
          <p:cNvPr id="15" name="Picture 1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37192E14-232F-4FCD-A361-37FD16A81B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0" t="23370" r="2489"/>
          <a:stretch/>
        </p:blipFill>
        <p:spPr>
          <a:xfrm>
            <a:off x="8420101" y="2590800"/>
            <a:ext cx="2070100" cy="5226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4194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4A5211D9-F4D3-46D1-8594-16F19B884872}"/>
              </a:ext>
            </a:extLst>
          </p:cNvPr>
          <p:cNvSpPr txBox="1">
            <a:spLocks/>
          </p:cNvSpPr>
          <p:nvPr/>
        </p:nvSpPr>
        <p:spPr>
          <a:xfrm>
            <a:off x="9372599" y="889121"/>
            <a:ext cx="2464295" cy="1843562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>
              <a:lnSpc>
                <a:spcPct val="90000"/>
              </a:lnSpc>
              <a:tabLst>
                <a:tab pos="1561032" algn="l"/>
                <a:tab pos="3144050" algn="l"/>
              </a:tabLst>
            </a:pPr>
            <a:r>
              <a:rPr lang="en-ZA" sz="4400" kern="0" dirty="0">
                <a:solidFill>
                  <a:srgbClr val="061C33"/>
                </a:solidFill>
                <a:latin typeface="+mn-lt"/>
              </a:rPr>
              <a:t>Cash Flow </a:t>
            </a:r>
            <a:r>
              <a:rPr lang="en-ZA" sz="4400" b="1" kern="0" dirty="0">
                <a:solidFill>
                  <a:srgbClr val="3D7CC9"/>
                </a:solidFill>
              </a:rPr>
              <a:t>quality</a:t>
            </a:r>
            <a:r>
              <a:rPr lang="en-ZA" sz="4400" b="1" kern="0" dirty="0">
                <a:solidFill>
                  <a:srgbClr val="5089CE"/>
                </a:solidFill>
              </a:rPr>
              <a:t> </a:t>
            </a:r>
            <a:endParaRPr lang="en-ZA" sz="4400" b="1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D80CFFD3-376B-4CFA-AB81-86D6D11FA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33722"/>
              </p:ext>
            </p:extLst>
          </p:nvPr>
        </p:nvGraphicFramePr>
        <p:xfrm>
          <a:off x="500557" y="660401"/>
          <a:ext cx="8021145" cy="4855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9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52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Profitability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3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Ideal</a:t>
                      </a:r>
                      <a:r>
                        <a:rPr sz="2000" b="1" spc="6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2000" b="1" spc="2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Profile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R="14224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ood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verage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B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ad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Sales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100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GM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1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%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40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716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&gt;40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37-40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&lt;37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OH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1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%</a:t>
                      </a:r>
                      <a:endParaRPr sz="2000" b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28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1365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&lt;28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28-30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&gt;30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EBIT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1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%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12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65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&gt;12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10-12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&lt;10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525">
                <a:tc gridSpan="5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1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Working</a:t>
                      </a:r>
                      <a:r>
                        <a:rPr sz="2000" b="1" spc="7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2000" b="1" spc="4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Capital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solidFill>
                      <a:srgbClr val="3D7C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Receivable</a:t>
                      </a:r>
                      <a:r>
                        <a:rPr sz="2000" b="0" spc="6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</a:t>
                      </a: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ays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&lt;60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60-70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&gt;70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54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Inventory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</a:t>
                      </a: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ays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50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&lt;50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50-60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&gt;60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Payable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</a:t>
                      </a: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ays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13525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&gt;60</a:t>
                      </a:r>
                      <a:endParaRPr sz="2000" b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45-60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&lt;45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4140F59-CF66-4507-AEF9-BE1F549C038D}"/>
              </a:ext>
            </a:extLst>
          </p:cNvPr>
          <p:cNvGrpSpPr/>
          <p:nvPr/>
        </p:nvGrpSpPr>
        <p:grpSpPr>
          <a:xfrm>
            <a:off x="9372599" y="2955670"/>
            <a:ext cx="1282714" cy="1282717"/>
            <a:chOff x="620730" y="383720"/>
            <a:chExt cx="1282714" cy="128271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E054B4-A0E1-4CC2-AA8A-10F242737D69}"/>
                </a:ext>
              </a:extLst>
            </p:cNvPr>
            <p:cNvSpPr/>
            <p:nvPr/>
          </p:nvSpPr>
          <p:spPr>
            <a:xfrm>
              <a:off x="620730" y="383720"/>
              <a:ext cx="1282714" cy="128271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DFC696BA-050C-4C4D-A383-14A548D5147B}"/>
                </a:ext>
              </a:extLst>
            </p:cNvPr>
            <p:cNvSpPr/>
            <p:nvPr/>
          </p:nvSpPr>
          <p:spPr>
            <a:xfrm>
              <a:off x="866693" y="573283"/>
              <a:ext cx="816188" cy="827390"/>
            </a:xfrm>
            <a:custGeom>
              <a:avLst/>
              <a:gdLst>
                <a:gd name="connsiteX0" fmla="*/ 6320613 w 6398680"/>
                <a:gd name="connsiteY0" fmla="*/ 2778811 h 6486520"/>
                <a:gd name="connsiteX1" fmla="*/ 6032326 w 6398680"/>
                <a:gd name="connsiteY1" fmla="*/ 2580759 h 6486520"/>
                <a:gd name="connsiteX2" fmla="*/ 6008227 w 6398680"/>
                <a:gd name="connsiteY2" fmla="*/ 2105028 h 6486520"/>
                <a:gd name="connsiteX3" fmla="*/ 5720088 w 6398680"/>
                <a:gd name="connsiteY3" fmla="*/ 1907174 h 6486520"/>
                <a:gd name="connsiteX4" fmla="*/ 5764417 w 6398680"/>
                <a:gd name="connsiteY4" fmla="*/ 1782661 h 6486520"/>
                <a:gd name="connsiteX5" fmla="*/ 5695841 w 6398680"/>
                <a:gd name="connsiteY5" fmla="*/ 1431196 h 6486520"/>
                <a:gd name="connsiteX6" fmla="*/ 5407553 w 6398680"/>
                <a:gd name="connsiteY6" fmla="*/ 1233144 h 6486520"/>
                <a:gd name="connsiteX7" fmla="*/ 5383455 w 6398680"/>
                <a:gd name="connsiteY7" fmla="*/ 757364 h 6486520"/>
                <a:gd name="connsiteX8" fmla="*/ 4733841 w 6398680"/>
                <a:gd name="connsiteY8" fmla="*/ 625626 h 6486520"/>
                <a:gd name="connsiteX9" fmla="*/ 4267245 w 6398680"/>
                <a:gd name="connsiteY9" fmla="*/ 934037 h 6486520"/>
                <a:gd name="connsiteX10" fmla="*/ 3479436 w 6398680"/>
                <a:gd name="connsiteY10" fmla="*/ 667938 h 6486520"/>
                <a:gd name="connsiteX11" fmla="*/ 3178802 w 6398680"/>
                <a:gd name="connsiteY11" fmla="*/ 304942 h 6486520"/>
                <a:gd name="connsiteX12" fmla="*/ 2985767 w 6398680"/>
                <a:gd name="connsiteY12" fmla="*/ 118223 h 6486520"/>
                <a:gd name="connsiteX13" fmla="*/ 2458578 w 6398680"/>
                <a:gd name="connsiteY13" fmla="*/ 69427 h 6486520"/>
                <a:gd name="connsiteX14" fmla="*/ 2339624 w 6398680"/>
                <a:gd name="connsiteY14" fmla="*/ 653636 h 6486520"/>
                <a:gd name="connsiteX15" fmla="*/ 2354549 w 6398680"/>
                <a:gd name="connsiteY15" fmla="*/ 676747 h 6486520"/>
                <a:gd name="connsiteX16" fmla="*/ 718290 w 6398680"/>
                <a:gd name="connsiteY16" fmla="*/ 1630732 h 6486520"/>
                <a:gd name="connsiteX17" fmla="*/ 0 w 6398680"/>
                <a:gd name="connsiteY17" fmla="*/ 3552609 h 6486520"/>
                <a:gd name="connsiteX18" fmla="*/ 27619 w 6398680"/>
                <a:gd name="connsiteY18" fmla="*/ 3955691 h 6486520"/>
                <a:gd name="connsiteX19" fmla="*/ 1815410 w 6398680"/>
                <a:gd name="connsiteY19" fmla="*/ 6264219 h 6486520"/>
                <a:gd name="connsiteX20" fmla="*/ 2939603 w 6398680"/>
                <a:gd name="connsiteY20" fmla="*/ 6486521 h 6486520"/>
                <a:gd name="connsiteX21" fmla="*/ 4646769 w 6398680"/>
                <a:gd name="connsiteY21" fmla="*/ 5941457 h 6486520"/>
                <a:gd name="connsiteX22" fmla="*/ 5705510 w 6398680"/>
                <a:gd name="connsiteY22" fmla="*/ 4549105 h 6486520"/>
                <a:gd name="connsiteX23" fmla="*/ 5644818 w 6398680"/>
                <a:gd name="connsiteY23" fmla="*/ 4419990 h 6486520"/>
                <a:gd name="connsiteX24" fmla="*/ 5515451 w 6398680"/>
                <a:gd name="connsiteY24" fmla="*/ 4480613 h 6486520"/>
                <a:gd name="connsiteX25" fmla="*/ 4529252 w 6398680"/>
                <a:gd name="connsiteY25" fmla="*/ 5777304 h 6486520"/>
                <a:gd name="connsiteX26" fmla="*/ 2939603 w 6398680"/>
                <a:gd name="connsiteY26" fmla="*/ 6284806 h 6486520"/>
                <a:gd name="connsiteX27" fmla="*/ 2075285 w 6398680"/>
                <a:gd name="connsiteY27" fmla="*/ 6145794 h 6486520"/>
                <a:gd name="connsiteX28" fmla="*/ 2897506 w 6398680"/>
                <a:gd name="connsiteY28" fmla="*/ 5602363 h 6486520"/>
                <a:gd name="connsiteX29" fmla="*/ 2897654 w 6398680"/>
                <a:gd name="connsiteY29" fmla="*/ 5602264 h 6486520"/>
                <a:gd name="connsiteX30" fmla="*/ 2897754 w 6398680"/>
                <a:gd name="connsiteY30" fmla="*/ 5602165 h 6486520"/>
                <a:gd name="connsiteX31" fmla="*/ 3581086 w 6398680"/>
                <a:gd name="connsiteY31" fmla="*/ 5150536 h 6486520"/>
                <a:gd name="connsiteX32" fmla="*/ 3581136 w 6398680"/>
                <a:gd name="connsiteY32" fmla="*/ 5150536 h 6486520"/>
                <a:gd name="connsiteX33" fmla="*/ 3699049 w 6398680"/>
                <a:gd name="connsiteY33" fmla="*/ 4975990 h 6486520"/>
                <a:gd name="connsiteX34" fmla="*/ 3658786 w 6398680"/>
                <a:gd name="connsiteY34" fmla="*/ 4769328 h 6486520"/>
                <a:gd name="connsiteX35" fmla="*/ 3649761 w 6398680"/>
                <a:gd name="connsiteY35" fmla="*/ 4755669 h 6486520"/>
                <a:gd name="connsiteX36" fmla="*/ 3782501 w 6398680"/>
                <a:gd name="connsiteY36" fmla="*/ 4667926 h 6486520"/>
                <a:gd name="connsiteX37" fmla="*/ 4103267 w 6398680"/>
                <a:gd name="connsiteY37" fmla="*/ 4598741 h 6486520"/>
                <a:gd name="connsiteX38" fmla="*/ 4567631 w 6398680"/>
                <a:gd name="connsiteY38" fmla="*/ 4498528 h 6486520"/>
                <a:gd name="connsiteX39" fmla="*/ 5668619 w 6398680"/>
                <a:gd name="connsiteY39" fmla="*/ 3770852 h 6486520"/>
                <a:gd name="connsiteX40" fmla="*/ 5631381 w 6398680"/>
                <a:gd name="connsiteY40" fmla="*/ 4054123 h 6486520"/>
                <a:gd name="connsiteX41" fmla="*/ 5712303 w 6398680"/>
                <a:gd name="connsiteY41" fmla="*/ 4171707 h 6486520"/>
                <a:gd name="connsiteX42" fmla="*/ 5730848 w 6398680"/>
                <a:gd name="connsiteY42" fmla="*/ 4173439 h 6486520"/>
                <a:gd name="connsiteX43" fmla="*/ 5830068 w 6398680"/>
                <a:gd name="connsiteY43" fmla="*/ 4090942 h 6486520"/>
                <a:gd name="connsiteX44" fmla="*/ 5878364 w 6398680"/>
                <a:gd name="connsiteY44" fmla="*/ 3632236 h 6486520"/>
                <a:gd name="connsiteX45" fmla="*/ 6188618 w 6398680"/>
                <a:gd name="connsiteY45" fmla="*/ 3427156 h 6486520"/>
                <a:gd name="connsiteX46" fmla="*/ 6389140 w 6398680"/>
                <a:gd name="connsiteY46" fmla="*/ 3130276 h 6486520"/>
                <a:gd name="connsiteX47" fmla="*/ 6320613 w 6398680"/>
                <a:gd name="connsiteY47" fmla="*/ 2778811 h 6486520"/>
                <a:gd name="connsiteX48" fmla="*/ 4071036 w 6398680"/>
                <a:gd name="connsiteY48" fmla="*/ 1063696 h 6486520"/>
                <a:gd name="connsiteX49" fmla="*/ 3762270 w 6398680"/>
                <a:gd name="connsiteY49" fmla="*/ 1267786 h 6486520"/>
                <a:gd name="connsiteX50" fmla="*/ 3701479 w 6398680"/>
                <a:gd name="connsiteY50" fmla="*/ 1104326 h 6486520"/>
                <a:gd name="connsiteX51" fmla="*/ 3614754 w 6398680"/>
                <a:gd name="connsiteY51" fmla="*/ 903849 h 6486520"/>
                <a:gd name="connsiteX52" fmla="*/ 4071036 w 6398680"/>
                <a:gd name="connsiteY52" fmla="*/ 1063696 h 6486520"/>
                <a:gd name="connsiteX53" fmla="*/ 870962 w 6398680"/>
                <a:gd name="connsiteY53" fmla="*/ 1762916 h 6486520"/>
                <a:gd name="connsiteX54" fmla="*/ 2451240 w 6398680"/>
                <a:gd name="connsiteY54" fmla="*/ 863664 h 6486520"/>
                <a:gd name="connsiteX55" fmla="*/ 2514213 w 6398680"/>
                <a:gd name="connsiteY55" fmla="*/ 1618311 h 6486520"/>
                <a:gd name="connsiteX56" fmla="*/ 2267824 w 6398680"/>
                <a:gd name="connsiteY56" fmla="*/ 2680675 h 6486520"/>
                <a:gd name="connsiteX57" fmla="*/ 2122193 w 6398680"/>
                <a:gd name="connsiteY57" fmla="*/ 2599465 h 6486520"/>
                <a:gd name="connsiteX58" fmla="*/ 1915126 w 6398680"/>
                <a:gd name="connsiteY58" fmla="*/ 2639650 h 6486520"/>
                <a:gd name="connsiteX59" fmla="*/ 1217215 w 6398680"/>
                <a:gd name="connsiteY59" fmla="*/ 3100880 h 6486520"/>
                <a:gd name="connsiteX60" fmla="*/ 1217116 w 6398680"/>
                <a:gd name="connsiteY60" fmla="*/ 3100930 h 6486520"/>
                <a:gd name="connsiteX61" fmla="*/ 1217066 w 6398680"/>
                <a:gd name="connsiteY61" fmla="*/ 3100979 h 6486520"/>
                <a:gd name="connsiteX62" fmla="*/ 210489 w 6398680"/>
                <a:gd name="connsiteY62" fmla="*/ 3766250 h 6486520"/>
                <a:gd name="connsiteX63" fmla="*/ 202109 w 6398680"/>
                <a:gd name="connsiteY63" fmla="*/ 3552609 h 6486520"/>
                <a:gd name="connsiteX64" fmla="*/ 870962 w 6398680"/>
                <a:gd name="connsiteY64" fmla="*/ 1762916 h 6486520"/>
                <a:gd name="connsiteX65" fmla="*/ 3501006 w 6398680"/>
                <a:gd name="connsiteY65" fmla="*/ 4935757 h 6486520"/>
                <a:gd name="connsiteX66" fmla="*/ 3469470 w 6398680"/>
                <a:gd name="connsiteY66" fmla="*/ 4982374 h 6486520"/>
                <a:gd name="connsiteX67" fmla="*/ 3469519 w 6398680"/>
                <a:gd name="connsiteY67" fmla="*/ 4982374 h 6486520"/>
                <a:gd name="connsiteX68" fmla="*/ 2869341 w 6398680"/>
                <a:gd name="connsiteY68" fmla="*/ 5379023 h 6486520"/>
                <a:gd name="connsiteX69" fmla="*/ 1755412 w 6398680"/>
                <a:gd name="connsiteY69" fmla="*/ 3721018 h 6486520"/>
                <a:gd name="connsiteX70" fmla="*/ 1615185 w 6398680"/>
                <a:gd name="connsiteY70" fmla="*/ 3693453 h 6486520"/>
                <a:gd name="connsiteX71" fmla="*/ 1587566 w 6398680"/>
                <a:gd name="connsiteY71" fmla="*/ 3833356 h 6486520"/>
                <a:gd name="connsiteX72" fmla="*/ 2700802 w 6398680"/>
                <a:gd name="connsiteY72" fmla="*/ 5490421 h 6486520"/>
                <a:gd name="connsiteX73" fmla="*/ 1844021 w 6398680"/>
                <a:gd name="connsiteY73" fmla="*/ 6056715 h 6486520"/>
                <a:gd name="connsiteX74" fmla="*/ 236918 w 6398680"/>
                <a:gd name="connsiteY74" fmla="*/ 3986869 h 6486520"/>
                <a:gd name="connsiteX75" fmla="*/ 1244685 w 6398680"/>
                <a:gd name="connsiteY75" fmla="*/ 3322984 h 6486520"/>
                <a:gd name="connsiteX76" fmla="*/ 1360665 w 6398680"/>
                <a:gd name="connsiteY76" fmla="*/ 3495698 h 6486520"/>
                <a:gd name="connsiteX77" fmla="*/ 1444712 w 6398680"/>
                <a:gd name="connsiteY77" fmla="*/ 3540385 h 6486520"/>
                <a:gd name="connsiteX78" fmla="*/ 1500892 w 6398680"/>
                <a:gd name="connsiteY78" fmla="*/ 3523312 h 6486520"/>
                <a:gd name="connsiteX79" fmla="*/ 1528560 w 6398680"/>
                <a:gd name="connsiteY79" fmla="*/ 3383359 h 6486520"/>
                <a:gd name="connsiteX80" fmla="*/ 1413374 w 6398680"/>
                <a:gd name="connsiteY80" fmla="*/ 3211882 h 6486520"/>
                <a:gd name="connsiteX81" fmla="*/ 2026742 w 6398680"/>
                <a:gd name="connsiteY81" fmla="*/ 2807811 h 6486520"/>
                <a:gd name="connsiteX82" fmla="*/ 2081880 w 6398680"/>
                <a:gd name="connsiteY82" fmla="*/ 2797121 h 6486520"/>
                <a:gd name="connsiteX83" fmla="*/ 2128589 w 6398680"/>
                <a:gd name="connsiteY83" fmla="*/ 2828546 h 6486520"/>
                <a:gd name="connsiteX84" fmla="*/ 3490296 w 6398680"/>
                <a:gd name="connsiteY84" fmla="*/ 4880726 h 6486520"/>
                <a:gd name="connsiteX85" fmla="*/ 3501006 w 6398680"/>
                <a:gd name="connsiteY85" fmla="*/ 4935757 h 6486520"/>
                <a:gd name="connsiteX86" fmla="*/ 6191097 w 6398680"/>
                <a:gd name="connsiteY86" fmla="*/ 3090092 h 6486520"/>
                <a:gd name="connsiteX87" fmla="*/ 6077002 w 6398680"/>
                <a:gd name="connsiteY87" fmla="*/ 3258995 h 6486520"/>
                <a:gd name="connsiteX88" fmla="*/ 5722320 w 6398680"/>
                <a:gd name="connsiteY88" fmla="*/ 3493421 h 6486520"/>
                <a:gd name="connsiteX89" fmla="*/ 5721973 w 6398680"/>
                <a:gd name="connsiteY89" fmla="*/ 3493619 h 6486520"/>
                <a:gd name="connsiteX90" fmla="*/ 4456015 w 6398680"/>
                <a:gd name="connsiteY90" fmla="*/ 4330367 h 6486520"/>
                <a:gd name="connsiteX91" fmla="*/ 4135249 w 6398680"/>
                <a:gd name="connsiteY91" fmla="*/ 4399551 h 6486520"/>
                <a:gd name="connsiteX92" fmla="*/ 3670885 w 6398680"/>
                <a:gd name="connsiteY92" fmla="*/ 4499765 h 6486520"/>
                <a:gd name="connsiteX93" fmla="*/ 3538145 w 6398680"/>
                <a:gd name="connsiteY93" fmla="*/ 4587508 h 6486520"/>
                <a:gd name="connsiteX94" fmla="*/ 2422877 w 6398680"/>
                <a:gd name="connsiteY94" fmla="*/ 2906738 h 6486520"/>
                <a:gd name="connsiteX95" fmla="*/ 2711165 w 6398680"/>
                <a:gd name="connsiteY95" fmla="*/ 1663840 h 6486520"/>
                <a:gd name="connsiteX96" fmla="*/ 2604854 w 6398680"/>
                <a:gd name="connsiteY96" fmla="*/ 712577 h 6486520"/>
                <a:gd name="connsiteX97" fmla="*/ 2600590 w 6398680"/>
                <a:gd name="connsiteY97" fmla="*/ 703619 h 6486520"/>
                <a:gd name="connsiteX98" fmla="*/ 2508114 w 6398680"/>
                <a:gd name="connsiteY98" fmla="*/ 542238 h 6486520"/>
                <a:gd name="connsiteX99" fmla="*/ 2570194 w 6398680"/>
                <a:gd name="connsiteY99" fmla="*/ 237588 h 6486520"/>
                <a:gd name="connsiteX100" fmla="*/ 2845094 w 6398680"/>
                <a:gd name="connsiteY100" fmla="*/ 263025 h 6486520"/>
                <a:gd name="connsiteX101" fmla="*/ 3038129 w 6398680"/>
                <a:gd name="connsiteY101" fmla="*/ 449794 h 6486520"/>
                <a:gd name="connsiteX102" fmla="*/ 3511964 w 6398680"/>
                <a:gd name="connsiteY102" fmla="*/ 1174550 h 6486520"/>
                <a:gd name="connsiteX103" fmla="*/ 3617085 w 6398680"/>
                <a:gd name="connsiteY103" fmla="*/ 1457177 h 6486520"/>
                <a:gd name="connsiteX104" fmla="*/ 3617680 w 6398680"/>
                <a:gd name="connsiteY104" fmla="*/ 1458662 h 6486520"/>
                <a:gd name="connsiteX105" fmla="*/ 3618473 w 6398680"/>
                <a:gd name="connsiteY105" fmla="*/ 1460641 h 6486520"/>
                <a:gd name="connsiteX106" fmla="*/ 3620655 w 6398680"/>
                <a:gd name="connsiteY106" fmla="*/ 1465293 h 6486520"/>
                <a:gd name="connsiteX107" fmla="*/ 3627597 w 6398680"/>
                <a:gd name="connsiteY107" fmla="*/ 1477764 h 6486520"/>
                <a:gd name="connsiteX108" fmla="*/ 3767625 w 6398680"/>
                <a:gd name="connsiteY108" fmla="*/ 1506171 h 6486520"/>
                <a:gd name="connsiteX109" fmla="*/ 4845457 w 6398680"/>
                <a:gd name="connsiteY109" fmla="*/ 793837 h 6486520"/>
                <a:gd name="connsiteX110" fmla="*/ 5214965 w 6398680"/>
                <a:gd name="connsiteY110" fmla="*/ 868762 h 6486520"/>
                <a:gd name="connsiteX111" fmla="*/ 5139893 w 6398680"/>
                <a:gd name="connsiteY111" fmla="*/ 1237548 h 6486520"/>
                <a:gd name="connsiteX112" fmla="*/ 5046326 w 6398680"/>
                <a:gd name="connsiteY112" fmla="*/ 1299409 h 6486520"/>
                <a:gd name="connsiteX113" fmla="*/ 5046227 w 6398680"/>
                <a:gd name="connsiteY113" fmla="*/ 1299458 h 6486520"/>
                <a:gd name="connsiteX114" fmla="*/ 4837523 w 6398680"/>
                <a:gd name="connsiteY114" fmla="*/ 1437431 h 6486520"/>
                <a:gd name="connsiteX115" fmla="*/ 4836730 w 6398680"/>
                <a:gd name="connsiteY115" fmla="*/ 1437976 h 6486520"/>
                <a:gd name="connsiteX116" fmla="*/ 4833457 w 6398680"/>
                <a:gd name="connsiteY116" fmla="*/ 1440401 h 6486520"/>
                <a:gd name="connsiteX117" fmla="*/ 4809061 w 6398680"/>
                <a:gd name="connsiteY117" fmla="*/ 1577186 h 6486520"/>
                <a:gd name="connsiteX118" fmla="*/ 4949139 w 6398680"/>
                <a:gd name="connsiteY118" fmla="*/ 1605592 h 6486520"/>
                <a:gd name="connsiteX119" fmla="*/ 5157992 w 6398680"/>
                <a:gd name="connsiteY119" fmla="*/ 1467520 h 6486520"/>
                <a:gd name="connsiteX120" fmla="*/ 5358167 w 6398680"/>
                <a:gd name="connsiteY120" fmla="*/ 1428721 h 6486520"/>
                <a:gd name="connsiteX121" fmla="*/ 5527351 w 6398680"/>
                <a:gd name="connsiteY121" fmla="*/ 1542594 h 6486520"/>
                <a:gd name="connsiteX122" fmla="*/ 5566374 w 6398680"/>
                <a:gd name="connsiteY122" fmla="*/ 1742477 h 6486520"/>
                <a:gd name="connsiteX123" fmla="*/ 5452279 w 6398680"/>
                <a:gd name="connsiteY123" fmla="*/ 1911380 h 6486520"/>
                <a:gd name="connsiteX124" fmla="*/ 5149909 w 6398680"/>
                <a:gd name="connsiteY124" fmla="*/ 2111264 h 6486520"/>
                <a:gd name="connsiteX125" fmla="*/ 5121447 w 6398680"/>
                <a:gd name="connsiteY125" fmla="*/ 2251018 h 6486520"/>
                <a:gd name="connsiteX126" fmla="*/ 5205792 w 6398680"/>
                <a:gd name="connsiteY126" fmla="*/ 2296201 h 6486520"/>
                <a:gd name="connsiteX127" fmla="*/ 5261476 w 6398680"/>
                <a:gd name="connsiteY127" fmla="*/ 2279425 h 6486520"/>
                <a:gd name="connsiteX128" fmla="*/ 5308284 w 6398680"/>
                <a:gd name="connsiteY128" fmla="*/ 2248494 h 6486520"/>
                <a:gd name="connsiteX129" fmla="*/ 5470229 w 6398680"/>
                <a:gd name="connsiteY129" fmla="*/ 2141451 h 6486520"/>
                <a:gd name="connsiteX130" fmla="*/ 5839737 w 6398680"/>
                <a:gd name="connsiteY130" fmla="*/ 2216377 h 6486520"/>
                <a:gd name="connsiteX131" fmla="*/ 5764665 w 6398680"/>
                <a:gd name="connsiteY131" fmla="*/ 2585213 h 6486520"/>
                <a:gd name="connsiteX132" fmla="*/ 5613629 w 6398680"/>
                <a:gd name="connsiteY132" fmla="*/ 2685030 h 6486520"/>
                <a:gd name="connsiteX133" fmla="*/ 5611249 w 6398680"/>
                <a:gd name="connsiteY133" fmla="*/ 2686614 h 6486520"/>
                <a:gd name="connsiteX134" fmla="*/ 5462295 w 6398680"/>
                <a:gd name="connsiteY134" fmla="*/ 2785046 h 6486520"/>
                <a:gd name="connsiteX135" fmla="*/ 5433833 w 6398680"/>
                <a:gd name="connsiteY135" fmla="*/ 2924851 h 6486520"/>
                <a:gd name="connsiteX136" fmla="*/ 5518178 w 6398680"/>
                <a:gd name="connsiteY136" fmla="*/ 2970033 h 6486520"/>
                <a:gd name="connsiteX137" fmla="*/ 5573862 w 6398680"/>
                <a:gd name="connsiteY137" fmla="*/ 2953257 h 6486520"/>
                <a:gd name="connsiteX138" fmla="*/ 5620670 w 6398680"/>
                <a:gd name="connsiteY138" fmla="*/ 2922327 h 6486520"/>
                <a:gd name="connsiteX139" fmla="*/ 5620720 w 6398680"/>
                <a:gd name="connsiteY139" fmla="*/ 2922277 h 6486520"/>
                <a:gd name="connsiteX140" fmla="*/ 5782665 w 6398680"/>
                <a:gd name="connsiteY140" fmla="*/ 2815284 h 6486520"/>
                <a:gd name="connsiteX141" fmla="*/ 5982939 w 6398680"/>
                <a:gd name="connsiteY141" fmla="*/ 2776386 h 6486520"/>
                <a:gd name="connsiteX142" fmla="*/ 6152173 w 6398680"/>
                <a:gd name="connsiteY142" fmla="*/ 2890209 h 6486520"/>
                <a:gd name="connsiteX143" fmla="*/ 6191097 w 6398680"/>
                <a:gd name="connsiteY143" fmla="*/ 3090092 h 648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6398680" h="6486520">
                  <a:moveTo>
                    <a:pt x="6320613" y="2778811"/>
                  </a:moveTo>
                  <a:cubicBezTo>
                    <a:pt x="6253227" y="2677261"/>
                    <a:pt x="6151082" y="2607284"/>
                    <a:pt x="6032326" y="2580759"/>
                  </a:cubicBezTo>
                  <a:cubicBezTo>
                    <a:pt x="6108935" y="2434521"/>
                    <a:pt x="6105811" y="2252058"/>
                    <a:pt x="6008227" y="2105028"/>
                  </a:cubicBezTo>
                  <a:cubicBezTo>
                    <a:pt x="5938808" y="2000360"/>
                    <a:pt x="5834084" y="1932759"/>
                    <a:pt x="5720088" y="1907174"/>
                  </a:cubicBezTo>
                  <a:cubicBezTo>
                    <a:pt x="5740418" y="1868474"/>
                    <a:pt x="5755442" y="1826706"/>
                    <a:pt x="5764417" y="1782661"/>
                  </a:cubicBezTo>
                  <a:cubicBezTo>
                    <a:pt x="5789309" y="1660178"/>
                    <a:pt x="5765012" y="1535369"/>
                    <a:pt x="5695841" y="1431196"/>
                  </a:cubicBezTo>
                  <a:cubicBezTo>
                    <a:pt x="5628455" y="1329596"/>
                    <a:pt x="5526310" y="1259620"/>
                    <a:pt x="5407553" y="1233144"/>
                  </a:cubicBezTo>
                  <a:cubicBezTo>
                    <a:pt x="5484162" y="1086906"/>
                    <a:pt x="5481039" y="904443"/>
                    <a:pt x="5383455" y="757364"/>
                  </a:cubicBezTo>
                  <a:cubicBezTo>
                    <a:pt x="5240799" y="542337"/>
                    <a:pt x="4949337" y="483199"/>
                    <a:pt x="4733841" y="625626"/>
                  </a:cubicBezTo>
                  <a:lnTo>
                    <a:pt x="4267245" y="934037"/>
                  </a:lnTo>
                  <a:cubicBezTo>
                    <a:pt x="4018526" y="808139"/>
                    <a:pt x="3753989" y="718812"/>
                    <a:pt x="3479436" y="667938"/>
                  </a:cubicBezTo>
                  <a:cubicBezTo>
                    <a:pt x="3392663" y="536448"/>
                    <a:pt x="3291757" y="414212"/>
                    <a:pt x="3178802" y="304942"/>
                  </a:cubicBezTo>
                  <a:lnTo>
                    <a:pt x="2985767" y="118223"/>
                  </a:lnTo>
                  <a:cubicBezTo>
                    <a:pt x="2844400" y="-18563"/>
                    <a:pt x="2622705" y="-39100"/>
                    <a:pt x="2458578" y="69427"/>
                  </a:cubicBezTo>
                  <a:cubicBezTo>
                    <a:pt x="2264403" y="197750"/>
                    <a:pt x="2211050" y="459840"/>
                    <a:pt x="2339624" y="653636"/>
                  </a:cubicBezTo>
                  <a:cubicBezTo>
                    <a:pt x="2344681" y="661307"/>
                    <a:pt x="2349640" y="669027"/>
                    <a:pt x="2354549" y="676747"/>
                  </a:cubicBezTo>
                  <a:cubicBezTo>
                    <a:pt x="1721793" y="804526"/>
                    <a:pt x="1145118" y="1139661"/>
                    <a:pt x="718290" y="1630732"/>
                  </a:cubicBezTo>
                  <a:cubicBezTo>
                    <a:pt x="255115" y="2163672"/>
                    <a:pt x="0" y="2846214"/>
                    <a:pt x="0" y="3552609"/>
                  </a:cubicBezTo>
                  <a:cubicBezTo>
                    <a:pt x="0" y="3688009"/>
                    <a:pt x="9272" y="3823656"/>
                    <a:pt x="27619" y="3955691"/>
                  </a:cubicBezTo>
                  <a:cubicBezTo>
                    <a:pt x="168986" y="4982127"/>
                    <a:pt x="854054" y="5866680"/>
                    <a:pt x="1815410" y="6264219"/>
                  </a:cubicBezTo>
                  <a:cubicBezTo>
                    <a:pt x="2171927" y="6411694"/>
                    <a:pt x="2550212" y="6486521"/>
                    <a:pt x="2939603" y="6486521"/>
                  </a:cubicBezTo>
                  <a:cubicBezTo>
                    <a:pt x="3556293" y="6486521"/>
                    <a:pt x="4146604" y="6298020"/>
                    <a:pt x="4646769" y="5941457"/>
                  </a:cubicBezTo>
                  <a:cubicBezTo>
                    <a:pt x="5136075" y="5592565"/>
                    <a:pt x="5502162" y="5111093"/>
                    <a:pt x="5705510" y="4549105"/>
                  </a:cubicBezTo>
                  <a:cubicBezTo>
                    <a:pt x="5724501" y="4496746"/>
                    <a:pt x="5697279" y="4438894"/>
                    <a:pt x="5644818" y="4419990"/>
                  </a:cubicBezTo>
                  <a:cubicBezTo>
                    <a:pt x="5592307" y="4401085"/>
                    <a:pt x="5534392" y="4428205"/>
                    <a:pt x="5515451" y="4480613"/>
                  </a:cubicBezTo>
                  <a:cubicBezTo>
                    <a:pt x="5326085" y="5003951"/>
                    <a:pt x="4985088" y="5452315"/>
                    <a:pt x="4529252" y="5777304"/>
                  </a:cubicBezTo>
                  <a:cubicBezTo>
                    <a:pt x="4063599" y="6109321"/>
                    <a:pt x="3513898" y="6284806"/>
                    <a:pt x="2939603" y="6284806"/>
                  </a:cubicBezTo>
                  <a:cubicBezTo>
                    <a:pt x="2642688" y="6284806"/>
                    <a:pt x="2352764" y="6238040"/>
                    <a:pt x="2075285" y="6145794"/>
                  </a:cubicBezTo>
                  <a:lnTo>
                    <a:pt x="2897506" y="5602363"/>
                  </a:lnTo>
                  <a:cubicBezTo>
                    <a:pt x="2897555" y="5602314"/>
                    <a:pt x="2897605" y="5602314"/>
                    <a:pt x="2897654" y="5602264"/>
                  </a:cubicBezTo>
                  <a:cubicBezTo>
                    <a:pt x="2897704" y="5602264"/>
                    <a:pt x="2897704" y="5602215"/>
                    <a:pt x="2897754" y="5602165"/>
                  </a:cubicBezTo>
                  <a:lnTo>
                    <a:pt x="3581086" y="5150536"/>
                  </a:lnTo>
                  <a:lnTo>
                    <a:pt x="3581136" y="5150536"/>
                  </a:lnTo>
                  <a:cubicBezTo>
                    <a:pt x="3642472" y="5109955"/>
                    <a:pt x="3684372" y="5047996"/>
                    <a:pt x="3699049" y="4975990"/>
                  </a:cubicBezTo>
                  <a:cubicBezTo>
                    <a:pt x="3713726" y="4903985"/>
                    <a:pt x="3699446" y="4830544"/>
                    <a:pt x="3658786" y="4769328"/>
                  </a:cubicBezTo>
                  <a:lnTo>
                    <a:pt x="3649761" y="4755669"/>
                  </a:lnTo>
                  <a:lnTo>
                    <a:pt x="3782501" y="4667926"/>
                  </a:lnTo>
                  <a:cubicBezTo>
                    <a:pt x="3877208" y="4605323"/>
                    <a:pt x="3991105" y="4580777"/>
                    <a:pt x="4103267" y="4598741"/>
                  </a:cubicBezTo>
                  <a:cubicBezTo>
                    <a:pt x="4265658" y="4624772"/>
                    <a:pt x="4430578" y="4589141"/>
                    <a:pt x="4567631" y="4498528"/>
                  </a:cubicBezTo>
                  <a:lnTo>
                    <a:pt x="5668619" y="3770852"/>
                  </a:lnTo>
                  <a:cubicBezTo>
                    <a:pt x="5661082" y="3866167"/>
                    <a:pt x="5648686" y="3960937"/>
                    <a:pt x="5631381" y="4054123"/>
                  </a:cubicBezTo>
                  <a:cubicBezTo>
                    <a:pt x="5621166" y="4108907"/>
                    <a:pt x="5657413" y="4161562"/>
                    <a:pt x="5712303" y="4171707"/>
                  </a:cubicBezTo>
                  <a:cubicBezTo>
                    <a:pt x="5718502" y="4172895"/>
                    <a:pt x="5724749" y="4173439"/>
                    <a:pt x="5730848" y="4173439"/>
                  </a:cubicBezTo>
                  <a:cubicBezTo>
                    <a:pt x="5778599" y="4173439"/>
                    <a:pt x="5821044" y="4139490"/>
                    <a:pt x="5830068" y="4090942"/>
                  </a:cubicBezTo>
                  <a:cubicBezTo>
                    <a:pt x="5858084" y="3940548"/>
                    <a:pt x="5874199" y="3786491"/>
                    <a:pt x="5878364" y="3632236"/>
                  </a:cubicBezTo>
                  <a:lnTo>
                    <a:pt x="6188618" y="3427156"/>
                  </a:lnTo>
                  <a:cubicBezTo>
                    <a:pt x="6292995" y="3358170"/>
                    <a:pt x="6364248" y="3252710"/>
                    <a:pt x="6389140" y="3130276"/>
                  </a:cubicBezTo>
                  <a:cubicBezTo>
                    <a:pt x="6414081" y="3007793"/>
                    <a:pt x="6389735" y="2882983"/>
                    <a:pt x="6320613" y="2778811"/>
                  </a:cubicBezTo>
                  <a:close/>
                  <a:moveTo>
                    <a:pt x="4071036" y="1063696"/>
                  </a:moveTo>
                  <a:lnTo>
                    <a:pt x="3762270" y="1267786"/>
                  </a:lnTo>
                  <a:lnTo>
                    <a:pt x="3701479" y="1104326"/>
                  </a:lnTo>
                  <a:cubicBezTo>
                    <a:pt x="3676091" y="1036131"/>
                    <a:pt x="3646985" y="969272"/>
                    <a:pt x="3614754" y="903849"/>
                  </a:cubicBezTo>
                  <a:cubicBezTo>
                    <a:pt x="3771394" y="943489"/>
                    <a:pt x="3923917" y="996936"/>
                    <a:pt x="4071036" y="1063696"/>
                  </a:cubicBezTo>
                  <a:close/>
                  <a:moveTo>
                    <a:pt x="870962" y="1762916"/>
                  </a:moveTo>
                  <a:cubicBezTo>
                    <a:pt x="1281180" y="1290946"/>
                    <a:pt x="1839955" y="973677"/>
                    <a:pt x="2451240" y="863664"/>
                  </a:cubicBezTo>
                  <a:cubicBezTo>
                    <a:pt x="2549319" y="1100812"/>
                    <a:pt x="2572822" y="1365772"/>
                    <a:pt x="2514213" y="1618311"/>
                  </a:cubicBezTo>
                  <a:lnTo>
                    <a:pt x="2267824" y="2680675"/>
                  </a:lnTo>
                  <a:cubicBezTo>
                    <a:pt x="2229098" y="2639402"/>
                    <a:pt x="2178819" y="2610946"/>
                    <a:pt x="2122193" y="2599465"/>
                  </a:cubicBezTo>
                  <a:cubicBezTo>
                    <a:pt x="2049997" y="2584767"/>
                    <a:pt x="1976462" y="2599069"/>
                    <a:pt x="1915126" y="2639650"/>
                  </a:cubicBezTo>
                  <a:lnTo>
                    <a:pt x="1217215" y="3100880"/>
                  </a:lnTo>
                  <a:cubicBezTo>
                    <a:pt x="1217166" y="3100880"/>
                    <a:pt x="1217166" y="3100880"/>
                    <a:pt x="1217116" y="3100930"/>
                  </a:cubicBezTo>
                  <a:cubicBezTo>
                    <a:pt x="1217116" y="3100930"/>
                    <a:pt x="1217066" y="3100930"/>
                    <a:pt x="1217066" y="3100979"/>
                  </a:cubicBezTo>
                  <a:lnTo>
                    <a:pt x="210489" y="3766250"/>
                  </a:lnTo>
                  <a:cubicBezTo>
                    <a:pt x="204985" y="3695383"/>
                    <a:pt x="202109" y="3623971"/>
                    <a:pt x="202109" y="3552609"/>
                  </a:cubicBezTo>
                  <a:cubicBezTo>
                    <a:pt x="202109" y="2894811"/>
                    <a:pt x="439671" y="2259184"/>
                    <a:pt x="870962" y="1762916"/>
                  </a:cubicBezTo>
                  <a:close/>
                  <a:moveTo>
                    <a:pt x="3501006" y="4935757"/>
                  </a:moveTo>
                  <a:cubicBezTo>
                    <a:pt x="3497089" y="4954958"/>
                    <a:pt x="3485883" y="4971537"/>
                    <a:pt x="3469470" y="4982374"/>
                  </a:cubicBezTo>
                  <a:lnTo>
                    <a:pt x="3469519" y="4982374"/>
                  </a:lnTo>
                  <a:lnTo>
                    <a:pt x="2869341" y="5379023"/>
                  </a:lnTo>
                  <a:lnTo>
                    <a:pt x="1755412" y="3721018"/>
                  </a:lnTo>
                  <a:cubicBezTo>
                    <a:pt x="1724322" y="3674746"/>
                    <a:pt x="1661547" y="3662424"/>
                    <a:pt x="1615185" y="3693453"/>
                  </a:cubicBezTo>
                  <a:cubicBezTo>
                    <a:pt x="1568873" y="3724482"/>
                    <a:pt x="1556476" y="3787084"/>
                    <a:pt x="1587566" y="3833356"/>
                  </a:cubicBezTo>
                  <a:lnTo>
                    <a:pt x="2700802" y="5490421"/>
                  </a:lnTo>
                  <a:lnTo>
                    <a:pt x="1844021" y="6056715"/>
                  </a:lnTo>
                  <a:cubicBezTo>
                    <a:pt x="992644" y="5685058"/>
                    <a:pt x="383392" y="4900174"/>
                    <a:pt x="236918" y="3986869"/>
                  </a:cubicBezTo>
                  <a:lnTo>
                    <a:pt x="1244685" y="3322984"/>
                  </a:lnTo>
                  <a:lnTo>
                    <a:pt x="1360665" y="3495698"/>
                  </a:lnTo>
                  <a:cubicBezTo>
                    <a:pt x="1380201" y="3524698"/>
                    <a:pt x="1412134" y="3540385"/>
                    <a:pt x="1444712" y="3540385"/>
                  </a:cubicBezTo>
                  <a:cubicBezTo>
                    <a:pt x="1464050" y="3540385"/>
                    <a:pt x="1483636" y="3534892"/>
                    <a:pt x="1500892" y="3523312"/>
                  </a:cubicBezTo>
                  <a:cubicBezTo>
                    <a:pt x="1547254" y="3492283"/>
                    <a:pt x="1559650" y="3429631"/>
                    <a:pt x="1528560" y="3383359"/>
                  </a:cubicBezTo>
                  <a:lnTo>
                    <a:pt x="1413374" y="3211882"/>
                  </a:lnTo>
                  <a:lnTo>
                    <a:pt x="2026742" y="2807811"/>
                  </a:lnTo>
                  <a:cubicBezTo>
                    <a:pt x="2043055" y="2796973"/>
                    <a:pt x="2062641" y="2793212"/>
                    <a:pt x="2081880" y="2797121"/>
                  </a:cubicBezTo>
                  <a:cubicBezTo>
                    <a:pt x="2101119" y="2801031"/>
                    <a:pt x="2117730" y="2812215"/>
                    <a:pt x="2128589" y="2828546"/>
                  </a:cubicBezTo>
                  <a:lnTo>
                    <a:pt x="3490296" y="4880726"/>
                  </a:lnTo>
                  <a:cubicBezTo>
                    <a:pt x="3501105" y="4897007"/>
                    <a:pt x="3504923" y="4916555"/>
                    <a:pt x="3501006" y="4935757"/>
                  </a:cubicBezTo>
                  <a:close/>
                  <a:moveTo>
                    <a:pt x="6191097" y="3090092"/>
                  </a:moveTo>
                  <a:cubicBezTo>
                    <a:pt x="6176916" y="3159771"/>
                    <a:pt x="6136405" y="3219751"/>
                    <a:pt x="6077002" y="3258995"/>
                  </a:cubicBezTo>
                  <a:lnTo>
                    <a:pt x="5722320" y="3493421"/>
                  </a:lnTo>
                  <a:cubicBezTo>
                    <a:pt x="5722220" y="3493471"/>
                    <a:pt x="5722121" y="3493570"/>
                    <a:pt x="5721973" y="3493619"/>
                  </a:cubicBezTo>
                  <a:lnTo>
                    <a:pt x="4456015" y="4330367"/>
                  </a:lnTo>
                  <a:cubicBezTo>
                    <a:pt x="4361308" y="4392969"/>
                    <a:pt x="4247411" y="4417565"/>
                    <a:pt x="4135249" y="4399551"/>
                  </a:cubicBezTo>
                  <a:cubicBezTo>
                    <a:pt x="3972907" y="4373570"/>
                    <a:pt x="3807987" y="4409152"/>
                    <a:pt x="3670885" y="4499765"/>
                  </a:cubicBezTo>
                  <a:lnTo>
                    <a:pt x="3538145" y="4587508"/>
                  </a:lnTo>
                  <a:lnTo>
                    <a:pt x="2422877" y="2906738"/>
                  </a:lnTo>
                  <a:lnTo>
                    <a:pt x="2711165" y="1663840"/>
                  </a:lnTo>
                  <a:cubicBezTo>
                    <a:pt x="2785394" y="1343651"/>
                    <a:pt x="2746271" y="1006389"/>
                    <a:pt x="2604854" y="712577"/>
                  </a:cubicBezTo>
                  <a:cubicBezTo>
                    <a:pt x="2603565" y="709509"/>
                    <a:pt x="2602177" y="706539"/>
                    <a:pt x="2600590" y="703619"/>
                  </a:cubicBezTo>
                  <a:cubicBezTo>
                    <a:pt x="2573417" y="648094"/>
                    <a:pt x="2542576" y="594201"/>
                    <a:pt x="2508114" y="542238"/>
                  </a:cubicBezTo>
                  <a:cubicBezTo>
                    <a:pt x="2441075" y="441183"/>
                    <a:pt x="2468892" y="304546"/>
                    <a:pt x="2570194" y="237588"/>
                  </a:cubicBezTo>
                  <a:cubicBezTo>
                    <a:pt x="2655778" y="181023"/>
                    <a:pt x="2771411" y="191713"/>
                    <a:pt x="2845094" y="263025"/>
                  </a:cubicBezTo>
                  <a:lnTo>
                    <a:pt x="3038129" y="449794"/>
                  </a:lnTo>
                  <a:cubicBezTo>
                    <a:pt x="3246932" y="651855"/>
                    <a:pt x="3410811" y="902463"/>
                    <a:pt x="3511964" y="1174550"/>
                  </a:cubicBezTo>
                  <a:lnTo>
                    <a:pt x="3617085" y="1457177"/>
                  </a:lnTo>
                  <a:cubicBezTo>
                    <a:pt x="3617283" y="1457722"/>
                    <a:pt x="3617481" y="1458167"/>
                    <a:pt x="3617680" y="1458662"/>
                  </a:cubicBezTo>
                  <a:cubicBezTo>
                    <a:pt x="3617928" y="1459305"/>
                    <a:pt x="3618225" y="1459998"/>
                    <a:pt x="3618473" y="1460641"/>
                  </a:cubicBezTo>
                  <a:cubicBezTo>
                    <a:pt x="3619217" y="1462373"/>
                    <a:pt x="3619911" y="1463957"/>
                    <a:pt x="3620655" y="1465293"/>
                  </a:cubicBezTo>
                  <a:cubicBezTo>
                    <a:pt x="3622688" y="1469549"/>
                    <a:pt x="3624919" y="1473756"/>
                    <a:pt x="3627597" y="1477764"/>
                  </a:cubicBezTo>
                  <a:cubicBezTo>
                    <a:pt x="3658439" y="1524234"/>
                    <a:pt x="3721114" y="1536952"/>
                    <a:pt x="3767625" y="1506171"/>
                  </a:cubicBezTo>
                  <a:lnTo>
                    <a:pt x="4845457" y="793837"/>
                  </a:lnTo>
                  <a:cubicBezTo>
                    <a:pt x="4968031" y="712824"/>
                    <a:pt x="5133794" y="746427"/>
                    <a:pt x="5214965" y="868762"/>
                  </a:cubicBezTo>
                  <a:cubicBezTo>
                    <a:pt x="5296136" y="991097"/>
                    <a:pt x="5262467" y="1156536"/>
                    <a:pt x="5139893" y="1237548"/>
                  </a:cubicBezTo>
                  <a:lnTo>
                    <a:pt x="5046326" y="1299409"/>
                  </a:lnTo>
                  <a:cubicBezTo>
                    <a:pt x="5046326" y="1299409"/>
                    <a:pt x="5046276" y="1299409"/>
                    <a:pt x="5046227" y="1299458"/>
                  </a:cubicBezTo>
                  <a:lnTo>
                    <a:pt x="4837523" y="1437431"/>
                  </a:lnTo>
                  <a:cubicBezTo>
                    <a:pt x="4837226" y="1437629"/>
                    <a:pt x="4837027" y="1437827"/>
                    <a:pt x="4836730" y="1437976"/>
                  </a:cubicBezTo>
                  <a:cubicBezTo>
                    <a:pt x="4835540" y="1438817"/>
                    <a:pt x="4834399" y="1439609"/>
                    <a:pt x="4833457" y="1440401"/>
                  </a:cubicBezTo>
                  <a:cubicBezTo>
                    <a:pt x="4790318" y="1472024"/>
                    <a:pt x="4779161" y="1532152"/>
                    <a:pt x="4809061" y="1577186"/>
                  </a:cubicBezTo>
                  <a:cubicBezTo>
                    <a:pt x="4839854" y="1623656"/>
                    <a:pt x="4902579" y="1636374"/>
                    <a:pt x="4949139" y="1605592"/>
                  </a:cubicBezTo>
                  <a:lnTo>
                    <a:pt x="5157992" y="1467520"/>
                  </a:lnTo>
                  <a:cubicBezTo>
                    <a:pt x="5217345" y="1428375"/>
                    <a:pt x="5288400" y="1414568"/>
                    <a:pt x="5358167" y="1428721"/>
                  </a:cubicBezTo>
                  <a:cubicBezTo>
                    <a:pt x="5427933" y="1442875"/>
                    <a:pt x="5488080" y="1483307"/>
                    <a:pt x="5527351" y="1542594"/>
                  </a:cubicBezTo>
                  <a:cubicBezTo>
                    <a:pt x="5566672" y="1601831"/>
                    <a:pt x="5580556" y="1672847"/>
                    <a:pt x="5566374" y="1742477"/>
                  </a:cubicBezTo>
                  <a:cubicBezTo>
                    <a:pt x="5552193" y="1812156"/>
                    <a:pt x="5511682" y="1872136"/>
                    <a:pt x="5452279" y="1911380"/>
                  </a:cubicBezTo>
                  <a:lnTo>
                    <a:pt x="5149909" y="2111264"/>
                  </a:lnTo>
                  <a:cubicBezTo>
                    <a:pt x="5103349" y="2141996"/>
                    <a:pt x="5090605" y="2204549"/>
                    <a:pt x="5121447" y="2251018"/>
                  </a:cubicBezTo>
                  <a:cubicBezTo>
                    <a:pt x="5140885" y="2280315"/>
                    <a:pt x="5173016" y="2296201"/>
                    <a:pt x="5205792" y="2296201"/>
                  </a:cubicBezTo>
                  <a:cubicBezTo>
                    <a:pt x="5224931" y="2296201"/>
                    <a:pt x="5244319" y="2290757"/>
                    <a:pt x="5261476" y="2279425"/>
                  </a:cubicBezTo>
                  <a:lnTo>
                    <a:pt x="5308284" y="2248494"/>
                  </a:lnTo>
                  <a:lnTo>
                    <a:pt x="5470229" y="2141451"/>
                  </a:lnTo>
                  <a:cubicBezTo>
                    <a:pt x="5592853" y="2060439"/>
                    <a:pt x="5758566" y="2094042"/>
                    <a:pt x="5839737" y="2216377"/>
                  </a:cubicBezTo>
                  <a:cubicBezTo>
                    <a:pt x="5920908" y="2338761"/>
                    <a:pt x="5887240" y="2504151"/>
                    <a:pt x="5764665" y="2585213"/>
                  </a:cubicBezTo>
                  <a:lnTo>
                    <a:pt x="5613629" y="2685030"/>
                  </a:lnTo>
                  <a:cubicBezTo>
                    <a:pt x="5612836" y="2685525"/>
                    <a:pt x="5612042" y="2686070"/>
                    <a:pt x="5611249" y="2686614"/>
                  </a:cubicBezTo>
                  <a:lnTo>
                    <a:pt x="5462295" y="2785046"/>
                  </a:lnTo>
                  <a:cubicBezTo>
                    <a:pt x="5415735" y="2815778"/>
                    <a:pt x="5402992" y="2878381"/>
                    <a:pt x="5433833" y="2924851"/>
                  </a:cubicBezTo>
                  <a:cubicBezTo>
                    <a:pt x="5453271" y="2954148"/>
                    <a:pt x="5485402" y="2970033"/>
                    <a:pt x="5518178" y="2970033"/>
                  </a:cubicBezTo>
                  <a:cubicBezTo>
                    <a:pt x="5537318" y="2970033"/>
                    <a:pt x="5556705" y="2964590"/>
                    <a:pt x="5573862" y="2953257"/>
                  </a:cubicBezTo>
                  <a:lnTo>
                    <a:pt x="5620670" y="2922327"/>
                  </a:lnTo>
                  <a:cubicBezTo>
                    <a:pt x="5620670" y="2922327"/>
                    <a:pt x="5620670" y="2922277"/>
                    <a:pt x="5620720" y="2922277"/>
                  </a:cubicBezTo>
                  <a:lnTo>
                    <a:pt x="5782665" y="2815284"/>
                  </a:lnTo>
                  <a:cubicBezTo>
                    <a:pt x="5842018" y="2776039"/>
                    <a:pt x="5913123" y="2762183"/>
                    <a:pt x="5982939" y="2776386"/>
                  </a:cubicBezTo>
                  <a:cubicBezTo>
                    <a:pt x="6052755" y="2790490"/>
                    <a:pt x="6112852" y="2830971"/>
                    <a:pt x="6152173" y="2890209"/>
                  </a:cubicBezTo>
                  <a:cubicBezTo>
                    <a:pt x="6191444" y="2949446"/>
                    <a:pt x="6205279" y="3020462"/>
                    <a:pt x="6191097" y="3090092"/>
                  </a:cubicBez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664239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00CE1B1-0E5D-4B0F-8D5B-430683193BC3}"/>
              </a:ext>
            </a:extLst>
          </p:cNvPr>
          <p:cNvSpPr txBox="1">
            <a:spLocks/>
          </p:cNvSpPr>
          <p:nvPr/>
        </p:nvSpPr>
        <p:spPr>
          <a:xfrm>
            <a:off x="9372599" y="889121"/>
            <a:ext cx="2464295" cy="1843562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>
              <a:lnSpc>
                <a:spcPct val="90000"/>
              </a:lnSpc>
              <a:tabLst>
                <a:tab pos="1561032" algn="l"/>
                <a:tab pos="3144050" algn="l"/>
              </a:tabLst>
            </a:pPr>
            <a:r>
              <a:rPr lang="en-ZA" sz="4400" kern="0" dirty="0">
                <a:solidFill>
                  <a:srgbClr val="061C33"/>
                </a:solidFill>
                <a:latin typeface="+mn-lt"/>
              </a:rPr>
              <a:t>Cash Flow </a:t>
            </a:r>
            <a:r>
              <a:rPr lang="en-ZA" sz="4400" b="1" kern="0" dirty="0">
                <a:solidFill>
                  <a:srgbClr val="3D7CC9"/>
                </a:solidFill>
              </a:rPr>
              <a:t>quality</a:t>
            </a:r>
            <a:r>
              <a:rPr lang="en-ZA" sz="4400" b="1" kern="0" dirty="0">
                <a:solidFill>
                  <a:srgbClr val="5089CE"/>
                </a:solidFill>
              </a:rPr>
              <a:t> </a:t>
            </a:r>
            <a:endParaRPr lang="en-ZA"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82788-D065-44BF-BD90-6DCA9B6A7F8F}"/>
              </a:ext>
            </a:extLst>
          </p:cNvPr>
          <p:cNvSpPr txBox="1"/>
          <p:nvPr/>
        </p:nvSpPr>
        <p:spPr>
          <a:xfrm>
            <a:off x="9372599" y="2732683"/>
            <a:ext cx="152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rgbClr val="061C33"/>
                </a:solidFill>
                <a:latin typeface="Geomanist Light" panose="02000503000000020004" pitchFamily="50" charset="0"/>
              </a:rPr>
              <a:t>– MILOK’S numbers 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03BCF875-033F-4026-860D-A14022572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86292"/>
              </p:ext>
            </p:extLst>
          </p:nvPr>
        </p:nvGraphicFramePr>
        <p:xfrm>
          <a:off x="500557" y="660401"/>
          <a:ext cx="8021145" cy="4855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9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2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52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Profitability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3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Ideal</a:t>
                      </a:r>
                      <a:r>
                        <a:rPr sz="2000" b="1" spc="6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2000" b="1" spc="25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Profile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R="14224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G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ood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A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verage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B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ad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solidFill>
                      <a:srgbClr val="061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Sales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100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5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GM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1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%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40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716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000" b="1" spc="55" dirty="0">
                          <a:solidFill>
                            <a:srgbClr val="EA902A"/>
                          </a:solidFill>
                          <a:latin typeface="+mj-lt"/>
                          <a:cs typeface="Arial"/>
                        </a:rPr>
                        <a:t>37</a:t>
                      </a:r>
                      <a:r>
                        <a:rPr lang="en-US" sz="2000" b="1" spc="55" dirty="0">
                          <a:solidFill>
                            <a:srgbClr val="EA902A"/>
                          </a:solidFill>
                          <a:latin typeface="+mj-lt"/>
                          <a:cs typeface="Arial"/>
                        </a:rPr>
                        <a:t>,5</a:t>
                      </a:r>
                      <a:endParaRPr sz="2000" b="1" dirty="0">
                        <a:solidFill>
                          <a:srgbClr val="EA902A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0885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4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OH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1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%</a:t>
                      </a:r>
                      <a:endParaRPr sz="2000" b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28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1365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55" dirty="0">
                          <a:solidFill>
                            <a:srgbClr val="EA902A"/>
                          </a:solidFill>
                          <a:latin typeface="+mj-lt"/>
                          <a:cs typeface="Arial"/>
                        </a:rPr>
                        <a:t>28</a:t>
                      </a:r>
                      <a:endParaRPr sz="2000" b="1" dirty="0">
                        <a:solidFill>
                          <a:srgbClr val="EA902A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EBIT</a:t>
                      </a:r>
                      <a:r>
                        <a:rPr sz="2000" b="0" spc="7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0" spc="1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%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12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65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2000" b="1" spc="55" dirty="0">
                          <a:solidFill>
                            <a:srgbClr val="EA902A"/>
                          </a:solidFill>
                          <a:latin typeface="+mj-lt"/>
                          <a:cs typeface="Arial"/>
                        </a:rPr>
                        <a:t>9,5</a:t>
                      </a:r>
                      <a:endParaRPr sz="2000" b="1" dirty="0">
                        <a:solidFill>
                          <a:srgbClr val="EA902A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302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525">
                <a:tc gridSpan="5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1" spc="1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Working</a:t>
                      </a:r>
                      <a:r>
                        <a:rPr sz="2000" b="1" spc="7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2000" b="1" spc="40" dirty="0">
                          <a:solidFill>
                            <a:srgbClr val="FFFFFF"/>
                          </a:solidFill>
                          <a:latin typeface="+mj-lt"/>
                          <a:cs typeface="Arial"/>
                        </a:rPr>
                        <a:t>Capital</a:t>
                      </a:r>
                      <a:endParaRPr sz="2000" dirty="0"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solidFill>
                      <a:srgbClr val="3D7C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Receivable</a:t>
                      </a:r>
                      <a:r>
                        <a:rPr sz="2000" b="0" spc="6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</a:t>
                      </a: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ays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2000" b="1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76</a:t>
                      </a:r>
                      <a:endParaRPr sz="2000" b="1" dirty="0">
                        <a:solidFill>
                          <a:srgbClr val="DE35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54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Inventory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</a:t>
                      </a: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ays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50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2000" b="1" dirty="0">
                          <a:solidFill>
                            <a:srgbClr val="DE354E"/>
                          </a:solidFill>
                          <a:latin typeface="+mj-lt"/>
                          <a:cs typeface="Arial"/>
                        </a:rPr>
                        <a:t>78</a:t>
                      </a:r>
                      <a:endParaRPr sz="2000" b="1" dirty="0">
                        <a:solidFill>
                          <a:srgbClr val="DE35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52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Payable</a:t>
                      </a:r>
                      <a:r>
                        <a:rPr sz="2000" b="0" spc="6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</a:t>
                      </a:r>
                      <a:r>
                        <a:rPr sz="20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ays</a:t>
                      </a:r>
                      <a:endParaRPr sz="20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20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60</a:t>
                      </a:r>
                      <a:endParaRPr sz="2000" b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13525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lang="en-US" sz="2000" b="1" dirty="0">
                          <a:solidFill>
                            <a:srgbClr val="84C64E"/>
                          </a:solidFill>
                          <a:latin typeface="+mj-lt"/>
                          <a:cs typeface="Arial"/>
                        </a:rPr>
                        <a:t>85</a:t>
                      </a:r>
                      <a:endParaRPr sz="2000" b="1" dirty="0">
                        <a:solidFill>
                          <a:srgbClr val="84C64E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3175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20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1730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091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7C1D0F8D-67FC-46B6-B83F-14EB79D0D6E6}"/>
              </a:ext>
            </a:extLst>
          </p:cNvPr>
          <p:cNvGrpSpPr/>
          <p:nvPr/>
        </p:nvGrpSpPr>
        <p:grpSpPr>
          <a:xfrm>
            <a:off x="-1" y="4263298"/>
            <a:ext cx="13676277" cy="2464206"/>
            <a:chOff x="-1" y="4263298"/>
            <a:chExt cx="13676277" cy="24642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B24E2BA-A347-49CB-A739-B66A5FBCF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263298"/>
              <a:ext cx="11344472" cy="60267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5707D6-0F2E-4442-9230-2B421D77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contras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012" y="4275483"/>
              <a:ext cx="3109264" cy="245202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886BD62-6054-4397-BEE6-81B1BCF24B03}"/>
              </a:ext>
            </a:extLst>
          </p:cNvPr>
          <p:cNvSpPr/>
          <p:nvPr/>
        </p:nvSpPr>
        <p:spPr>
          <a:xfrm>
            <a:off x="1321207" y="3326482"/>
            <a:ext cx="2315539" cy="2315539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4D864B-D973-4BA5-B004-AB4C6C2F7112}"/>
              </a:ext>
            </a:extLst>
          </p:cNvPr>
          <p:cNvSpPr/>
          <p:nvPr/>
        </p:nvSpPr>
        <p:spPr>
          <a:xfrm>
            <a:off x="8277224" y="3026945"/>
            <a:ext cx="2914616" cy="2914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901959" y="811495"/>
            <a:ext cx="10388082" cy="161751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>
              <a:spcBef>
                <a:spcPts val="133"/>
              </a:spcBef>
              <a:tabLst>
                <a:tab pos="1886599" algn="l"/>
                <a:tab pos="3122910" algn="l"/>
                <a:tab pos="3647200" algn="l"/>
              </a:tabLst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Your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>
                <a:solidFill>
                  <a:srgbClr val="3D7CC9"/>
                </a:solidFill>
              </a:rPr>
              <a:t>big 3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Cash Flow Measures 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1447" y="4597829"/>
            <a:ext cx="2652042" cy="877992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Net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Cash Flow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76762" y="4667271"/>
            <a:ext cx="2315540" cy="1044192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Marginal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Cash Flow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61C33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grpSp>
        <p:nvGrpSpPr>
          <p:cNvPr id="45" name="Graphic 65">
            <a:extLst>
              <a:ext uri="{FF2B5EF4-FFF2-40B4-BE49-F238E27FC236}">
                <a16:creationId xmlns:a16="http://schemas.microsoft.com/office/drawing/2014/main" id="{7396EA33-E851-46F4-ACFD-004554C0422E}"/>
              </a:ext>
            </a:extLst>
          </p:cNvPr>
          <p:cNvGrpSpPr/>
          <p:nvPr/>
        </p:nvGrpSpPr>
        <p:grpSpPr>
          <a:xfrm>
            <a:off x="1924470" y="3607413"/>
            <a:ext cx="1109011" cy="876838"/>
            <a:chOff x="3657599" y="1501082"/>
            <a:chExt cx="4876809" cy="3855843"/>
          </a:xfrm>
          <a:solidFill>
            <a:srgbClr val="255083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2A41597-2ACC-4A9F-9B00-1F3E49EEC93A}"/>
                </a:ext>
              </a:extLst>
            </p:cNvPr>
            <p:cNvSpPr/>
            <p:nvPr/>
          </p:nvSpPr>
          <p:spPr>
            <a:xfrm>
              <a:off x="3657599" y="1501082"/>
              <a:ext cx="4876809" cy="3855843"/>
            </a:xfrm>
            <a:custGeom>
              <a:avLst/>
              <a:gdLst>
                <a:gd name="connsiteX0" fmla="*/ 4816783 w 4876809"/>
                <a:gd name="connsiteY0" fmla="*/ 3121924 h 3855843"/>
                <a:gd name="connsiteX1" fmla="*/ 4235530 w 4876809"/>
                <a:gd name="connsiteY1" fmla="*/ 2786339 h 3855843"/>
                <a:gd name="connsiteX2" fmla="*/ 4115486 w 4876809"/>
                <a:gd name="connsiteY2" fmla="*/ 2786339 h 3855843"/>
                <a:gd name="connsiteX3" fmla="*/ 4055459 w 4876809"/>
                <a:gd name="connsiteY3" fmla="*/ 2890295 h 3855843"/>
                <a:gd name="connsiteX4" fmla="*/ 4055459 w 4876809"/>
                <a:gd name="connsiteY4" fmla="*/ 2947054 h 3855843"/>
                <a:gd name="connsiteX5" fmla="*/ 3643560 w 4876809"/>
                <a:gd name="connsiteY5" fmla="*/ 2947054 h 3855843"/>
                <a:gd name="connsiteX6" fmla="*/ 4013825 w 4876809"/>
                <a:gd name="connsiteY6" fmla="*/ 1937899 h 3855843"/>
                <a:gd name="connsiteX7" fmla="*/ 3928100 w 4876809"/>
                <a:gd name="connsiteY7" fmla="*/ 1427893 h 3855843"/>
                <a:gd name="connsiteX8" fmla="*/ 4401436 w 4876809"/>
                <a:gd name="connsiteY8" fmla="*/ 938289 h 3855843"/>
                <a:gd name="connsiteX9" fmla="*/ 4352878 w 4876809"/>
                <a:gd name="connsiteY9" fmla="*/ 849697 h 3855843"/>
                <a:gd name="connsiteX10" fmla="*/ 4264286 w 4876809"/>
                <a:gd name="connsiteY10" fmla="*/ 898255 h 3855843"/>
                <a:gd name="connsiteX11" fmla="*/ 3698148 w 4876809"/>
                <a:gd name="connsiteY11" fmla="*/ 1322575 h 3855843"/>
                <a:gd name="connsiteX12" fmla="*/ 3108293 w 4876809"/>
                <a:gd name="connsiteY12" fmla="*/ 732720 h 3855843"/>
                <a:gd name="connsiteX13" fmla="*/ 3698148 w 4876809"/>
                <a:gd name="connsiteY13" fmla="*/ 142865 h 3855843"/>
                <a:gd name="connsiteX14" fmla="*/ 4273001 w 4876809"/>
                <a:gd name="connsiteY14" fmla="*/ 600808 h 3855843"/>
                <a:gd name="connsiteX15" fmla="*/ 4358545 w 4876809"/>
                <a:gd name="connsiteY15" fmla="*/ 654539 h 3855843"/>
                <a:gd name="connsiteX16" fmla="*/ 4412285 w 4876809"/>
                <a:gd name="connsiteY16" fmla="*/ 568985 h 3855843"/>
                <a:gd name="connsiteX17" fmla="*/ 4157986 w 4876809"/>
                <a:gd name="connsiteY17" fmla="*/ 162335 h 3855843"/>
                <a:gd name="connsiteX18" fmla="*/ 3698158 w 4876809"/>
                <a:gd name="connsiteY18" fmla="*/ 0 h 3855843"/>
                <a:gd name="connsiteX19" fmla="*/ 3011015 w 4876809"/>
                <a:gd name="connsiteY19" fmla="*/ 478403 h 3855843"/>
                <a:gd name="connsiteX20" fmla="*/ 2438400 w 4876809"/>
                <a:gd name="connsiteY20" fmla="*/ 371104 h 3855843"/>
                <a:gd name="connsiteX21" fmla="*/ 1362075 w 4876809"/>
                <a:gd name="connsiteY21" fmla="*/ 371104 h 3855843"/>
                <a:gd name="connsiteX22" fmla="*/ 1290638 w 4876809"/>
                <a:gd name="connsiteY22" fmla="*/ 442541 h 3855843"/>
                <a:gd name="connsiteX23" fmla="*/ 1362075 w 4876809"/>
                <a:gd name="connsiteY23" fmla="*/ 513979 h 3855843"/>
                <a:gd name="connsiteX24" fmla="*/ 2438400 w 4876809"/>
                <a:gd name="connsiteY24" fmla="*/ 513979 h 3855843"/>
                <a:gd name="connsiteX25" fmla="*/ 2974562 w 4876809"/>
                <a:gd name="connsiteY25" fmla="*/ 617572 h 3855843"/>
                <a:gd name="connsiteX26" fmla="*/ 2965437 w 4876809"/>
                <a:gd name="connsiteY26" fmla="*/ 732720 h 3855843"/>
                <a:gd name="connsiteX27" fmla="*/ 2971419 w 4876809"/>
                <a:gd name="connsiteY27" fmla="*/ 824703 h 3855843"/>
                <a:gd name="connsiteX28" fmla="*/ 2438400 w 4876809"/>
                <a:gd name="connsiteY28" fmla="*/ 703221 h 3855843"/>
                <a:gd name="connsiteX29" fmla="*/ 1994735 w 4876809"/>
                <a:gd name="connsiteY29" fmla="*/ 785879 h 3855843"/>
                <a:gd name="connsiteX30" fmla="*/ 749894 w 4876809"/>
                <a:gd name="connsiteY30" fmla="*/ 785879 h 3855843"/>
                <a:gd name="connsiteX31" fmla="*/ 678456 w 4876809"/>
                <a:gd name="connsiteY31" fmla="*/ 857317 h 3855843"/>
                <a:gd name="connsiteX32" fmla="*/ 678456 w 4876809"/>
                <a:gd name="connsiteY32" fmla="*/ 945966 h 3855843"/>
                <a:gd name="connsiteX33" fmla="*/ 165706 w 4876809"/>
                <a:gd name="connsiteY33" fmla="*/ 649929 h 3855843"/>
                <a:gd name="connsiteX34" fmla="*/ 678456 w 4876809"/>
                <a:gd name="connsiteY34" fmla="*/ 353892 h 3855843"/>
                <a:gd name="connsiteX35" fmla="*/ 678456 w 4876809"/>
                <a:gd name="connsiteY35" fmla="*/ 442541 h 3855843"/>
                <a:gd name="connsiteX36" fmla="*/ 749894 w 4876809"/>
                <a:gd name="connsiteY36" fmla="*/ 513979 h 3855843"/>
                <a:gd name="connsiteX37" fmla="*/ 1028700 w 4876809"/>
                <a:gd name="connsiteY37" fmla="*/ 513979 h 3855843"/>
                <a:gd name="connsiteX38" fmla="*/ 1100138 w 4876809"/>
                <a:gd name="connsiteY38" fmla="*/ 442541 h 3855843"/>
                <a:gd name="connsiteX39" fmla="*/ 1028700 w 4876809"/>
                <a:gd name="connsiteY39" fmla="*/ 371104 h 3855843"/>
                <a:gd name="connsiteX40" fmla="*/ 821331 w 4876809"/>
                <a:gd name="connsiteY40" fmla="*/ 371104 h 3855843"/>
                <a:gd name="connsiteX41" fmla="*/ 821331 w 4876809"/>
                <a:gd name="connsiteY41" fmla="*/ 314344 h 3855843"/>
                <a:gd name="connsiteX42" fmla="*/ 761314 w 4876809"/>
                <a:gd name="connsiteY42" fmla="*/ 210379 h 3855843"/>
                <a:gd name="connsiteX43" fmla="*/ 641271 w 4876809"/>
                <a:gd name="connsiteY43" fmla="*/ 210379 h 3855843"/>
                <a:gd name="connsiteX44" fmla="*/ 60027 w 4876809"/>
                <a:gd name="connsiteY44" fmla="*/ 545964 h 3855843"/>
                <a:gd name="connsiteX45" fmla="*/ 0 w 4876809"/>
                <a:gd name="connsiteY45" fmla="*/ 649929 h 3855843"/>
                <a:gd name="connsiteX46" fmla="*/ 60017 w 4876809"/>
                <a:gd name="connsiteY46" fmla="*/ 753885 h 3855843"/>
                <a:gd name="connsiteX47" fmla="*/ 641271 w 4876809"/>
                <a:gd name="connsiteY47" fmla="*/ 1089470 h 3855843"/>
                <a:gd name="connsiteX48" fmla="*/ 701288 w 4876809"/>
                <a:gd name="connsiteY48" fmla="*/ 1105738 h 3855843"/>
                <a:gd name="connsiteX49" fmla="*/ 761314 w 4876809"/>
                <a:gd name="connsiteY49" fmla="*/ 1089470 h 3855843"/>
                <a:gd name="connsiteX50" fmla="*/ 821331 w 4876809"/>
                <a:gd name="connsiteY50" fmla="*/ 985504 h 3855843"/>
                <a:gd name="connsiteX51" fmla="*/ 821331 w 4876809"/>
                <a:gd name="connsiteY51" fmla="*/ 928745 h 3855843"/>
                <a:gd name="connsiteX52" fmla="*/ 1233087 w 4876809"/>
                <a:gd name="connsiteY52" fmla="*/ 928745 h 3855843"/>
                <a:gd name="connsiteX53" fmla="*/ 862965 w 4876809"/>
                <a:gd name="connsiteY53" fmla="*/ 1937899 h 3855843"/>
                <a:gd name="connsiteX54" fmla="*/ 942365 w 4876809"/>
                <a:gd name="connsiteY54" fmla="*/ 2429066 h 3855843"/>
                <a:gd name="connsiteX55" fmla="*/ 444056 w 4876809"/>
                <a:gd name="connsiteY55" fmla="*/ 3123114 h 3855843"/>
                <a:gd name="connsiteX56" fmla="*/ 1176785 w 4876809"/>
                <a:gd name="connsiteY56" fmla="*/ 3855844 h 3855843"/>
                <a:gd name="connsiteX57" fmla="*/ 1857327 w 4876809"/>
                <a:gd name="connsiteY57" fmla="*/ 3394158 h 3855843"/>
                <a:gd name="connsiteX58" fmla="*/ 2438410 w 4876809"/>
                <a:gd name="connsiteY58" fmla="*/ 3504695 h 3855843"/>
                <a:gd name="connsiteX59" fmla="*/ 3200410 w 4876809"/>
                <a:gd name="connsiteY59" fmla="*/ 3504695 h 3855843"/>
                <a:gd name="connsiteX60" fmla="*/ 3271847 w 4876809"/>
                <a:gd name="connsiteY60" fmla="*/ 3433258 h 3855843"/>
                <a:gd name="connsiteX61" fmla="*/ 3200410 w 4876809"/>
                <a:gd name="connsiteY61" fmla="*/ 3361820 h 3855843"/>
                <a:gd name="connsiteX62" fmla="*/ 2438410 w 4876809"/>
                <a:gd name="connsiteY62" fmla="*/ 3361820 h 3855843"/>
                <a:gd name="connsiteX63" fmla="*/ 1897189 w 4876809"/>
                <a:gd name="connsiteY63" fmla="*/ 3256169 h 3855843"/>
                <a:gd name="connsiteX64" fmla="*/ 1909515 w 4876809"/>
                <a:gd name="connsiteY64" fmla="*/ 3123114 h 3855843"/>
                <a:gd name="connsiteX65" fmla="*/ 1905505 w 4876809"/>
                <a:gd name="connsiteY65" fmla="*/ 3046591 h 3855843"/>
                <a:gd name="connsiteX66" fmla="*/ 2438410 w 4876809"/>
                <a:gd name="connsiteY66" fmla="*/ 3168025 h 3855843"/>
                <a:gd name="connsiteX67" fmla="*/ 2870073 w 4876809"/>
                <a:gd name="connsiteY67" fmla="*/ 3089939 h 3855843"/>
                <a:gd name="connsiteX68" fmla="*/ 4126906 w 4876809"/>
                <a:gd name="connsiteY68" fmla="*/ 3089939 h 3855843"/>
                <a:gd name="connsiteX69" fmla="*/ 4198344 w 4876809"/>
                <a:gd name="connsiteY69" fmla="*/ 3018501 h 3855843"/>
                <a:gd name="connsiteX70" fmla="*/ 4198344 w 4876809"/>
                <a:gd name="connsiteY70" fmla="*/ 2929852 h 3855843"/>
                <a:gd name="connsiteX71" fmla="*/ 4711103 w 4876809"/>
                <a:gd name="connsiteY71" fmla="*/ 3225889 h 3855843"/>
                <a:gd name="connsiteX72" fmla="*/ 4198344 w 4876809"/>
                <a:gd name="connsiteY72" fmla="*/ 3521926 h 3855843"/>
                <a:gd name="connsiteX73" fmla="*/ 4198344 w 4876809"/>
                <a:gd name="connsiteY73" fmla="*/ 3433267 h 3855843"/>
                <a:gd name="connsiteX74" fmla="*/ 4126906 w 4876809"/>
                <a:gd name="connsiteY74" fmla="*/ 3361830 h 3855843"/>
                <a:gd name="connsiteX75" fmla="*/ 3533775 w 4876809"/>
                <a:gd name="connsiteY75" fmla="*/ 3361830 h 3855843"/>
                <a:gd name="connsiteX76" fmla="*/ 3462338 w 4876809"/>
                <a:gd name="connsiteY76" fmla="*/ 3433267 h 3855843"/>
                <a:gd name="connsiteX77" fmla="*/ 3533775 w 4876809"/>
                <a:gd name="connsiteY77" fmla="*/ 3504705 h 3855843"/>
                <a:gd name="connsiteX78" fmla="*/ 4055469 w 4876809"/>
                <a:gd name="connsiteY78" fmla="*/ 3504705 h 3855843"/>
                <a:gd name="connsiteX79" fmla="*/ 4055469 w 4876809"/>
                <a:gd name="connsiteY79" fmla="*/ 3561474 h 3855843"/>
                <a:gd name="connsiteX80" fmla="*/ 4115495 w 4876809"/>
                <a:gd name="connsiteY80" fmla="*/ 3665430 h 3855843"/>
                <a:gd name="connsiteX81" fmla="*/ 4175522 w 4876809"/>
                <a:gd name="connsiteY81" fmla="*/ 3681698 h 3855843"/>
                <a:gd name="connsiteX82" fmla="*/ 4235539 w 4876809"/>
                <a:gd name="connsiteY82" fmla="*/ 3665430 h 3855843"/>
                <a:gd name="connsiteX83" fmla="*/ 4816793 w 4876809"/>
                <a:gd name="connsiteY83" fmla="*/ 3329845 h 3855843"/>
                <a:gd name="connsiteX84" fmla="*/ 4876810 w 4876809"/>
                <a:gd name="connsiteY84" fmla="*/ 3225889 h 3855843"/>
                <a:gd name="connsiteX85" fmla="*/ 4816783 w 4876809"/>
                <a:gd name="connsiteY85" fmla="*/ 3121924 h 3855843"/>
                <a:gd name="connsiteX86" fmla="*/ 3787750 w 4876809"/>
                <a:gd name="connsiteY86" fmla="*/ 1459868 h 3855843"/>
                <a:gd name="connsiteX87" fmla="*/ 3869160 w 4876809"/>
                <a:gd name="connsiteY87" fmla="*/ 1866471 h 3855843"/>
                <a:gd name="connsiteX88" fmla="*/ 3668801 w 4876809"/>
                <a:gd name="connsiteY88" fmla="*/ 1866471 h 3855843"/>
                <a:gd name="connsiteX89" fmla="*/ 3572847 w 4876809"/>
                <a:gd name="connsiteY89" fmla="*/ 1454506 h 3855843"/>
                <a:gd name="connsiteX90" fmla="*/ 3698167 w 4876809"/>
                <a:gd name="connsiteY90" fmla="*/ 1465450 h 3855843"/>
                <a:gd name="connsiteX91" fmla="*/ 3787750 w 4876809"/>
                <a:gd name="connsiteY91" fmla="*/ 1459868 h 3855843"/>
                <a:gd name="connsiteX92" fmla="*/ 1005850 w 4876809"/>
                <a:gd name="connsiteY92" fmla="*/ 1937909 h 3855843"/>
                <a:gd name="connsiteX93" fmla="*/ 1427883 w 4876809"/>
                <a:gd name="connsiteY93" fmla="*/ 928754 h 3855843"/>
                <a:gd name="connsiteX94" fmla="*/ 1728540 w 4876809"/>
                <a:gd name="connsiteY94" fmla="*/ 928754 h 3855843"/>
                <a:gd name="connsiteX95" fmla="*/ 1205998 w 4876809"/>
                <a:gd name="connsiteY95" fmla="*/ 1935623 h 3855843"/>
                <a:gd name="connsiteX96" fmla="*/ 1297219 w 4876809"/>
                <a:gd name="connsiteY96" fmla="*/ 2400462 h 3855843"/>
                <a:gd name="connsiteX97" fmla="*/ 1176776 w 4876809"/>
                <a:gd name="connsiteY97" fmla="*/ 2390394 h 3855843"/>
                <a:gd name="connsiteX98" fmla="*/ 1082250 w 4876809"/>
                <a:gd name="connsiteY98" fmla="*/ 2396700 h 3855843"/>
                <a:gd name="connsiteX99" fmla="*/ 1005850 w 4876809"/>
                <a:gd name="connsiteY99" fmla="*/ 1937909 h 3855843"/>
                <a:gd name="connsiteX100" fmla="*/ 1176776 w 4876809"/>
                <a:gd name="connsiteY100" fmla="*/ 3712969 h 3855843"/>
                <a:gd name="connsiteX101" fmla="*/ 586921 w 4876809"/>
                <a:gd name="connsiteY101" fmla="*/ 3123114 h 3855843"/>
                <a:gd name="connsiteX102" fmla="*/ 1176776 w 4876809"/>
                <a:gd name="connsiteY102" fmla="*/ 2533260 h 3855843"/>
                <a:gd name="connsiteX103" fmla="*/ 1766630 w 4876809"/>
                <a:gd name="connsiteY103" fmla="*/ 3123114 h 3855843"/>
                <a:gd name="connsiteX104" fmla="*/ 1176776 w 4876809"/>
                <a:gd name="connsiteY104" fmla="*/ 3712969 h 3855843"/>
                <a:gd name="connsiteX105" fmla="*/ 1859804 w 4876809"/>
                <a:gd name="connsiteY105" fmla="*/ 2858357 h 3855843"/>
                <a:gd name="connsiteX106" fmla="*/ 1482395 w 4876809"/>
                <a:gd name="connsiteY106" fmla="*/ 2457431 h 3855843"/>
                <a:gd name="connsiteX107" fmla="*/ 1348873 w 4876809"/>
                <a:gd name="connsiteY107" fmla="*/ 1935623 h 3855843"/>
                <a:gd name="connsiteX108" fmla="*/ 2438400 w 4876809"/>
                <a:gd name="connsiteY108" fmla="*/ 846096 h 3855843"/>
                <a:gd name="connsiteX109" fmla="*/ 3022635 w 4876809"/>
                <a:gd name="connsiteY109" fmla="*/ 1016460 h 3855843"/>
                <a:gd name="connsiteX110" fmla="*/ 3383690 w 4876809"/>
                <a:gd name="connsiteY110" fmla="*/ 1394403 h 3855843"/>
                <a:gd name="connsiteX111" fmla="*/ 3527917 w 4876809"/>
                <a:gd name="connsiteY111" fmla="*/ 1935623 h 3855843"/>
                <a:gd name="connsiteX112" fmla="*/ 2438391 w 4876809"/>
                <a:gd name="connsiteY112" fmla="*/ 3025150 h 3855843"/>
                <a:gd name="connsiteX113" fmla="*/ 1859804 w 4876809"/>
                <a:gd name="connsiteY113" fmla="*/ 2858357 h 3855843"/>
                <a:gd name="connsiteX114" fmla="*/ 3668535 w 4876809"/>
                <a:gd name="connsiteY114" fmla="*/ 2009337 h 3855843"/>
                <a:gd name="connsiteX115" fmla="*/ 3869208 w 4876809"/>
                <a:gd name="connsiteY115" fmla="*/ 2009337 h 3855843"/>
                <a:gd name="connsiteX116" fmla="*/ 3448945 w 4876809"/>
                <a:gd name="connsiteY116" fmla="*/ 2947054 h 3855843"/>
                <a:gd name="connsiteX117" fmla="*/ 3141669 w 4876809"/>
                <a:gd name="connsiteY117" fmla="*/ 2947054 h 3855843"/>
                <a:gd name="connsiteX118" fmla="*/ 3668535 w 4876809"/>
                <a:gd name="connsiteY118" fmla="*/ 2009337 h 38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4876809" h="3855843">
                  <a:moveTo>
                    <a:pt x="4816783" y="3121924"/>
                  </a:moveTo>
                  <a:lnTo>
                    <a:pt x="4235530" y="2786339"/>
                  </a:lnTo>
                  <a:cubicBezTo>
                    <a:pt x="4197954" y="2764641"/>
                    <a:pt x="4153072" y="2764650"/>
                    <a:pt x="4115486" y="2786339"/>
                  </a:cubicBezTo>
                  <a:cubicBezTo>
                    <a:pt x="4077900" y="2808037"/>
                    <a:pt x="4055459" y="2846899"/>
                    <a:pt x="4055459" y="2890295"/>
                  </a:cubicBezTo>
                  <a:lnTo>
                    <a:pt x="4055459" y="2947054"/>
                  </a:lnTo>
                  <a:lnTo>
                    <a:pt x="3643560" y="2947054"/>
                  </a:lnTo>
                  <a:cubicBezTo>
                    <a:pt x="3883362" y="2665266"/>
                    <a:pt x="4013825" y="2312775"/>
                    <a:pt x="4013825" y="1937899"/>
                  </a:cubicBezTo>
                  <a:cubicBezTo>
                    <a:pt x="4013825" y="1759420"/>
                    <a:pt x="3983631" y="1587837"/>
                    <a:pt x="3928100" y="1427893"/>
                  </a:cubicBezTo>
                  <a:cubicBezTo>
                    <a:pt x="4151843" y="1353112"/>
                    <a:pt x="4333123" y="1172347"/>
                    <a:pt x="4401436" y="938289"/>
                  </a:cubicBezTo>
                  <a:cubicBezTo>
                    <a:pt x="4412495" y="900408"/>
                    <a:pt x="4390758" y="860746"/>
                    <a:pt x="4352878" y="849697"/>
                  </a:cubicBezTo>
                  <a:cubicBezTo>
                    <a:pt x="4314939" y="838648"/>
                    <a:pt x="4275325" y="860393"/>
                    <a:pt x="4264286" y="898255"/>
                  </a:cubicBezTo>
                  <a:cubicBezTo>
                    <a:pt x="4191362" y="1148086"/>
                    <a:pt x="3958552" y="1322575"/>
                    <a:pt x="3698148" y="1322575"/>
                  </a:cubicBezTo>
                  <a:cubicBezTo>
                    <a:pt x="3372907" y="1322575"/>
                    <a:pt x="3108293" y="1057970"/>
                    <a:pt x="3108293" y="732720"/>
                  </a:cubicBezTo>
                  <a:cubicBezTo>
                    <a:pt x="3108293" y="407470"/>
                    <a:pt x="3372898" y="142865"/>
                    <a:pt x="3698148" y="142865"/>
                  </a:cubicBezTo>
                  <a:cubicBezTo>
                    <a:pt x="3975011" y="142865"/>
                    <a:pt x="4211403" y="331175"/>
                    <a:pt x="4273001" y="600808"/>
                  </a:cubicBezTo>
                  <a:cubicBezTo>
                    <a:pt x="4281783" y="639270"/>
                    <a:pt x="4320083" y="663331"/>
                    <a:pt x="4358545" y="654539"/>
                  </a:cubicBezTo>
                  <a:cubicBezTo>
                    <a:pt x="4397007" y="645757"/>
                    <a:pt x="4421067" y="607447"/>
                    <a:pt x="4412285" y="568985"/>
                  </a:cubicBezTo>
                  <a:cubicBezTo>
                    <a:pt x="4375928" y="409832"/>
                    <a:pt x="4285612" y="265414"/>
                    <a:pt x="4157986" y="162335"/>
                  </a:cubicBezTo>
                  <a:cubicBezTo>
                    <a:pt x="4028380" y="57645"/>
                    <a:pt x="3865064" y="0"/>
                    <a:pt x="3698158" y="0"/>
                  </a:cubicBezTo>
                  <a:cubicBezTo>
                    <a:pt x="3383518" y="0"/>
                    <a:pt x="3114618" y="199377"/>
                    <a:pt x="3011015" y="478403"/>
                  </a:cubicBezTo>
                  <a:cubicBezTo>
                    <a:pt x="2833440" y="409223"/>
                    <a:pt x="2640330" y="371104"/>
                    <a:pt x="2438400" y="371104"/>
                  </a:cubicBezTo>
                  <a:lnTo>
                    <a:pt x="1362075" y="371104"/>
                  </a:lnTo>
                  <a:cubicBezTo>
                    <a:pt x="1322623" y="371104"/>
                    <a:pt x="1290638" y="403088"/>
                    <a:pt x="1290638" y="442541"/>
                  </a:cubicBezTo>
                  <a:cubicBezTo>
                    <a:pt x="1290638" y="481994"/>
                    <a:pt x="1322623" y="513979"/>
                    <a:pt x="1362075" y="513979"/>
                  </a:cubicBezTo>
                  <a:lnTo>
                    <a:pt x="2438400" y="513979"/>
                  </a:lnTo>
                  <a:cubicBezTo>
                    <a:pt x="2627900" y="513979"/>
                    <a:pt x="2808866" y="550831"/>
                    <a:pt x="2974562" y="617572"/>
                  </a:cubicBezTo>
                  <a:cubicBezTo>
                    <a:pt x="2968609" y="655101"/>
                    <a:pt x="2965437" y="693544"/>
                    <a:pt x="2965437" y="732720"/>
                  </a:cubicBezTo>
                  <a:cubicBezTo>
                    <a:pt x="2965437" y="763886"/>
                    <a:pt x="2967619" y="794537"/>
                    <a:pt x="2971419" y="824703"/>
                  </a:cubicBezTo>
                  <a:cubicBezTo>
                    <a:pt x="2810009" y="746941"/>
                    <a:pt x="2629234" y="703221"/>
                    <a:pt x="2438400" y="703221"/>
                  </a:cubicBezTo>
                  <a:cubicBezTo>
                    <a:pt x="2282066" y="703221"/>
                    <a:pt x="2132467" y="732549"/>
                    <a:pt x="1994735" y="785879"/>
                  </a:cubicBezTo>
                  <a:lnTo>
                    <a:pt x="749894" y="785879"/>
                  </a:lnTo>
                  <a:cubicBezTo>
                    <a:pt x="710441" y="785879"/>
                    <a:pt x="678456" y="817864"/>
                    <a:pt x="678456" y="857317"/>
                  </a:cubicBezTo>
                  <a:lnTo>
                    <a:pt x="678456" y="945966"/>
                  </a:lnTo>
                  <a:lnTo>
                    <a:pt x="165706" y="649929"/>
                  </a:lnTo>
                  <a:lnTo>
                    <a:pt x="678456" y="353892"/>
                  </a:lnTo>
                  <a:lnTo>
                    <a:pt x="678456" y="442541"/>
                  </a:lnTo>
                  <a:cubicBezTo>
                    <a:pt x="678456" y="481994"/>
                    <a:pt x="710441" y="513979"/>
                    <a:pt x="749894" y="513979"/>
                  </a:cubicBezTo>
                  <a:lnTo>
                    <a:pt x="1028700" y="513979"/>
                  </a:lnTo>
                  <a:cubicBezTo>
                    <a:pt x="1068153" y="513979"/>
                    <a:pt x="1100138" y="481994"/>
                    <a:pt x="1100138" y="442541"/>
                  </a:cubicBezTo>
                  <a:cubicBezTo>
                    <a:pt x="1100138" y="403088"/>
                    <a:pt x="1068153" y="371104"/>
                    <a:pt x="1028700" y="371104"/>
                  </a:cubicBezTo>
                  <a:lnTo>
                    <a:pt x="821331" y="371104"/>
                  </a:lnTo>
                  <a:lnTo>
                    <a:pt x="821331" y="314344"/>
                  </a:lnTo>
                  <a:cubicBezTo>
                    <a:pt x="821331" y="270948"/>
                    <a:pt x="798900" y="232086"/>
                    <a:pt x="761314" y="210379"/>
                  </a:cubicBezTo>
                  <a:cubicBezTo>
                    <a:pt x="723738" y="188681"/>
                    <a:pt x="678856" y="188681"/>
                    <a:pt x="641271" y="210379"/>
                  </a:cubicBezTo>
                  <a:lnTo>
                    <a:pt x="60027" y="545964"/>
                  </a:lnTo>
                  <a:cubicBezTo>
                    <a:pt x="22431" y="567661"/>
                    <a:pt x="0" y="606523"/>
                    <a:pt x="0" y="649929"/>
                  </a:cubicBezTo>
                  <a:cubicBezTo>
                    <a:pt x="0" y="693334"/>
                    <a:pt x="22431" y="732187"/>
                    <a:pt x="60017" y="753885"/>
                  </a:cubicBezTo>
                  <a:lnTo>
                    <a:pt x="641271" y="1089470"/>
                  </a:lnTo>
                  <a:cubicBezTo>
                    <a:pt x="660063" y="1100319"/>
                    <a:pt x="680676" y="1105738"/>
                    <a:pt x="701288" y="1105738"/>
                  </a:cubicBezTo>
                  <a:cubicBezTo>
                    <a:pt x="721900" y="1105738"/>
                    <a:pt x="742521" y="1100309"/>
                    <a:pt x="761314" y="1089470"/>
                  </a:cubicBezTo>
                  <a:cubicBezTo>
                    <a:pt x="798900" y="1067772"/>
                    <a:pt x="821331" y="1028910"/>
                    <a:pt x="821331" y="985504"/>
                  </a:cubicBezTo>
                  <a:lnTo>
                    <a:pt x="821331" y="928745"/>
                  </a:lnTo>
                  <a:lnTo>
                    <a:pt x="1233087" y="928745"/>
                  </a:lnTo>
                  <a:cubicBezTo>
                    <a:pt x="993334" y="1210532"/>
                    <a:pt x="862965" y="1563053"/>
                    <a:pt x="862965" y="1937899"/>
                  </a:cubicBezTo>
                  <a:cubicBezTo>
                    <a:pt x="862965" y="2109397"/>
                    <a:pt x="890911" y="2274503"/>
                    <a:pt x="942365" y="2429066"/>
                  </a:cubicBezTo>
                  <a:cubicBezTo>
                    <a:pt x="652996" y="2527078"/>
                    <a:pt x="444056" y="2801065"/>
                    <a:pt x="444056" y="3123114"/>
                  </a:cubicBezTo>
                  <a:cubicBezTo>
                    <a:pt x="444056" y="3527136"/>
                    <a:pt x="772754" y="3855844"/>
                    <a:pt x="1176785" y="3855844"/>
                  </a:cubicBezTo>
                  <a:cubicBezTo>
                    <a:pt x="1485081" y="3855844"/>
                    <a:pt x="1749324" y="3664363"/>
                    <a:pt x="1857327" y="3394158"/>
                  </a:cubicBezTo>
                  <a:cubicBezTo>
                    <a:pt x="2037226" y="3465414"/>
                    <a:pt x="2233270" y="3504695"/>
                    <a:pt x="2438410" y="3504695"/>
                  </a:cubicBezTo>
                  <a:lnTo>
                    <a:pt x="3200410" y="3504695"/>
                  </a:lnTo>
                  <a:cubicBezTo>
                    <a:pt x="3239872" y="3504695"/>
                    <a:pt x="3271847" y="3472710"/>
                    <a:pt x="3271847" y="3433258"/>
                  </a:cubicBezTo>
                  <a:cubicBezTo>
                    <a:pt x="3271847" y="3393805"/>
                    <a:pt x="3239872" y="3361820"/>
                    <a:pt x="3200410" y="3361820"/>
                  </a:cubicBezTo>
                  <a:lnTo>
                    <a:pt x="2438410" y="3361820"/>
                  </a:lnTo>
                  <a:cubicBezTo>
                    <a:pt x="2246976" y="3361820"/>
                    <a:pt x="2064258" y="3324206"/>
                    <a:pt x="1897189" y="3256169"/>
                  </a:cubicBezTo>
                  <a:cubicBezTo>
                    <a:pt x="1905153" y="3212983"/>
                    <a:pt x="1909515" y="3168558"/>
                    <a:pt x="1909515" y="3123114"/>
                  </a:cubicBezTo>
                  <a:cubicBezTo>
                    <a:pt x="1909515" y="3097273"/>
                    <a:pt x="1908134" y="3071746"/>
                    <a:pt x="1905505" y="3046591"/>
                  </a:cubicBezTo>
                  <a:cubicBezTo>
                    <a:pt x="2066887" y="3124324"/>
                    <a:pt x="2247614" y="3168025"/>
                    <a:pt x="2438410" y="3168025"/>
                  </a:cubicBezTo>
                  <a:cubicBezTo>
                    <a:pt x="2590219" y="3168025"/>
                    <a:pt x="2735666" y="3140364"/>
                    <a:pt x="2870073" y="3089939"/>
                  </a:cubicBezTo>
                  <a:lnTo>
                    <a:pt x="4126906" y="3089939"/>
                  </a:lnTo>
                  <a:cubicBezTo>
                    <a:pt x="4166368" y="3089939"/>
                    <a:pt x="4198344" y="3057954"/>
                    <a:pt x="4198344" y="3018501"/>
                  </a:cubicBezTo>
                  <a:lnTo>
                    <a:pt x="4198344" y="2929852"/>
                  </a:lnTo>
                  <a:lnTo>
                    <a:pt x="4711103" y="3225889"/>
                  </a:lnTo>
                  <a:lnTo>
                    <a:pt x="4198344" y="3521926"/>
                  </a:lnTo>
                  <a:lnTo>
                    <a:pt x="4198344" y="3433267"/>
                  </a:lnTo>
                  <a:cubicBezTo>
                    <a:pt x="4198344" y="3393815"/>
                    <a:pt x="4166368" y="3361830"/>
                    <a:pt x="4126906" y="3361830"/>
                  </a:cubicBezTo>
                  <a:lnTo>
                    <a:pt x="3533775" y="3361830"/>
                  </a:lnTo>
                  <a:cubicBezTo>
                    <a:pt x="3494313" y="3361830"/>
                    <a:pt x="3462338" y="3393815"/>
                    <a:pt x="3462338" y="3433267"/>
                  </a:cubicBezTo>
                  <a:cubicBezTo>
                    <a:pt x="3462338" y="3472720"/>
                    <a:pt x="3494313" y="3504705"/>
                    <a:pt x="3533775" y="3504705"/>
                  </a:cubicBezTo>
                  <a:lnTo>
                    <a:pt x="4055469" y="3504705"/>
                  </a:lnTo>
                  <a:lnTo>
                    <a:pt x="4055469" y="3561474"/>
                  </a:lnTo>
                  <a:cubicBezTo>
                    <a:pt x="4055469" y="3604870"/>
                    <a:pt x="4077900" y="3643732"/>
                    <a:pt x="4115495" y="3665430"/>
                  </a:cubicBezTo>
                  <a:cubicBezTo>
                    <a:pt x="4134288" y="3676279"/>
                    <a:pt x="4154900" y="3681698"/>
                    <a:pt x="4175522" y="3681698"/>
                  </a:cubicBezTo>
                  <a:cubicBezTo>
                    <a:pt x="4196134" y="3681698"/>
                    <a:pt x="4216746" y="3676279"/>
                    <a:pt x="4235539" y="3665430"/>
                  </a:cubicBezTo>
                  <a:lnTo>
                    <a:pt x="4816793" y="3329845"/>
                  </a:lnTo>
                  <a:cubicBezTo>
                    <a:pt x="4854369" y="3308147"/>
                    <a:pt x="4876810" y="3269285"/>
                    <a:pt x="4876810" y="3225889"/>
                  </a:cubicBezTo>
                  <a:cubicBezTo>
                    <a:pt x="4876810" y="3182493"/>
                    <a:pt x="4854369" y="3143622"/>
                    <a:pt x="4816783" y="3121924"/>
                  </a:cubicBezTo>
                  <a:close/>
                  <a:moveTo>
                    <a:pt x="3787750" y="1459868"/>
                  </a:moveTo>
                  <a:cubicBezTo>
                    <a:pt x="3833841" y="1587999"/>
                    <a:pt x="3862054" y="1724511"/>
                    <a:pt x="3869160" y="1866471"/>
                  </a:cubicBezTo>
                  <a:lnTo>
                    <a:pt x="3668801" y="1866471"/>
                  </a:lnTo>
                  <a:cubicBezTo>
                    <a:pt x="3660715" y="1721034"/>
                    <a:pt x="3627244" y="1582293"/>
                    <a:pt x="3572847" y="1454506"/>
                  </a:cubicBezTo>
                  <a:cubicBezTo>
                    <a:pt x="3613604" y="1461564"/>
                    <a:pt x="3655428" y="1465450"/>
                    <a:pt x="3698167" y="1465450"/>
                  </a:cubicBezTo>
                  <a:cubicBezTo>
                    <a:pt x="3728371" y="1465440"/>
                    <a:pt x="3758279" y="1463545"/>
                    <a:pt x="3787750" y="1459868"/>
                  </a:cubicBezTo>
                  <a:close/>
                  <a:moveTo>
                    <a:pt x="1005850" y="1937909"/>
                  </a:moveTo>
                  <a:cubicBezTo>
                    <a:pt x="1005850" y="1555109"/>
                    <a:pt x="1155535" y="1197893"/>
                    <a:pt x="1427883" y="928754"/>
                  </a:cubicBezTo>
                  <a:lnTo>
                    <a:pt x="1728540" y="928754"/>
                  </a:lnTo>
                  <a:cubicBezTo>
                    <a:pt x="1412653" y="1152115"/>
                    <a:pt x="1205998" y="1520180"/>
                    <a:pt x="1205998" y="1935623"/>
                  </a:cubicBezTo>
                  <a:cubicBezTo>
                    <a:pt x="1205998" y="2100024"/>
                    <a:pt x="1238517" y="2256930"/>
                    <a:pt x="1297219" y="2400462"/>
                  </a:cubicBezTo>
                  <a:cubicBezTo>
                    <a:pt x="1258005" y="2393947"/>
                    <a:pt x="1217809" y="2390394"/>
                    <a:pt x="1176776" y="2390394"/>
                  </a:cubicBezTo>
                  <a:cubicBezTo>
                    <a:pt x="1144724" y="2390394"/>
                    <a:pt x="1113225" y="2392690"/>
                    <a:pt x="1082250" y="2396700"/>
                  </a:cubicBezTo>
                  <a:cubicBezTo>
                    <a:pt x="1032786" y="2252672"/>
                    <a:pt x="1005850" y="2098367"/>
                    <a:pt x="1005850" y="1937909"/>
                  </a:cubicBezTo>
                  <a:close/>
                  <a:moveTo>
                    <a:pt x="1176776" y="3712969"/>
                  </a:moveTo>
                  <a:cubicBezTo>
                    <a:pt x="851535" y="3712969"/>
                    <a:pt x="586921" y="3448365"/>
                    <a:pt x="586921" y="3123114"/>
                  </a:cubicBezTo>
                  <a:cubicBezTo>
                    <a:pt x="586921" y="2797864"/>
                    <a:pt x="851526" y="2533260"/>
                    <a:pt x="1176776" y="2533260"/>
                  </a:cubicBezTo>
                  <a:cubicBezTo>
                    <a:pt x="1502026" y="2533260"/>
                    <a:pt x="1766630" y="2797864"/>
                    <a:pt x="1766630" y="3123114"/>
                  </a:cubicBezTo>
                  <a:cubicBezTo>
                    <a:pt x="1766630" y="3448365"/>
                    <a:pt x="1502026" y="3712969"/>
                    <a:pt x="1176776" y="3712969"/>
                  </a:cubicBezTo>
                  <a:close/>
                  <a:moveTo>
                    <a:pt x="1859804" y="2858357"/>
                  </a:moveTo>
                  <a:cubicBezTo>
                    <a:pt x="1790757" y="2680849"/>
                    <a:pt x="1654521" y="2536765"/>
                    <a:pt x="1482395" y="2457431"/>
                  </a:cubicBezTo>
                  <a:cubicBezTo>
                    <a:pt x="1397403" y="2302355"/>
                    <a:pt x="1348873" y="2124590"/>
                    <a:pt x="1348873" y="1935623"/>
                  </a:cubicBezTo>
                  <a:cubicBezTo>
                    <a:pt x="1348873" y="1334853"/>
                    <a:pt x="1837630" y="846096"/>
                    <a:pt x="2438400" y="846096"/>
                  </a:cubicBezTo>
                  <a:cubicBezTo>
                    <a:pt x="2653236" y="846096"/>
                    <a:pt x="2853690" y="908675"/>
                    <a:pt x="3022635" y="1016460"/>
                  </a:cubicBezTo>
                  <a:cubicBezTo>
                    <a:pt x="3092558" y="1182300"/>
                    <a:pt x="3221831" y="1317165"/>
                    <a:pt x="3383690" y="1394403"/>
                  </a:cubicBezTo>
                  <a:cubicBezTo>
                    <a:pt x="3475406" y="1553947"/>
                    <a:pt x="3527917" y="1738760"/>
                    <a:pt x="3527917" y="1935623"/>
                  </a:cubicBezTo>
                  <a:cubicBezTo>
                    <a:pt x="3527917" y="2536393"/>
                    <a:pt x="3039161" y="3025150"/>
                    <a:pt x="2438391" y="3025150"/>
                  </a:cubicBezTo>
                  <a:cubicBezTo>
                    <a:pt x="2225955" y="3025150"/>
                    <a:pt x="2027568" y="2963951"/>
                    <a:pt x="1859804" y="2858357"/>
                  </a:cubicBezTo>
                  <a:close/>
                  <a:moveTo>
                    <a:pt x="3668535" y="2009337"/>
                  </a:moveTo>
                  <a:lnTo>
                    <a:pt x="3869208" y="2009337"/>
                  </a:lnTo>
                  <a:cubicBezTo>
                    <a:pt x="3851786" y="2365000"/>
                    <a:pt x="3704273" y="2694727"/>
                    <a:pt x="3448945" y="2947054"/>
                  </a:cubicBezTo>
                  <a:lnTo>
                    <a:pt x="3141669" y="2947054"/>
                  </a:lnTo>
                  <a:cubicBezTo>
                    <a:pt x="3442345" y="2737361"/>
                    <a:pt x="3645532" y="2397223"/>
                    <a:pt x="3668535" y="200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FE0F5AB-7B74-4C27-9C0B-9A1BBFA589D2}"/>
                </a:ext>
              </a:extLst>
            </p:cNvPr>
            <p:cNvSpPr/>
            <p:nvPr/>
          </p:nvSpPr>
          <p:spPr>
            <a:xfrm>
              <a:off x="5210460" y="2551156"/>
              <a:ext cx="1771078" cy="1771078"/>
            </a:xfrm>
            <a:custGeom>
              <a:avLst/>
              <a:gdLst>
                <a:gd name="connsiteX0" fmla="*/ 885539 w 1771078"/>
                <a:gd name="connsiteY0" fmla="*/ 0 h 1771078"/>
                <a:gd name="connsiteX1" fmla="*/ 0 w 1771078"/>
                <a:gd name="connsiteY1" fmla="*/ 885539 h 1771078"/>
                <a:gd name="connsiteX2" fmla="*/ 885539 w 1771078"/>
                <a:gd name="connsiteY2" fmla="*/ 1771079 h 1771078"/>
                <a:gd name="connsiteX3" fmla="*/ 1771079 w 1771078"/>
                <a:gd name="connsiteY3" fmla="*/ 885539 h 1771078"/>
                <a:gd name="connsiteX4" fmla="*/ 885539 w 1771078"/>
                <a:gd name="connsiteY4" fmla="*/ 0 h 1771078"/>
                <a:gd name="connsiteX5" fmla="*/ 885539 w 1771078"/>
                <a:gd name="connsiteY5" fmla="*/ 1628204 h 1771078"/>
                <a:gd name="connsiteX6" fmla="*/ 142875 w 1771078"/>
                <a:gd name="connsiteY6" fmla="*/ 885539 h 1771078"/>
                <a:gd name="connsiteX7" fmla="*/ 885539 w 1771078"/>
                <a:gd name="connsiteY7" fmla="*/ 142875 h 1771078"/>
                <a:gd name="connsiteX8" fmla="*/ 1628204 w 1771078"/>
                <a:gd name="connsiteY8" fmla="*/ 885539 h 1771078"/>
                <a:gd name="connsiteX9" fmla="*/ 885539 w 1771078"/>
                <a:gd name="connsiteY9" fmla="*/ 1628204 h 177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078" h="1771078">
                  <a:moveTo>
                    <a:pt x="885539" y="0"/>
                  </a:moveTo>
                  <a:cubicBezTo>
                    <a:pt x="397250" y="0"/>
                    <a:pt x="0" y="397250"/>
                    <a:pt x="0" y="885539"/>
                  </a:cubicBezTo>
                  <a:cubicBezTo>
                    <a:pt x="0" y="1373829"/>
                    <a:pt x="397250" y="1771079"/>
                    <a:pt x="885539" y="1771079"/>
                  </a:cubicBezTo>
                  <a:cubicBezTo>
                    <a:pt x="1373829" y="1771079"/>
                    <a:pt x="1771079" y="1373829"/>
                    <a:pt x="1771079" y="885539"/>
                  </a:cubicBezTo>
                  <a:cubicBezTo>
                    <a:pt x="1771079" y="397250"/>
                    <a:pt x="1373829" y="0"/>
                    <a:pt x="885539" y="0"/>
                  </a:cubicBezTo>
                  <a:close/>
                  <a:moveTo>
                    <a:pt x="885539" y="1628204"/>
                  </a:moveTo>
                  <a:cubicBezTo>
                    <a:pt x="476031" y="1628204"/>
                    <a:pt x="142875" y="1295048"/>
                    <a:pt x="142875" y="885539"/>
                  </a:cubicBezTo>
                  <a:cubicBezTo>
                    <a:pt x="142875" y="476031"/>
                    <a:pt x="476031" y="142875"/>
                    <a:pt x="885539" y="142875"/>
                  </a:cubicBezTo>
                  <a:cubicBezTo>
                    <a:pt x="1295038" y="142875"/>
                    <a:pt x="1628204" y="476040"/>
                    <a:pt x="1628204" y="885539"/>
                  </a:cubicBezTo>
                  <a:cubicBezTo>
                    <a:pt x="1628204" y="1295038"/>
                    <a:pt x="1295038" y="1628204"/>
                    <a:pt x="885539" y="16282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D9C2348-98F7-428C-82A7-EB0A4A0116F5}"/>
                </a:ext>
              </a:extLst>
            </p:cNvPr>
            <p:cNvSpPr/>
            <p:nvPr/>
          </p:nvSpPr>
          <p:spPr>
            <a:xfrm>
              <a:off x="5761720" y="2852947"/>
              <a:ext cx="668550" cy="1167517"/>
            </a:xfrm>
            <a:custGeom>
              <a:avLst/>
              <a:gdLst>
                <a:gd name="connsiteX0" fmla="*/ 427834 w 668550"/>
                <a:gd name="connsiteY0" fmla="*/ 512321 h 1167517"/>
                <a:gd name="connsiteX1" fmla="*/ 240725 w 668550"/>
                <a:gd name="connsiteY1" fmla="*/ 512321 h 1167517"/>
                <a:gd name="connsiteX2" fmla="*/ 142875 w 668550"/>
                <a:gd name="connsiteY2" fmla="*/ 414471 h 1167517"/>
                <a:gd name="connsiteX3" fmla="*/ 240725 w 668550"/>
                <a:gd name="connsiteY3" fmla="*/ 316621 h 1167517"/>
                <a:gd name="connsiteX4" fmla="*/ 570395 w 668550"/>
                <a:gd name="connsiteY4" fmla="*/ 316621 h 1167517"/>
                <a:gd name="connsiteX5" fmla="*/ 641833 w 668550"/>
                <a:gd name="connsiteY5" fmla="*/ 245183 h 1167517"/>
                <a:gd name="connsiteX6" fmla="*/ 570395 w 668550"/>
                <a:gd name="connsiteY6" fmla="*/ 173746 h 1167517"/>
                <a:gd name="connsiteX7" fmla="*/ 405717 w 668550"/>
                <a:gd name="connsiteY7" fmla="*/ 173746 h 1167517"/>
                <a:gd name="connsiteX8" fmla="*/ 405717 w 668550"/>
                <a:gd name="connsiteY8" fmla="*/ 71438 h 1167517"/>
                <a:gd name="connsiteX9" fmla="*/ 334280 w 668550"/>
                <a:gd name="connsiteY9" fmla="*/ 0 h 1167517"/>
                <a:gd name="connsiteX10" fmla="*/ 262842 w 668550"/>
                <a:gd name="connsiteY10" fmla="*/ 71438 h 1167517"/>
                <a:gd name="connsiteX11" fmla="*/ 262842 w 668550"/>
                <a:gd name="connsiteY11" fmla="*/ 173746 h 1167517"/>
                <a:gd name="connsiteX12" fmla="*/ 240725 w 668550"/>
                <a:gd name="connsiteY12" fmla="*/ 173746 h 1167517"/>
                <a:gd name="connsiteX13" fmla="*/ 0 w 668550"/>
                <a:gd name="connsiteY13" fmla="*/ 414471 h 1167517"/>
                <a:gd name="connsiteX14" fmla="*/ 240725 w 668550"/>
                <a:gd name="connsiteY14" fmla="*/ 655196 h 1167517"/>
                <a:gd name="connsiteX15" fmla="*/ 427834 w 668550"/>
                <a:gd name="connsiteY15" fmla="*/ 655196 h 1167517"/>
                <a:gd name="connsiteX16" fmla="*/ 525675 w 668550"/>
                <a:gd name="connsiteY16" fmla="*/ 753047 h 1167517"/>
                <a:gd name="connsiteX17" fmla="*/ 427834 w 668550"/>
                <a:gd name="connsiteY17" fmla="*/ 850897 h 1167517"/>
                <a:gd name="connsiteX18" fmla="*/ 98165 w 668550"/>
                <a:gd name="connsiteY18" fmla="*/ 850897 h 1167517"/>
                <a:gd name="connsiteX19" fmla="*/ 26727 w 668550"/>
                <a:gd name="connsiteY19" fmla="*/ 922334 h 1167517"/>
                <a:gd name="connsiteX20" fmla="*/ 98165 w 668550"/>
                <a:gd name="connsiteY20" fmla="*/ 993772 h 1167517"/>
                <a:gd name="connsiteX21" fmla="*/ 262842 w 668550"/>
                <a:gd name="connsiteY21" fmla="*/ 993772 h 1167517"/>
                <a:gd name="connsiteX22" fmla="*/ 262842 w 668550"/>
                <a:gd name="connsiteY22" fmla="*/ 1096080 h 1167517"/>
                <a:gd name="connsiteX23" fmla="*/ 334280 w 668550"/>
                <a:gd name="connsiteY23" fmla="*/ 1167517 h 1167517"/>
                <a:gd name="connsiteX24" fmla="*/ 405717 w 668550"/>
                <a:gd name="connsiteY24" fmla="*/ 1096080 h 1167517"/>
                <a:gd name="connsiteX25" fmla="*/ 405717 w 668550"/>
                <a:gd name="connsiteY25" fmla="*/ 993772 h 1167517"/>
                <a:gd name="connsiteX26" fmla="*/ 427834 w 668550"/>
                <a:gd name="connsiteY26" fmla="*/ 993772 h 1167517"/>
                <a:gd name="connsiteX27" fmla="*/ 668550 w 668550"/>
                <a:gd name="connsiteY27" fmla="*/ 753047 h 1167517"/>
                <a:gd name="connsiteX28" fmla="*/ 427834 w 668550"/>
                <a:gd name="connsiteY28" fmla="*/ 512321 h 116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8550" h="1167517">
                  <a:moveTo>
                    <a:pt x="427834" y="512321"/>
                  </a:moveTo>
                  <a:lnTo>
                    <a:pt x="240725" y="512321"/>
                  </a:lnTo>
                  <a:cubicBezTo>
                    <a:pt x="186766" y="512321"/>
                    <a:pt x="142875" y="468430"/>
                    <a:pt x="142875" y="414471"/>
                  </a:cubicBezTo>
                  <a:cubicBezTo>
                    <a:pt x="142875" y="360512"/>
                    <a:pt x="186766" y="316621"/>
                    <a:pt x="240725" y="316621"/>
                  </a:cubicBezTo>
                  <a:lnTo>
                    <a:pt x="570395" y="316621"/>
                  </a:lnTo>
                  <a:cubicBezTo>
                    <a:pt x="609857" y="316621"/>
                    <a:pt x="641833" y="284636"/>
                    <a:pt x="641833" y="245183"/>
                  </a:cubicBezTo>
                  <a:cubicBezTo>
                    <a:pt x="641833" y="205730"/>
                    <a:pt x="609857" y="173746"/>
                    <a:pt x="570395" y="173746"/>
                  </a:cubicBezTo>
                  <a:lnTo>
                    <a:pt x="405717" y="173746"/>
                  </a:lnTo>
                  <a:lnTo>
                    <a:pt x="405717" y="71438"/>
                  </a:lnTo>
                  <a:cubicBezTo>
                    <a:pt x="405717" y="31985"/>
                    <a:pt x="373742" y="0"/>
                    <a:pt x="334280" y="0"/>
                  </a:cubicBezTo>
                  <a:cubicBezTo>
                    <a:pt x="294827" y="0"/>
                    <a:pt x="262842" y="31985"/>
                    <a:pt x="262842" y="71438"/>
                  </a:cubicBezTo>
                  <a:lnTo>
                    <a:pt x="262842" y="173746"/>
                  </a:lnTo>
                  <a:lnTo>
                    <a:pt x="240725" y="173746"/>
                  </a:lnTo>
                  <a:cubicBezTo>
                    <a:pt x="107985" y="173746"/>
                    <a:pt x="0" y="281730"/>
                    <a:pt x="0" y="414471"/>
                  </a:cubicBezTo>
                  <a:cubicBezTo>
                    <a:pt x="0" y="547211"/>
                    <a:pt x="107985" y="655196"/>
                    <a:pt x="240725" y="655196"/>
                  </a:cubicBezTo>
                  <a:lnTo>
                    <a:pt x="427834" y="655196"/>
                  </a:lnTo>
                  <a:cubicBezTo>
                    <a:pt x="481784" y="655196"/>
                    <a:pt x="525675" y="699087"/>
                    <a:pt x="525675" y="753047"/>
                  </a:cubicBezTo>
                  <a:cubicBezTo>
                    <a:pt x="525675" y="807006"/>
                    <a:pt x="481784" y="850897"/>
                    <a:pt x="427834" y="850897"/>
                  </a:cubicBezTo>
                  <a:lnTo>
                    <a:pt x="98165" y="850897"/>
                  </a:lnTo>
                  <a:cubicBezTo>
                    <a:pt x="58712" y="850897"/>
                    <a:pt x="26727" y="882882"/>
                    <a:pt x="26727" y="922334"/>
                  </a:cubicBezTo>
                  <a:cubicBezTo>
                    <a:pt x="26727" y="961787"/>
                    <a:pt x="58712" y="993772"/>
                    <a:pt x="98165" y="993772"/>
                  </a:cubicBezTo>
                  <a:lnTo>
                    <a:pt x="262842" y="993772"/>
                  </a:lnTo>
                  <a:lnTo>
                    <a:pt x="262842" y="1096080"/>
                  </a:lnTo>
                  <a:cubicBezTo>
                    <a:pt x="262842" y="1135532"/>
                    <a:pt x="294827" y="1167517"/>
                    <a:pt x="334280" y="1167517"/>
                  </a:cubicBezTo>
                  <a:cubicBezTo>
                    <a:pt x="373742" y="1167517"/>
                    <a:pt x="405717" y="1135532"/>
                    <a:pt x="405717" y="1096080"/>
                  </a:cubicBezTo>
                  <a:lnTo>
                    <a:pt x="405717" y="993772"/>
                  </a:lnTo>
                  <a:lnTo>
                    <a:pt x="427834" y="993772"/>
                  </a:lnTo>
                  <a:cubicBezTo>
                    <a:pt x="560575" y="993772"/>
                    <a:pt x="668550" y="885787"/>
                    <a:pt x="668550" y="753047"/>
                  </a:cubicBezTo>
                  <a:cubicBezTo>
                    <a:pt x="668550" y="620306"/>
                    <a:pt x="560575" y="512321"/>
                    <a:pt x="427834" y="5123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5452C2A-C28D-4828-86A7-A05EE3F57C0F}"/>
                </a:ext>
              </a:extLst>
            </p:cNvPr>
            <p:cNvSpPr/>
            <p:nvPr/>
          </p:nvSpPr>
          <p:spPr>
            <a:xfrm>
              <a:off x="7070807" y="1746199"/>
              <a:ext cx="569909" cy="975188"/>
            </a:xfrm>
            <a:custGeom>
              <a:avLst/>
              <a:gdLst>
                <a:gd name="connsiteX0" fmla="*/ 284959 w 569909"/>
                <a:gd name="connsiteY0" fmla="*/ 975189 h 975188"/>
                <a:gd name="connsiteX1" fmla="*/ 356397 w 569909"/>
                <a:gd name="connsiteY1" fmla="*/ 903751 h 975188"/>
                <a:gd name="connsiteX2" fmla="*/ 356397 w 569909"/>
                <a:gd name="connsiteY2" fmla="*/ 834057 h 975188"/>
                <a:gd name="connsiteX3" fmla="*/ 360959 w 569909"/>
                <a:gd name="connsiteY3" fmla="*/ 834057 h 975188"/>
                <a:gd name="connsiteX4" fmla="*/ 569909 w 569909"/>
                <a:gd name="connsiteY4" fmla="*/ 625107 h 975188"/>
                <a:gd name="connsiteX5" fmla="*/ 360959 w 569909"/>
                <a:gd name="connsiteY5" fmla="*/ 416157 h 975188"/>
                <a:gd name="connsiteX6" fmla="*/ 208959 w 569909"/>
                <a:gd name="connsiteY6" fmla="*/ 416157 h 975188"/>
                <a:gd name="connsiteX7" fmla="*/ 142884 w 569909"/>
                <a:gd name="connsiteY7" fmla="*/ 350082 h 975188"/>
                <a:gd name="connsiteX8" fmla="*/ 208959 w 569909"/>
                <a:gd name="connsiteY8" fmla="*/ 284007 h 975188"/>
                <a:gd name="connsiteX9" fmla="*/ 476745 w 569909"/>
                <a:gd name="connsiteY9" fmla="*/ 284007 h 975188"/>
                <a:gd name="connsiteX10" fmla="*/ 548183 w 569909"/>
                <a:gd name="connsiteY10" fmla="*/ 212569 h 975188"/>
                <a:gd name="connsiteX11" fmla="*/ 476745 w 569909"/>
                <a:gd name="connsiteY11" fmla="*/ 141132 h 975188"/>
                <a:gd name="connsiteX12" fmla="*/ 356387 w 569909"/>
                <a:gd name="connsiteY12" fmla="*/ 141132 h 975188"/>
                <a:gd name="connsiteX13" fmla="*/ 356387 w 569909"/>
                <a:gd name="connsiteY13" fmla="*/ 71438 h 975188"/>
                <a:gd name="connsiteX14" fmla="*/ 284950 w 569909"/>
                <a:gd name="connsiteY14" fmla="*/ 0 h 975188"/>
                <a:gd name="connsiteX15" fmla="*/ 213512 w 569909"/>
                <a:gd name="connsiteY15" fmla="*/ 71438 h 975188"/>
                <a:gd name="connsiteX16" fmla="*/ 213512 w 569909"/>
                <a:gd name="connsiteY16" fmla="*/ 141132 h 975188"/>
                <a:gd name="connsiteX17" fmla="*/ 208950 w 569909"/>
                <a:gd name="connsiteY17" fmla="*/ 141132 h 975188"/>
                <a:gd name="connsiteX18" fmla="*/ 0 w 569909"/>
                <a:gd name="connsiteY18" fmla="*/ 350082 h 975188"/>
                <a:gd name="connsiteX19" fmla="*/ 208950 w 569909"/>
                <a:gd name="connsiteY19" fmla="*/ 559032 h 975188"/>
                <a:gd name="connsiteX20" fmla="*/ 360940 w 569909"/>
                <a:gd name="connsiteY20" fmla="*/ 559032 h 975188"/>
                <a:gd name="connsiteX21" fmla="*/ 427015 w 569909"/>
                <a:gd name="connsiteY21" fmla="*/ 625107 h 975188"/>
                <a:gd name="connsiteX22" fmla="*/ 360940 w 569909"/>
                <a:gd name="connsiteY22" fmla="*/ 691182 h 975188"/>
                <a:gd name="connsiteX23" fmla="*/ 93154 w 569909"/>
                <a:gd name="connsiteY23" fmla="*/ 691182 h 975188"/>
                <a:gd name="connsiteX24" fmla="*/ 21717 w 569909"/>
                <a:gd name="connsiteY24" fmla="*/ 762619 h 975188"/>
                <a:gd name="connsiteX25" fmla="*/ 93154 w 569909"/>
                <a:gd name="connsiteY25" fmla="*/ 834057 h 975188"/>
                <a:gd name="connsiteX26" fmla="*/ 213512 w 569909"/>
                <a:gd name="connsiteY26" fmla="*/ 834057 h 975188"/>
                <a:gd name="connsiteX27" fmla="*/ 213512 w 569909"/>
                <a:gd name="connsiteY27" fmla="*/ 903751 h 975188"/>
                <a:gd name="connsiteX28" fmla="*/ 284959 w 569909"/>
                <a:gd name="connsiteY28" fmla="*/ 975189 h 97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9909" h="975188">
                  <a:moveTo>
                    <a:pt x="284959" y="975189"/>
                  </a:moveTo>
                  <a:cubicBezTo>
                    <a:pt x="324421" y="975189"/>
                    <a:pt x="356397" y="943204"/>
                    <a:pt x="356397" y="903751"/>
                  </a:cubicBezTo>
                  <a:lnTo>
                    <a:pt x="356397" y="834057"/>
                  </a:lnTo>
                  <a:lnTo>
                    <a:pt x="360959" y="834057"/>
                  </a:lnTo>
                  <a:cubicBezTo>
                    <a:pt x="476174" y="834057"/>
                    <a:pt x="569909" y="740321"/>
                    <a:pt x="569909" y="625107"/>
                  </a:cubicBezTo>
                  <a:cubicBezTo>
                    <a:pt x="569909" y="509892"/>
                    <a:pt x="476174" y="416157"/>
                    <a:pt x="360959" y="416157"/>
                  </a:cubicBezTo>
                  <a:lnTo>
                    <a:pt x="208959" y="416157"/>
                  </a:lnTo>
                  <a:cubicBezTo>
                    <a:pt x="172526" y="416157"/>
                    <a:pt x="142884" y="386515"/>
                    <a:pt x="142884" y="350082"/>
                  </a:cubicBezTo>
                  <a:cubicBezTo>
                    <a:pt x="142884" y="313649"/>
                    <a:pt x="172517" y="284007"/>
                    <a:pt x="208959" y="284007"/>
                  </a:cubicBezTo>
                  <a:lnTo>
                    <a:pt x="476745" y="284007"/>
                  </a:lnTo>
                  <a:cubicBezTo>
                    <a:pt x="516207" y="284007"/>
                    <a:pt x="548183" y="252022"/>
                    <a:pt x="548183" y="212569"/>
                  </a:cubicBezTo>
                  <a:cubicBezTo>
                    <a:pt x="548183" y="173117"/>
                    <a:pt x="516207" y="141132"/>
                    <a:pt x="476745" y="141132"/>
                  </a:cubicBezTo>
                  <a:lnTo>
                    <a:pt x="356387" y="141132"/>
                  </a:lnTo>
                  <a:lnTo>
                    <a:pt x="356387" y="71438"/>
                  </a:lnTo>
                  <a:cubicBezTo>
                    <a:pt x="356387" y="31985"/>
                    <a:pt x="324412" y="0"/>
                    <a:pt x="284950" y="0"/>
                  </a:cubicBezTo>
                  <a:cubicBezTo>
                    <a:pt x="245488" y="0"/>
                    <a:pt x="213512" y="31985"/>
                    <a:pt x="213512" y="71438"/>
                  </a:cubicBezTo>
                  <a:lnTo>
                    <a:pt x="213512" y="141132"/>
                  </a:lnTo>
                  <a:lnTo>
                    <a:pt x="208950" y="141132"/>
                  </a:lnTo>
                  <a:cubicBezTo>
                    <a:pt x="93736" y="141132"/>
                    <a:pt x="0" y="234867"/>
                    <a:pt x="0" y="350082"/>
                  </a:cubicBezTo>
                  <a:cubicBezTo>
                    <a:pt x="0" y="465296"/>
                    <a:pt x="93736" y="559032"/>
                    <a:pt x="208950" y="559032"/>
                  </a:cubicBezTo>
                  <a:lnTo>
                    <a:pt x="360940" y="559032"/>
                  </a:lnTo>
                  <a:cubicBezTo>
                    <a:pt x="397373" y="559032"/>
                    <a:pt x="427015" y="588674"/>
                    <a:pt x="427015" y="625107"/>
                  </a:cubicBezTo>
                  <a:cubicBezTo>
                    <a:pt x="427015" y="661540"/>
                    <a:pt x="397383" y="691182"/>
                    <a:pt x="360940" y="691182"/>
                  </a:cubicBezTo>
                  <a:lnTo>
                    <a:pt x="93154" y="691182"/>
                  </a:lnTo>
                  <a:cubicBezTo>
                    <a:pt x="53692" y="691182"/>
                    <a:pt x="21717" y="723167"/>
                    <a:pt x="21717" y="762619"/>
                  </a:cubicBezTo>
                  <a:cubicBezTo>
                    <a:pt x="21717" y="802072"/>
                    <a:pt x="53692" y="834057"/>
                    <a:pt x="93154" y="834057"/>
                  </a:cubicBezTo>
                  <a:lnTo>
                    <a:pt x="213512" y="834057"/>
                  </a:lnTo>
                  <a:lnTo>
                    <a:pt x="213512" y="903751"/>
                  </a:lnTo>
                  <a:cubicBezTo>
                    <a:pt x="213522" y="943213"/>
                    <a:pt x="245497" y="975189"/>
                    <a:pt x="284959" y="975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A16552D-60F8-4E52-B1A0-5AD6B7FED7BC}"/>
                </a:ext>
              </a:extLst>
            </p:cNvPr>
            <p:cNvSpPr/>
            <p:nvPr/>
          </p:nvSpPr>
          <p:spPr>
            <a:xfrm>
              <a:off x="4549435" y="4136602"/>
              <a:ext cx="569890" cy="975188"/>
            </a:xfrm>
            <a:custGeom>
              <a:avLst/>
              <a:gdLst>
                <a:gd name="connsiteX0" fmla="*/ 360940 w 569890"/>
                <a:gd name="connsiteY0" fmla="*/ 416157 h 975188"/>
                <a:gd name="connsiteX1" fmla="*/ 208950 w 569890"/>
                <a:gd name="connsiteY1" fmla="*/ 416157 h 975188"/>
                <a:gd name="connsiteX2" fmla="*/ 142875 w 569890"/>
                <a:gd name="connsiteY2" fmla="*/ 350082 h 975188"/>
                <a:gd name="connsiteX3" fmla="*/ 208950 w 569890"/>
                <a:gd name="connsiteY3" fmla="*/ 284007 h 975188"/>
                <a:gd name="connsiteX4" fmla="*/ 476736 w 569890"/>
                <a:gd name="connsiteY4" fmla="*/ 284007 h 975188"/>
                <a:gd name="connsiteX5" fmla="*/ 548173 w 569890"/>
                <a:gd name="connsiteY5" fmla="*/ 212569 h 975188"/>
                <a:gd name="connsiteX6" fmla="*/ 476736 w 569890"/>
                <a:gd name="connsiteY6" fmla="*/ 141132 h 975188"/>
                <a:gd name="connsiteX7" fmla="*/ 356378 w 569890"/>
                <a:gd name="connsiteY7" fmla="*/ 141132 h 975188"/>
                <a:gd name="connsiteX8" fmla="*/ 356378 w 569890"/>
                <a:gd name="connsiteY8" fmla="*/ 71438 h 975188"/>
                <a:gd name="connsiteX9" fmla="*/ 284940 w 569890"/>
                <a:gd name="connsiteY9" fmla="*/ 0 h 975188"/>
                <a:gd name="connsiteX10" fmla="*/ 213503 w 569890"/>
                <a:gd name="connsiteY10" fmla="*/ 71438 h 975188"/>
                <a:gd name="connsiteX11" fmla="*/ 213503 w 569890"/>
                <a:gd name="connsiteY11" fmla="*/ 141132 h 975188"/>
                <a:gd name="connsiteX12" fmla="*/ 208950 w 569890"/>
                <a:gd name="connsiteY12" fmla="*/ 141132 h 975188"/>
                <a:gd name="connsiteX13" fmla="*/ 0 w 569890"/>
                <a:gd name="connsiteY13" fmla="*/ 350082 h 975188"/>
                <a:gd name="connsiteX14" fmla="*/ 208950 w 569890"/>
                <a:gd name="connsiteY14" fmla="*/ 559032 h 975188"/>
                <a:gd name="connsiteX15" fmla="*/ 360940 w 569890"/>
                <a:gd name="connsiteY15" fmla="*/ 559032 h 975188"/>
                <a:gd name="connsiteX16" fmla="*/ 427015 w 569890"/>
                <a:gd name="connsiteY16" fmla="*/ 625107 h 975188"/>
                <a:gd name="connsiteX17" fmla="*/ 360940 w 569890"/>
                <a:gd name="connsiteY17" fmla="*/ 691182 h 975188"/>
                <a:gd name="connsiteX18" fmla="*/ 93155 w 569890"/>
                <a:gd name="connsiteY18" fmla="*/ 691182 h 975188"/>
                <a:gd name="connsiteX19" fmla="*/ 21717 w 569890"/>
                <a:gd name="connsiteY19" fmla="*/ 762619 h 975188"/>
                <a:gd name="connsiteX20" fmla="*/ 93155 w 569890"/>
                <a:gd name="connsiteY20" fmla="*/ 834057 h 975188"/>
                <a:gd name="connsiteX21" fmla="*/ 213503 w 569890"/>
                <a:gd name="connsiteY21" fmla="*/ 834057 h 975188"/>
                <a:gd name="connsiteX22" fmla="*/ 213503 w 569890"/>
                <a:gd name="connsiteY22" fmla="*/ 903751 h 975188"/>
                <a:gd name="connsiteX23" fmla="*/ 284940 w 569890"/>
                <a:gd name="connsiteY23" fmla="*/ 975188 h 975188"/>
                <a:gd name="connsiteX24" fmla="*/ 356378 w 569890"/>
                <a:gd name="connsiteY24" fmla="*/ 903751 h 975188"/>
                <a:gd name="connsiteX25" fmla="*/ 356378 w 569890"/>
                <a:gd name="connsiteY25" fmla="*/ 834057 h 975188"/>
                <a:gd name="connsiteX26" fmla="*/ 360940 w 569890"/>
                <a:gd name="connsiteY26" fmla="*/ 834057 h 975188"/>
                <a:gd name="connsiteX27" fmla="*/ 569890 w 569890"/>
                <a:gd name="connsiteY27" fmla="*/ 625107 h 975188"/>
                <a:gd name="connsiteX28" fmla="*/ 360940 w 569890"/>
                <a:gd name="connsiteY28" fmla="*/ 416157 h 97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69890" h="975188">
                  <a:moveTo>
                    <a:pt x="360940" y="416157"/>
                  </a:moveTo>
                  <a:lnTo>
                    <a:pt x="208950" y="416157"/>
                  </a:lnTo>
                  <a:cubicBezTo>
                    <a:pt x="172517" y="416157"/>
                    <a:pt x="142875" y="386515"/>
                    <a:pt x="142875" y="350082"/>
                  </a:cubicBezTo>
                  <a:cubicBezTo>
                    <a:pt x="142875" y="313649"/>
                    <a:pt x="172517" y="284007"/>
                    <a:pt x="208950" y="284007"/>
                  </a:cubicBezTo>
                  <a:lnTo>
                    <a:pt x="476736" y="284007"/>
                  </a:lnTo>
                  <a:cubicBezTo>
                    <a:pt x="516188" y="284007"/>
                    <a:pt x="548173" y="252022"/>
                    <a:pt x="548173" y="212569"/>
                  </a:cubicBezTo>
                  <a:cubicBezTo>
                    <a:pt x="548173" y="173117"/>
                    <a:pt x="516188" y="141132"/>
                    <a:pt x="476736" y="141132"/>
                  </a:cubicBezTo>
                  <a:lnTo>
                    <a:pt x="356378" y="141132"/>
                  </a:lnTo>
                  <a:lnTo>
                    <a:pt x="356378" y="71438"/>
                  </a:lnTo>
                  <a:cubicBezTo>
                    <a:pt x="356378" y="31985"/>
                    <a:pt x="324393" y="0"/>
                    <a:pt x="284940" y="0"/>
                  </a:cubicBezTo>
                  <a:cubicBezTo>
                    <a:pt x="245488" y="0"/>
                    <a:pt x="213503" y="31985"/>
                    <a:pt x="213503" y="71438"/>
                  </a:cubicBezTo>
                  <a:lnTo>
                    <a:pt x="213503" y="141132"/>
                  </a:lnTo>
                  <a:lnTo>
                    <a:pt x="208950" y="141132"/>
                  </a:lnTo>
                  <a:cubicBezTo>
                    <a:pt x="93736" y="141132"/>
                    <a:pt x="0" y="234867"/>
                    <a:pt x="0" y="350082"/>
                  </a:cubicBezTo>
                  <a:cubicBezTo>
                    <a:pt x="0" y="465296"/>
                    <a:pt x="93736" y="559032"/>
                    <a:pt x="208950" y="559032"/>
                  </a:cubicBezTo>
                  <a:lnTo>
                    <a:pt x="360940" y="559032"/>
                  </a:lnTo>
                  <a:cubicBezTo>
                    <a:pt x="397374" y="559032"/>
                    <a:pt x="427015" y="588674"/>
                    <a:pt x="427015" y="625107"/>
                  </a:cubicBezTo>
                  <a:cubicBezTo>
                    <a:pt x="427015" y="661540"/>
                    <a:pt x="397374" y="691182"/>
                    <a:pt x="360940" y="691182"/>
                  </a:cubicBezTo>
                  <a:lnTo>
                    <a:pt x="93155" y="691182"/>
                  </a:lnTo>
                  <a:cubicBezTo>
                    <a:pt x="53702" y="691182"/>
                    <a:pt x="21717" y="723167"/>
                    <a:pt x="21717" y="762619"/>
                  </a:cubicBezTo>
                  <a:cubicBezTo>
                    <a:pt x="21717" y="802072"/>
                    <a:pt x="53702" y="834057"/>
                    <a:pt x="93155" y="834057"/>
                  </a:cubicBezTo>
                  <a:lnTo>
                    <a:pt x="213503" y="834057"/>
                  </a:lnTo>
                  <a:lnTo>
                    <a:pt x="213503" y="903751"/>
                  </a:lnTo>
                  <a:cubicBezTo>
                    <a:pt x="213503" y="943204"/>
                    <a:pt x="245488" y="975188"/>
                    <a:pt x="284940" y="975188"/>
                  </a:cubicBezTo>
                  <a:cubicBezTo>
                    <a:pt x="324393" y="975188"/>
                    <a:pt x="356378" y="943204"/>
                    <a:pt x="356378" y="903751"/>
                  </a:cubicBezTo>
                  <a:lnTo>
                    <a:pt x="356378" y="834057"/>
                  </a:lnTo>
                  <a:lnTo>
                    <a:pt x="360940" y="834057"/>
                  </a:lnTo>
                  <a:cubicBezTo>
                    <a:pt x="476155" y="834057"/>
                    <a:pt x="569890" y="740321"/>
                    <a:pt x="569890" y="625107"/>
                  </a:cubicBezTo>
                  <a:cubicBezTo>
                    <a:pt x="569890" y="509892"/>
                    <a:pt x="476155" y="416157"/>
                    <a:pt x="360940" y="416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3ACBCE3-7F14-4839-882D-A62B91E88CEE}"/>
                </a:ext>
              </a:extLst>
            </p:cNvPr>
            <p:cNvSpPr/>
            <p:nvPr/>
          </p:nvSpPr>
          <p:spPr>
            <a:xfrm>
              <a:off x="4719637" y="1557337"/>
              <a:ext cx="1133475" cy="142875"/>
            </a:xfrm>
            <a:custGeom>
              <a:avLst/>
              <a:gdLst>
                <a:gd name="connsiteX0" fmla="*/ 71438 w 1133475"/>
                <a:gd name="connsiteY0" fmla="*/ 142875 h 142875"/>
                <a:gd name="connsiteX1" fmla="*/ 1062038 w 1133475"/>
                <a:gd name="connsiteY1" fmla="*/ 142875 h 142875"/>
                <a:gd name="connsiteX2" fmla="*/ 1133475 w 1133475"/>
                <a:gd name="connsiteY2" fmla="*/ 71438 h 142875"/>
                <a:gd name="connsiteX3" fmla="*/ 1062038 w 1133475"/>
                <a:gd name="connsiteY3" fmla="*/ 0 h 142875"/>
                <a:gd name="connsiteX4" fmla="*/ 71438 w 1133475"/>
                <a:gd name="connsiteY4" fmla="*/ 0 h 142875"/>
                <a:gd name="connsiteX5" fmla="*/ 0 w 1133475"/>
                <a:gd name="connsiteY5" fmla="*/ 71438 h 142875"/>
                <a:gd name="connsiteX6" fmla="*/ 71438 w 1133475"/>
                <a:gd name="connsiteY6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475" h="142875">
                  <a:moveTo>
                    <a:pt x="71438" y="142875"/>
                  </a:moveTo>
                  <a:lnTo>
                    <a:pt x="1062038" y="142875"/>
                  </a:lnTo>
                  <a:cubicBezTo>
                    <a:pt x="1101490" y="142875"/>
                    <a:pt x="1133475" y="110890"/>
                    <a:pt x="1133475" y="71438"/>
                  </a:cubicBezTo>
                  <a:cubicBezTo>
                    <a:pt x="1133475" y="31985"/>
                    <a:pt x="1101490" y="0"/>
                    <a:pt x="1062038" y="0"/>
                  </a:cubicBezTo>
                  <a:lnTo>
                    <a:pt x="71438" y="0"/>
                  </a:lnTo>
                  <a:cubicBezTo>
                    <a:pt x="31985" y="0"/>
                    <a:pt x="0" y="31985"/>
                    <a:pt x="0" y="71438"/>
                  </a:cubicBezTo>
                  <a:cubicBezTo>
                    <a:pt x="0" y="110890"/>
                    <a:pt x="31985" y="142875"/>
                    <a:pt x="714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081B09-459A-4476-91DE-45ED49FE5A20}"/>
                </a:ext>
              </a:extLst>
            </p:cNvPr>
            <p:cNvSpPr/>
            <p:nvPr/>
          </p:nvSpPr>
          <p:spPr>
            <a:xfrm>
              <a:off x="6224587" y="5157787"/>
              <a:ext cx="1133475" cy="142875"/>
            </a:xfrm>
            <a:custGeom>
              <a:avLst/>
              <a:gdLst>
                <a:gd name="connsiteX0" fmla="*/ 1062038 w 1133475"/>
                <a:gd name="connsiteY0" fmla="*/ 0 h 142875"/>
                <a:gd name="connsiteX1" fmla="*/ 71438 w 1133475"/>
                <a:gd name="connsiteY1" fmla="*/ 0 h 142875"/>
                <a:gd name="connsiteX2" fmla="*/ 0 w 1133475"/>
                <a:gd name="connsiteY2" fmla="*/ 71438 h 142875"/>
                <a:gd name="connsiteX3" fmla="*/ 71438 w 1133475"/>
                <a:gd name="connsiteY3" fmla="*/ 142875 h 142875"/>
                <a:gd name="connsiteX4" fmla="*/ 1062038 w 1133475"/>
                <a:gd name="connsiteY4" fmla="*/ 142875 h 142875"/>
                <a:gd name="connsiteX5" fmla="*/ 1133475 w 1133475"/>
                <a:gd name="connsiteY5" fmla="*/ 71438 h 142875"/>
                <a:gd name="connsiteX6" fmla="*/ 1062038 w 1133475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475" h="142875">
                  <a:moveTo>
                    <a:pt x="1062038" y="0"/>
                  </a:moveTo>
                  <a:lnTo>
                    <a:pt x="71438" y="0"/>
                  </a:lnTo>
                  <a:cubicBezTo>
                    <a:pt x="31975" y="0"/>
                    <a:pt x="0" y="31985"/>
                    <a:pt x="0" y="71438"/>
                  </a:cubicBezTo>
                  <a:cubicBezTo>
                    <a:pt x="0" y="110890"/>
                    <a:pt x="31975" y="142875"/>
                    <a:pt x="71438" y="142875"/>
                  </a:cubicBezTo>
                  <a:lnTo>
                    <a:pt x="1062038" y="142875"/>
                  </a:lnTo>
                  <a:cubicBezTo>
                    <a:pt x="1101500" y="142875"/>
                    <a:pt x="1133475" y="110890"/>
                    <a:pt x="1133475" y="71438"/>
                  </a:cubicBezTo>
                  <a:cubicBezTo>
                    <a:pt x="1133475" y="31985"/>
                    <a:pt x="1101500" y="0"/>
                    <a:pt x="10620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85" name="Group 24">
            <a:extLst>
              <a:ext uri="{FF2B5EF4-FFF2-40B4-BE49-F238E27FC236}">
                <a16:creationId xmlns:a16="http://schemas.microsoft.com/office/drawing/2014/main" id="{39656660-D26A-4A1C-8E3F-6131DE4A84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93091" y="3618873"/>
            <a:ext cx="1482883" cy="853432"/>
            <a:chOff x="1397" y="749"/>
            <a:chExt cx="4886" cy="2812"/>
          </a:xfrm>
          <a:solidFill>
            <a:srgbClr val="255083"/>
          </a:solidFill>
        </p:grpSpPr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B757A251-D458-4903-8AB8-D08843482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3" y="1139"/>
              <a:ext cx="2018" cy="2023"/>
            </a:xfrm>
            <a:custGeom>
              <a:avLst/>
              <a:gdLst>
                <a:gd name="T0" fmla="*/ 425 w 850"/>
                <a:gd name="T1" fmla="*/ 0 h 851"/>
                <a:gd name="T2" fmla="*/ 0 w 850"/>
                <a:gd name="T3" fmla="*/ 425 h 851"/>
                <a:gd name="T4" fmla="*/ 425 w 850"/>
                <a:gd name="T5" fmla="*/ 851 h 851"/>
                <a:gd name="T6" fmla="*/ 850 w 850"/>
                <a:gd name="T7" fmla="*/ 425 h 851"/>
                <a:gd name="T8" fmla="*/ 425 w 850"/>
                <a:gd name="T9" fmla="*/ 0 h 851"/>
                <a:gd name="T10" fmla="*/ 425 w 850"/>
                <a:gd name="T11" fmla="*/ 782 h 851"/>
                <a:gd name="T12" fmla="*/ 69 w 850"/>
                <a:gd name="T13" fmla="*/ 425 h 851"/>
                <a:gd name="T14" fmla="*/ 425 w 850"/>
                <a:gd name="T15" fmla="*/ 69 h 851"/>
                <a:gd name="T16" fmla="*/ 781 w 850"/>
                <a:gd name="T17" fmla="*/ 425 h 851"/>
                <a:gd name="T18" fmla="*/ 425 w 850"/>
                <a:gd name="T19" fmla="*/ 78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0" h="851">
                  <a:moveTo>
                    <a:pt x="425" y="0"/>
                  </a:moveTo>
                  <a:cubicBezTo>
                    <a:pt x="191" y="0"/>
                    <a:pt x="0" y="191"/>
                    <a:pt x="0" y="425"/>
                  </a:cubicBezTo>
                  <a:cubicBezTo>
                    <a:pt x="0" y="660"/>
                    <a:pt x="191" y="851"/>
                    <a:pt x="425" y="851"/>
                  </a:cubicBezTo>
                  <a:cubicBezTo>
                    <a:pt x="659" y="851"/>
                    <a:pt x="850" y="660"/>
                    <a:pt x="850" y="425"/>
                  </a:cubicBezTo>
                  <a:cubicBezTo>
                    <a:pt x="850" y="191"/>
                    <a:pt x="659" y="0"/>
                    <a:pt x="425" y="0"/>
                  </a:cubicBezTo>
                  <a:close/>
                  <a:moveTo>
                    <a:pt x="425" y="782"/>
                  </a:moveTo>
                  <a:cubicBezTo>
                    <a:pt x="229" y="782"/>
                    <a:pt x="69" y="622"/>
                    <a:pt x="69" y="425"/>
                  </a:cubicBezTo>
                  <a:cubicBezTo>
                    <a:pt x="69" y="229"/>
                    <a:pt x="229" y="69"/>
                    <a:pt x="425" y="69"/>
                  </a:cubicBezTo>
                  <a:cubicBezTo>
                    <a:pt x="622" y="69"/>
                    <a:pt x="781" y="229"/>
                    <a:pt x="781" y="425"/>
                  </a:cubicBezTo>
                  <a:cubicBezTo>
                    <a:pt x="781" y="622"/>
                    <a:pt x="622" y="782"/>
                    <a:pt x="425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88" name="Freeform 26">
              <a:extLst>
                <a:ext uri="{FF2B5EF4-FFF2-40B4-BE49-F238E27FC236}">
                  <a16:creationId xmlns:a16="http://schemas.microsoft.com/office/drawing/2014/main" id="{FF7C0243-2894-45B9-9040-CFA22B4B5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1484"/>
              <a:ext cx="760" cy="1333"/>
            </a:xfrm>
            <a:custGeom>
              <a:avLst/>
              <a:gdLst>
                <a:gd name="T0" fmla="*/ 205 w 320"/>
                <a:gd name="T1" fmla="*/ 246 h 561"/>
                <a:gd name="T2" fmla="*/ 115 w 320"/>
                <a:gd name="T3" fmla="*/ 246 h 561"/>
                <a:gd name="T4" fmla="*/ 68 w 320"/>
                <a:gd name="T5" fmla="*/ 199 h 561"/>
                <a:gd name="T6" fmla="*/ 115 w 320"/>
                <a:gd name="T7" fmla="*/ 152 h 561"/>
                <a:gd name="T8" fmla="*/ 273 w 320"/>
                <a:gd name="T9" fmla="*/ 152 h 561"/>
                <a:gd name="T10" fmla="*/ 308 w 320"/>
                <a:gd name="T11" fmla="*/ 118 h 561"/>
                <a:gd name="T12" fmla="*/ 273 w 320"/>
                <a:gd name="T13" fmla="*/ 84 h 561"/>
                <a:gd name="T14" fmla="*/ 194 w 320"/>
                <a:gd name="T15" fmla="*/ 84 h 561"/>
                <a:gd name="T16" fmla="*/ 194 w 320"/>
                <a:gd name="T17" fmla="*/ 35 h 561"/>
                <a:gd name="T18" fmla="*/ 160 w 320"/>
                <a:gd name="T19" fmla="*/ 0 h 561"/>
                <a:gd name="T20" fmla="*/ 126 w 320"/>
                <a:gd name="T21" fmla="*/ 35 h 561"/>
                <a:gd name="T22" fmla="*/ 126 w 320"/>
                <a:gd name="T23" fmla="*/ 84 h 561"/>
                <a:gd name="T24" fmla="*/ 115 w 320"/>
                <a:gd name="T25" fmla="*/ 84 h 561"/>
                <a:gd name="T26" fmla="*/ 0 w 320"/>
                <a:gd name="T27" fmla="*/ 199 h 561"/>
                <a:gd name="T28" fmla="*/ 115 w 320"/>
                <a:gd name="T29" fmla="*/ 315 h 561"/>
                <a:gd name="T30" fmla="*/ 205 w 320"/>
                <a:gd name="T31" fmla="*/ 315 h 561"/>
                <a:gd name="T32" fmla="*/ 252 w 320"/>
                <a:gd name="T33" fmla="*/ 362 h 561"/>
                <a:gd name="T34" fmla="*/ 205 w 320"/>
                <a:gd name="T35" fmla="*/ 409 h 561"/>
                <a:gd name="T36" fmla="*/ 47 w 320"/>
                <a:gd name="T37" fmla="*/ 409 h 561"/>
                <a:gd name="T38" fmla="*/ 13 w 320"/>
                <a:gd name="T39" fmla="*/ 443 h 561"/>
                <a:gd name="T40" fmla="*/ 47 w 320"/>
                <a:gd name="T41" fmla="*/ 477 h 561"/>
                <a:gd name="T42" fmla="*/ 126 w 320"/>
                <a:gd name="T43" fmla="*/ 477 h 561"/>
                <a:gd name="T44" fmla="*/ 126 w 320"/>
                <a:gd name="T45" fmla="*/ 526 h 561"/>
                <a:gd name="T46" fmla="*/ 160 w 320"/>
                <a:gd name="T47" fmla="*/ 561 h 561"/>
                <a:gd name="T48" fmla="*/ 194 w 320"/>
                <a:gd name="T49" fmla="*/ 526 h 561"/>
                <a:gd name="T50" fmla="*/ 194 w 320"/>
                <a:gd name="T51" fmla="*/ 477 h 561"/>
                <a:gd name="T52" fmla="*/ 205 w 320"/>
                <a:gd name="T53" fmla="*/ 477 h 561"/>
                <a:gd name="T54" fmla="*/ 320 w 320"/>
                <a:gd name="T55" fmla="*/ 362 h 561"/>
                <a:gd name="T56" fmla="*/ 205 w 320"/>
                <a:gd name="T57" fmla="*/ 24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0" h="561">
                  <a:moveTo>
                    <a:pt x="205" y="246"/>
                  </a:moveTo>
                  <a:cubicBezTo>
                    <a:pt x="115" y="246"/>
                    <a:pt x="115" y="246"/>
                    <a:pt x="115" y="246"/>
                  </a:cubicBezTo>
                  <a:cubicBezTo>
                    <a:pt x="89" y="246"/>
                    <a:pt x="68" y="225"/>
                    <a:pt x="68" y="199"/>
                  </a:cubicBezTo>
                  <a:cubicBezTo>
                    <a:pt x="68" y="173"/>
                    <a:pt x="89" y="152"/>
                    <a:pt x="115" y="152"/>
                  </a:cubicBezTo>
                  <a:cubicBezTo>
                    <a:pt x="273" y="152"/>
                    <a:pt x="273" y="152"/>
                    <a:pt x="273" y="152"/>
                  </a:cubicBezTo>
                  <a:cubicBezTo>
                    <a:pt x="292" y="152"/>
                    <a:pt x="308" y="137"/>
                    <a:pt x="308" y="118"/>
                  </a:cubicBezTo>
                  <a:cubicBezTo>
                    <a:pt x="308" y="99"/>
                    <a:pt x="292" y="84"/>
                    <a:pt x="273" y="84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16"/>
                    <a:pt x="179" y="0"/>
                    <a:pt x="160" y="0"/>
                  </a:cubicBezTo>
                  <a:cubicBezTo>
                    <a:pt x="141" y="0"/>
                    <a:pt x="126" y="16"/>
                    <a:pt x="126" y="35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15" y="84"/>
                    <a:pt x="115" y="84"/>
                    <a:pt x="115" y="84"/>
                  </a:cubicBezTo>
                  <a:cubicBezTo>
                    <a:pt x="52" y="84"/>
                    <a:pt x="0" y="136"/>
                    <a:pt x="0" y="199"/>
                  </a:cubicBezTo>
                  <a:cubicBezTo>
                    <a:pt x="0" y="263"/>
                    <a:pt x="52" y="315"/>
                    <a:pt x="115" y="315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31" y="315"/>
                    <a:pt x="252" y="336"/>
                    <a:pt x="252" y="362"/>
                  </a:cubicBezTo>
                  <a:cubicBezTo>
                    <a:pt x="252" y="388"/>
                    <a:pt x="231" y="409"/>
                    <a:pt x="205" y="409"/>
                  </a:cubicBezTo>
                  <a:cubicBezTo>
                    <a:pt x="47" y="409"/>
                    <a:pt x="47" y="409"/>
                    <a:pt x="47" y="409"/>
                  </a:cubicBezTo>
                  <a:cubicBezTo>
                    <a:pt x="28" y="409"/>
                    <a:pt x="13" y="424"/>
                    <a:pt x="13" y="443"/>
                  </a:cubicBezTo>
                  <a:cubicBezTo>
                    <a:pt x="13" y="462"/>
                    <a:pt x="28" y="477"/>
                    <a:pt x="47" y="477"/>
                  </a:cubicBezTo>
                  <a:cubicBezTo>
                    <a:pt x="126" y="477"/>
                    <a:pt x="126" y="477"/>
                    <a:pt x="126" y="477"/>
                  </a:cubicBezTo>
                  <a:cubicBezTo>
                    <a:pt x="126" y="526"/>
                    <a:pt x="126" y="526"/>
                    <a:pt x="126" y="526"/>
                  </a:cubicBezTo>
                  <a:cubicBezTo>
                    <a:pt x="126" y="545"/>
                    <a:pt x="141" y="561"/>
                    <a:pt x="160" y="561"/>
                  </a:cubicBezTo>
                  <a:cubicBezTo>
                    <a:pt x="179" y="561"/>
                    <a:pt x="194" y="545"/>
                    <a:pt x="194" y="526"/>
                  </a:cubicBezTo>
                  <a:cubicBezTo>
                    <a:pt x="194" y="477"/>
                    <a:pt x="194" y="477"/>
                    <a:pt x="194" y="477"/>
                  </a:cubicBezTo>
                  <a:cubicBezTo>
                    <a:pt x="205" y="477"/>
                    <a:pt x="205" y="477"/>
                    <a:pt x="205" y="477"/>
                  </a:cubicBezTo>
                  <a:cubicBezTo>
                    <a:pt x="269" y="477"/>
                    <a:pt x="320" y="425"/>
                    <a:pt x="320" y="362"/>
                  </a:cubicBezTo>
                  <a:cubicBezTo>
                    <a:pt x="320" y="298"/>
                    <a:pt x="269" y="246"/>
                    <a:pt x="205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id="{9F2CE8B0-3ABF-4B31-A237-461F3376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" y="1008"/>
              <a:ext cx="142" cy="2239"/>
            </a:xfrm>
            <a:custGeom>
              <a:avLst/>
              <a:gdLst>
                <a:gd name="T0" fmla="*/ 60 w 60"/>
                <a:gd name="T1" fmla="*/ 424 h 942"/>
                <a:gd name="T2" fmla="*/ 60 w 60"/>
                <a:gd name="T3" fmla="*/ 30 h 942"/>
                <a:gd name="T4" fmla="*/ 30 w 60"/>
                <a:gd name="T5" fmla="*/ 0 h 942"/>
                <a:gd name="T6" fmla="*/ 0 w 60"/>
                <a:gd name="T7" fmla="*/ 30 h 942"/>
                <a:gd name="T8" fmla="*/ 0 w 60"/>
                <a:gd name="T9" fmla="*/ 484 h 942"/>
                <a:gd name="T10" fmla="*/ 0 w 60"/>
                <a:gd name="T11" fmla="*/ 484 h 942"/>
                <a:gd name="T12" fmla="*/ 0 w 60"/>
                <a:gd name="T13" fmla="*/ 512 h 942"/>
                <a:gd name="T14" fmla="*/ 0 w 60"/>
                <a:gd name="T15" fmla="*/ 518 h 942"/>
                <a:gd name="T16" fmla="*/ 0 w 60"/>
                <a:gd name="T17" fmla="*/ 518 h 942"/>
                <a:gd name="T18" fmla="*/ 0 w 60"/>
                <a:gd name="T19" fmla="*/ 912 h 942"/>
                <a:gd name="T20" fmla="*/ 30 w 60"/>
                <a:gd name="T21" fmla="*/ 942 h 942"/>
                <a:gd name="T22" fmla="*/ 60 w 60"/>
                <a:gd name="T23" fmla="*/ 912 h 942"/>
                <a:gd name="T24" fmla="*/ 60 w 60"/>
                <a:gd name="T25" fmla="*/ 458 h 942"/>
                <a:gd name="T26" fmla="*/ 60 w 60"/>
                <a:gd name="T27" fmla="*/ 458 h 942"/>
                <a:gd name="T28" fmla="*/ 60 w 60"/>
                <a:gd name="T29" fmla="*/ 430 h 942"/>
                <a:gd name="T30" fmla="*/ 60 w 60"/>
                <a:gd name="T31" fmla="*/ 424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942">
                  <a:moveTo>
                    <a:pt x="60" y="424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929"/>
                    <a:pt x="14" y="942"/>
                    <a:pt x="30" y="942"/>
                  </a:cubicBezTo>
                  <a:cubicBezTo>
                    <a:pt x="47" y="942"/>
                    <a:pt x="60" y="929"/>
                    <a:pt x="60" y="912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30"/>
                    <a:pt x="60" y="430"/>
                    <a:pt x="60" y="430"/>
                  </a:cubicBezTo>
                  <a:cubicBezTo>
                    <a:pt x="60" y="424"/>
                    <a:pt x="60" y="424"/>
                    <a:pt x="60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0" name="Freeform 28">
              <a:extLst>
                <a:ext uri="{FF2B5EF4-FFF2-40B4-BE49-F238E27FC236}">
                  <a16:creationId xmlns:a16="http://schemas.microsoft.com/office/drawing/2014/main" id="{2AE94F78-F942-48B6-96C4-BEAFF08C5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" y="1008"/>
              <a:ext cx="142" cy="2239"/>
            </a:xfrm>
            <a:custGeom>
              <a:avLst/>
              <a:gdLst>
                <a:gd name="T0" fmla="*/ 60 w 60"/>
                <a:gd name="T1" fmla="*/ 30 h 942"/>
                <a:gd name="T2" fmla="*/ 30 w 60"/>
                <a:gd name="T3" fmla="*/ 0 h 942"/>
                <a:gd name="T4" fmla="*/ 0 w 60"/>
                <a:gd name="T5" fmla="*/ 30 h 942"/>
                <a:gd name="T6" fmla="*/ 0 w 60"/>
                <a:gd name="T7" fmla="*/ 484 h 942"/>
                <a:gd name="T8" fmla="*/ 0 w 60"/>
                <a:gd name="T9" fmla="*/ 484 h 942"/>
                <a:gd name="T10" fmla="*/ 0 w 60"/>
                <a:gd name="T11" fmla="*/ 512 h 942"/>
                <a:gd name="T12" fmla="*/ 0 w 60"/>
                <a:gd name="T13" fmla="*/ 518 h 942"/>
                <a:gd name="T14" fmla="*/ 0 w 60"/>
                <a:gd name="T15" fmla="*/ 518 h 942"/>
                <a:gd name="T16" fmla="*/ 0 w 60"/>
                <a:gd name="T17" fmla="*/ 912 h 942"/>
                <a:gd name="T18" fmla="*/ 30 w 60"/>
                <a:gd name="T19" fmla="*/ 942 h 942"/>
                <a:gd name="T20" fmla="*/ 60 w 60"/>
                <a:gd name="T21" fmla="*/ 912 h 942"/>
                <a:gd name="T22" fmla="*/ 60 w 60"/>
                <a:gd name="T23" fmla="*/ 458 h 942"/>
                <a:gd name="T24" fmla="*/ 60 w 60"/>
                <a:gd name="T25" fmla="*/ 458 h 942"/>
                <a:gd name="T26" fmla="*/ 60 w 60"/>
                <a:gd name="T27" fmla="*/ 430 h 942"/>
                <a:gd name="T28" fmla="*/ 60 w 60"/>
                <a:gd name="T29" fmla="*/ 424 h 942"/>
                <a:gd name="T30" fmla="*/ 60 w 60"/>
                <a:gd name="T31" fmla="*/ 424 h 942"/>
                <a:gd name="T32" fmla="*/ 60 w 60"/>
                <a:gd name="T33" fmla="*/ 3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42">
                  <a:moveTo>
                    <a:pt x="60" y="30"/>
                  </a:move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929"/>
                    <a:pt x="14" y="942"/>
                    <a:pt x="30" y="942"/>
                  </a:cubicBezTo>
                  <a:cubicBezTo>
                    <a:pt x="47" y="942"/>
                    <a:pt x="60" y="929"/>
                    <a:pt x="60" y="912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30"/>
                    <a:pt x="60" y="430"/>
                    <a:pt x="60" y="430"/>
                  </a:cubicBezTo>
                  <a:cubicBezTo>
                    <a:pt x="60" y="424"/>
                    <a:pt x="60" y="424"/>
                    <a:pt x="60" y="424"/>
                  </a:cubicBezTo>
                  <a:cubicBezTo>
                    <a:pt x="60" y="424"/>
                    <a:pt x="60" y="424"/>
                    <a:pt x="60" y="424"/>
                  </a:cubicBez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1" name="Freeform 29">
              <a:extLst>
                <a:ext uri="{FF2B5EF4-FFF2-40B4-BE49-F238E27FC236}">
                  <a16:creationId xmlns:a16="http://schemas.microsoft.com/office/drawing/2014/main" id="{5371234B-6AB2-49A3-92AF-4D78D9E25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749"/>
              <a:ext cx="1510" cy="2812"/>
            </a:xfrm>
            <a:custGeom>
              <a:avLst/>
              <a:gdLst>
                <a:gd name="T0" fmla="*/ 115 w 636"/>
                <a:gd name="T1" fmla="*/ 623 h 1183"/>
                <a:gd name="T2" fmla="*/ 478 w 636"/>
                <a:gd name="T3" fmla="*/ 623 h 1183"/>
                <a:gd name="T4" fmla="*/ 478 w 636"/>
                <a:gd name="T5" fmla="*/ 563 h 1183"/>
                <a:gd name="T6" fmla="*/ 115 w 636"/>
                <a:gd name="T7" fmla="*/ 563 h 1183"/>
                <a:gd name="T8" fmla="*/ 624 w 636"/>
                <a:gd name="T9" fmla="*/ 54 h 1183"/>
                <a:gd name="T10" fmla="*/ 624 w 636"/>
                <a:gd name="T11" fmla="*/ 12 h 1183"/>
                <a:gd name="T12" fmla="*/ 581 w 636"/>
                <a:gd name="T13" fmla="*/ 12 h 1183"/>
                <a:gd name="T14" fmla="*/ 21 w 636"/>
                <a:gd name="T15" fmla="*/ 571 h 1183"/>
                <a:gd name="T16" fmla="*/ 21 w 636"/>
                <a:gd name="T17" fmla="*/ 571 h 1183"/>
                <a:gd name="T18" fmla="*/ 0 w 636"/>
                <a:gd name="T19" fmla="*/ 593 h 1183"/>
                <a:gd name="T20" fmla="*/ 21 w 636"/>
                <a:gd name="T21" fmla="*/ 614 h 1183"/>
                <a:gd name="T22" fmla="*/ 21 w 636"/>
                <a:gd name="T23" fmla="*/ 614 h 1183"/>
                <a:gd name="T24" fmla="*/ 581 w 636"/>
                <a:gd name="T25" fmla="*/ 1174 h 1183"/>
                <a:gd name="T26" fmla="*/ 602 w 636"/>
                <a:gd name="T27" fmla="*/ 1183 h 1183"/>
                <a:gd name="T28" fmla="*/ 624 w 636"/>
                <a:gd name="T29" fmla="*/ 1174 h 1183"/>
                <a:gd name="T30" fmla="*/ 624 w 636"/>
                <a:gd name="T31" fmla="*/ 1131 h 1183"/>
                <a:gd name="T32" fmla="*/ 115 w 636"/>
                <a:gd name="T33" fmla="*/ 62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6" h="1183">
                  <a:moveTo>
                    <a:pt x="115" y="623"/>
                  </a:moveTo>
                  <a:cubicBezTo>
                    <a:pt x="478" y="623"/>
                    <a:pt x="478" y="623"/>
                    <a:pt x="478" y="623"/>
                  </a:cubicBezTo>
                  <a:cubicBezTo>
                    <a:pt x="478" y="563"/>
                    <a:pt x="478" y="563"/>
                    <a:pt x="478" y="563"/>
                  </a:cubicBezTo>
                  <a:cubicBezTo>
                    <a:pt x="115" y="563"/>
                    <a:pt x="115" y="563"/>
                    <a:pt x="115" y="563"/>
                  </a:cubicBezTo>
                  <a:cubicBezTo>
                    <a:pt x="624" y="54"/>
                    <a:pt x="624" y="54"/>
                    <a:pt x="624" y="54"/>
                  </a:cubicBezTo>
                  <a:cubicBezTo>
                    <a:pt x="636" y="43"/>
                    <a:pt x="636" y="24"/>
                    <a:pt x="624" y="12"/>
                  </a:cubicBezTo>
                  <a:cubicBezTo>
                    <a:pt x="612" y="0"/>
                    <a:pt x="593" y="0"/>
                    <a:pt x="581" y="12"/>
                  </a:cubicBezTo>
                  <a:cubicBezTo>
                    <a:pt x="21" y="571"/>
                    <a:pt x="21" y="571"/>
                    <a:pt x="21" y="571"/>
                  </a:cubicBezTo>
                  <a:cubicBezTo>
                    <a:pt x="21" y="571"/>
                    <a:pt x="21" y="571"/>
                    <a:pt x="21" y="571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21" y="614"/>
                    <a:pt x="21" y="614"/>
                    <a:pt x="21" y="614"/>
                  </a:cubicBezTo>
                  <a:cubicBezTo>
                    <a:pt x="21" y="614"/>
                    <a:pt x="21" y="614"/>
                    <a:pt x="21" y="614"/>
                  </a:cubicBezTo>
                  <a:cubicBezTo>
                    <a:pt x="581" y="1174"/>
                    <a:pt x="581" y="1174"/>
                    <a:pt x="581" y="1174"/>
                  </a:cubicBezTo>
                  <a:cubicBezTo>
                    <a:pt x="587" y="1180"/>
                    <a:pt x="595" y="1183"/>
                    <a:pt x="602" y="1183"/>
                  </a:cubicBezTo>
                  <a:cubicBezTo>
                    <a:pt x="610" y="1183"/>
                    <a:pt x="618" y="1180"/>
                    <a:pt x="624" y="1174"/>
                  </a:cubicBezTo>
                  <a:cubicBezTo>
                    <a:pt x="636" y="1162"/>
                    <a:pt x="636" y="1143"/>
                    <a:pt x="624" y="1131"/>
                  </a:cubicBezTo>
                  <a:lnTo>
                    <a:pt x="115" y="6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  <p:sp>
          <p:nvSpPr>
            <p:cNvPr id="92" name="Freeform 30">
              <a:extLst>
                <a:ext uri="{FF2B5EF4-FFF2-40B4-BE49-F238E27FC236}">
                  <a16:creationId xmlns:a16="http://schemas.microsoft.com/office/drawing/2014/main" id="{665ABF4B-C907-4037-AE49-6DD18B3ED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749"/>
              <a:ext cx="1510" cy="2812"/>
            </a:xfrm>
            <a:custGeom>
              <a:avLst/>
              <a:gdLst>
                <a:gd name="T0" fmla="*/ 55 w 636"/>
                <a:gd name="T1" fmla="*/ 12 h 1183"/>
                <a:gd name="T2" fmla="*/ 12 w 636"/>
                <a:gd name="T3" fmla="*/ 12 h 1183"/>
                <a:gd name="T4" fmla="*/ 12 w 636"/>
                <a:gd name="T5" fmla="*/ 54 h 1183"/>
                <a:gd name="T6" fmla="*/ 520 w 636"/>
                <a:gd name="T7" fmla="*/ 563 h 1183"/>
                <a:gd name="T8" fmla="*/ 190 w 636"/>
                <a:gd name="T9" fmla="*/ 563 h 1183"/>
                <a:gd name="T10" fmla="*/ 190 w 636"/>
                <a:gd name="T11" fmla="*/ 623 h 1183"/>
                <a:gd name="T12" fmla="*/ 520 w 636"/>
                <a:gd name="T13" fmla="*/ 623 h 1183"/>
                <a:gd name="T14" fmla="*/ 12 w 636"/>
                <a:gd name="T15" fmla="*/ 1131 h 1183"/>
                <a:gd name="T16" fmla="*/ 12 w 636"/>
                <a:gd name="T17" fmla="*/ 1174 h 1183"/>
                <a:gd name="T18" fmla="*/ 33 w 636"/>
                <a:gd name="T19" fmla="*/ 1183 h 1183"/>
                <a:gd name="T20" fmla="*/ 55 w 636"/>
                <a:gd name="T21" fmla="*/ 1174 h 1183"/>
                <a:gd name="T22" fmla="*/ 636 w 636"/>
                <a:gd name="T23" fmla="*/ 593 h 1183"/>
                <a:gd name="T24" fmla="*/ 55 w 636"/>
                <a:gd name="T25" fmla="*/ 12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6" h="1183">
                  <a:moveTo>
                    <a:pt x="55" y="12"/>
                  </a:moveTo>
                  <a:cubicBezTo>
                    <a:pt x="43" y="0"/>
                    <a:pt x="24" y="0"/>
                    <a:pt x="12" y="12"/>
                  </a:cubicBezTo>
                  <a:cubicBezTo>
                    <a:pt x="0" y="24"/>
                    <a:pt x="0" y="43"/>
                    <a:pt x="12" y="54"/>
                  </a:cubicBezTo>
                  <a:cubicBezTo>
                    <a:pt x="520" y="563"/>
                    <a:pt x="520" y="563"/>
                    <a:pt x="520" y="563"/>
                  </a:cubicBezTo>
                  <a:cubicBezTo>
                    <a:pt x="190" y="563"/>
                    <a:pt x="190" y="563"/>
                    <a:pt x="190" y="563"/>
                  </a:cubicBezTo>
                  <a:cubicBezTo>
                    <a:pt x="190" y="623"/>
                    <a:pt x="190" y="623"/>
                    <a:pt x="190" y="623"/>
                  </a:cubicBezTo>
                  <a:cubicBezTo>
                    <a:pt x="520" y="623"/>
                    <a:pt x="520" y="623"/>
                    <a:pt x="520" y="623"/>
                  </a:cubicBezTo>
                  <a:cubicBezTo>
                    <a:pt x="12" y="1131"/>
                    <a:pt x="12" y="1131"/>
                    <a:pt x="12" y="1131"/>
                  </a:cubicBezTo>
                  <a:cubicBezTo>
                    <a:pt x="0" y="1143"/>
                    <a:pt x="0" y="1162"/>
                    <a:pt x="12" y="1174"/>
                  </a:cubicBezTo>
                  <a:cubicBezTo>
                    <a:pt x="18" y="1180"/>
                    <a:pt x="26" y="1183"/>
                    <a:pt x="33" y="1183"/>
                  </a:cubicBezTo>
                  <a:cubicBezTo>
                    <a:pt x="41" y="1183"/>
                    <a:pt x="49" y="1180"/>
                    <a:pt x="55" y="1174"/>
                  </a:cubicBezTo>
                  <a:cubicBezTo>
                    <a:pt x="636" y="593"/>
                    <a:pt x="636" y="593"/>
                    <a:pt x="636" y="593"/>
                  </a:cubicBezTo>
                  <a:lnTo>
                    <a:pt x="5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85FA11D-627D-48F0-BAD1-234865E60468}"/>
              </a:ext>
            </a:extLst>
          </p:cNvPr>
          <p:cNvSpPr/>
          <p:nvPr/>
        </p:nvSpPr>
        <p:spPr>
          <a:xfrm>
            <a:off x="4938231" y="3326482"/>
            <a:ext cx="2315539" cy="2315539"/>
          </a:xfrm>
          <a:prstGeom prst="rect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2BEB3C0D-3F6B-4DB1-835F-5BC2CF744BFA}"/>
              </a:ext>
            </a:extLst>
          </p:cNvPr>
          <p:cNvSpPr txBox="1"/>
          <p:nvPr/>
        </p:nvSpPr>
        <p:spPr>
          <a:xfrm>
            <a:off x="5071951" y="4574743"/>
            <a:ext cx="2048098" cy="876838"/>
          </a:xfrm>
          <a:prstGeom prst="rect">
            <a:avLst/>
          </a:prstGeom>
        </p:spPr>
        <p:txBody>
          <a:bodyPr vert="horz" wrap="square" lIns="0" tIns="21141" rIns="0" bIns="0" rtlCol="0">
            <a:spAutoFit/>
          </a:bodyPr>
          <a:lstStyle/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>
                <a:tab pos="3528812" algn="l"/>
              </a:tabLst>
              <a:defRPr/>
            </a:pP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Operating</a:t>
            </a:r>
            <a:endParaRPr kumimoji="0" lang="en-US" sz="2996" b="0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  <a:p>
            <a:pPr marR="0" lvl="0" indent="0" algn="ctr" defTabSz="1217706" rtl="0" eaLnBrk="1" fontAlgn="auto" latinLnBrk="0" hangingPunct="1">
              <a:lnSpc>
                <a:spcPct val="90000"/>
              </a:lnSpc>
              <a:spcBef>
                <a:spcPts val="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96" b="1" i="0" u="none" strike="noStrike" kern="1200" cap="none" spc="0" normalizeH="0" baseline="0" noProof="0" dirty="0">
                <a:ln>
                  <a:noFill/>
                </a:ln>
                <a:solidFill>
                  <a:srgbClr val="25508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rPr>
              <a:t>Cash Flow</a:t>
            </a:r>
            <a:endParaRPr kumimoji="0" sz="2996" b="0" i="0" u="none" strike="noStrike" kern="1200" cap="none" spc="0" normalizeH="0" baseline="0" noProof="0" dirty="0">
              <a:ln>
                <a:noFill/>
              </a:ln>
              <a:solidFill>
                <a:srgbClr val="255083"/>
              </a:solidFill>
              <a:effectLst/>
              <a:uLnTx/>
              <a:uFillTx/>
              <a:latin typeface="Helvetica" pitchFamily="2" charset="0"/>
              <a:ea typeface="+mn-ea"/>
              <a:cs typeface="Arial"/>
            </a:endParaRPr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5B24893A-5B57-4B65-B559-2AFA616572E7}"/>
              </a:ext>
            </a:extLst>
          </p:cNvPr>
          <p:cNvSpPr>
            <a:spLocks noEditPoints="1"/>
          </p:cNvSpPr>
          <p:nvPr/>
        </p:nvSpPr>
        <p:spPr bwMode="auto">
          <a:xfrm>
            <a:off x="5621226" y="3572804"/>
            <a:ext cx="949547" cy="949547"/>
          </a:xfrm>
          <a:custGeom>
            <a:avLst/>
            <a:gdLst>
              <a:gd name="T0" fmla="*/ 1348 w 2048"/>
              <a:gd name="T1" fmla="*/ 753 h 2048"/>
              <a:gd name="T2" fmla="*/ 1302 w 2048"/>
              <a:gd name="T3" fmla="*/ 407 h 2048"/>
              <a:gd name="T4" fmla="*/ 1394 w 2048"/>
              <a:gd name="T5" fmla="*/ 400 h 2048"/>
              <a:gd name="T6" fmla="*/ 876 w 2048"/>
              <a:gd name="T7" fmla="*/ 144 h 2048"/>
              <a:gd name="T8" fmla="*/ 906 w 2048"/>
              <a:gd name="T9" fmla="*/ 243 h 2048"/>
              <a:gd name="T10" fmla="*/ 1578 w 2048"/>
              <a:gd name="T11" fmla="*/ 846 h 2048"/>
              <a:gd name="T12" fmla="*/ 876 w 2048"/>
              <a:gd name="T13" fmla="*/ 647 h 2048"/>
              <a:gd name="T14" fmla="*/ 876 w 2048"/>
              <a:gd name="T15" fmla="*/ 647 h 2048"/>
              <a:gd name="T16" fmla="*/ 1044 w 2048"/>
              <a:gd name="T17" fmla="*/ 876 h 2048"/>
              <a:gd name="T18" fmla="*/ 1074 w 2048"/>
              <a:gd name="T19" fmla="*/ 459 h 2048"/>
              <a:gd name="T20" fmla="*/ 906 w 2048"/>
              <a:gd name="T21" fmla="*/ 1508 h 2048"/>
              <a:gd name="T22" fmla="*/ 876 w 2048"/>
              <a:gd name="T23" fmla="*/ 1608 h 2048"/>
              <a:gd name="T24" fmla="*/ 358 w 2048"/>
              <a:gd name="T25" fmla="*/ 358 h 2048"/>
              <a:gd name="T26" fmla="*/ 450 w 2048"/>
              <a:gd name="T27" fmla="*/ 450 h 2048"/>
              <a:gd name="T28" fmla="*/ 174 w 2048"/>
              <a:gd name="T29" fmla="*/ 906 h 2048"/>
              <a:gd name="T30" fmla="*/ 174 w 2048"/>
              <a:gd name="T31" fmla="*/ 846 h 2048"/>
              <a:gd name="T32" fmla="*/ 379 w 2048"/>
              <a:gd name="T33" fmla="*/ 1402 h 2048"/>
              <a:gd name="T34" fmla="*/ 407 w 2048"/>
              <a:gd name="T35" fmla="*/ 1302 h 2048"/>
              <a:gd name="T36" fmla="*/ 459 w 2048"/>
              <a:gd name="T37" fmla="*/ 1009 h 2048"/>
              <a:gd name="T38" fmla="*/ 1752 w 2048"/>
              <a:gd name="T39" fmla="*/ 790 h 2048"/>
              <a:gd name="T40" fmla="*/ 1561 w 2048"/>
              <a:gd name="T41" fmla="*/ 470 h 2048"/>
              <a:gd name="T42" fmla="*/ 1138 w 2048"/>
              <a:gd name="T43" fmla="*/ 314 h 2048"/>
              <a:gd name="T44" fmla="*/ 790 w 2048"/>
              <a:gd name="T45" fmla="*/ 0 h 2048"/>
              <a:gd name="T46" fmla="*/ 470 w 2048"/>
              <a:gd name="T47" fmla="*/ 190 h 2048"/>
              <a:gd name="T48" fmla="*/ 191 w 2048"/>
              <a:gd name="T49" fmla="*/ 421 h 2048"/>
              <a:gd name="T50" fmla="*/ 431 w 2048"/>
              <a:gd name="T51" fmla="*/ 236 h 2048"/>
              <a:gd name="T52" fmla="*/ 722 w 2048"/>
              <a:gd name="T53" fmla="*/ 318 h 2048"/>
              <a:gd name="T54" fmla="*/ 1014 w 2048"/>
              <a:gd name="T55" fmla="*/ 109 h 2048"/>
              <a:gd name="T56" fmla="*/ 1162 w 2048"/>
              <a:gd name="T57" fmla="*/ 373 h 2048"/>
              <a:gd name="T58" fmla="*/ 1516 w 2048"/>
              <a:gd name="T59" fmla="*/ 431 h 2048"/>
              <a:gd name="T60" fmla="*/ 1434 w 2048"/>
              <a:gd name="T61" fmla="*/ 722 h 2048"/>
              <a:gd name="T62" fmla="*/ 1481 w 2048"/>
              <a:gd name="T63" fmla="*/ 913 h 2048"/>
              <a:gd name="T64" fmla="*/ 513 w 2048"/>
              <a:gd name="T65" fmla="*/ 876 h 2048"/>
              <a:gd name="T66" fmla="*/ 954 w 2048"/>
              <a:gd name="T67" fmla="*/ 1692 h 2048"/>
              <a:gd name="T68" fmla="*/ 702 w 2048"/>
              <a:gd name="T69" fmla="*/ 1408 h 2048"/>
              <a:gd name="T70" fmla="*/ 359 w 2048"/>
              <a:gd name="T71" fmla="*/ 1513 h 2048"/>
              <a:gd name="T72" fmla="*/ 377 w 2048"/>
              <a:gd name="T73" fmla="*/ 1129 h 2048"/>
              <a:gd name="T74" fmla="*/ 60 w 2048"/>
              <a:gd name="T75" fmla="*/ 961 h 2048"/>
              <a:gd name="T76" fmla="*/ 344 w 2048"/>
              <a:gd name="T77" fmla="*/ 702 h 2048"/>
              <a:gd name="T78" fmla="*/ 242 w 2048"/>
              <a:gd name="T79" fmla="*/ 485 h 2048"/>
              <a:gd name="T80" fmla="*/ 104 w 2048"/>
              <a:gd name="T81" fmla="*/ 678 h 2048"/>
              <a:gd name="T82" fmla="*/ 294 w 2048"/>
              <a:gd name="T83" fmla="*/ 1088 h 2048"/>
              <a:gd name="T84" fmla="*/ 317 w 2048"/>
              <a:gd name="T85" fmla="*/ 1556 h 2048"/>
              <a:gd name="T86" fmla="*/ 678 w 2048"/>
              <a:gd name="T87" fmla="*/ 1647 h 2048"/>
              <a:gd name="T88" fmla="*/ 1481 w 2048"/>
              <a:gd name="T89" fmla="*/ 2048 h 2048"/>
              <a:gd name="T90" fmla="*/ 1481 w 2048"/>
              <a:gd name="T91" fmla="*/ 1988 h 2048"/>
              <a:gd name="T92" fmla="*/ 1899 w 2048"/>
              <a:gd name="T93" fmla="*/ 1768 h 2048"/>
              <a:gd name="T94" fmla="*/ 1750 w 2048"/>
              <a:gd name="T95" fmla="*/ 981 h 2048"/>
              <a:gd name="T96" fmla="*/ 573 w 2048"/>
              <a:gd name="T97" fmla="*/ 876 h 2048"/>
              <a:gd name="T98" fmla="*/ 1500 w 2048"/>
              <a:gd name="T99" fmla="*/ 1865 h 2048"/>
              <a:gd name="T100" fmla="*/ 1710 w 2048"/>
              <a:gd name="T101" fmla="*/ 1602 h 2048"/>
              <a:gd name="T102" fmla="*/ 1438 w 2048"/>
              <a:gd name="T103" fmla="*/ 1305 h 2048"/>
              <a:gd name="T104" fmla="*/ 1537 w 2048"/>
              <a:gd name="T105" fmla="*/ 1231 h 2048"/>
              <a:gd name="T106" fmla="*/ 1463 w 2048"/>
              <a:gd name="T107" fmla="*/ 1231 h 2048"/>
              <a:gd name="T108" fmla="*/ 1561 w 2048"/>
              <a:gd name="T109" fmla="*/ 1527 h 2048"/>
              <a:gd name="T110" fmla="*/ 1307 w 2048"/>
              <a:gd name="T111" fmla="*/ 1713 h 2048"/>
              <a:gd name="T112" fmla="*/ 1500 w 2048"/>
              <a:gd name="T113" fmla="*/ 1865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48" h="2048">
                <a:moveTo>
                  <a:pt x="1320" y="781"/>
                </a:moveTo>
                <a:cubicBezTo>
                  <a:pt x="1320" y="796"/>
                  <a:pt x="1333" y="808"/>
                  <a:pt x="1348" y="808"/>
                </a:cubicBezTo>
                <a:cubicBezTo>
                  <a:pt x="1363" y="808"/>
                  <a:pt x="1375" y="796"/>
                  <a:pt x="1375" y="781"/>
                </a:cubicBezTo>
                <a:cubicBezTo>
                  <a:pt x="1375" y="766"/>
                  <a:pt x="1363" y="753"/>
                  <a:pt x="1348" y="753"/>
                </a:cubicBezTo>
                <a:cubicBezTo>
                  <a:pt x="1333" y="753"/>
                  <a:pt x="1320" y="766"/>
                  <a:pt x="1320" y="781"/>
                </a:cubicBezTo>
                <a:close/>
                <a:moveTo>
                  <a:pt x="1394" y="358"/>
                </a:moveTo>
                <a:cubicBezTo>
                  <a:pt x="1382" y="346"/>
                  <a:pt x="1363" y="346"/>
                  <a:pt x="1351" y="358"/>
                </a:cubicBezTo>
                <a:cubicBezTo>
                  <a:pt x="1302" y="407"/>
                  <a:pt x="1302" y="407"/>
                  <a:pt x="1302" y="407"/>
                </a:cubicBezTo>
                <a:cubicBezTo>
                  <a:pt x="1290" y="419"/>
                  <a:pt x="1290" y="438"/>
                  <a:pt x="1302" y="450"/>
                </a:cubicBezTo>
                <a:cubicBezTo>
                  <a:pt x="1308" y="456"/>
                  <a:pt x="1315" y="459"/>
                  <a:pt x="1323" y="459"/>
                </a:cubicBezTo>
                <a:cubicBezTo>
                  <a:pt x="1331" y="459"/>
                  <a:pt x="1338" y="456"/>
                  <a:pt x="1344" y="450"/>
                </a:cubicBezTo>
                <a:cubicBezTo>
                  <a:pt x="1394" y="400"/>
                  <a:pt x="1394" y="400"/>
                  <a:pt x="1394" y="400"/>
                </a:cubicBezTo>
                <a:cubicBezTo>
                  <a:pt x="1405" y="389"/>
                  <a:pt x="1405" y="370"/>
                  <a:pt x="1394" y="358"/>
                </a:cubicBezTo>
                <a:close/>
                <a:moveTo>
                  <a:pt x="906" y="243"/>
                </a:moveTo>
                <a:cubicBezTo>
                  <a:pt x="906" y="174"/>
                  <a:pt x="906" y="174"/>
                  <a:pt x="906" y="174"/>
                </a:cubicBezTo>
                <a:cubicBezTo>
                  <a:pt x="906" y="157"/>
                  <a:pt x="892" y="144"/>
                  <a:pt x="876" y="144"/>
                </a:cubicBezTo>
                <a:cubicBezTo>
                  <a:pt x="859" y="144"/>
                  <a:pt x="846" y="157"/>
                  <a:pt x="846" y="174"/>
                </a:cubicBezTo>
                <a:cubicBezTo>
                  <a:pt x="846" y="243"/>
                  <a:pt x="846" y="243"/>
                  <a:pt x="846" y="243"/>
                </a:cubicBezTo>
                <a:cubicBezTo>
                  <a:pt x="846" y="260"/>
                  <a:pt x="859" y="273"/>
                  <a:pt x="876" y="273"/>
                </a:cubicBezTo>
                <a:cubicBezTo>
                  <a:pt x="892" y="273"/>
                  <a:pt x="906" y="260"/>
                  <a:pt x="906" y="243"/>
                </a:cubicBezTo>
                <a:close/>
                <a:moveTo>
                  <a:pt x="1508" y="906"/>
                </a:moveTo>
                <a:cubicBezTo>
                  <a:pt x="1578" y="906"/>
                  <a:pt x="1578" y="906"/>
                  <a:pt x="1578" y="906"/>
                </a:cubicBezTo>
                <a:cubicBezTo>
                  <a:pt x="1595" y="906"/>
                  <a:pt x="1608" y="892"/>
                  <a:pt x="1608" y="876"/>
                </a:cubicBezTo>
                <a:cubicBezTo>
                  <a:pt x="1608" y="859"/>
                  <a:pt x="1595" y="846"/>
                  <a:pt x="1578" y="846"/>
                </a:cubicBezTo>
                <a:cubicBezTo>
                  <a:pt x="1508" y="846"/>
                  <a:pt x="1508" y="846"/>
                  <a:pt x="1508" y="846"/>
                </a:cubicBezTo>
                <a:cubicBezTo>
                  <a:pt x="1492" y="846"/>
                  <a:pt x="1478" y="859"/>
                  <a:pt x="1478" y="876"/>
                </a:cubicBezTo>
                <a:cubicBezTo>
                  <a:pt x="1478" y="892"/>
                  <a:pt x="1492" y="906"/>
                  <a:pt x="1508" y="906"/>
                </a:cubicBezTo>
                <a:close/>
                <a:moveTo>
                  <a:pt x="876" y="647"/>
                </a:moveTo>
                <a:cubicBezTo>
                  <a:pt x="750" y="647"/>
                  <a:pt x="647" y="750"/>
                  <a:pt x="647" y="876"/>
                </a:cubicBezTo>
                <a:cubicBezTo>
                  <a:pt x="647" y="1002"/>
                  <a:pt x="750" y="1104"/>
                  <a:pt x="876" y="1104"/>
                </a:cubicBezTo>
                <a:cubicBezTo>
                  <a:pt x="1002" y="1104"/>
                  <a:pt x="1104" y="1002"/>
                  <a:pt x="1104" y="876"/>
                </a:cubicBezTo>
                <a:cubicBezTo>
                  <a:pt x="1104" y="750"/>
                  <a:pt x="1002" y="647"/>
                  <a:pt x="876" y="647"/>
                </a:cubicBezTo>
                <a:close/>
                <a:moveTo>
                  <a:pt x="876" y="1044"/>
                </a:moveTo>
                <a:cubicBezTo>
                  <a:pt x="783" y="1044"/>
                  <a:pt x="707" y="969"/>
                  <a:pt x="707" y="876"/>
                </a:cubicBezTo>
                <a:cubicBezTo>
                  <a:pt x="707" y="783"/>
                  <a:pt x="783" y="707"/>
                  <a:pt x="876" y="707"/>
                </a:cubicBezTo>
                <a:cubicBezTo>
                  <a:pt x="969" y="707"/>
                  <a:pt x="1044" y="783"/>
                  <a:pt x="1044" y="876"/>
                </a:cubicBezTo>
                <a:cubicBezTo>
                  <a:pt x="1044" y="969"/>
                  <a:pt x="969" y="1044"/>
                  <a:pt x="876" y="1044"/>
                </a:cubicBezTo>
                <a:close/>
                <a:moveTo>
                  <a:pt x="1129" y="459"/>
                </a:moveTo>
                <a:cubicBezTo>
                  <a:pt x="1129" y="444"/>
                  <a:pt x="1117" y="432"/>
                  <a:pt x="1102" y="432"/>
                </a:cubicBezTo>
                <a:cubicBezTo>
                  <a:pt x="1086" y="432"/>
                  <a:pt x="1074" y="444"/>
                  <a:pt x="1074" y="459"/>
                </a:cubicBezTo>
                <a:cubicBezTo>
                  <a:pt x="1074" y="474"/>
                  <a:pt x="1086" y="487"/>
                  <a:pt x="1102" y="487"/>
                </a:cubicBezTo>
                <a:cubicBezTo>
                  <a:pt x="1117" y="487"/>
                  <a:pt x="1129" y="474"/>
                  <a:pt x="1129" y="459"/>
                </a:cubicBezTo>
                <a:close/>
                <a:moveTo>
                  <a:pt x="906" y="1578"/>
                </a:moveTo>
                <a:cubicBezTo>
                  <a:pt x="906" y="1508"/>
                  <a:pt x="906" y="1508"/>
                  <a:pt x="906" y="1508"/>
                </a:cubicBezTo>
                <a:cubicBezTo>
                  <a:pt x="906" y="1492"/>
                  <a:pt x="892" y="1478"/>
                  <a:pt x="876" y="1478"/>
                </a:cubicBezTo>
                <a:cubicBezTo>
                  <a:pt x="859" y="1478"/>
                  <a:pt x="846" y="1492"/>
                  <a:pt x="846" y="1508"/>
                </a:cubicBezTo>
                <a:cubicBezTo>
                  <a:pt x="846" y="1578"/>
                  <a:pt x="846" y="1578"/>
                  <a:pt x="846" y="1578"/>
                </a:cubicBezTo>
                <a:cubicBezTo>
                  <a:pt x="846" y="1595"/>
                  <a:pt x="859" y="1608"/>
                  <a:pt x="876" y="1608"/>
                </a:cubicBezTo>
                <a:cubicBezTo>
                  <a:pt x="892" y="1608"/>
                  <a:pt x="906" y="1595"/>
                  <a:pt x="906" y="1578"/>
                </a:cubicBezTo>
                <a:close/>
                <a:moveTo>
                  <a:pt x="450" y="407"/>
                </a:moveTo>
                <a:cubicBezTo>
                  <a:pt x="400" y="358"/>
                  <a:pt x="400" y="358"/>
                  <a:pt x="400" y="358"/>
                </a:cubicBezTo>
                <a:cubicBezTo>
                  <a:pt x="389" y="346"/>
                  <a:pt x="370" y="346"/>
                  <a:pt x="358" y="358"/>
                </a:cubicBezTo>
                <a:cubicBezTo>
                  <a:pt x="346" y="370"/>
                  <a:pt x="346" y="389"/>
                  <a:pt x="358" y="400"/>
                </a:cubicBezTo>
                <a:cubicBezTo>
                  <a:pt x="407" y="450"/>
                  <a:pt x="407" y="450"/>
                  <a:pt x="407" y="450"/>
                </a:cubicBezTo>
                <a:cubicBezTo>
                  <a:pt x="413" y="456"/>
                  <a:pt x="421" y="459"/>
                  <a:pt x="429" y="459"/>
                </a:cubicBezTo>
                <a:cubicBezTo>
                  <a:pt x="436" y="459"/>
                  <a:pt x="444" y="456"/>
                  <a:pt x="450" y="450"/>
                </a:cubicBezTo>
                <a:cubicBezTo>
                  <a:pt x="462" y="438"/>
                  <a:pt x="462" y="419"/>
                  <a:pt x="450" y="407"/>
                </a:cubicBezTo>
                <a:close/>
                <a:moveTo>
                  <a:pt x="174" y="846"/>
                </a:moveTo>
                <a:cubicBezTo>
                  <a:pt x="157" y="846"/>
                  <a:pt x="144" y="859"/>
                  <a:pt x="144" y="876"/>
                </a:cubicBezTo>
                <a:cubicBezTo>
                  <a:pt x="144" y="892"/>
                  <a:pt x="157" y="906"/>
                  <a:pt x="174" y="906"/>
                </a:cubicBezTo>
                <a:cubicBezTo>
                  <a:pt x="243" y="906"/>
                  <a:pt x="243" y="906"/>
                  <a:pt x="243" y="906"/>
                </a:cubicBezTo>
                <a:cubicBezTo>
                  <a:pt x="260" y="906"/>
                  <a:pt x="273" y="892"/>
                  <a:pt x="273" y="876"/>
                </a:cubicBezTo>
                <a:cubicBezTo>
                  <a:pt x="273" y="859"/>
                  <a:pt x="260" y="846"/>
                  <a:pt x="243" y="846"/>
                </a:cubicBezTo>
                <a:lnTo>
                  <a:pt x="174" y="846"/>
                </a:lnTo>
                <a:close/>
                <a:moveTo>
                  <a:pt x="407" y="1302"/>
                </a:moveTo>
                <a:cubicBezTo>
                  <a:pt x="358" y="1351"/>
                  <a:pt x="358" y="1351"/>
                  <a:pt x="358" y="1351"/>
                </a:cubicBezTo>
                <a:cubicBezTo>
                  <a:pt x="346" y="1363"/>
                  <a:pt x="346" y="1382"/>
                  <a:pt x="358" y="1394"/>
                </a:cubicBezTo>
                <a:cubicBezTo>
                  <a:pt x="364" y="1399"/>
                  <a:pt x="372" y="1402"/>
                  <a:pt x="379" y="1402"/>
                </a:cubicBezTo>
                <a:cubicBezTo>
                  <a:pt x="387" y="1402"/>
                  <a:pt x="395" y="1399"/>
                  <a:pt x="400" y="1394"/>
                </a:cubicBezTo>
                <a:cubicBezTo>
                  <a:pt x="450" y="1344"/>
                  <a:pt x="450" y="1344"/>
                  <a:pt x="450" y="1344"/>
                </a:cubicBezTo>
                <a:cubicBezTo>
                  <a:pt x="462" y="1332"/>
                  <a:pt x="462" y="1314"/>
                  <a:pt x="450" y="1302"/>
                </a:cubicBezTo>
                <a:cubicBezTo>
                  <a:pt x="438" y="1290"/>
                  <a:pt x="419" y="1290"/>
                  <a:pt x="407" y="1302"/>
                </a:cubicBezTo>
                <a:close/>
                <a:moveTo>
                  <a:pt x="431" y="982"/>
                </a:moveTo>
                <a:cubicBezTo>
                  <a:pt x="416" y="982"/>
                  <a:pt x="404" y="994"/>
                  <a:pt x="404" y="1009"/>
                </a:cubicBezTo>
                <a:cubicBezTo>
                  <a:pt x="404" y="1024"/>
                  <a:pt x="416" y="1037"/>
                  <a:pt x="431" y="1037"/>
                </a:cubicBezTo>
                <a:cubicBezTo>
                  <a:pt x="446" y="1037"/>
                  <a:pt x="459" y="1024"/>
                  <a:pt x="459" y="1009"/>
                </a:cubicBezTo>
                <a:cubicBezTo>
                  <a:pt x="459" y="994"/>
                  <a:pt x="446" y="982"/>
                  <a:pt x="431" y="982"/>
                </a:cubicBezTo>
                <a:close/>
                <a:moveTo>
                  <a:pt x="1750" y="981"/>
                </a:moveTo>
                <a:cubicBezTo>
                  <a:pt x="1751" y="975"/>
                  <a:pt x="1752" y="968"/>
                  <a:pt x="1752" y="961"/>
                </a:cubicBezTo>
                <a:cubicBezTo>
                  <a:pt x="1752" y="790"/>
                  <a:pt x="1752" y="790"/>
                  <a:pt x="1752" y="790"/>
                </a:cubicBezTo>
                <a:cubicBezTo>
                  <a:pt x="1752" y="732"/>
                  <a:pt x="1706" y="682"/>
                  <a:pt x="1647" y="678"/>
                </a:cubicBezTo>
                <a:cubicBezTo>
                  <a:pt x="1458" y="664"/>
                  <a:pt x="1458" y="664"/>
                  <a:pt x="1458" y="664"/>
                </a:cubicBezTo>
                <a:cubicBezTo>
                  <a:pt x="1452" y="647"/>
                  <a:pt x="1445" y="630"/>
                  <a:pt x="1437" y="614"/>
                </a:cubicBezTo>
                <a:cubicBezTo>
                  <a:pt x="1561" y="470"/>
                  <a:pt x="1561" y="470"/>
                  <a:pt x="1561" y="470"/>
                </a:cubicBezTo>
                <a:cubicBezTo>
                  <a:pt x="1600" y="426"/>
                  <a:pt x="1597" y="358"/>
                  <a:pt x="1556" y="317"/>
                </a:cubicBezTo>
                <a:cubicBezTo>
                  <a:pt x="1435" y="196"/>
                  <a:pt x="1435" y="196"/>
                  <a:pt x="1435" y="196"/>
                </a:cubicBezTo>
                <a:cubicBezTo>
                  <a:pt x="1393" y="155"/>
                  <a:pt x="1326" y="152"/>
                  <a:pt x="1282" y="190"/>
                </a:cubicBezTo>
                <a:cubicBezTo>
                  <a:pt x="1138" y="314"/>
                  <a:pt x="1138" y="314"/>
                  <a:pt x="1138" y="314"/>
                </a:cubicBezTo>
                <a:cubicBezTo>
                  <a:pt x="1121" y="307"/>
                  <a:pt x="1105" y="300"/>
                  <a:pt x="1088" y="294"/>
                </a:cubicBezTo>
                <a:cubicBezTo>
                  <a:pt x="1074" y="104"/>
                  <a:pt x="1074" y="104"/>
                  <a:pt x="1074" y="104"/>
                </a:cubicBezTo>
                <a:cubicBezTo>
                  <a:pt x="1069" y="46"/>
                  <a:pt x="1020" y="0"/>
                  <a:pt x="961" y="0"/>
                </a:cubicBezTo>
                <a:cubicBezTo>
                  <a:pt x="790" y="0"/>
                  <a:pt x="790" y="0"/>
                  <a:pt x="790" y="0"/>
                </a:cubicBezTo>
                <a:cubicBezTo>
                  <a:pt x="732" y="0"/>
                  <a:pt x="682" y="46"/>
                  <a:pt x="678" y="104"/>
                </a:cubicBezTo>
                <a:cubicBezTo>
                  <a:pt x="664" y="294"/>
                  <a:pt x="664" y="294"/>
                  <a:pt x="664" y="294"/>
                </a:cubicBezTo>
                <a:cubicBezTo>
                  <a:pt x="647" y="300"/>
                  <a:pt x="630" y="307"/>
                  <a:pt x="614" y="314"/>
                </a:cubicBezTo>
                <a:cubicBezTo>
                  <a:pt x="470" y="190"/>
                  <a:pt x="470" y="190"/>
                  <a:pt x="470" y="190"/>
                </a:cubicBezTo>
                <a:cubicBezTo>
                  <a:pt x="426" y="152"/>
                  <a:pt x="358" y="155"/>
                  <a:pt x="317" y="196"/>
                </a:cubicBezTo>
                <a:cubicBezTo>
                  <a:pt x="196" y="317"/>
                  <a:pt x="196" y="317"/>
                  <a:pt x="196" y="317"/>
                </a:cubicBezTo>
                <a:cubicBezTo>
                  <a:pt x="177" y="336"/>
                  <a:pt x="165" y="362"/>
                  <a:pt x="163" y="389"/>
                </a:cubicBezTo>
                <a:cubicBezTo>
                  <a:pt x="162" y="406"/>
                  <a:pt x="175" y="420"/>
                  <a:pt x="191" y="421"/>
                </a:cubicBezTo>
                <a:cubicBezTo>
                  <a:pt x="208" y="422"/>
                  <a:pt x="222" y="410"/>
                  <a:pt x="223" y="393"/>
                </a:cubicBezTo>
                <a:cubicBezTo>
                  <a:pt x="224" y="380"/>
                  <a:pt x="229" y="368"/>
                  <a:pt x="238" y="359"/>
                </a:cubicBezTo>
                <a:cubicBezTo>
                  <a:pt x="359" y="238"/>
                  <a:pt x="359" y="238"/>
                  <a:pt x="359" y="238"/>
                </a:cubicBezTo>
                <a:cubicBezTo>
                  <a:pt x="379" y="219"/>
                  <a:pt x="410" y="218"/>
                  <a:pt x="431" y="236"/>
                </a:cubicBezTo>
                <a:cubicBezTo>
                  <a:pt x="590" y="373"/>
                  <a:pt x="590" y="373"/>
                  <a:pt x="590" y="373"/>
                </a:cubicBezTo>
                <a:cubicBezTo>
                  <a:pt x="599" y="381"/>
                  <a:pt x="612" y="382"/>
                  <a:pt x="623" y="377"/>
                </a:cubicBezTo>
                <a:cubicBezTo>
                  <a:pt x="648" y="364"/>
                  <a:pt x="675" y="353"/>
                  <a:pt x="702" y="344"/>
                </a:cubicBezTo>
                <a:cubicBezTo>
                  <a:pt x="713" y="340"/>
                  <a:pt x="721" y="330"/>
                  <a:pt x="722" y="318"/>
                </a:cubicBezTo>
                <a:cubicBezTo>
                  <a:pt x="738" y="109"/>
                  <a:pt x="738" y="109"/>
                  <a:pt x="738" y="109"/>
                </a:cubicBezTo>
                <a:cubicBezTo>
                  <a:pt x="740" y="81"/>
                  <a:pt x="763" y="60"/>
                  <a:pt x="790" y="60"/>
                </a:cubicBezTo>
                <a:cubicBezTo>
                  <a:pt x="961" y="60"/>
                  <a:pt x="961" y="60"/>
                  <a:pt x="961" y="60"/>
                </a:cubicBezTo>
                <a:cubicBezTo>
                  <a:pt x="989" y="60"/>
                  <a:pt x="1012" y="81"/>
                  <a:pt x="1014" y="109"/>
                </a:cubicBezTo>
                <a:cubicBezTo>
                  <a:pt x="1029" y="318"/>
                  <a:pt x="1029" y="318"/>
                  <a:pt x="1029" y="318"/>
                </a:cubicBezTo>
                <a:cubicBezTo>
                  <a:pt x="1030" y="330"/>
                  <a:pt x="1038" y="340"/>
                  <a:pt x="1050" y="344"/>
                </a:cubicBezTo>
                <a:cubicBezTo>
                  <a:pt x="1077" y="353"/>
                  <a:pt x="1104" y="364"/>
                  <a:pt x="1129" y="377"/>
                </a:cubicBezTo>
                <a:cubicBezTo>
                  <a:pt x="1140" y="382"/>
                  <a:pt x="1153" y="381"/>
                  <a:pt x="1162" y="373"/>
                </a:cubicBezTo>
                <a:cubicBezTo>
                  <a:pt x="1321" y="236"/>
                  <a:pt x="1321" y="236"/>
                  <a:pt x="1321" y="236"/>
                </a:cubicBezTo>
                <a:cubicBezTo>
                  <a:pt x="1342" y="218"/>
                  <a:pt x="1373" y="219"/>
                  <a:pt x="1392" y="238"/>
                </a:cubicBezTo>
                <a:cubicBezTo>
                  <a:pt x="1513" y="359"/>
                  <a:pt x="1513" y="359"/>
                  <a:pt x="1513" y="359"/>
                </a:cubicBezTo>
                <a:cubicBezTo>
                  <a:pt x="1533" y="379"/>
                  <a:pt x="1534" y="410"/>
                  <a:pt x="1516" y="431"/>
                </a:cubicBezTo>
                <a:cubicBezTo>
                  <a:pt x="1379" y="590"/>
                  <a:pt x="1379" y="590"/>
                  <a:pt x="1379" y="590"/>
                </a:cubicBezTo>
                <a:cubicBezTo>
                  <a:pt x="1371" y="599"/>
                  <a:pt x="1370" y="612"/>
                  <a:pt x="1375" y="623"/>
                </a:cubicBezTo>
                <a:cubicBezTo>
                  <a:pt x="1388" y="648"/>
                  <a:pt x="1399" y="675"/>
                  <a:pt x="1408" y="702"/>
                </a:cubicBezTo>
                <a:cubicBezTo>
                  <a:pt x="1411" y="713"/>
                  <a:pt x="1422" y="721"/>
                  <a:pt x="1434" y="722"/>
                </a:cubicBezTo>
                <a:cubicBezTo>
                  <a:pt x="1643" y="738"/>
                  <a:pt x="1643" y="738"/>
                  <a:pt x="1643" y="738"/>
                </a:cubicBezTo>
                <a:cubicBezTo>
                  <a:pt x="1670" y="740"/>
                  <a:pt x="1692" y="763"/>
                  <a:pt x="1692" y="790"/>
                </a:cubicBezTo>
                <a:cubicBezTo>
                  <a:pt x="1692" y="954"/>
                  <a:pt x="1692" y="954"/>
                  <a:pt x="1692" y="954"/>
                </a:cubicBezTo>
                <a:cubicBezTo>
                  <a:pt x="1626" y="928"/>
                  <a:pt x="1555" y="913"/>
                  <a:pt x="1481" y="913"/>
                </a:cubicBezTo>
                <a:cubicBezTo>
                  <a:pt x="1389" y="913"/>
                  <a:pt x="1302" y="935"/>
                  <a:pt x="1226" y="974"/>
                </a:cubicBezTo>
                <a:cubicBezTo>
                  <a:pt x="1234" y="942"/>
                  <a:pt x="1239" y="909"/>
                  <a:pt x="1239" y="876"/>
                </a:cubicBezTo>
                <a:cubicBezTo>
                  <a:pt x="1239" y="676"/>
                  <a:pt x="1076" y="513"/>
                  <a:pt x="876" y="513"/>
                </a:cubicBezTo>
                <a:cubicBezTo>
                  <a:pt x="676" y="513"/>
                  <a:pt x="513" y="676"/>
                  <a:pt x="513" y="876"/>
                </a:cubicBezTo>
                <a:cubicBezTo>
                  <a:pt x="513" y="1076"/>
                  <a:pt x="676" y="1239"/>
                  <a:pt x="876" y="1239"/>
                </a:cubicBezTo>
                <a:cubicBezTo>
                  <a:pt x="909" y="1239"/>
                  <a:pt x="942" y="1234"/>
                  <a:pt x="974" y="1226"/>
                </a:cubicBezTo>
                <a:cubicBezTo>
                  <a:pt x="935" y="1302"/>
                  <a:pt x="913" y="1389"/>
                  <a:pt x="913" y="1481"/>
                </a:cubicBezTo>
                <a:cubicBezTo>
                  <a:pt x="913" y="1555"/>
                  <a:pt x="928" y="1626"/>
                  <a:pt x="954" y="1692"/>
                </a:cubicBezTo>
                <a:cubicBezTo>
                  <a:pt x="790" y="1692"/>
                  <a:pt x="790" y="1692"/>
                  <a:pt x="790" y="1692"/>
                </a:cubicBezTo>
                <a:cubicBezTo>
                  <a:pt x="763" y="1692"/>
                  <a:pt x="740" y="1670"/>
                  <a:pt x="738" y="1643"/>
                </a:cubicBezTo>
                <a:cubicBezTo>
                  <a:pt x="722" y="1434"/>
                  <a:pt x="722" y="1434"/>
                  <a:pt x="722" y="1434"/>
                </a:cubicBezTo>
                <a:cubicBezTo>
                  <a:pt x="721" y="1422"/>
                  <a:pt x="713" y="1411"/>
                  <a:pt x="702" y="1408"/>
                </a:cubicBezTo>
                <a:cubicBezTo>
                  <a:pt x="675" y="1399"/>
                  <a:pt x="648" y="1388"/>
                  <a:pt x="623" y="1375"/>
                </a:cubicBezTo>
                <a:cubicBezTo>
                  <a:pt x="612" y="1370"/>
                  <a:pt x="599" y="1371"/>
                  <a:pt x="590" y="1379"/>
                </a:cubicBezTo>
                <a:cubicBezTo>
                  <a:pt x="431" y="1516"/>
                  <a:pt x="431" y="1516"/>
                  <a:pt x="431" y="1516"/>
                </a:cubicBezTo>
                <a:cubicBezTo>
                  <a:pt x="410" y="1534"/>
                  <a:pt x="379" y="1533"/>
                  <a:pt x="359" y="1513"/>
                </a:cubicBezTo>
                <a:cubicBezTo>
                  <a:pt x="238" y="1392"/>
                  <a:pt x="238" y="1392"/>
                  <a:pt x="238" y="1392"/>
                </a:cubicBezTo>
                <a:cubicBezTo>
                  <a:pt x="219" y="1373"/>
                  <a:pt x="218" y="1342"/>
                  <a:pt x="236" y="1321"/>
                </a:cubicBezTo>
                <a:cubicBezTo>
                  <a:pt x="373" y="1162"/>
                  <a:pt x="373" y="1162"/>
                  <a:pt x="373" y="1162"/>
                </a:cubicBezTo>
                <a:cubicBezTo>
                  <a:pt x="381" y="1153"/>
                  <a:pt x="382" y="1140"/>
                  <a:pt x="377" y="1129"/>
                </a:cubicBezTo>
                <a:cubicBezTo>
                  <a:pt x="364" y="1103"/>
                  <a:pt x="353" y="1077"/>
                  <a:pt x="344" y="1050"/>
                </a:cubicBezTo>
                <a:cubicBezTo>
                  <a:pt x="340" y="1038"/>
                  <a:pt x="330" y="1030"/>
                  <a:pt x="318" y="1029"/>
                </a:cubicBezTo>
                <a:cubicBezTo>
                  <a:pt x="109" y="1014"/>
                  <a:pt x="109" y="1014"/>
                  <a:pt x="109" y="1014"/>
                </a:cubicBezTo>
                <a:cubicBezTo>
                  <a:pt x="81" y="1012"/>
                  <a:pt x="60" y="989"/>
                  <a:pt x="60" y="961"/>
                </a:cubicBezTo>
                <a:cubicBezTo>
                  <a:pt x="60" y="790"/>
                  <a:pt x="60" y="790"/>
                  <a:pt x="60" y="790"/>
                </a:cubicBezTo>
                <a:cubicBezTo>
                  <a:pt x="60" y="763"/>
                  <a:pt x="81" y="740"/>
                  <a:pt x="109" y="738"/>
                </a:cubicBezTo>
                <a:cubicBezTo>
                  <a:pt x="318" y="722"/>
                  <a:pt x="318" y="722"/>
                  <a:pt x="318" y="722"/>
                </a:cubicBezTo>
                <a:cubicBezTo>
                  <a:pt x="330" y="721"/>
                  <a:pt x="340" y="713"/>
                  <a:pt x="344" y="702"/>
                </a:cubicBezTo>
                <a:cubicBezTo>
                  <a:pt x="353" y="675"/>
                  <a:pt x="364" y="648"/>
                  <a:pt x="377" y="623"/>
                </a:cubicBezTo>
                <a:cubicBezTo>
                  <a:pt x="382" y="612"/>
                  <a:pt x="381" y="599"/>
                  <a:pt x="373" y="590"/>
                </a:cubicBezTo>
                <a:cubicBezTo>
                  <a:pt x="285" y="488"/>
                  <a:pt x="285" y="488"/>
                  <a:pt x="285" y="488"/>
                </a:cubicBezTo>
                <a:cubicBezTo>
                  <a:pt x="274" y="475"/>
                  <a:pt x="255" y="474"/>
                  <a:pt x="242" y="485"/>
                </a:cubicBezTo>
                <a:cubicBezTo>
                  <a:pt x="230" y="495"/>
                  <a:pt x="228" y="514"/>
                  <a:pt x="239" y="527"/>
                </a:cubicBezTo>
                <a:cubicBezTo>
                  <a:pt x="314" y="614"/>
                  <a:pt x="314" y="614"/>
                  <a:pt x="314" y="614"/>
                </a:cubicBezTo>
                <a:cubicBezTo>
                  <a:pt x="307" y="630"/>
                  <a:pt x="300" y="647"/>
                  <a:pt x="294" y="664"/>
                </a:cubicBezTo>
                <a:cubicBezTo>
                  <a:pt x="104" y="678"/>
                  <a:pt x="104" y="678"/>
                  <a:pt x="104" y="678"/>
                </a:cubicBezTo>
                <a:cubicBezTo>
                  <a:pt x="46" y="682"/>
                  <a:pt x="0" y="732"/>
                  <a:pt x="0" y="790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1020"/>
                  <a:pt x="46" y="1069"/>
                  <a:pt x="104" y="1074"/>
                </a:cubicBezTo>
                <a:cubicBezTo>
                  <a:pt x="294" y="1088"/>
                  <a:pt x="294" y="1088"/>
                  <a:pt x="294" y="1088"/>
                </a:cubicBezTo>
                <a:cubicBezTo>
                  <a:pt x="300" y="1105"/>
                  <a:pt x="307" y="1121"/>
                  <a:pt x="314" y="1138"/>
                </a:cubicBezTo>
                <a:cubicBezTo>
                  <a:pt x="190" y="1282"/>
                  <a:pt x="190" y="1282"/>
                  <a:pt x="190" y="1282"/>
                </a:cubicBezTo>
                <a:cubicBezTo>
                  <a:pt x="152" y="1326"/>
                  <a:pt x="155" y="1393"/>
                  <a:pt x="196" y="1435"/>
                </a:cubicBezTo>
                <a:cubicBezTo>
                  <a:pt x="317" y="1556"/>
                  <a:pt x="317" y="1556"/>
                  <a:pt x="317" y="1556"/>
                </a:cubicBezTo>
                <a:cubicBezTo>
                  <a:pt x="358" y="1597"/>
                  <a:pt x="426" y="1600"/>
                  <a:pt x="470" y="1561"/>
                </a:cubicBezTo>
                <a:cubicBezTo>
                  <a:pt x="614" y="1437"/>
                  <a:pt x="614" y="1437"/>
                  <a:pt x="614" y="1437"/>
                </a:cubicBezTo>
                <a:cubicBezTo>
                  <a:pt x="630" y="1445"/>
                  <a:pt x="647" y="1452"/>
                  <a:pt x="664" y="1458"/>
                </a:cubicBezTo>
                <a:cubicBezTo>
                  <a:pt x="678" y="1647"/>
                  <a:pt x="678" y="1647"/>
                  <a:pt x="678" y="1647"/>
                </a:cubicBezTo>
                <a:cubicBezTo>
                  <a:pt x="682" y="1706"/>
                  <a:pt x="732" y="1752"/>
                  <a:pt x="790" y="1752"/>
                </a:cubicBezTo>
                <a:cubicBezTo>
                  <a:pt x="961" y="1752"/>
                  <a:pt x="961" y="1752"/>
                  <a:pt x="961" y="1752"/>
                </a:cubicBezTo>
                <a:cubicBezTo>
                  <a:pt x="968" y="1752"/>
                  <a:pt x="975" y="1751"/>
                  <a:pt x="981" y="1750"/>
                </a:cubicBezTo>
                <a:cubicBezTo>
                  <a:pt x="1077" y="1927"/>
                  <a:pt x="1265" y="2048"/>
                  <a:pt x="1481" y="2048"/>
                </a:cubicBezTo>
                <a:cubicBezTo>
                  <a:pt x="1615" y="2048"/>
                  <a:pt x="1745" y="2000"/>
                  <a:pt x="1847" y="1914"/>
                </a:cubicBezTo>
                <a:cubicBezTo>
                  <a:pt x="1860" y="1903"/>
                  <a:pt x="1861" y="1884"/>
                  <a:pt x="1851" y="1872"/>
                </a:cubicBezTo>
                <a:cubicBezTo>
                  <a:pt x="1840" y="1859"/>
                  <a:pt x="1821" y="1857"/>
                  <a:pt x="1808" y="1868"/>
                </a:cubicBezTo>
                <a:cubicBezTo>
                  <a:pt x="1717" y="1945"/>
                  <a:pt x="1601" y="1988"/>
                  <a:pt x="1481" y="1988"/>
                </a:cubicBezTo>
                <a:cubicBezTo>
                  <a:pt x="1201" y="1988"/>
                  <a:pt x="973" y="1760"/>
                  <a:pt x="973" y="1481"/>
                </a:cubicBezTo>
                <a:cubicBezTo>
                  <a:pt x="973" y="1201"/>
                  <a:pt x="1201" y="973"/>
                  <a:pt x="1481" y="973"/>
                </a:cubicBezTo>
                <a:cubicBezTo>
                  <a:pt x="1760" y="973"/>
                  <a:pt x="1988" y="1201"/>
                  <a:pt x="1988" y="1481"/>
                </a:cubicBezTo>
                <a:cubicBezTo>
                  <a:pt x="1988" y="1584"/>
                  <a:pt x="1957" y="1683"/>
                  <a:pt x="1899" y="1768"/>
                </a:cubicBezTo>
                <a:cubicBezTo>
                  <a:pt x="1889" y="1782"/>
                  <a:pt x="1893" y="1801"/>
                  <a:pt x="1906" y="1810"/>
                </a:cubicBezTo>
                <a:cubicBezTo>
                  <a:pt x="1920" y="1819"/>
                  <a:pt x="1939" y="1816"/>
                  <a:pt x="1948" y="1802"/>
                </a:cubicBezTo>
                <a:cubicBezTo>
                  <a:pt x="2013" y="1707"/>
                  <a:pt x="2048" y="1596"/>
                  <a:pt x="2048" y="1481"/>
                </a:cubicBezTo>
                <a:cubicBezTo>
                  <a:pt x="2048" y="1265"/>
                  <a:pt x="1927" y="1077"/>
                  <a:pt x="1750" y="981"/>
                </a:cubicBezTo>
                <a:close/>
                <a:moveTo>
                  <a:pt x="1137" y="1029"/>
                </a:moveTo>
                <a:cubicBezTo>
                  <a:pt x="1097" y="1060"/>
                  <a:pt x="1060" y="1097"/>
                  <a:pt x="1029" y="1137"/>
                </a:cubicBezTo>
                <a:cubicBezTo>
                  <a:pt x="983" y="1165"/>
                  <a:pt x="930" y="1179"/>
                  <a:pt x="876" y="1179"/>
                </a:cubicBezTo>
                <a:cubicBezTo>
                  <a:pt x="709" y="1179"/>
                  <a:pt x="573" y="1043"/>
                  <a:pt x="573" y="876"/>
                </a:cubicBezTo>
                <a:cubicBezTo>
                  <a:pt x="573" y="709"/>
                  <a:pt x="709" y="573"/>
                  <a:pt x="876" y="573"/>
                </a:cubicBezTo>
                <a:cubicBezTo>
                  <a:pt x="1043" y="573"/>
                  <a:pt x="1179" y="709"/>
                  <a:pt x="1179" y="876"/>
                </a:cubicBezTo>
                <a:cubicBezTo>
                  <a:pt x="1179" y="930"/>
                  <a:pt x="1165" y="983"/>
                  <a:pt x="1137" y="1029"/>
                </a:cubicBezTo>
                <a:close/>
                <a:moveTo>
                  <a:pt x="1500" y="1865"/>
                </a:moveTo>
                <a:cubicBezTo>
                  <a:pt x="1520" y="1865"/>
                  <a:pt x="1537" y="1848"/>
                  <a:pt x="1537" y="1828"/>
                </a:cubicBezTo>
                <a:cubicBezTo>
                  <a:pt x="1537" y="1750"/>
                  <a:pt x="1537" y="1750"/>
                  <a:pt x="1537" y="1750"/>
                </a:cubicBezTo>
                <a:cubicBezTo>
                  <a:pt x="1561" y="1750"/>
                  <a:pt x="1561" y="1750"/>
                  <a:pt x="1561" y="1750"/>
                </a:cubicBezTo>
                <a:cubicBezTo>
                  <a:pt x="1643" y="1750"/>
                  <a:pt x="1710" y="1684"/>
                  <a:pt x="1710" y="1602"/>
                </a:cubicBezTo>
                <a:cubicBezTo>
                  <a:pt x="1710" y="1520"/>
                  <a:pt x="1643" y="1453"/>
                  <a:pt x="1561" y="1453"/>
                </a:cubicBezTo>
                <a:cubicBezTo>
                  <a:pt x="1438" y="1453"/>
                  <a:pt x="1438" y="1453"/>
                  <a:pt x="1438" y="1453"/>
                </a:cubicBezTo>
                <a:cubicBezTo>
                  <a:pt x="1397" y="1453"/>
                  <a:pt x="1364" y="1420"/>
                  <a:pt x="1364" y="1379"/>
                </a:cubicBezTo>
                <a:cubicBezTo>
                  <a:pt x="1364" y="1338"/>
                  <a:pt x="1397" y="1305"/>
                  <a:pt x="1438" y="1305"/>
                </a:cubicBezTo>
                <a:cubicBezTo>
                  <a:pt x="1655" y="1305"/>
                  <a:pt x="1655" y="1305"/>
                  <a:pt x="1655" y="1305"/>
                </a:cubicBezTo>
                <a:cubicBezTo>
                  <a:pt x="1675" y="1305"/>
                  <a:pt x="1692" y="1288"/>
                  <a:pt x="1692" y="1268"/>
                </a:cubicBezTo>
                <a:cubicBezTo>
                  <a:pt x="1692" y="1247"/>
                  <a:pt x="1675" y="1231"/>
                  <a:pt x="1655" y="1231"/>
                </a:cubicBezTo>
                <a:cubicBezTo>
                  <a:pt x="1537" y="1231"/>
                  <a:pt x="1537" y="1231"/>
                  <a:pt x="1537" y="1231"/>
                </a:cubicBezTo>
                <a:cubicBezTo>
                  <a:pt x="1537" y="1153"/>
                  <a:pt x="1537" y="1153"/>
                  <a:pt x="1537" y="1153"/>
                </a:cubicBezTo>
                <a:cubicBezTo>
                  <a:pt x="1537" y="1133"/>
                  <a:pt x="1520" y="1116"/>
                  <a:pt x="1500" y="1116"/>
                </a:cubicBezTo>
                <a:cubicBezTo>
                  <a:pt x="1479" y="1116"/>
                  <a:pt x="1463" y="1133"/>
                  <a:pt x="1463" y="1153"/>
                </a:cubicBezTo>
                <a:cubicBezTo>
                  <a:pt x="1463" y="1231"/>
                  <a:pt x="1463" y="1231"/>
                  <a:pt x="1463" y="1231"/>
                </a:cubicBezTo>
                <a:cubicBezTo>
                  <a:pt x="1438" y="1231"/>
                  <a:pt x="1438" y="1231"/>
                  <a:pt x="1438" y="1231"/>
                </a:cubicBezTo>
                <a:cubicBezTo>
                  <a:pt x="1356" y="1231"/>
                  <a:pt x="1290" y="1297"/>
                  <a:pt x="1290" y="1379"/>
                </a:cubicBezTo>
                <a:cubicBezTo>
                  <a:pt x="1290" y="1461"/>
                  <a:pt x="1356" y="1527"/>
                  <a:pt x="1438" y="1527"/>
                </a:cubicBezTo>
                <a:cubicBezTo>
                  <a:pt x="1561" y="1527"/>
                  <a:pt x="1561" y="1527"/>
                  <a:pt x="1561" y="1527"/>
                </a:cubicBezTo>
                <a:cubicBezTo>
                  <a:pt x="1602" y="1527"/>
                  <a:pt x="1636" y="1561"/>
                  <a:pt x="1636" y="1602"/>
                </a:cubicBezTo>
                <a:cubicBezTo>
                  <a:pt x="1636" y="1643"/>
                  <a:pt x="1602" y="1676"/>
                  <a:pt x="1561" y="1676"/>
                </a:cubicBezTo>
                <a:cubicBezTo>
                  <a:pt x="1344" y="1676"/>
                  <a:pt x="1344" y="1676"/>
                  <a:pt x="1344" y="1676"/>
                </a:cubicBezTo>
                <a:cubicBezTo>
                  <a:pt x="1324" y="1676"/>
                  <a:pt x="1307" y="1693"/>
                  <a:pt x="1307" y="1713"/>
                </a:cubicBezTo>
                <a:cubicBezTo>
                  <a:pt x="1307" y="1734"/>
                  <a:pt x="1324" y="1750"/>
                  <a:pt x="1344" y="1750"/>
                </a:cubicBezTo>
                <a:cubicBezTo>
                  <a:pt x="1463" y="1750"/>
                  <a:pt x="1463" y="1750"/>
                  <a:pt x="1463" y="1750"/>
                </a:cubicBezTo>
                <a:cubicBezTo>
                  <a:pt x="1463" y="1828"/>
                  <a:pt x="1463" y="1828"/>
                  <a:pt x="1463" y="1828"/>
                </a:cubicBezTo>
                <a:cubicBezTo>
                  <a:pt x="1463" y="1848"/>
                  <a:pt x="1479" y="1865"/>
                  <a:pt x="1500" y="1865"/>
                </a:cubicBezTo>
                <a:close/>
              </a:path>
            </a:pathLst>
          </a:custGeom>
          <a:solidFill>
            <a:srgbClr val="2550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0038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284476" y="2520088"/>
            <a:ext cx="5830331" cy="100080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sz="2131" spc="47" dirty="0">
                <a:solidFill>
                  <a:srgbClr val="061C33"/>
                </a:solidFill>
                <a:cs typeface="Arial"/>
              </a:rPr>
              <a:t>Marginal </a:t>
            </a:r>
            <a:r>
              <a:rPr sz="2131" spc="33" dirty="0">
                <a:solidFill>
                  <a:srgbClr val="061C33"/>
                </a:solidFill>
                <a:cs typeface="Arial"/>
              </a:rPr>
              <a:t>Cash Flow </a:t>
            </a:r>
            <a:r>
              <a:rPr sz="2131" spc="-20" dirty="0">
                <a:solidFill>
                  <a:srgbClr val="061C33"/>
                </a:solidFill>
                <a:cs typeface="Arial"/>
              </a:rPr>
              <a:t>is </a:t>
            </a:r>
            <a:r>
              <a:rPr sz="2131" spc="47" dirty="0">
                <a:solidFill>
                  <a:srgbClr val="061C33"/>
                </a:solidFill>
                <a:cs typeface="Arial"/>
              </a:rPr>
              <a:t>the </a:t>
            </a:r>
            <a:r>
              <a:rPr sz="2131" spc="40" dirty="0">
                <a:solidFill>
                  <a:srgbClr val="061C33"/>
                </a:solidFill>
                <a:cs typeface="Arial"/>
              </a:rPr>
              <a:t>additional </a:t>
            </a:r>
            <a:r>
              <a:rPr sz="2131" spc="33" dirty="0">
                <a:solidFill>
                  <a:srgbClr val="061C33"/>
                </a:solidFill>
                <a:cs typeface="Arial"/>
              </a:rPr>
              <a:t>cash </a:t>
            </a:r>
            <a:r>
              <a:rPr sz="2131" spc="73" dirty="0">
                <a:solidFill>
                  <a:srgbClr val="061C33"/>
                </a:solidFill>
                <a:cs typeface="Arial"/>
              </a:rPr>
              <a:t>that</a:t>
            </a:r>
            <a:r>
              <a:rPr lang="ru-RU" sz="2131" spc="73" dirty="0">
                <a:solidFill>
                  <a:srgbClr val="061C33"/>
                </a:solidFill>
                <a:cs typeface="Arial"/>
              </a:rPr>
              <a:t> </a:t>
            </a:r>
            <a:r>
              <a:rPr sz="2131" spc="27" dirty="0">
                <a:solidFill>
                  <a:srgbClr val="061C33"/>
                </a:solidFill>
                <a:cs typeface="Arial"/>
              </a:rPr>
              <a:t>will </a:t>
            </a:r>
            <a:r>
              <a:rPr sz="2131" spc="40" dirty="0">
                <a:solidFill>
                  <a:srgbClr val="061C33"/>
                </a:solidFill>
                <a:cs typeface="Arial"/>
              </a:rPr>
              <a:t>be </a:t>
            </a:r>
            <a:r>
              <a:rPr sz="2131" spc="60" dirty="0">
                <a:solidFill>
                  <a:srgbClr val="061C33"/>
                </a:solidFill>
                <a:cs typeface="Arial"/>
              </a:rPr>
              <a:t>generated </a:t>
            </a:r>
            <a:r>
              <a:rPr sz="2131" spc="27" dirty="0">
                <a:solidFill>
                  <a:srgbClr val="061C33"/>
                </a:solidFill>
                <a:cs typeface="Arial"/>
              </a:rPr>
              <a:t>or used </a:t>
            </a:r>
            <a:r>
              <a:rPr sz="2131" spc="7" dirty="0">
                <a:solidFill>
                  <a:srgbClr val="061C33"/>
                </a:solidFill>
                <a:cs typeface="Arial"/>
              </a:rPr>
              <a:t>up </a:t>
            </a:r>
            <a:r>
              <a:rPr sz="2131" dirty="0">
                <a:solidFill>
                  <a:srgbClr val="061C33"/>
                </a:solidFill>
                <a:cs typeface="Arial"/>
              </a:rPr>
              <a:t>if </a:t>
            </a:r>
            <a:r>
              <a:rPr sz="2131" spc="80" dirty="0">
                <a:solidFill>
                  <a:srgbClr val="061C33"/>
                </a:solidFill>
                <a:cs typeface="Arial"/>
              </a:rPr>
              <a:t>we </a:t>
            </a:r>
            <a:r>
              <a:rPr sz="2131" spc="13" dirty="0">
                <a:solidFill>
                  <a:srgbClr val="061C33"/>
                </a:solidFill>
                <a:cs typeface="Arial"/>
              </a:rPr>
              <a:t>sell </a:t>
            </a:r>
            <a:r>
              <a:rPr sz="2131" spc="20" dirty="0">
                <a:solidFill>
                  <a:srgbClr val="061C33"/>
                </a:solidFill>
                <a:cs typeface="Arial"/>
              </a:rPr>
              <a:t>$1 </a:t>
            </a:r>
            <a:r>
              <a:rPr sz="2131" spc="47" dirty="0">
                <a:solidFill>
                  <a:srgbClr val="061C33"/>
                </a:solidFill>
                <a:cs typeface="Arial"/>
              </a:rPr>
              <a:t>more</a:t>
            </a:r>
            <a:r>
              <a:rPr lang="ru-RU" sz="2131" spc="47" dirty="0">
                <a:solidFill>
                  <a:srgbClr val="061C33"/>
                </a:solidFill>
                <a:cs typeface="Arial"/>
              </a:rPr>
              <a:t> </a:t>
            </a:r>
            <a:r>
              <a:rPr sz="2131" spc="27" dirty="0">
                <a:solidFill>
                  <a:srgbClr val="061C33"/>
                </a:solidFill>
                <a:cs typeface="Arial"/>
              </a:rPr>
              <a:t>of </a:t>
            </a:r>
            <a:r>
              <a:rPr sz="2131" spc="20" dirty="0">
                <a:solidFill>
                  <a:srgbClr val="061C33"/>
                </a:solidFill>
                <a:cs typeface="Arial"/>
              </a:rPr>
              <a:t>our </a:t>
            </a:r>
            <a:r>
              <a:rPr sz="2131" spc="40" dirty="0">
                <a:solidFill>
                  <a:srgbClr val="061C33"/>
                </a:solidFill>
                <a:cs typeface="Arial"/>
              </a:rPr>
              <a:t>product </a:t>
            </a:r>
            <a:r>
              <a:rPr sz="2131" spc="27" dirty="0">
                <a:solidFill>
                  <a:srgbClr val="061C33"/>
                </a:solidFill>
                <a:cs typeface="Arial"/>
              </a:rPr>
              <a:t>or</a:t>
            </a:r>
            <a:r>
              <a:rPr sz="2131" spc="333" dirty="0">
                <a:solidFill>
                  <a:srgbClr val="061C33"/>
                </a:solidFill>
                <a:cs typeface="Arial"/>
              </a:rPr>
              <a:t> </a:t>
            </a:r>
            <a:r>
              <a:rPr sz="2131" spc="40" dirty="0">
                <a:solidFill>
                  <a:srgbClr val="061C33"/>
                </a:solidFill>
                <a:cs typeface="Arial"/>
              </a:rPr>
              <a:t>services.</a:t>
            </a:r>
            <a:endParaRPr sz="2131" dirty="0">
              <a:solidFill>
                <a:srgbClr val="061C33"/>
              </a:solidFill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91244B-74E2-4102-8F77-0F2EF1826C47}"/>
              </a:ext>
            </a:extLst>
          </p:cNvPr>
          <p:cNvGrpSpPr/>
          <p:nvPr/>
        </p:nvGrpSpPr>
        <p:grpSpPr>
          <a:xfrm>
            <a:off x="775380" y="429461"/>
            <a:ext cx="6848523" cy="867449"/>
            <a:chOff x="5019674" y="429461"/>
            <a:chExt cx="6848523" cy="867449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F74B0FD7-97DC-4BC4-B32A-8A3BCC69E644}"/>
                </a:ext>
              </a:extLst>
            </p:cNvPr>
            <p:cNvSpPr/>
            <p:nvPr/>
          </p:nvSpPr>
          <p:spPr>
            <a:xfrm>
              <a:off x="5019674" y="429461"/>
              <a:ext cx="6835445" cy="867449"/>
            </a:xfrm>
            <a:custGeom>
              <a:avLst/>
              <a:gdLst/>
              <a:ahLst/>
              <a:cxnLst/>
              <a:rect l="l" t="t" r="r" b="b"/>
              <a:pathLst>
                <a:path w="4316730" h="708025">
                  <a:moveTo>
                    <a:pt x="4316552" y="0"/>
                  </a:moveTo>
                  <a:lnTo>
                    <a:pt x="0" y="0"/>
                  </a:lnTo>
                  <a:lnTo>
                    <a:pt x="0" y="707999"/>
                  </a:lnTo>
                  <a:lnTo>
                    <a:pt x="4316552" y="707999"/>
                  </a:lnTo>
                  <a:lnTo>
                    <a:pt x="4316552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000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D39369-1134-4A93-B7FB-BDE01028B856}"/>
                </a:ext>
              </a:extLst>
            </p:cNvPr>
            <p:cNvSpPr/>
            <p:nvPr/>
          </p:nvSpPr>
          <p:spPr>
            <a:xfrm>
              <a:off x="9709030" y="429461"/>
              <a:ext cx="2145872" cy="867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600"/>
            </a:p>
          </p:txBody>
        </p:sp>
        <p:grpSp>
          <p:nvGrpSpPr>
            <p:cNvPr id="30" name="Graphic 65">
              <a:extLst>
                <a:ext uri="{FF2B5EF4-FFF2-40B4-BE49-F238E27FC236}">
                  <a16:creationId xmlns:a16="http://schemas.microsoft.com/office/drawing/2014/main" id="{37A01884-6229-4EA9-BF5A-7FF525592D03}"/>
                </a:ext>
              </a:extLst>
            </p:cNvPr>
            <p:cNvGrpSpPr/>
            <p:nvPr/>
          </p:nvGrpSpPr>
          <p:grpSpPr>
            <a:xfrm>
              <a:off x="5289082" y="531253"/>
              <a:ext cx="773873" cy="611862"/>
              <a:chOff x="3657599" y="1501082"/>
              <a:chExt cx="4876809" cy="3855843"/>
            </a:xfrm>
            <a:solidFill>
              <a:srgbClr val="255083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4ECB9C-B659-4517-8D96-471166AA786F}"/>
                  </a:ext>
                </a:extLst>
              </p:cNvPr>
              <p:cNvSpPr/>
              <p:nvPr/>
            </p:nvSpPr>
            <p:spPr>
              <a:xfrm>
                <a:off x="3657599" y="1501082"/>
                <a:ext cx="4876809" cy="3855843"/>
              </a:xfrm>
              <a:custGeom>
                <a:avLst/>
                <a:gdLst>
                  <a:gd name="connsiteX0" fmla="*/ 4816783 w 4876809"/>
                  <a:gd name="connsiteY0" fmla="*/ 3121924 h 3855843"/>
                  <a:gd name="connsiteX1" fmla="*/ 4235530 w 4876809"/>
                  <a:gd name="connsiteY1" fmla="*/ 2786339 h 3855843"/>
                  <a:gd name="connsiteX2" fmla="*/ 4115486 w 4876809"/>
                  <a:gd name="connsiteY2" fmla="*/ 2786339 h 3855843"/>
                  <a:gd name="connsiteX3" fmla="*/ 4055459 w 4876809"/>
                  <a:gd name="connsiteY3" fmla="*/ 2890295 h 3855843"/>
                  <a:gd name="connsiteX4" fmla="*/ 4055459 w 4876809"/>
                  <a:gd name="connsiteY4" fmla="*/ 2947054 h 3855843"/>
                  <a:gd name="connsiteX5" fmla="*/ 3643560 w 4876809"/>
                  <a:gd name="connsiteY5" fmla="*/ 2947054 h 3855843"/>
                  <a:gd name="connsiteX6" fmla="*/ 4013825 w 4876809"/>
                  <a:gd name="connsiteY6" fmla="*/ 1937899 h 3855843"/>
                  <a:gd name="connsiteX7" fmla="*/ 3928100 w 4876809"/>
                  <a:gd name="connsiteY7" fmla="*/ 1427893 h 3855843"/>
                  <a:gd name="connsiteX8" fmla="*/ 4401436 w 4876809"/>
                  <a:gd name="connsiteY8" fmla="*/ 938289 h 3855843"/>
                  <a:gd name="connsiteX9" fmla="*/ 4352878 w 4876809"/>
                  <a:gd name="connsiteY9" fmla="*/ 849697 h 3855843"/>
                  <a:gd name="connsiteX10" fmla="*/ 4264286 w 4876809"/>
                  <a:gd name="connsiteY10" fmla="*/ 898255 h 3855843"/>
                  <a:gd name="connsiteX11" fmla="*/ 3698148 w 4876809"/>
                  <a:gd name="connsiteY11" fmla="*/ 1322575 h 3855843"/>
                  <a:gd name="connsiteX12" fmla="*/ 3108293 w 4876809"/>
                  <a:gd name="connsiteY12" fmla="*/ 732720 h 3855843"/>
                  <a:gd name="connsiteX13" fmla="*/ 3698148 w 4876809"/>
                  <a:gd name="connsiteY13" fmla="*/ 142865 h 3855843"/>
                  <a:gd name="connsiteX14" fmla="*/ 4273001 w 4876809"/>
                  <a:gd name="connsiteY14" fmla="*/ 600808 h 3855843"/>
                  <a:gd name="connsiteX15" fmla="*/ 4358545 w 4876809"/>
                  <a:gd name="connsiteY15" fmla="*/ 654539 h 3855843"/>
                  <a:gd name="connsiteX16" fmla="*/ 4412285 w 4876809"/>
                  <a:gd name="connsiteY16" fmla="*/ 568985 h 3855843"/>
                  <a:gd name="connsiteX17" fmla="*/ 4157986 w 4876809"/>
                  <a:gd name="connsiteY17" fmla="*/ 162335 h 3855843"/>
                  <a:gd name="connsiteX18" fmla="*/ 3698158 w 4876809"/>
                  <a:gd name="connsiteY18" fmla="*/ 0 h 3855843"/>
                  <a:gd name="connsiteX19" fmla="*/ 3011015 w 4876809"/>
                  <a:gd name="connsiteY19" fmla="*/ 478403 h 3855843"/>
                  <a:gd name="connsiteX20" fmla="*/ 2438400 w 4876809"/>
                  <a:gd name="connsiteY20" fmla="*/ 371104 h 3855843"/>
                  <a:gd name="connsiteX21" fmla="*/ 1362075 w 4876809"/>
                  <a:gd name="connsiteY21" fmla="*/ 371104 h 3855843"/>
                  <a:gd name="connsiteX22" fmla="*/ 1290638 w 4876809"/>
                  <a:gd name="connsiteY22" fmla="*/ 442541 h 3855843"/>
                  <a:gd name="connsiteX23" fmla="*/ 1362075 w 4876809"/>
                  <a:gd name="connsiteY23" fmla="*/ 513979 h 3855843"/>
                  <a:gd name="connsiteX24" fmla="*/ 2438400 w 4876809"/>
                  <a:gd name="connsiteY24" fmla="*/ 513979 h 3855843"/>
                  <a:gd name="connsiteX25" fmla="*/ 2974562 w 4876809"/>
                  <a:gd name="connsiteY25" fmla="*/ 617572 h 3855843"/>
                  <a:gd name="connsiteX26" fmla="*/ 2965437 w 4876809"/>
                  <a:gd name="connsiteY26" fmla="*/ 732720 h 3855843"/>
                  <a:gd name="connsiteX27" fmla="*/ 2971419 w 4876809"/>
                  <a:gd name="connsiteY27" fmla="*/ 824703 h 3855843"/>
                  <a:gd name="connsiteX28" fmla="*/ 2438400 w 4876809"/>
                  <a:gd name="connsiteY28" fmla="*/ 703221 h 3855843"/>
                  <a:gd name="connsiteX29" fmla="*/ 1994735 w 4876809"/>
                  <a:gd name="connsiteY29" fmla="*/ 785879 h 3855843"/>
                  <a:gd name="connsiteX30" fmla="*/ 749894 w 4876809"/>
                  <a:gd name="connsiteY30" fmla="*/ 785879 h 3855843"/>
                  <a:gd name="connsiteX31" fmla="*/ 678456 w 4876809"/>
                  <a:gd name="connsiteY31" fmla="*/ 857317 h 3855843"/>
                  <a:gd name="connsiteX32" fmla="*/ 678456 w 4876809"/>
                  <a:gd name="connsiteY32" fmla="*/ 945966 h 3855843"/>
                  <a:gd name="connsiteX33" fmla="*/ 165706 w 4876809"/>
                  <a:gd name="connsiteY33" fmla="*/ 649929 h 3855843"/>
                  <a:gd name="connsiteX34" fmla="*/ 678456 w 4876809"/>
                  <a:gd name="connsiteY34" fmla="*/ 353892 h 3855843"/>
                  <a:gd name="connsiteX35" fmla="*/ 678456 w 4876809"/>
                  <a:gd name="connsiteY35" fmla="*/ 442541 h 3855843"/>
                  <a:gd name="connsiteX36" fmla="*/ 749894 w 4876809"/>
                  <a:gd name="connsiteY36" fmla="*/ 513979 h 3855843"/>
                  <a:gd name="connsiteX37" fmla="*/ 1028700 w 4876809"/>
                  <a:gd name="connsiteY37" fmla="*/ 513979 h 3855843"/>
                  <a:gd name="connsiteX38" fmla="*/ 1100138 w 4876809"/>
                  <a:gd name="connsiteY38" fmla="*/ 442541 h 3855843"/>
                  <a:gd name="connsiteX39" fmla="*/ 1028700 w 4876809"/>
                  <a:gd name="connsiteY39" fmla="*/ 371104 h 3855843"/>
                  <a:gd name="connsiteX40" fmla="*/ 821331 w 4876809"/>
                  <a:gd name="connsiteY40" fmla="*/ 371104 h 3855843"/>
                  <a:gd name="connsiteX41" fmla="*/ 821331 w 4876809"/>
                  <a:gd name="connsiteY41" fmla="*/ 314344 h 3855843"/>
                  <a:gd name="connsiteX42" fmla="*/ 761314 w 4876809"/>
                  <a:gd name="connsiteY42" fmla="*/ 210379 h 3855843"/>
                  <a:gd name="connsiteX43" fmla="*/ 641271 w 4876809"/>
                  <a:gd name="connsiteY43" fmla="*/ 210379 h 3855843"/>
                  <a:gd name="connsiteX44" fmla="*/ 60027 w 4876809"/>
                  <a:gd name="connsiteY44" fmla="*/ 545964 h 3855843"/>
                  <a:gd name="connsiteX45" fmla="*/ 0 w 4876809"/>
                  <a:gd name="connsiteY45" fmla="*/ 649929 h 3855843"/>
                  <a:gd name="connsiteX46" fmla="*/ 60017 w 4876809"/>
                  <a:gd name="connsiteY46" fmla="*/ 753885 h 3855843"/>
                  <a:gd name="connsiteX47" fmla="*/ 641271 w 4876809"/>
                  <a:gd name="connsiteY47" fmla="*/ 1089470 h 3855843"/>
                  <a:gd name="connsiteX48" fmla="*/ 701288 w 4876809"/>
                  <a:gd name="connsiteY48" fmla="*/ 1105738 h 3855843"/>
                  <a:gd name="connsiteX49" fmla="*/ 761314 w 4876809"/>
                  <a:gd name="connsiteY49" fmla="*/ 1089470 h 3855843"/>
                  <a:gd name="connsiteX50" fmla="*/ 821331 w 4876809"/>
                  <a:gd name="connsiteY50" fmla="*/ 985504 h 3855843"/>
                  <a:gd name="connsiteX51" fmla="*/ 821331 w 4876809"/>
                  <a:gd name="connsiteY51" fmla="*/ 928745 h 3855843"/>
                  <a:gd name="connsiteX52" fmla="*/ 1233087 w 4876809"/>
                  <a:gd name="connsiteY52" fmla="*/ 928745 h 3855843"/>
                  <a:gd name="connsiteX53" fmla="*/ 862965 w 4876809"/>
                  <a:gd name="connsiteY53" fmla="*/ 1937899 h 3855843"/>
                  <a:gd name="connsiteX54" fmla="*/ 942365 w 4876809"/>
                  <a:gd name="connsiteY54" fmla="*/ 2429066 h 3855843"/>
                  <a:gd name="connsiteX55" fmla="*/ 444056 w 4876809"/>
                  <a:gd name="connsiteY55" fmla="*/ 3123114 h 3855843"/>
                  <a:gd name="connsiteX56" fmla="*/ 1176785 w 4876809"/>
                  <a:gd name="connsiteY56" fmla="*/ 3855844 h 3855843"/>
                  <a:gd name="connsiteX57" fmla="*/ 1857327 w 4876809"/>
                  <a:gd name="connsiteY57" fmla="*/ 3394158 h 3855843"/>
                  <a:gd name="connsiteX58" fmla="*/ 2438410 w 4876809"/>
                  <a:gd name="connsiteY58" fmla="*/ 3504695 h 3855843"/>
                  <a:gd name="connsiteX59" fmla="*/ 3200410 w 4876809"/>
                  <a:gd name="connsiteY59" fmla="*/ 3504695 h 3855843"/>
                  <a:gd name="connsiteX60" fmla="*/ 3271847 w 4876809"/>
                  <a:gd name="connsiteY60" fmla="*/ 3433258 h 3855843"/>
                  <a:gd name="connsiteX61" fmla="*/ 3200410 w 4876809"/>
                  <a:gd name="connsiteY61" fmla="*/ 3361820 h 3855843"/>
                  <a:gd name="connsiteX62" fmla="*/ 2438410 w 4876809"/>
                  <a:gd name="connsiteY62" fmla="*/ 3361820 h 3855843"/>
                  <a:gd name="connsiteX63" fmla="*/ 1897189 w 4876809"/>
                  <a:gd name="connsiteY63" fmla="*/ 3256169 h 3855843"/>
                  <a:gd name="connsiteX64" fmla="*/ 1909515 w 4876809"/>
                  <a:gd name="connsiteY64" fmla="*/ 3123114 h 3855843"/>
                  <a:gd name="connsiteX65" fmla="*/ 1905505 w 4876809"/>
                  <a:gd name="connsiteY65" fmla="*/ 3046591 h 3855843"/>
                  <a:gd name="connsiteX66" fmla="*/ 2438410 w 4876809"/>
                  <a:gd name="connsiteY66" fmla="*/ 3168025 h 3855843"/>
                  <a:gd name="connsiteX67" fmla="*/ 2870073 w 4876809"/>
                  <a:gd name="connsiteY67" fmla="*/ 3089939 h 3855843"/>
                  <a:gd name="connsiteX68" fmla="*/ 4126906 w 4876809"/>
                  <a:gd name="connsiteY68" fmla="*/ 3089939 h 3855843"/>
                  <a:gd name="connsiteX69" fmla="*/ 4198344 w 4876809"/>
                  <a:gd name="connsiteY69" fmla="*/ 3018501 h 3855843"/>
                  <a:gd name="connsiteX70" fmla="*/ 4198344 w 4876809"/>
                  <a:gd name="connsiteY70" fmla="*/ 2929852 h 3855843"/>
                  <a:gd name="connsiteX71" fmla="*/ 4711103 w 4876809"/>
                  <a:gd name="connsiteY71" fmla="*/ 3225889 h 3855843"/>
                  <a:gd name="connsiteX72" fmla="*/ 4198344 w 4876809"/>
                  <a:gd name="connsiteY72" fmla="*/ 3521926 h 3855843"/>
                  <a:gd name="connsiteX73" fmla="*/ 4198344 w 4876809"/>
                  <a:gd name="connsiteY73" fmla="*/ 3433267 h 3855843"/>
                  <a:gd name="connsiteX74" fmla="*/ 4126906 w 4876809"/>
                  <a:gd name="connsiteY74" fmla="*/ 3361830 h 3855843"/>
                  <a:gd name="connsiteX75" fmla="*/ 3533775 w 4876809"/>
                  <a:gd name="connsiteY75" fmla="*/ 3361830 h 3855843"/>
                  <a:gd name="connsiteX76" fmla="*/ 3462338 w 4876809"/>
                  <a:gd name="connsiteY76" fmla="*/ 3433267 h 3855843"/>
                  <a:gd name="connsiteX77" fmla="*/ 3533775 w 4876809"/>
                  <a:gd name="connsiteY77" fmla="*/ 3504705 h 3855843"/>
                  <a:gd name="connsiteX78" fmla="*/ 4055469 w 4876809"/>
                  <a:gd name="connsiteY78" fmla="*/ 3504705 h 3855843"/>
                  <a:gd name="connsiteX79" fmla="*/ 4055469 w 4876809"/>
                  <a:gd name="connsiteY79" fmla="*/ 3561474 h 3855843"/>
                  <a:gd name="connsiteX80" fmla="*/ 4115495 w 4876809"/>
                  <a:gd name="connsiteY80" fmla="*/ 3665430 h 3855843"/>
                  <a:gd name="connsiteX81" fmla="*/ 4175522 w 4876809"/>
                  <a:gd name="connsiteY81" fmla="*/ 3681698 h 3855843"/>
                  <a:gd name="connsiteX82" fmla="*/ 4235539 w 4876809"/>
                  <a:gd name="connsiteY82" fmla="*/ 3665430 h 3855843"/>
                  <a:gd name="connsiteX83" fmla="*/ 4816793 w 4876809"/>
                  <a:gd name="connsiteY83" fmla="*/ 3329845 h 3855843"/>
                  <a:gd name="connsiteX84" fmla="*/ 4876810 w 4876809"/>
                  <a:gd name="connsiteY84" fmla="*/ 3225889 h 3855843"/>
                  <a:gd name="connsiteX85" fmla="*/ 4816783 w 4876809"/>
                  <a:gd name="connsiteY85" fmla="*/ 3121924 h 3855843"/>
                  <a:gd name="connsiteX86" fmla="*/ 3787750 w 4876809"/>
                  <a:gd name="connsiteY86" fmla="*/ 1459868 h 3855843"/>
                  <a:gd name="connsiteX87" fmla="*/ 3869160 w 4876809"/>
                  <a:gd name="connsiteY87" fmla="*/ 1866471 h 3855843"/>
                  <a:gd name="connsiteX88" fmla="*/ 3668801 w 4876809"/>
                  <a:gd name="connsiteY88" fmla="*/ 1866471 h 3855843"/>
                  <a:gd name="connsiteX89" fmla="*/ 3572847 w 4876809"/>
                  <a:gd name="connsiteY89" fmla="*/ 1454506 h 3855843"/>
                  <a:gd name="connsiteX90" fmla="*/ 3698167 w 4876809"/>
                  <a:gd name="connsiteY90" fmla="*/ 1465450 h 3855843"/>
                  <a:gd name="connsiteX91" fmla="*/ 3787750 w 4876809"/>
                  <a:gd name="connsiteY91" fmla="*/ 1459868 h 3855843"/>
                  <a:gd name="connsiteX92" fmla="*/ 1005850 w 4876809"/>
                  <a:gd name="connsiteY92" fmla="*/ 1937909 h 3855843"/>
                  <a:gd name="connsiteX93" fmla="*/ 1427883 w 4876809"/>
                  <a:gd name="connsiteY93" fmla="*/ 928754 h 3855843"/>
                  <a:gd name="connsiteX94" fmla="*/ 1728540 w 4876809"/>
                  <a:gd name="connsiteY94" fmla="*/ 928754 h 3855843"/>
                  <a:gd name="connsiteX95" fmla="*/ 1205998 w 4876809"/>
                  <a:gd name="connsiteY95" fmla="*/ 1935623 h 3855843"/>
                  <a:gd name="connsiteX96" fmla="*/ 1297219 w 4876809"/>
                  <a:gd name="connsiteY96" fmla="*/ 2400462 h 3855843"/>
                  <a:gd name="connsiteX97" fmla="*/ 1176776 w 4876809"/>
                  <a:gd name="connsiteY97" fmla="*/ 2390394 h 3855843"/>
                  <a:gd name="connsiteX98" fmla="*/ 1082250 w 4876809"/>
                  <a:gd name="connsiteY98" fmla="*/ 2396700 h 3855843"/>
                  <a:gd name="connsiteX99" fmla="*/ 1005850 w 4876809"/>
                  <a:gd name="connsiteY99" fmla="*/ 1937909 h 3855843"/>
                  <a:gd name="connsiteX100" fmla="*/ 1176776 w 4876809"/>
                  <a:gd name="connsiteY100" fmla="*/ 3712969 h 3855843"/>
                  <a:gd name="connsiteX101" fmla="*/ 586921 w 4876809"/>
                  <a:gd name="connsiteY101" fmla="*/ 3123114 h 3855843"/>
                  <a:gd name="connsiteX102" fmla="*/ 1176776 w 4876809"/>
                  <a:gd name="connsiteY102" fmla="*/ 2533260 h 3855843"/>
                  <a:gd name="connsiteX103" fmla="*/ 1766630 w 4876809"/>
                  <a:gd name="connsiteY103" fmla="*/ 3123114 h 3855843"/>
                  <a:gd name="connsiteX104" fmla="*/ 1176776 w 4876809"/>
                  <a:gd name="connsiteY104" fmla="*/ 3712969 h 3855843"/>
                  <a:gd name="connsiteX105" fmla="*/ 1859804 w 4876809"/>
                  <a:gd name="connsiteY105" fmla="*/ 2858357 h 3855843"/>
                  <a:gd name="connsiteX106" fmla="*/ 1482395 w 4876809"/>
                  <a:gd name="connsiteY106" fmla="*/ 2457431 h 3855843"/>
                  <a:gd name="connsiteX107" fmla="*/ 1348873 w 4876809"/>
                  <a:gd name="connsiteY107" fmla="*/ 1935623 h 3855843"/>
                  <a:gd name="connsiteX108" fmla="*/ 2438400 w 4876809"/>
                  <a:gd name="connsiteY108" fmla="*/ 846096 h 3855843"/>
                  <a:gd name="connsiteX109" fmla="*/ 3022635 w 4876809"/>
                  <a:gd name="connsiteY109" fmla="*/ 1016460 h 3855843"/>
                  <a:gd name="connsiteX110" fmla="*/ 3383690 w 4876809"/>
                  <a:gd name="connsiteY110" fmla="*/ 1394403 h 3855843"/>
                  <a:gd name="connsiteX111" fmla="*/ 3527917 w 4876809"/>
                  <a:gd name="connsiteY111" fmla="*/ 1935623 h 3855843"/>
                  <a:gd name="connsiteX112" fmla="*/ 2438391 w 4876809"/>
                  <a:gd name="connsiteY112" fmla="*/ 3025150 h 3855843"/>
                  <a:gd name="connsiteX113" fmla="*/ 1859804 w 4876809"/>
                  <a:gd name="connsiteY113" fmla="*/ 2858357 h 3855843"/>
                  <a:gd name="connsiteX114" fmla="*/ 3668535 w 4876809"/>
                  <a:gd name="connsiteY114" fmla="*/ 2009337 h 3855843"/>
                  <a:gd name="connsiteX115" fmla="*/ 3869208 w 4876809"/>
                  <a:gd name="connsiteY115" fmla="*/ 2009337 h 3855843"/>
                  <a:gd name="connsiteX116" fmla="*/ 3448945 w 4876809"/>
                  <a:gd name="connsiteY116" fmla="*/ 2947054 h 3855843"/>
                  <a:gd name="connsiteX117" fmla="*/ 3141669 w 4876809"/>
                  <a:gd name="connsiteY117" fmla="*/ 2947054 h 3855843"/>
                  <a:gd name="connsiteX118" fmla="*/ 3668535 w 4876809"/>
                  <a:gd name="connsiteY118" fmla="*/ 2009337 h 38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4876809" h="3855843">
                    <a:moveTo>
                      <a:pt x="4816783" y="3121924"/>
                    </a:moveTo>
                    <a:lnTo>
                      <a:pt x="4235530" y="2786339"/>
                    </a:lnTo>
                    <a:cubicBezTo>
                      <a:pt x="4197954" y="2764641"/>
                      <a:pt x="4153072" y="2764650"/>
                      <a:pt x="4115486" y="2786339"/>
                    </a:cubicBezTo>
                    <a:cubicBezTo>
                      <a:pt x="4077900" y="2808037"/>
                      <a:pt x="4055459" y="2846899"/>
                      <a:pt x="4055459" y="2890295"/>
                    </a:cubicBezTo>
                    <a:lnTo>
                      <a:pt x="4055459" y="2947054"/>
                    </a:lnTo>
                    <a:lnTo>
                      <a:pt x="3643560" y="2947054"/>
                    </a:lnTo>
                    <a:cubicBezTo>
                      <a:pt x="3883362" y="2665266"/>
                      <a:pt x="4013825" y="2312775"/>
                      <a:pt x="4013825" y="1937899"/>
                    </a:cubicBezTo>
                    <a:cubicBezTo>
                      <a:pt x="4013825" y="1759420"/>
                      <a:pt x="3983631" y="1587837"/>
                      <a:pt x="3928100" y="1427893"/>
                    </a:cubicBezTo>
                    <a:cubicBezTo>
                      <a:pt x="4151843" y="1353112"/>
                      <a:pt x="4333123" y="1172347"/>
                      <a:pt x="4401436" y="938289"/>
                    </a:cubicBezTo>
                    <a:cubicBezTo>
                      <a:pt x="4412495" y="900408"/>
                      <a:pt x="4390758" y="860746"/>
                      <a:pt x="4352878" y="849697"/>
                    </a:cubicBezTo>
                    <a:cubicBezTo>
                      <a:pt x="4314939" y="838648"/>
                      <a:pt x="4275325" y="860393"/>
                      <a:pt x="4264286" y="898255"/>
                    </a:cubicBezTo>
                    <a:cubicBezTo>
                      <a:pt x="4191362" y="1148086"/>
                      <a:pt x="3958552" y="1322575"/>
                      <a:pt x="3698148" y="1322575"/>
                    </a:cubicBezTo>
                    <a:cubicBezTo>
                      <a:pt x="3372907" y="1322575"/>
                      <a:pt x="3108293" y="1057970"/>
                      <a:pt x="3108293" y="732720"/>
                    </a:cubicBezTo>
                    <a:cubicBezTo>
                      <a:pt x="3108293" y="407470"/>
                      <a:pt x="3372898" y="142865"/>
                      <a:pt x="3698148" y="142865"/>
                    </a:cubicBezTo>
                    <a:cubicBezTo>
                      <a:pt x="3975011" y="142865"/>
                      <a:pt x="4211403" y="331175"/>
                      <a:pt x="4273001" y="600808"/>
                    </a:cubicBezTo>
                    <a:cubicBezTo>
                      <a:pt x="4281783" y="639270"/>
                      <a:pt x="4320083" y="663331"/>
                      <a:pt x="4358545" y="654539"/>
                    </a:cubicBezTo>
                    <a:cubicBezTo>
                      <a:pt x="4397007" y="645757"/>
                      <a:pt x="4421067" y="607447"/>
                      <a:pt x="4412285" y="568985"/>
                    </a:cubicBezTo>
                    <a:cubicBezTo>
                      <a:pt x="4375928" y="409832"/>
                      <a:pt x="4285612" y="265414"/>
                      <a:pt x="4157986" y="162335"/>
                    </a:cubicBezTo>
                    <a:cubicBezTo>
                      <a:pt x="4028380" y="57645"/>
                      <a:pt x="3865064" y="0"/>
                      <a:pt x="3698158" y="0"/>
                    </a:cubicBezTo>
                    <a:cubicBezTo>
                      <a:pt x="3383518" y="0"/>
                      <a:pt x="3114618" y="199377"/>
                      <a:pt x="3011015" y="478403"/>
                    </a:cubicBezTo>
                    <a:cubicBezTo>
                      <a:pt x="2833440" y="409223"/>
                      <a:pt x="2640330" y="371104"/>
                      <a:pt x="2438400" y="371104"/>
                    </a:cubicBezTo>
                    <a:lnTo>
                      <a:pt x="1362075" y="371104"/>
                    </a:lnTo>
                    <a:cubicBezTo>
                      <a:pt x="1322623" y="371104"/>
                      <a:pt x="1290638" y="403088"/>
                      <a:pt x="1290638" y="442541"/>
                    </a:cubicBezTo>
                    <a:cubicBezTo>
                      <a:pt x="1290638" y="481994"/>
                      <a:pt x="1322623" y="513979"/>
                      <a:pt x="1362075" y="513979"/>
                    </a:cubicBezTo>
                    <a:lnTo>
                      <a:pt x="2438400" y="513979"/>
                    </a:lnTo>
                    <a:cubicBezTo>
                      <a:pt x="2627900" y="513979"/>
                      <a:pt x="2808866" y="550831"/>
                      <a:pt x="2974562" y="617572"/>
                    </a:cubicBezTo>
                    <a:cubicBezTo>
                      <a:pt x="2968609" y="655101"/>
                      <a:pt x="2965437" y="693544"/>
                      <a:pt x="2965437" y="732720"/>
                    </a:cubicBezTo>
                    <a:cubicBezTo>
                      <a:pt x="2965437" y="763886"/>
                      <a:pt x="2967619" y="794537"/>
                      <a:pt x="2971419" y="824703"/>
                    </a:cubicBezTo>
                    <a:cubicBezTo>
                      <a:pt x="2810009" y="746941"/>
                      <a:pt x="2629234" y="703221"/>
                      <a:pt x="2438400" y="703221"/>
                    </a:cubicBezTo>
                    <a:cubicBezTo>
                      <a:pt x="2282066" y="703221"/>
                      <a:pt x="2132467" y="732549"/>
                      <a:pt x="1994735" y="785879"/>
                    </a:cubicBezTo>
                    <a:lnTo>
                      <a:pt x="749894" y="785879"/>
                    </a:lnTo>
                    <a:cubicBezTo>
                      <a:pt x="710441" y="785879"/>
                      <a:pt x="678456" y="817864"/>
                      <a:pt x="678456" y="857317"/>
                    </a:cubicBezTo>
                    <a:lnTo>
                      <a:pt x="678456" y="945966"/>
                    </a:lnTo>
                    <a:lnTo>
                      <a:pt x="165706" y="649929"/>
                    </a:lnTo>
                    <a:lnTo>
                      <a:pt x="678456" y="353892"/>
                    </a:lnTo>
                    <a:lnTo>
                      <a:pt x="678456" y="442541"/>
                    </a:lnTo>
                    <a:cubicBezTo>
                      <a:pt x="678456" y="481994"/>
                      <a:pt x="710441" y="513979"/>
                      <a:pt x="749894" y="513979"/>
                    </a:cubicBezTo>
                    <a:lnTo>
                      <a:pt x="1028700" y="513979"/>
                    </a:lnTo>
                    <a:cubicBezTo>
                      <a:pt x="1068153" y="513979"/>
                      <a:pt x="1100138" y="481994"/>
                      <a:pt x="1100138" y="442541"/>
                    </a:cubicBezTo>
                    <a:cubicBezTo>
                      <a:pt x="1100138" y="403088"/>
                      <a:pt x="1068153" y="371104"/>
                      <a:pt x="1028700" y="371104"/>
                    </a:cubicBezTo>
                    <a:lnTo>
                      <a:pt x="821331" y="371104"/>
                    </a:lnTo>
                    <a:lnTo>
                      <a:pt x="821331" y="314344"/>
                    </a:lnTo>
                    <a:cubicBezTo>
                      <a:pt x="821331" y="270948"/>
                      <a:pt x="798900" y="232086"/>
                      <a:pt x="761314" y="210379"/>
                    </a:cubicBezTo>
                    <a:cubicBezTo>
                      <a:pt x="723738" y="188681"/>
                      <a:pt x="678856" y="188681"/>
                      <a:pt x="641271" y="210379"/>
                    </a:cubicBezTo>
                    <a:lnTo>
                      <a:pt x="60027" y="545964"/>
                    </a:lnTo>
                    <a:cubicBezTo>
                      <a:pt x="22431" y="567661"/>
                      <a:pt x="0" y="606523"/>
                      <a:pt x="0" y="649929"/>
                    </a:cubicBezTo>
                    <a:cubicBezTo>
                      <a:pt x="0" y="693334"/>
                      <a:pt x="22431" y="732187"/>
                      <a:pt x="60017" y="753885"/>
                    </a:cubicBezTo>
                    <a:lnTo>
                      <a:pt x="641271" y="1089470"/>
                    </a:lnTo>
                    <a:cubicBezTo>
                      <a:pt x="660063" y="1100319"/>
                      <a:pt x="680676" y="1105738"/>
                      <a:pt x="701288" y="1105738"/>
                    </a:cubicBezTo>
                    <a:cubicBezTo>
                      <a:pt x="721900" y="1105738"/>
                      <a:pt x="742521" y="1100309"/>
                      <a:pt x="761314" y="1089470"/>
                    </a:cubicBezTo>
                    <a:cubicBezTo>
                      <a:pt x="798900" y="1067772"/>
                      <a:pt x="821331" y="1028910"/>
                      <a:pt x="821331" y="985504"/>
                    </a:cubicBezTo>
                    <a:lnTo>
                      <a:pt x="821331" y="928745"/>
                    </a:lnTo>
                    <a:lnTo>
                      <a:pt x="1233087" y="928745"/>
                    </a:lnTo>
                    <a:cubicBezTo>
                      <a:pt x="993334" y="1210532"/>
                      <a:pt x="862965" y="1563053"/>
                      <a:pt x="862965" y="1937899"/>
                    </a:cubicBezTo>
                    <a:cubicBezTo>
                      <a:pt x="862965" y="2109397"/>
                      <a:pt x="890911" y="2274503"/>
                      <a:pt x="942365" y="2429066"/>
                    </a:cubicBezTo>
                    <a:cubicBezTo>
                      <a:pt x="652996" y="2527078"/>
                      <a:pt x="444056" y="2801065"/>
                      <a:pt x="444056" y="3123114"/>
                    </a:cubicBezTo>
                    <a:cubicBezTo>
                      <a:pt x="444056" y="3527136"/>
                      <a:pt x="772754" y="3855844"/>
                      <a:pt x="1176785" y="3855844"/>
                    </a:cubicBezTo>
                    <a:cubicBezTo>
                      <a:pt x="1485081" y="3855844"/>
                      <a:pt x="1749324" y="3664363"/>
                      <a:pt x="1857327" y="3394158"/>
                    </a:cubicBezTo>
                    <a:cubicBezTo>
                      <a:pt x="2037226" y="3465414"/>
                      <a:pt x="2233270" y="3504695"/>
                      <a:pt x="2438410" y="3504695"/>
                    </a:cubicBezTo>
                    <a:lnTo>
                      <a:pt x="3200410" y="3504695"/>
                    </a:lnTo>
                    <a:cubicBezTo>
                      <a:pt x="3239872" y="3504695"/>
                      <a:pt x="3271847" y="3472710"/>
                      <a:pt x="3271847" y="3433258"/>
                    </a:cubicBezTo>
                    <a:cubicBezTo>
                      <a:pt x="3271847" y="3393805"/>
                      <a:pt x="3239872" y="3361820"/>
                      <a:pt x="3200410" y="3361820"/>
                    </a:cubicBezTo>
                    <a:lnTo>
                      <a:pt x="2438410" y="3361820"/>
                    </a:lnTo>
                    <a:cubicBezTo>
                      <a:pt x="2246976" y="3361820"/>
                      <a:pt x="2064258" y="3324206"/>
                      <a:pt x="1897189" y="3256169"/>
                    </a:cubicBezTo>
                    <a:cubicBezTo>
                      <a:pt x="1905153" y="3212983"/>
                      <a:pt x="1909515" y="3168558"/>
                      <a:pt x="1909515" y="3123114"/>
                    </a:cubicBezTo>
                    <a:cubicBezTo>
                      <a:pt x="1909515" y="3097273"/>
                      <a:pt x="1908134" y="3071746"/>
                      <a:pt x="1905505" y="3046591"/>
                    </a:cubicBezTo>
                    <a:cubicBezTo>
                      <a:pt x="2066887" y="3124324"/>
                      <a:pt x="2247614" y="3168025"/>
                      <a:pt x="2438410" y="3168025"/>
                    </a:cubicBezTo>
                    <a:cubicBezTo>
                      <a:pt x="2590219" y="3168025"/>
                      <a:pt x="2735666" y="3140364"/>
                      <a:pt x="2870073" y="3089939"/>
                    </a:cubicBezTo>
                    <a:lnTo>
                      <a:pt x="4126906" y="3089939"/>
                    </a:lnTo>
                    <a:cubicBezTo>
                      <a:pt x="4166368" y="3089939"/>
                      <a:pt x="4198344" y="3057954"/>
                      <a:pt x="4198344" y="3018501"/>
                    </a:cubicBezTo>
                    <a:lnTo>
                      <a:pt x="4198344" y="2929852"/>
                    </a:lnTo>
                    <a:lnTo>
                      <a:pt x="4711103" y="3225889"/>
                    </a:lnTo>
                    <a:lnTo>
                      <a:pt x="4198344" y="3521926"/>
                    </a:lnTo>
                    <a:lnTo>
                      <a:pt x="4198344" y="3433267"/>
                    </a:lnTo>
                    <a:cubicBezTo>
                      <a:pt x="4198344" y="3393815"/>
                      <a:pt x="4166368" y="3361830"/>
                      <a:pt x="4126906" y="3361830"/>
                    </a:cubicBezTo>
                    <a:lnTo>
                      <a:pt x="3533775" y="3361830"/>
                    </a:lnTo>
                    <a:cubicBezTo>
                      <a:pt x="3494313" y="3361830"/>
                      <a:pt x="3462338" y="3393815"/>
                      <a:pt x="3462338" y="3433267"/>
                    </a:cubicBezTo>
                    <a:cubicBezTo>
                      <a:pt x="3462338" y="3472720"/>
                      <a:pt x="3494313" y="3504705"/>
                      <a:pt x="3533775" y="3504705"/>
                    </a:cubicBezTo>
                    <a:lnTo>
                      <a:pt x="4055469" y="3504705"/>
                    </a:lnTo>
                    <a:lnTo>
                      <a:pt x="4055469" y="3561474"/>
                    </a:lnTo>
                    <a:cubicBezTo>
                      <a:pt x="4055469" y="3604870"/>
                      <a:pt x="4077900" y="3643732"/>
                      <a:pt x="4115495" y="3665430"/>
                    </a:cubicBezTo>
                    <a:cubicBezTo>
                      <a:pt x="4134288" y="3676279"/>
                      <a:pt x="4154900" y="3681698"/>
                      <a:pt x="4175522" y="3681698"/>
                    </a:cubicBezTo>
                    <a:cubicBezTo>
                      <a:pt x="4196134" y="3681698"/>
                      <a:pt x="4216746" y="3676279"/>
                      <a:pt x="4235539" y="3665430"/>
                    </a:cubicBezTo>
                    <a:lnTo>
                      <a:pt x="4816793" y="3329845"/>
                    </a:lnTo>
                    <a:cubicBezTo>
                      <a:pt x="4854369" y="3308147"/>
                      <a:pt x="4876810" y="3269285"/>
                      <a:pt x="4876810" y="3225889"/>
                    </a:cubicBezTo>
                    <a:cubicBezTo>
                      <a:pt x="4876810" y="3182493"/>
                      <a:pt x="4854369" y="3143622"/>
                      <a:pt x="4816783" y="3121924"/>
                    </a:cubicBezTo>
                    <a:close/>
                    <a:moveTo>
                      <a:pt x="3787750" y="1459868"/>
                    </a:moveTo>
                    <a:cubicBezTo>
                      <a:pt x="3833841" y="1587999"/>
                      <a:pt x="3862054" y="1724511"/>
                      <a:pt x="3869160" y="1866471"/>
                    </a:cubicBezTo>
                    <a:lnTo>
                      <a:pt x="3668801" y="1866471"/>
                    </a:lnTo>
                    <a:cubicBezTo>
                      <a:pt x="3660715" y="1721034"/>
                      <a:pt x="3627244" y="1582293"/>
                      <a:pt x="3572847" y="1454506"/>
                    </a:cubicBezTo>
                    <a:cubicBezTo>
                      <a:pt x="3613604" y="1461564"/>
                      <a:pt x="3655428" y="1465450"/>
                      <a:pt x="3698167" y="1465450"/>
                    </a:cubicBezTo>
                    <a:cubicBezTo>
                      <a:pt x="3728371" y="1465440"/>
                      <a:pt x="3758279" y="1463545"/>
                      <a:pt x="3787750" y="1459868"/>
                    </a:cubicBezTo>
                    <a:close/>
                    <a:moveTo>
                      <a:pt x="1005850" y="1937909"/>
                    </a:moveTo>
                    <a:cubicBezTo>
                      <a:pt x="1005850" y="1555109"/>
                      <a:pt x="1155535" y="1197893"/>
                      <a:pt x="1427883" y="928754"/>
                    </a:cubicBezTo>
                    <a:lnTo>
                      <a:pt x="1728540" y="928754"/>
                    </a:lnTo>
                    <a:cubicBezTo>
                      <a:pt x="1412653" y="1152115"/>
                      <a:pt x="1205998" y="1520180"/>
                      <a:pt x="1205998" y="1935623"/>
                    </a:cubicBezTo>
                    <a:cubicBezTo>
                      <a:pt x="1205998" y="2100024"/>
                      <a:pt x="1238517" y="2256930"/>
                      <a:pt x="1297219" y="2400462"/>
                    </a:cubicBezTo>
                    <a:cubicBezTo>
                      <a:pt x="1258005" y="2393947"/>
                      <a:pt x="1217809" y="2390394"/>
                      <a:pt x="1176776" y="2390394"/>
                    </a:cubicBezTo>
                    <a:cubicBezTo>
                      <a:pt x="1144724" y="2390394"/>
                      <a:pt x="1113225" y="2392690"/>
                      <a:pt x="1082250" y="2396700"/>
                    </a:cubicBezTo>
                    <a:cubicBezTo>
                      <a:pt x="1032786" y="2252672"/>
                      <a:pt x="1005850" y="2098367"/>
                      <a:pt x="1005850" y="1937909"/>
                    </a:cubicBezTo>
                    <a:close/>
                    <a:moveTo>
                      <a:pt x="1176776" y="3712969"/>
                    </a:moveTo>
                    <a:cubicBezTo>
                      <a:pt x="851535" y="3712969"/>
                      <a:pt x="586921" y="3448365"/>
                      <a:pt x="586921" y="3123114"/>
                    </a:cubicBezTo>
                    <a:cubicBezTo>
                      <a:pt x="586921" y="2797864"/>
                      <a:pt x="851526" y="2533260"/>
                      <a:pt x="1176776" y="2533260"/>
                    </a:cubicBezTo>
                    <a:cubicBezTo>
                      <a:pt x="1502026" y="2533260"/>
                      <a:pt x="1766630" y="2797864"/>
                      <a:pt x="1766630" y="3123114"/>
                    </a:cubicBezTo>
                    <a:cubicBezTo>
                      <a:pt x="1766630" y="3448365"/>
                      <a:pt x="1502026" y="3712969"/>
                      <a:pt x="1176776" y="3712969"/>
                    </a:cubicBezTo>
                    <a:close/>
                    <a:moveTo>
                      <a:pt x="1859804" y="2858357"/>
                    </a:moveTo>
                    <a:cubicBezTo>
                      <a:pt x="1790757" y="2680849"/>
                      <a:pt x="1654521" y="2536765"/>
                      <a:pt x="1482395" y="2457431"/>
                    </a:cubicBezTo>
                    <a:cubicBezTo>
                      <a:pt x="1397403" y="2302355"/>
                      <a:pt x="1348873" y="2124590"/>
                      <a:pt x="1348873" y="1935623"/>
                    </a:cubicBezTo>
                    <a:cubicBezTo>
                      <a:pt x="1348873" y="1334853"/>
                      <a:pt x="1837630" y="846096"/>
                      <a:pt x="2438400" y="846096"/>
                    </a:cubicBezTo>
                    <a:cubicBezTo>
                      <a:pt x="2653236" y="846096"/>
                      <a:pt x="2853690" y="908675"/>
                      <a:pt x="3022635" y="1016460"/>
                    </a:cubicBezTo>
                    <a:cubicBezTo>
                      <a:pt x="3092558" y="1182300"/>
                      <a:pt x="3221831" y="1317165"/>
                      <a:pt x="3383690" y="1394403"/>
                    </a:cubicBezTo>
                    <a:cubicBezTo>
                      <a:pt x="3475406" y="1553947"/>
                      <a:pt x="3527917" y="1738760"/>
                      <a:pt x="3527917" y="1935623"/>
                    </a:cubicBezTo>
                    <a:cubicBezTo>
                      <a:pt x="3527917" y="2536393"/>
                      <a:pt x="3039161" y="3025150"/>
                      <a:pt x="2438391" y="3025150"/>
                    </a:cubicBezTo>
                    <a:cubicBezTo>
                      <a:pt x="2225955" y="3025150"/>
                      <a:pt x="2027568" y="2963951"/>
                      <a:pt x="1859804" y="2858357"/>
                    </a:cubicBezTo>
                    <a:close/>
                    <a:moveTo>
                      <a:pt x="3668535" y="2009337"/>
                    </a:moveTo>
                    <a:lnTo>
                      <a:pt x="3869208" y="2009337"/>
                    </a:lnTo>
                    <a:cubicBezTo>
                      <a:pt x="3851786" y="2365000"/>
                      <a:pt x="3704273" y="2694727"/>
                      <a:pt x="3448945" y="2947054"/>
                    </a:cubicBezTo>
                    <a:lnTo>
                      <a:pt x="3141669" y="2947054"/>
                    </a:lnTo>
                    <a:cubicBezTo>
                      <a:pt x="3442345" y="2737361"/>
                      <a:pt x="3645532" y="2397223"/>
                      <a:pt x="3668535" y="200933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C3DF5CE-5278-43B1-93CF-7C8DFB524749}"/>
                  </a:ext>
                </a:extLst>
              </p:cNvPr>
              <p:cNvSpPr/>
              <p:nvPr/>
            </p:nvSpPr>
            <p:spPr>
              <a:xfrm>
                <a:off x="5210460" y="2551156"/>
                <a:ext cx="1771078" cy="1771078"/>
              </a:xfrm>
              <a:custGeom>
                <a:avLst/>
                <a:gdLst>
                  <a:gd name="connsiteX0" fmla="*/ 885539 w 1771078"/>
                  <a:gd name="connsiteY0" fmla="*/ 0 h 1771078"/>
                  <a:gd name="connsiteX1" fmla="*/ 0 w 1771078"/>
                  <a:gd name="connsiteY1" fmla="*/ 885539 h 1771078"/>
                  <a:gd name="connsiteX2" fmla="*/ 885539 w 1771078"/>
                  <a:gd name="connsiteY2" fmla="*/ 1771079 h 1771078"/>
                  <a:gd name="connsiteX3" fmla="*/ 1771079 w 1771078"/>
                  <a:gd name="connsiteY3" fmla="*/ 885539 h 1771078"/>
                  <a:gd name="connsiteX4" fmla="*/ 885539 w 1771078"/>
                  <a:gd name="connsiteY4" fmla="*/ 0 h 1771078"/>
                  <a:gd name="connsiteX5" fmla="*/ 885539 w 1771078"/>
                  <a:gd name="connsiteY5" fmla="*/ 1628204 h 1771078"/>
                  <a:gd name="connsiteX6" fmla="*/ 142875 w 1771078"/>
                  <a:gd name="connsiteY6" fmla="*/ 885539 h 1771078"/>
                  <a:gd name="connsiteX7" fmla="*/ 885539 w 1771078"/>
                  <a:gd name="connsiteY7" fmla="*/ 142875 h 1771078"/>
                  <a:gd name="connsiteX8" fmla="*/ 1628204 w 1771078"/>
                  <a:gd name="connsiteY8" fmla="*/ 885539 h 1771078"/>
                  <a:gd name="connsiteX9" fmla="*/ 885539 w 1771078"/>
                  <a:gd name="connsiteY9" fmla="*/ 1628204 h 1771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1078" h="1771078">
                    <a:moveTo>
                      <a:pt x="885539" y="0"/>
                    </a:moveTo>
                    <a:cubicBezTo>
                      <a:pt x="397250" y="0"/>
                      <a:pt x="0" y="397250"/>
                      <a:pt x="0" y="885539"/>
                    </a:cubicBezTo>
                    <a:cubicBezTo>
                      <a:pt x="0" y="1373829"/>
                      <a:pt x="397250" y="1771079"/>
                      <a:pt x="885539" y="1771079"/>
                    </a:cubicBezTo>
                    <a:cubicBezTo>
                      <a:pt x="1373829" y="1771079"/>
                      <a:pt x="1771079" y="1373829"/>
                      <a:pt x="1771079" y="885539"/>
                    </a:cubicBezTo>
                    <a:cubicBezTo>
                      <a:pt x="1771079" y="397250"/>
                      <a:pt x="1373829" y="0"/>
                      <a:pt x="885539" y="0"/>
                    </a:cubicBezTo>
                    <a:close/>
                    <a:moveTo>
                      <a:pt x="885539" y="1628204"/>
                    </a:moveTo>
                    <a:cubicBezTo>
                      <a:pt x="476031" y="1628204"/>
                      <a:pt x="142875" y="1295048"/>
                      <a:pt x="142875" y="885539"/>
                    </a:cubicBezTo>
                    <a:cubicBezTo>
                      <a:pt x="142875" y="476031"/>
                      <a:pt x="476031" y="142875"/>
                      <a:pt x="885539" y="142875"/>
                    </a:cubicBezTo>
                    <a:cubicBezTo>
                      <a:pt x="1295038" y="142875"/>
                      <a:pt x="1628204" y="476040"/>
                      <a:pt x="1628204" y="885539"/>
                    </a:cubicBezTo>
                    <a:cubicBezTo>
                      <a:pt x="1628204" y="1295038"/>
                      <a:pt x="1295038" y="1628204"/>
                      <a:pt x="885539" y="16282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F7080AB-B1D8-4902-85CE-76615F0006A2}"/>
                  </a:ext>
                </a:extLst>
              </p:cNvPr>
              <p:cNvSpPr/>
              <p:nvPr/>
            </p:nvSpPr>
            <p:spPr>
              <a:xfrm>
                <a:off x="5761720" y="2852947"/>
                <a:ext cx="668550" cy="1167517"/>
              </a:xfrm>
              <a:custGeom>
                <a:avLst/>
                <a:gdLst>
                  <a:gd name="connsiteX0" fmla="*/ 427834 w 668550"/>
                  <a:gd name="connsiteY0" fmla="*/ 512321 h 1167517"/>
                  <a:gd name="connsiteX1" fmla="*/ 240725 w 668550"/>
                  <a:gd name="connsiteY1" fmla="*/ 512321 h 1167517"/>
                  <a:gd name="connsiteX2" fmla="*/ 142875 w 668550"/>
                  <a:gd name="connsiteY2" fmla="*/ 414471 h 1167517"/>
                  <a:gd name="connsiteX3" fmla="*/ 240725 w 668550"/>
                  <a:gd name="connsiteY3" fmla="*/ 316621 h 1167517"/>
                  <a:gd name="connsiteX4" fmla="*/ 570395 w 668550"/>
                  <a:gd name="connsiteY4" fmla="*/ 316621 h 1167517"/>
                  <a:gd name="connsiteX5" fmla="*/ 641833 w 668550"/>
                  <a:gd name="connsiteY5" fmla="*/ 245183 h 1167517"/>
                  <a:gd name="connsiteX6" fmla="*/ 570395 w 668550"/>
                  <a:gd name="connsiteY6" fmla="*/ 173746 h 1167517"/>
                  <a:gd name="connsiteX7" fmla="*/ 405717 w 668550"/>
                  <a:gd name="connsiteY7" fmla="*/ 173746 h 1167517"/>
                  <a:gd name="connsiteX8" fmla="*/ 405717 w 668550"/>
                  <a:gd name="connsiteY8" fmla="*/ 71438 h 1167517"/>
                  <a:gd name="connsiteX9" fmla="*/ 334280 w 668550"/>
                  <a:gd name="connsiteY9" fmla="*/ 0 h 1167517"/>
                  <a:gd name="connsiteX10" fmla="*/ 262842 w 668550"/>
                  <a:gd name="connsiteY10" fmla="*/ 71438 h 1167517"/>
                  <a:gd name="connsiteX11" fmla="*/ 262842 w 668550"/>
                  <a:gd name="connsiteY11" fmla="*/ 173746 h 1167517"/>
                  <a:gd name="connsiteX12" fmla="*/ 240725 w 668550"/>
                  <a:gd name="connsiteY12" fmla="*/ 173746 h 1167517"/>
                  <a:gd name="connsiteX13" fmla="*/ 0 w 668550"/>
                  <a:gd name="connsiteY13" fmla="*/ 414471 h 1167517"/>
                  <a:gd name="connsiteX14" fmla="*/ 240725 w 668550"/>
                  <a:gd name="connsiteY14" fmla="*/ 655196 h 1167517"/>
                  <a:gd name="connsiteX15" fmla="*/ 427834 w 668550"/>
                  <a:gd name="connsiteY15" fmla="*/ 655196 h 1167517"/>
                  <a:gd name="connsiteX16" fmla="*/ 525675 w 668550"/>
                  <a:gd name="connsiteY16" fmla="*/ 753047 h 1167517"/>
                  <a:gd name="connsiteX17" fmla="*/ 427834 w 668550"/>
                  <a:gd name="connsiteY17" fmla="*/ 850897 h 1167517"/>
                  <a:gd name="connsiteX18" fmla="*/ 98165 w 668550"/>
                  <a:gd name="connsiteY18" fmla="*/ 850897 h 1167517"/>
                  <a:gd name="connsiteX19" fmla="*/ 26727 w 668550"/>
                  <a:gd name="connsiteY19" fmla="*/ 922334 h 1167517"/>
                  <a:gd name="connsiteX20" fmla="*/ 98165 w 668550"/>
                  <a:gd name="connsiteY20" fmla="*/ 993772 h 1167517"/>
                  <a:gd name="connsiteX21" fmla="*/ 262842 w 668550"/>
                  <a:gd name="connsiteY21" fmla="*/ 993772 h 1167517"/>
                  <a:gd name="connsiteX22" fmla="*/ 262842 w 668550"/>
                  <a:gd name="connsiteY22" fmla="*/ 1096080 h 1167517"/>
                  <a:gd name="connsiteX23" fmla="*/ 334280 w 668550"/>
                  <a:gd name="connsiteY23" fmla="*/ 1167517 h 1167517"/>
                  <a:gd name="connsiteX24" fmla="*/ 405717 w 668550"/>
                  <a:gd name="connsiteY24" fmla="*/ 1096080 h 1167517"/>
                  <a:gd name="connsiteX25" fmla="*/ 405717 w 668550"/>
                  <a:gd name="connsiteY25" fmla="*/ 993772 h 1167517"/>
                  <a:gd name="connsiteX26" fmla="*/ 427834 w 668550"/>
                  <a:gd name="connsiteY26" fmla="*/ 993772 h 1167517"/>
                  <a:gd name="connsiteX27" fmla="*/ 668550 w 668550"/>
                  <a:gd name="connsiteY27" fmla="*/ 753047 h 1167517"/>
                  <a:gd name="connsiteX28" fmla="*/ 427834 w 668550"/>
                  <a:gd name="connsiteY28" fmla="*/ 512321 h 1167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68550" h="1167517">
                    <a:moveTo>
                      <a:pt x="427834" y="512321"/>
                    </a:moveTo>
                    <a:lnTo>
                      <a:pt x="240725" y="512321"/>
                    </a:lnTo>
                    <a:cubicBezTo>
                      <a:pt x="186766" y="512321"/>
                      <a:pt x="142875" y="468430"/>
                      <a:pt x="142875" y="414471"/>
                    </a:cubicBezTo>
                    <a:cubicBezTo>
                      <a:pt x="142875" y="360512"/>
                      <a:pt x="186766" y="316621"/>
                      <a:pt x="240725" y="316621"/>
                    </a:cubicBezTo>
                    <a:lnTo>
                      <a:pt x="570395" y="316621"/>
                    </a:lnTo>
                    <a:cubicBezTo>
                      <a:pt x="609857" y="316621"/>
                      <a:pt x="641833" y="284636"/>
                      <a:pt x="641833" y="245183"/>
                    </a:cubicBezTo>
                    <a:cubicBezTo>
                      <a:pt x="641833" y="205730"/>
                      <a:pt x="609857" y="173746"/>
                      <a:pt x="570395" y="173746"/>
                    </a:cubicBezTo>
                    <a:lnTo>
                      <a:pt x="405717" y="173746"/>
                    </a:lnTo>
                    <a:lnTo>
                      <a:pt x="405717" y="71438"/>
                    </a:lnTo>
                    <a:cubicBezTo>
                      <a:pt x="405717" y="31985"/>
                      <a:pt x="373742" y="0"/>
                      <a:pt x="334280" y="0"/>
                    </a:cubicBezTo>
                    <a:cubicBezTo>
                      <a:pt x="294827" y="0"/>
                      <a:pt x="262842" y="31985"/>
                      <a:pt x="262842" y="71438"/>
                    </a:cubicBezTo>
                    <a:lnTo>
                      <a:pt x="262842" y="173746"/>
                    </a:lnTo>
                    <a:lnTo>
                      <a:pt x="240725" y="173746"/>
                    </a:lnTo>
                    <a:cubicBezTo>
                      <a:pt x="107985" y="173746"/>
                      <a:pt x="0" y="281730"/>
                      <a:pt x="0" y="414471"/>
                    </a:cubicBezTo>
                    <a:cubicBezTo>
                      <a:pt x="0" y="547211"/>
                      <a:pt x="107985" y="655196"/>
                      <a:pt x="240725" y="655196"/>
                    </a:cubicBezTo>
                    <a:lnTo>
                      <a:pt x="427834" y="655196"/>
                    </a:lnTo>
                    <a:cubicBezTo>
                      <a:pt x="481784" y="655196"/>
                      <a:pt x="525675" y="699087"/>
                      <a:pt x="525675" y="753047"/>
                    </a:cubicBezTo>
                    <a:cubicBezTo>
                      <a:pt x="525675" y="807006"/>
                      <a:pt x="481784" y="850897"/>
                      <a:pt x="427834" y="850897"/>
                    </a:cubicBezTo>
                    <a:lnTo>
                      <a:pt x="98165" y="850897"/>
                    </a:lnTo>
                    <a:cubicBezTo>
                      <a:pt x="58712" y="850897"/>
                      <a:pt x="26727" y="882882"/>
                      <a:pt x="26727" y="922334"/>
                    </a:cubicBezTo>
                    <a:cubicBezTo>
                      <a:pt x="26727" y="961787"/>
                      <a:pt x="58712" y="993772"/>
                      <a:pt x="98165" y="993772"/>
                    </a:cubicBezTo>
                    <a:lnTo>
                      <a:pt x="262842" y="993772"/>
                    </a:lnTo>
                    <a:lnTo>
                      <a:pt x="262842" y="1096080"/>
                    </a:lnTo>
                    <a:cubicBezTo>
                      <a:pt x="262842" y="1135532"/>
                      <a:pt x="294827" y="1167517"/>
                      <a:pt x="334280" y="1167517"/>
                    </a:cubicBezTo>
                    <a:cubicBezTo>
                      <a:pt x="373742" y="1167517"/>
                      <a:pt x="405717" y="1135532"/>
                      <a:pt x="405717" y="1096080"/>
                    </a:cubicBezTo>
                    <a:lnTo>
                      <a:pt x="405717" y="993772"/>
                    </a:lnTo>
                    <a:lnTo>
                      <a:pt x="427834" y="993772"/>
                    </a:lnTo>
                    <a:cubicBezTo>
                      <a:pt x="560575" y="993772"/>
                      <a:pt x="668550" y="885787"/>
                      <a:pt x="668550" y="753047"/>
                    </a:cubicBezTo>
                    <a:cubicBezTo>
                      <a:pt x="668550" y="620306"/>
                      <a:pt x="560575" y="512321"/>
                      <a:pt x="427834" y="51232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D430F70-D13B-4515-876F-0D4524E2F4F6}"/>
                  </a:ext>
                </a:extLst>
              </p:cNvPr>
              <p:cNvSpPr/>
              <p:nvPr/>
            </p:nvSpPr>
            <p:spPr>
              <a:xfrm>
                <a:off x="7070807" y="1746199"/>
                <a:ext cx="569909" cy="975188"/>
              </a:xfrm>
              <a:custGeom>
                <a:avLst/>
                <a:gdLst>
                  <a:gd name="connsiteX0" fmla="*/ 284959 w 569909"/>
                  <a:gd name="connsiteY0" fmla="*/ 975189 h 975188"/>
                  <a:gd name="connsiteX1" fmla="*/ 356397 w 569909"/>
                  <a:gd name="connsiteY1" fmla="*/ 903751 h 975188"/>
                  <a:gd name="connsiteX2" fmla="*/ 356397 w 569909"/>
                  <a:gd name="connsiteY2" fmla="*/ 834057 h 975188"/>
                  <a:gd name="connsiteX3" fmla="*/ 360959 w 569909"/>
                  <a:gd name="connsiteY3" fmla="*/ 834057 h 975188"/>
                  <a:gd name="connsiteX4" fmla="*/ 569909 w 569909"/>
                  <a:gd name="connsiteY4" fmla="*/ 625107 h 975188"/>
                  <a:gd name="connsiteX5" fmla="*/ 360959 w 569909"/>
                  <a:gd name="connsiteY5" fmla="*/ 416157 h 975188"/>
                  <a:gd name="connsiteX6" fmla="*/ 208959 w 569909"/>
                  <a:gd name="connsiteY6" fmla="*/ 416157 h 975188"/>
                  <a:gd name="connsiteX7" fmla="*/ 142884 w 569909"/>
                  <a:gd name="connsiteY7" fmla="*/ 350082 h 975188"/>
                  <a:gd name="connsiteX8" fmla="*/ 208959 w 569909"/>
                  <a:gd name="connsiteY8" fmla="*/ 284007 h 975188"/>
                  <a:gd name="connsiteX9" fmla="*/ 476745 w 569909"/>
                  <a:gd name="connsiteY9" fmla="*/ 284007 h 975188"/>
                  <a:gd name="connsiteX10" fmla="*/ 548183 w 569909"/>
                  <a:gd name="connsiteY10" fmla="*/ 212569 h 975188"/>
                  <a:gd name="connsiteX11" fmla="*/ 476745 w 569909"/>
                  <a:gd name="connsiteY11" fmla="*/ 141132 h 975188"/>
                  <a:gd name="connsiteX12" fmla="*/ 356387 w 569909"/>
                  <a:gd name="connsiteY12" fmla="*/ 141132 h 975188"/>
                  <a:gd name="connsiteX13" fmla="*/ 356387 w 569909"/>
                  <a:gd name="connsiteY13" fmla="*/ 71438 h 975188"/>
                  <a:gd name="connsiteX14" fmla="*/ 284950 w 569909"/>
                  <a:gd name="connsiteY14" fmla="*/ 0 h 975188"/>
                  <a:gd name="connsiteX15" fmla="*/ 213512 w 569909"/>
                  <a:gd name="connsiteY15" fmla="*/ 71438 h 975188"/>
                  <a:gd name="connsiteX16" fmla="*/ 213512 w 569909"/>
                  <a:gd name="connsiteY16" fmla="*/ 141132 h 975188"/>
                  <a:gd name="connsiteX17" fmla="*/ 208950 w 569909"/>
                  <a:gd name="connsiteY17" fmla="*/ 141132 h 975188"/>
                  <a:gd name="connsiteX18" fmla="*/ 0 w 569909"/>
                  <a:gd name="connsiteY18" fmla="*/ 350082 h 975188"/>
                  <a:gd name="connsiteX19" fmla="*/ 208950 w 569909"/>
                  <a:gd name="connsiteY19" fmla="*/ 559032 h 975188"/>
                  <a:gd name="connsiteX20" fmla="*/ 360940 w 569909"/>
                  <a:gd name="connsiteY20" fmla="*/ 559032 h 975188"/>
                  <a:gd name="connsiteX21" fmla="*/ 427015 w 569909"/>
                  <a:gd name="connsiteY21" fmla="*/ 625107 h 975188"/>
                  <a:gd name="connsiteX22" fmla="*/ 360940 w 569909"/>
                  <a:gd name="connsiteY22" fmla="*/ 691182 h 975188"/>
                  <a:gd name="connsiteX23" fmla="*/ 93154 w 569909"/>
                  <a:gd name="connsiteY23" fmla="*/ 691182 h 975188"/>
                  <a:gd name="connsiteX24" fmla="*/ 21717 w 569909"/>
                  <a:gd name="connsiteY24" fmla="*/ 762619 h 975188"/>
                  <a:gd name="connsiteX25" fmla="*/ 93154 w 569909"/>
                  <a:gd name="connsiteY25" fmla="*/ 834057 h 975188"/>
                  <a:gd name="connsiteX26" fmla="*/ 213512 w 569909"/>
                  <a:gd name="connsiteY26" fmla="*/ 834057 h 975188"/>
                  <a:gd name="connsiteX27" fmla="*/ 213512 w 569909"/>
                  <a:gd name="connsiteY27" fmla="*/ 903751 h 975188"/>
                  <a:gd name="connsiteX28" fmla="*/ 284959 w 569909"/>
                  <a:gd name="connsiteY28" fmla="*/ 975189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909" h="975188">
                    <a:moveTo>
                      <a:pt x="284959" y="975189"/>
                    </a:moveTo>
                    <a:cubicBezTo>
                      <a:pt x="324421" y="975189"/>
                      <a:pt x="356397" y="943204"/>
                      <a:pt x="356397" y="903751"/>
                    </a:cubicBezTo>
                    <a:lnTo>
                      <a:pt x="356397" y="834057"/>
                    </a:lnTo>
                    <a:lnTo>
                      <a:pt x="360959" y="834057"/>
                    </a:lnTo>
                    <a:cubicBezTo>
                      <a:pt x="476174" y="834057"/>
                      <a:pt x="569909" y="740321"/>
                      <a:pt x="569909" y="625107"/>
                    </a:cubicBezTo>
                    <a:cubicBezTo>
                      <a:pt x="569909" y="509892"/>
                      <a:pt x="476174" y="416157"/>
                      <a:pt x="360959" y="416157"/>
                    </a:cubicBezTo>
                    <a:lnTo>
                      <a:pt x="208959" y="416157"/>
                    </a:lnTo>
                    <a:cubicBezTo>
                      <a:pt x="172526" y="416157"/>
                      <a:pt x="142884" y="386515"/>
                      <a:pt x="142884" y="350082"/>
                    </a:cubicBezTo>
                    <a:cubicBezTo>
                      <a:pt x="142884" y="313649"/>
                      <a:pt x="172517" y="284007"/>
                      <a:pt x="208959" y="284007"/>
                    </a:cubicBezTo>
                    <a:lnTo>
                      <a:pt x="476745" y="284007"/>
                    </a:lnTo>
                    <a:cubicBezTo>
                      <a:pt x="516207" y="284007"/>
                      <a:pt x="548183" y="252022"/>
                      <a:pt x="548183" y="212569"/>
                    </a:cubicBezTo>
                    <a:cubicBezTo>
                      <a:pt x="548183" y="173117"/>
                      <a:pt x="516207" y="141132"/>
                      <a:pt x="476745" y="141132"/>
                    </a:cubicBezTo>
                    <a:lnTo>
                      <a:pt x="356387" y="141132"/>
                    </a:lnTo>
                    <a:lnTo>
                      <a:pt x="356387" y="71438"/>
                    </a:lnTo>
                    <a:cubicBezTo>
                      <a:pt x="356387" y="31985"/>
                      <a:pt x="324412" y="0"/>
                      <a:pt x="284950" y="0"/>
                    </a:cubicBezTo>
                    <a:cubicBezTo>
                      <a:pt x="245488" y="0"/>
                      <a:pt x="213512" y="31985"/>
                      <a:pt x="213512" y="71438"/>
                    </a:cubicBezTo>
                    <a:lnTo>
                      <a:pt x="213512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3" y="559032"/>
                      <a:pt x="427015" y="588674"/>
                      <a:pt x="427015" y="625107"/>
                    </a:cubicBezTo>
                    <a:cubicBezTo>
                      <a:pt x="427015" y="661540"/>
                      <a:pt x="397383" y="691182"/>
                      <a:pt x="360940" y="691182"/>
                    </a:cubicBezTo>
                    <a:lnTo>
                      <a:pt x="93154" y="691182"/>
                    </a:lnTo>
                    <a:cubicBezTo>
                      <a:pt x="53692" y="691182"/>
                      <a:pt x="21717" y="723167"/>
                      <a:pt x="21717" y="762619"/>
                    </a:cubicBezTo>
                    <a:cubicBezTo>
                      <a:pt x="21717" y="802072"/>
                      <a:pt x="53692" y="834057"/>
                      <a:pt x="93154" y="834057"/>
                    </a:cubicBezTo>
                    <a:lnTo>
                      <a:pt x="213512" y="834057"/>
                    </a:lnTo>
                    <a:lnTo>
                      <a:pt x="213512" y="903751"/>
                    </a:lnTo>
                    <a:cubicBezTo>
                      <a:pt x="213522" y="943213"/>
                      <a:pt x="245497" y="975189"/>
                      <a:pt x="284959" y="9751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75FD376-CA8F-43AB-908A-21FD02143807}"/>
                  </a:ext>
                </a:extLst>
              </p:cNvPr>
              <p:cNvSpPr/>
              <p:nvPr/>
            </p:nvSpPr>
            <p:spPr>
              <a:xfrm>
                <a:off x="4549435" y="4136602"/>
                <a:ext cx="569890" cy="975188"/>
              </a:xfrm>
              <a:custGeom>
                <a:avLst/>
                <a:gdLst>
                  <a:gd name="connsiteX0" fmla="*/ 360940 w 569890"/>
                  <a:gd name="connsiteY0" fmla="*/ 416157 h 975188"/>
                  <a:gd name="connsiteX1" fmla="*/ 208950 w 569890"/>
                  <a:gd name="connsiteY1" fmla="*/ 416157 h 975188"/>
                  <a:gd name="connsiteX2" fmla="*/ 142875 w 569890"/>
                  <a:gd name="connsiteY2" fmla="*/ 350082 h 975188"/>
                  <a:gd name="connsiteX3" fmla="*/ 208950 w 569890"/>
                  <a:gd name="connsiteY3" fmla="*/ 284007 h 975188"/>
                  <a:gd name="connsiteX4" fmla="*/ 476736 w 569890"/>
                  <a:gd name="connsiteY4" fmla="*/ 284007 h 975188"/>
                  <a:gd name="connsiteX5" fmla="*/ 548173 w 569890"/>
                  <a:gd name="connsiteY5" fmla="*/ 212569 h 975188"/>
                  <a:gd name="connsiteX6" fmla="*/ 476736 w 569890"/>
                  <a:gd name="connsiteY6" fmla="*/ 141132 h 975188"/>
                  <a:gd name="connsiteX7" fmla="*/ 356378 w 569890"/>
                  <a:gd name="connsiteY7" fmla="*/ 141132 h 975188"/>
                  <a:gd name="connsiteX8" fmla="*/ 356378 w 569890"/>
                  <a:gd name="connsiteY8" fmla="*/ 71438 h 975188"/>
                  <a:gd name="connsiteX9" fmla="*/ 284940 w 569890"/>
                  <a:gd name="connsiteY9" fmla="*/ 0 h 975188"/>
                  <a:gd name="connsiteX10" fmla="*/ 213503 w 569890"/>
                  <a:gd name="connsiteY10" fmla="*/ 71438 h 975188"/>
                  <a:gd name="connsiteX11" fmla="*/ 213503 w 569890"/>
                  <a:gd name="connsiteY11" fmla="*/ 141132 h 975188"/>
                  <a:gd name="connsiteX12" fmla="*/ 208950 w 569890"/>
                  <a:gd name="connsiteY12" fmla="*/ 141132 h 975188"/>
                  <a:gd name="connsiteX13" fmla="*/ 0 w 569890"/>
                  <a:gd name="connsiteY13" fmla="*/ 350082 h 975188"/>
                  <a:gd name="connsiteX14" fmla="*/ 208950 w 569890"/>
                  <a:gd name="connsiteY14" fmla="*/ 559032 h 975188"/>
                  <a:gd name="connsiteX15" fmla="*/ 360940 w 569890"/>
                  <a:gd name="connsiteY15" fmla="*/ 559032 h 975188"/>
                  <a:gd name="connsiteX16" fmla="*/ 427015 w 569890"/>
                  <a:gd name="connsiteY16" fmla="*/ 625107 h 975188"/>
                  <a:gd name="connsiteX17" fmla="*/ 360940 w 569890"/>
                  <a:gd name="connsiteY17" fmla="*/ 691182 h 975188"/>
                  <a:gd name="connsiteX18" fmla="*/ 93155 w 569890"/>
                  <a:gd name="connsiteY18" fmla="*/ 691182 h 975188"/>
                  <a:gd name="connsiteX19" fmla="*/ 21717 w 569890"/>
                  <a:gd name="connsiteY19" fmla="*/ 762619 h 975188"/>
                  <a:gd name="connsiteX20" fmla="*/ 93155 w 569890"/>
                  <a:gd name="connsiteY20" fmla="*/ 834057 h 975188"/>
                  <a:gd name="connsiteX21" fmla="*/ 213503 w 569890"/>
                  <a:gd name="connsiteY21" fmla="*/ 834057 h 975188"/>
                  <a:gd name="connsiteX22" fmla="*/ 213503 w 569890"/>
                  <a:gd name="connsiteY22" fmla="*/ 903751 h 975188"/>
                  <a:gd name="connsiteX23" fmla="*/ 284940 w 569890"/>
                  <a:gd name="connsiteY23" fmla="*/ 975188 h 975188"/>
                  <a:gd name="connsiteX24" fmla="*/ 356378 w 569890"/>
                  <a:gd name="connsiteY24" fmla="*/ 903751 h 975188"/>
                  <a:gd name="connsiteX25" fmla="*/ 356378 w 569890"/>
                  <a:gd name="connsiteY25" fmla="*/ 834057 h 975188"/>
                  <a:gd name="connsiteX26" fmla="*/ 360940 w 569890"/>
                  <a:gd name="connsiteY26" fmla="*/ 834057 h 975188"/>
                  <a:gd name="connsiteX27" fmla="*/ 569890 w 569890"/>
                  <a:gd name="connsiteY27" fmla="*/ 625107 h 975188"/>
                  <a:gd name="connsiteX28" fmla="*/ 360940 w 569890"/>
                  <a:gd name="connsiteY28" fmla="*/ 416157 h 975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69890" h="975188">
                    <a:moveTo>
                      <a:pt x="360940" y="416157"/>
                    </a:moveTo>
                    <a:lnTo>
                      <a:pt x="208950" y="416157"/>
                    </a:lnTo>
                    <a:cubicBezTo>
                      <a:pt x="172517" y="416157"/>
                      <a:pt x="142875" y="386515"/>
                      <a:pt x="142875" y="350082"/>
                    </a:cubicBezTo>
                    <a:cubicBezTo>
                      <a:pt x="142875" y="313649"/>
                      <a:pt x="172517" y="284007"/>
                      <a:pt x="208950" y="284007"/>
                    </a:cubicBezTo>
                    <a:lnTo>
                      <a:pt x="476736" y="284007"/>
                    </a:lnTo>
                    <a:cubicBezTo>
                      <a:pt x="516188" y="284007"/>
                      <a:pt x="548173" y="252022"/>
                      <a:pt x="548173" y="212569"/>
                    </a:cubicBezTo>
                    <a:cubicBezTo>
                      <a:pt x="548173" y="173117"/>
                      <a:pt x="516188" y="141132"/>
                      <a:pt x="476736" y="141132"/>
                    </a:cubicBezTo>
                    <a:lnTo>
                      <a:pt x="356378" y="141132"/>
                    </a:lnTo>
                    <a:lnTo>
                      <a:pt x="356378" y="71438"/>
                    </a:lnTo>
                    <a:cubicBezTo>
                      <a:pt x="356378" y="31985"/>
                      <a:pt x="324393" y="0"/>
                      <a:pt x="284940" y="0"/>
                    </a:cubicBezTo>
                    <a:cubicBezTo>
                      <a:pt x="245488" y="0"/>
                      <a:pt x="213503" y="31985"/>
                      <a:pt x="213503" y="71438"/>
                    </a:cubicBezTo>
                    <a:lnTo>
                      <a:pt x="213503" y="141132"/>
                    </a:lnTo>
                    <a:lnTo>
                      <a:pt x="208950" y="141132"/>
                    </a:lnTo>
                    <a:cubicBezTo>
                      <a:pt x="93736" y="141132"/>
                      <a:pt x="0" y="234867"/>
                      <a:pt x="0" y="350082"/>
                    </a:cubicBezTo>
                    <a:cubicBezTo>
                      <a:pt x="0" y="465296"/>
                      <a:pt x="93736" y="559032"/>
                      <a:pt x="208950" y="559032"/>
                    </a:cubicBezTo>
                    <a:lnTo>
                      <a:pt x="360940" y="559032"/>
                    </a:lnTo>
                    <a:cubicBezTo>
                      <a:pt x="397374" y="559032"/>
                      <a:pt x="427015" y="588674"/>
                      <a:pt x="427015" y="625107"/>
                    </a:cubicBezTo>
                    <a:cubicBezTo>
                      <a:pt x="427015" y="661540"/>
                      <a:pt x="397374" y="691182"/>
                      <a:pt x="360940" y="691182"/>
                    </a:cubicBezTo>
                    <a:lnTo>
                      <a:pt x="93155" y="691182"/>
                    </a:lnTo>
                    <a:cubicBezTo>
                      <a:pt x="53702" y="691182"/>
                      <a:pt x="21717" y="723167"/>
                      <a:pt x="21717" y="762619"/>
                    </a:cubicBezTo>
                    <a:cubicBezTo>
                      <a:pt x="21717" y="802072"/>
                      <a:pt x="53702" y="834057"/>
                      <a:pt x="93155" y="834057"/>
                    </a:cubicBezTo>
                    <a:lnTo>
                      <a:pt x="213503" y="834057"/>
                    </a:lnTo>
                    <a:lnTo>
                      <a:pt x="213503" y="903751"/>
                    </a:lnTo>
                    <a:cubicBezTo>
                      <a:pt x="213503" y="943204"/>
                      <a:pt x="245488" y="975188"/>
                      <a:pt x="284940" y="975188"/>
                    </a:cubicBezTo>
                    <a:cubicBezTo>
                      <a:pt x="324393" y="975188"/>
                      <a:pt x="356378" y="943204"/>
                      <a:pt x="356378" y="903751"/>
                    </a:cubicBezTo>
                    <a:lnTo>
                      <a:pt x="356378" y="834057"/>
                    </a:lnTo>
                    <a:lnTo>
                      <a:pt x="360940" y="834057"/>
                    </a:lnTo>
                    <a:cubicBezTo>
                      <a:pt x="476155" y="834057"/>
                      <a:pt x="569890" y="740321"/>
                      <a:pt x="569890" y="625107"/>
                    </a:cubicBezTo>
                    <a:cubicBezTo>
                      <a:pt x="569890" y="509892"/>
                      <a:pt x="476155" y="416157"/>
                      <a:pt x="360940" y="4161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3312EF7-C2EC-4725-BF4A-128E5FD7E076}"/>
                  </a:ext>
                </a:extLst>
              </p:cNvPr>
              <p:cNvSpPr/>
              <p:nvPr/>
            </p:nvSpPr>
            <p:spPr>
              <a:xfrm>
                <a:off x="4719637" y="1557337"/>
                <a:ext cx="1133475" cy="142875"/>
              </a:xfrm>
              <a:custGeom>
                <a:avLst/>
                <a:gdLst>
                  <a:gd name="connsiteX0" fmla="*/ 71438 w 1133475"/>
                  <a:gd name="connsiteY0" fmla="*/ 142875 h 142875"/>
                  <a:gd name="connsiteX1" fmla="*/ 1062038 w 1133475"/>
                  <a:gd name="connsiteY1" fmla="*/ 142875 h 142875"/>
                  <a:gd name="connsiteX2" fmla="*/ 1133475 w 1133475"/>
                  <a:gd name="connsiteY2" fmla="*/ 71438 h 142875"/>
                  <a:gd name="connsiteX3" fmla="*/ 1062038 w 1133475"/>
                  <a:gd name="connsiteY3" fmla="*/ 0 h 142875"/>
                  <a:gd name="connsiteX4" fmla="*/ 71438 w 1133475"/>
                  <a:gd name="connsiteY4" fmla="*/ 0 h 142875"/>
                  <a:gd name="connsiteX5" fmla="*/ 0 w 1133475"/>
                  <a:gd name="connsiteY5" fmla="*/ 71438 h 142875"/>
                  <a:gd name="connsiteX6" fmla="*/ 71438 w 1133475"/>
                  <a:gd name="connsiteY6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71438" y="142875"/>
                    </a:moveTo>
                    <a:lnTo>
                      <a:pt x="1062038" y="142875"/>
                    </a:lnTo>
                    <a:cubicBezTo>
                      <a:pt x="1101490" y="142875"/>
                      <a:pt x="1133475" y="110890"/>
                      <a:pt x="1133475" y="71438"/>
                    </a:cubicBezTo>
                    <a:cubicBezTo>
                      <a:pt x="1133475" y="31985"/>
                      <a:pt x="1101490" y="0"/>
                      <a:pt x="10620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6287DAC-A502-4F3F-B959-E513132BCFE1}"/>
                  </a:ext>
                </a:extLst>
              </p:cNvPr>
              <p:cNvSpPr/>
              <p:nvPr/>
            </p:nvSpPr>
            <p:spPr>
              <a:xfrm>
                <a:off x="6224587" y="5157787"/>
                <a:ext cx="1133475" cy="142875"/>
              </a:xfrm>
              <a:custGeom>
                <a:avLst/>
                <a:gdLst>
                  <a:gd name="connsiteX0" fmla="*/ 1062038 w 1133475"/>
                  <a:gd name="connsiteY0" fmla="*/ 0 h 142875"/>
                  <a:gd name="connsiteX1" fmla="*/ 71438 w 1133475"/>
                  <a:gd name="connsiteY1" fmla="*/ 0 h 142875"/>
                  <a:gd name="connsiteX2" fmla="*/ 0 w 1133475"/>
                  <a:gd name="connsiteY2" fmla="*/ 71438 h 142875"/>
                  <a:gd name="connsiteX3" fmla="*/ 71438 w 1133475"/>
                  <a:gd name="connsiteY3" fmla="*/ 142875 h 142875"/>
                  <a:gd name="connsiteX4" fmla="*/ 1062038 w 1133475"/>
                  <a:gd name="connsiteY4" fmla="*/ 142875 h 142875"/>
                  <a:gd name="connsiteX5" fmla="*/ 1133475 w 1133475"/>
                  <a:gd name="connsiteY5" fmla="*/ 71438 h 142875"/>
                  <a:gd name="connsiteX6" fmla="*/ 1062038 w 1133475"/>
                  <a:gd name="connsiteY6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3475" h="142875">
                    <a:moveTo>
                      <a:pt x="1062038" y="0"/>
                    </a:moveTo>
                    <a:lnTo>
                      <a:pt x="71438" y="0"/>
                    </a:lnTo>
                    <a:cubicBezTo>
                      <a:pt x="31975" y="0"/>
                      <a:pt x="0" y="31985"/>
                      <a:pt x="0" y="71438"/>
                    </a:cubicBezTo>
                    <a:cubicBezTo>
                      <a:pt x="0" y="110890"/>
                      <a:pt x="31975" y="142875"/>
                      <a:pt x="71438" y="142875"/>
                    </a:cubicBezTo>
                    <a:lnTo>
                      <a:pt x="1062038" y="142875"/>
                    </a:lnTo>
                    <a:cubicBezTo>
                      <a:pt x="1101500" y="142875"/>
                      <a:pt x="1133475" y="110890"/>
                      <a:pt x="1133475" y="71438"/>
                    </a:cubicBezTo>
                    <a:cubicBezTo>
                      <a:pt x="1133475" y="31985"/>
                      <a:pt x="1101500" y="0"/>
                      <a:pt x="10620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</p:grpSp>
        <p:grpSp>
          <p:nvGrpSpPr>
            <p:cNvPr id="31" name="Group 24">
              <a:extLst>
                <a:ext uri="{FF2B5EF4-FFF2-40B4-BE49-F238E27FC236}">
                  <a16:creationId xmlns:a16="http://schemas.microsoft.com/office/drawing/2014/main" id="{F81ACD8E-A8A3-492C-B5AF-66AB320E4F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840032" y="659751"/>
              <a:ext cx="678473" cy="390475"/>
              <a:chOff x="1397" y="749"/>
              <a:chExt cx="4886" cy="2812"/>
            </a:xfrm>
            <a:solidFill>
              <a:srgbClr val="061C33"/>
            </a:solidFill>
          </p:grpSpPr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6D85A03D-4B85-41C2-B8EB-8F10A809AF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1139"/>
                <a:ext cx="2018" cy="2023"/>
              </a:xfrm>
              <a:custGeom>
                <a:avLst/>
                <a:gdLst>
                  <a:gd name="T0" fmla="*/ 425 w 850"/>
                  <a:gd name="T1" fmla="*/ 0 h 851"/>
                  <a:gd name="T2" fmla="*/ 0 w 850"/>
                  <a:gd name="T3" fmla="*/ 425 h 851"/>
                  <a:gd name="T4" fmla="*/ 425 w 850"/>
                  <a:gd name="T5" fmla="*/ 851 h 851"/>
                  <a:gd name="T6" fmla="*/ 850 w 850"/>
                  <a:gd name="T7" fmla="*/ 425 h 851"/>
                  <a:gd name="T8" fmla="*/ 425 w 850"/>
                  <a:gd name="T9" fmla="*/ 0 h 851"/>
                  <a:gd name="T10" fmla="*/ 425 w 850"/>
                  <a:gd name="T11" fmla="*/ 782 h 851"/>
                  <a:gd name="T12" fmla="*/ 69 w 850"/>
                  <a:gd name="T13" fmla="*/ 425 h 851"/>
                  <a:gd name="T14" fmla="*/ 425 w 850"/>
                  <a:gd name="T15" fmla="*/ 69 h 851"/>
                  <a:gd name="T16" fmla="*/ 781 w 850"/>
                  <a:gd name="T17" fmla="*/ 425 h 851"/>
                  <a:gd name="T18" fmla="*/ 425 w 850"/>
                  <a:gd name="T19" fmla="*/ 782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0" h="851">
                    <a:moveTo>
                      <a:pt x="425" y="0"/>
                    </a:moveTo>
                    <a:cubicBezTo>
                      <a:pt x="191" y="0"/>
                      <a:pt x="0" y="191"/>
                      <a:pt x="0" y="425"/>
                    </a:cubicBezTo>
                    <a:cubicBezTo>
                      <a:pt x="0" y="660"/>
                      <a:pt x="191" y="851"/>
                      <a:pt x="425" y="851"/>
                    </a:cubicBezTo>
                    <a:cubicBezTo>
                      <a:pt x="659" y="851"/>
                      <a:pt x="850" y="660"/>
                      <a:pt x="850" y="425"/>
                    </a:cubicBezTo>
                    <a:cubicBezTo>
                      <a:pt x="850" y="191"/>
                      <a:pt x="659" y="0"/>
                      <a:pt x="425" y="0"/>
                    </a:cubicBezTo>
                    <a:close/>
                    <a:moveTo>
                      <a:pt x="425" y="782"/>
                    </a:moveTo>
                    <a:cubicBezTo>
                      <a:pt x="229" y="782"/>
                      <a:pt x="69" y="622"/>
                      <a:pt x="69" y="425"/>
                    </a:cubicBezTo>
                    <a:cubicBezTo>
                      <a:pt x="69" y="229"/>
                      <a:pt x="229" y="69"/>
                      <a:pt x="425" y="69"/>
                    </a:cubicBezTo>
                    <a:cubicBezTo>
                      <a:pt x="622" y="69"/>
                      <a:pt x="781" y="229"/>
                      <a:pt x="781" y="425"/>
                    </a:cubicBezTo>
                    <a:cubicBezTo>
                      <a:pt x="781" y="622"/>
                      <a:pt x="622" y="782"/>
                      <a:pt x="425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37" name="Freeform 26">
                <a:extLst>
                  <a:ext uri="{FF2B5EF4-FFF2-40B4-BE49-F238E27FC236}">
                    <a16:creationId xmlns:a16="http://schemas.microsoft.com/office/drawing/2014/main" id="{6784F274-AF95-47FA-84CA-AC7EE0CE0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484"/>
                <a:ext cx="760" cy="1333"/>
              </a:xfrm>
              <a:custGeom>
                <a:avLst/>
                <a:gdLst>
                  <a:gd name="T0" fmla="*/ 205 w 320"/>
                  <a:gd name="T1" fmla="*/ 246 h 561"/>
                  <a:gd name="T2" fmla="*/ 115 w 320"/>
                  <a:gd name="T3" fmla="*/ 246 h 561"/>
                  <a:gd name="T4" fmla="*/ 68 w 320"/>
                  <a:gd name="T5" fmla="*/ 199 h 561"/>
                  <a:gd name="T6" fmla="*/ 115 w 320"/>
                  <a:gd name="T7" fmla="*/ 152 h 561"/>
                  <a:gd name="T8" fmla="*/ 273 w 320"/>
                  <a:gd name="T9" fmla="*/ 152 h 561"/>
                  <a:gd name="T10" fmla="*/ 308 w 320"/>
                  <a:gd name="T11" fmla="*/ 118 h 561"/>
                  <a:gd name="T12" fmla="*/ 273 w 320"/>
                  <a:gd name="T13" fmla="*/ 84 h 561"/>
                  <a:gd name="T14" fmla="*/ 194 w 320"/>
                  <a:gd name="T15" fmla="*/ 84 h 561"/>
                  <a:gd name="T16" fmla="*/ 194 w 320"/>
                  <a:gd name="T17" fmla="*/ 35 h 561"/>
                  <a:gd name="T18" fmla="*/ 160 w 320"/>
                  <a:gd name="T19" fmla="*/ 0 h 561"/>
                  <a:gd name="T20" fmla="*/ 126 w 320"/>
                  <a:gd name="T21" fmla="*/ 35 h 561"/>
                  <a:gd name="T22" fmla="*/ 126 w 320"/>
                  <a:gd name="T23" fmla="*/ 84 h 561"/>
                  <a:gd name="T24" fmla="*/ 115 w 320"/>
                  <a:gd name="T25" fmla="*/ 84 h 561"/>
                  <a:gd name="T26" fmla="*/ 0 w 320"/>
                  <a:gd name="T27" fmla="*/ 199 h 561"/>
                  <a:gd name="T28" fmla="*/ 115 w 320"/>
                  <a:gd name="T29" fmla="*/ 315 h 561"/>
                  <a:gd name="T30" fmla="*/ 205 w 320"/>
                  <a:gd name="T31" fmla="*/ 315 h 561"/>
                  <a:gd name="T32" fmla="*/ 252 w 320"/>
                  <a:gd name="T33" fmla="*/ 362 h 561"/>
                  <a:gd name="T34" fmla="*/ 205 w 320"/>
                  <a:gd name="T35" fmla="*/ 409 h 561"/>
                  <a:gd name="T36" fmla="*/ 47 w 320"/>
                  <a:gd name="T37" fmla="*/ 409 h 561"/>
                  <a:gd name="T38" fmla="*/ 13 w 320"/>
                  <a:gd name="T39" fmla="*/ 443 h 561"/>
                  <a:gd name="T40" fmla="*/ 47 w 320"/>
                  <a:gd name="T41" fmla="*/ 477 h 561"/>
                  <a:gd name="T42" fmla="*/ 126 w 320"/>
                  <a:gd name="T43" fmla="*/ 477 h 561"/>
                  <a:gd name="T44" fmla="*/ 126 w 320"/>
                  <a:gd name="T45" fmla="*/ 526 h 561"/>
                  <a:gd name="T46" fmla="*/ 160 w 320"/>
                  <a:gd name="T47" fmla="*/ 561 h 561"/>
                  <a:gd name="T48" fmla="*/ 194 w 320"/>
                  <a:gd name="T49" fmla="*/ 526 h 561"/>
                  <a:gd name="T50" fmla="*/ 194 w 320"/>
                  <a:gd name="T51" fmla="*/ 477 h 561"/>
                  <a:gd name="T52" fmla="*/ 205 w 320"/>
                  <a:gd name="T53" fmla="*/ 477 h 561"/>
                  <a:gd name="T54" fmla="*/ 320 w 320"/>
                  <a:gd name="T55" fmla="*/ 362 h 561"/>
                  <a:gd name="T56" fmla="*/ 205 w 320"/>
                  <a:gd name="T57" fmla="*/ 246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0" h="561">
                    <a:moveTo>
                      <a:pt x="205" y="246"/>
                    </a:moveTo>
                    <a:cubicBezTo>
                      <a:pt x="115" y="246"/>
                      <a:pt x="115" y="246"/>
                      <a:pt x="115" y="246"/>
                    </a:cubicBezTo>
                    <a:cubicBezTo>
                      <a:pt x="89" y="246"/>
                      <a:pt x="68" y="225"/>
                      <a:pt x="68" y="199"/>
                    </a:cubicBezTo>
                    <a:cubicBezTo>
                      <a:pt x="68" y="173"/>
                      <a:pt x="89" y="152"/>
                      <a:pt x="115" y="152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92" y="152"/>
                      <a:pt x="308" y="137"/>
                      <a:pt x="308" y="118"/>
                    </a:cubicBezTo>
                    <a:cubicBezTo>
                      <a:pt x="308" y="99"/>
                      <a:pt x="292" y="84"/>
                      <a:pt x="273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16"/>
                      <a:pt x="179" y="0"/>
                      <a:pt x="160" y="0"/>
                    </a:cubicBezTo>
                    <a:cubicBezTo>
                      <a:pt x="141" y="0"/>
                      <a:pt x="126" y="16"/>
                      <a:pt x="126" y="35"/>
                    </a:cubicBezTo>
                    <a:cubicBezTo>
                      <a:pt x="126" y="84"/>
                      <a:pt x="126" y="84"/>
                      <a:pt x="126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52" y="84"/>
                      <a:pt x="0" y="136"/>
                      <a:pt x="0" y="199"/>
                    </a:cubicBezTo>
                    <a:cubicBezTo>
                      <a:pt x="0" y="263"/>
                      <a:pt x="52" y="315"/>
                      <a:pt x="115" y="315"/>
                    </a:cubicBezTo>
                    <a:cubicBezTo>
                      <a:pt x="205" y="315"/>
                      <a:pt x="205" y="315"/>
                      <a:pt x="205" y="315"/>
                    </a:cubicBezTo>
                    <a:cubicBezTo>
                      <a:pt x="231" y="315"/>
                      <a:pt x="252" y="336"/>
                      <a:pt x="252" y="362"/>
                    </a:cubicBezTo>
                    <a:cubicBezTo>
                      <a:pt x="252" y="388"/>
                      <a:pt x="231" y="409"/>
                      <a:pt x="205" y="409"/>
                    </a:cubicBezTo>
                    <a:cubicBezTo>
                      <a:pt x="47" y="409"/>
                      <a:pt x="47" y="409"/>
                      <a:pt x="47" y="409"/>
                    </a:cubicBezTo>
                    <a:cubicBezTo>
                      <a:pt x="28" y="409"/>
                      <a:pt x="13" y="424"/>
                      <a:pt x="13" y="443"/>
                    </a:cubicBezTo>
                    <a:cubicBezTo>
                      <a:pt x="13" y="462"/>
                      <a:pt x="28" y="477"/>
                      <a:pt x="47" y="477"/>
                    </a:cubicBezTo>
                    <a:cubicBezTo>
                      <a:pt x="126" y="477"/>
                      <a:pt x="126" y="477"/>
                      <a:pt x="126" y="477"/>
                    </a:cubicBezTo>
                    <a:cubicBezTo>
                      <a:pt x="126" y="526"/>
                      <a:pt x="126" y="526"/>
                      <a:pt x="126" y="526"/>
                    </a:cubicBezTo>
                    <a:cubicBezTo>
                      <a:pt x="126" y="545"/>
                      <a:pt x="141" y="561"/>
                      <a:pt x="160" y="561"/>
                    </a:cubicBezTo>
                    <a:cubicBezTo>
                      <a:pt x="179" y="561"/>
                      <a:pt x="194" y="545"/>
                      <a:pt x="194" y="526"/>
                    </a:cubicBezTo>
                    <a:cubicBezTo>
                      <a:pt x="194" y="477"/>
                      <a:pt x="194" y="477"/>
                      <a:pt x="194" y="477"/>
                    </a:cubicBezTo>
                    <a:cubicBezTo>
                      <a:pt x="205" y="477"/>
                      <a:pt x="205" y="477"/>
                      <a:pt x="205" y="477"/>
                    </a:cubicBezTo>
                    <a:cubicBezTo>
                      <a:pt x="269" y="477"/>
                      <a:pt x="320" y="425"/>
                      <a:pt x="320" y="362"/>
                    </a:cubicBezTo>
                    <a:cubicBezTo>
                      <a:pt x="320" y="298"/>
                      <a:pt x="269" y="246"/>
                      <a:pt x="20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38" name="Freeform 27">
                <a:extLst>
                  <a:ext uri="{FF2B5EF4-FFF2-40B4-BE49-F238E27FC236}">
                    <a16:creationId xmlns:a16="http://schemas.microsoft.com/office/drawing/2014/main" id="{C4142A62-311D-4CA6-B619-CA8F96ED3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1008"/>
                <a:ext cx="142" cy="2239"/>
              </a:xfrm>
              <a:custGeom>
                <a:avLst/>
                <a:gdLst>
                  <a:gd name="T0" fmla="*/ 60 w 60"/>
                  <a:gd name="T1" fmla="*/ 424 h 942"/>
                  <a:gd name="T2" fmla="*/ 60 w 60"/>
                  <a:gd name="T3" fmla="*/ 30 h 942"/>
                  <a:gd name="T4" fmla="*/ 30 w 60"/>
                  <a:gd name="T5" fmla="*/ 0 h 942"/>
                  <a:gd name="T6" fmla="*/ 0 w 60"/>
                  <a:gd name="T7" fmla="*/ 30 h 942"/>
                  <a:gd name="T8" fmla="*/ 0 w 60"/>
                  <a:gd name="T9" fmla="*/ 484 h 942"/>
                  <a:gd name="T10" fmla="*/ 0 w 60"/>
                  <a:gd name="T11" fmla="*/ 484 h 942"/>
                  <a:gd name="T12" fmla="*/ 0 w 60"/>
                  <a:gd name="T13" fmla="*/ 512 h 942"/>
                  <a:gd name="T14" fmla="*/ 0 w 60"/>
                  <a:gd name="T15" fmla="*/ 518 h 942"/>
                  <a:gd name="T16" fmla="*/ 0 w 60"/>
                  <a:gd name="T17" fmla="*/ 518 h 942"/>
                  <a:gd name="T18" fmla="*/ 0 w 60"/>
                  <a:gd name="T19" fmla="*/ 912 h 942"/>
                  <a:gd name="T20" fmla="*/ 30 w 60"/>
                  <a:gd name="T21" fmla="*/ 942 h 942"/>
                  <a:gd name="T22" fmla="*/ 60 w 60"/>
                  <a:gd name="T23" fmla="*/ 912 h 942"/>
                  <a:gd name="T24" fmla="*/ 60 w 60"/>
                  <a:gd name="T25" fmla="*/ 458 h 942"/>
                  <a:gd name="T26" fmla="*/ 60 w 60"/>
                  <a:gd name="T27" fmla="*/ 458 h 942"/>
                  <a:gd name="T28" fmla="*/ 60 w 60"/>
                  <a:gd name="T29" fmla="*/ 430 h 942"/>
                  <a:gd name="T30" fmla="*/ 60 w 60"/>
                  <a:gd name="T31" fmla="*/ 424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942">
                    <a:moveTo>
                      <a:pt x="60" y="424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39" name="Freeform 28">
                <a:extLst>
                  <a:ext uri="{FF2B5EF4-FFF2-40B4-BE49-F238E27FC236}">
                    <a16:creationId xmlns:a16="http://schemas.microsoft.com/office/drawing/2014/main" id="{BAC0CBEA-B929-4CED-9220-19B5549D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" y="1008"/>
                <a:ext cx="142" cy="2239"/>
              </a:xfrm>
              <a:custGeom>
                <a:avLst/>
                <a:gdLst>
                  <a:gd name="T0" fmla="*/ 60 w 60"/>
                  <a:gd name="T1" fmla="*/ 30 h 942"/>
                  <a:gd name="T2" fmla="*/ 30 w 60"/>
                  <a:gd name="T3" fmla="*/ 0 h 942"/>
                  <a:gd name="T4" fmla="*/ 0 w 60"/>
                  <a:gd name="T5" fmla="*/ 30 h 942"/>
                  <a:gd name="T6" fmla="*/ 0 w 60"/>
                  <a:gd name="T7" fmla="*/ 484 h 942"/>
                  <a:gd name="T8" fmla="*/ 0 w 60"/>
                  <a:gd name="T9" fmla="*/ 484 h 942"/>
                  <a:gd name="T10" fmla="*/ 0 w 60"/>
                  <a:gd name="T11" fmla="*/ 512 h 942"/>
                  <a:gd name="T12" fmla="*/ 0 w 60"/>
                  <a:gd name="T13" fmla="*/ 518 h 942"/>
                  <a:gd name="T14" fmla="*/ 0 w 60"/>
                  <a:gd name="T15" fmla="*/ 518 h 942"/>
                  <a:gd name="T16" fmla="*/ 0 w 60"/>
                  <a:gd name="T17" fmla="*/ 912 h 942"/>
                  <a:gd name="T18" fmla="*/ 30 w 60"/>
                  <a:gd name="T19" fmla="*/ 942 h 942"/>
                  <a:gd name="T20" fmla="*/ 60 w 60"/>
                  <a:gd name="T21" fmla="*/ 912 h 942"/>
                  <a:gd name="T22" fmla="*/ 60 w 60"/>
                  <a:gd name="T23" fmla="*/ 458 h 942"/>
                  <a:gd name="T24" fmla="*/ 60 w 60"/>
                  <a:gd name="T25" fmla="*/ 458 h 942"/>
                  <a:gd name="T26" fmla="*/ 60 w 60"/>
                  <a:gd name="T27" fmla="*/ 430 h 942"/>
                  <a:gd name="T28" fmla="*/ 60 w 60"/>
                  <a:gd name="T29" fmla="*/ 424 h 942"/>
                  <a:gd name="T30" fmla="*/ 60 w 60"/>
                  <a:gd name="T31" fmla="*/ 424 h 942"/>
                  <a:gd name="T32" fmla="*/ 60 w 60"/>
                  <a:gd name="T33" fmla="*/ 3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42">
                    <a:moveTo>
                      <a:pt x="60" y="30"/>
                    </a:move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ubicBezTo>
                      <a:pt x="60" y="424"/>
                      <a:pt x="60" y="424"/>
                      <a:pt x="60" y="424"/>
                    </a:cubicBezTo>
                    <a:lnTo>
                      <a:pt x="6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40" name="Freeform 29">
                <a:extLst>
                  <a:ext uri="{FF2B5EF4-FFF2-40B4-BE49-F238E27FC236}">
                    <a16:creationId xmlns:a16="http://schemas.microsoft.com/office/drawing/2014/main" id="{8B2B4D68-591A-4AE4-BB9F-72027C124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749"/>
                <a:ext cx="1510" cy="2812"/>
              </a:xfrm>
              <a:custGeom>
                <a:avLst/>
                <a:gdLst>
                  <a:gd name="T0" fmla="*/ 115 w 636"/>
                  <a:gd name="T1" fmla="*/ 623 h 1183"/>
                  <a:gd name="T2" fmla="*/ 478 w 636"/>
                  <a:gd name="T3" fmla="*/ 623 h 1183"/>
                  <a:gd name="T4" fmla="*/ 478 w 636"/>
                  <a:gd name="T5" fmla="*/ 563 h 1183"/>
                  <a:gd name="T6" fmla="*/ 115 w 636"/>
                  <a:gd name="T7" fmla="*/ 563 h 1183"/>
                  <a:gd name="T8" fmla="*/ 624 w 636"/>
                  <a:gd name="T9" fmla="*/ 54 h 1183"/>
                  <a:gd name="T10" fmla="*/ 624 w 636"/>
                  <a:gd name="T11" fmla="*/ 12 h 1183"/>
                  <a:gd name="T12" fmla="*/ 581 w 636"/>
                  <a:gd name="T13" fmla="*/ 12 h 1183"/>
                  <a:gd name="T14" fmla="*/ 21 w 636"/>
                  <a:gd name="T15" fmla="*/ 571 h 1183"/>
                  <a:gd name="T16" fmla="*/ 21 w 636"/>
                  <a:gd name="T17" fmla="*/ 571 h 1183"/>
                  <a:gd name="T18" fmla="*/ 0 w 636"/>
                  <a:gd name="T19" fmla="*/ 593 h 1183"/>
                  <a:gd name="T20" fmla="*/ 21 w 636"/>
                  <a:gd name="T21" fmla="*/ 614 h 1183"/>
                  <a:gd name="T22" fmla="*/ 21 w 636"/>
                  <a:gd name="T23" fmla="*/ 614 h 1183"/>
                  <a:gd name="T24" fmla="*/ 581 w 636"/>
                  <a:gd name="T25" fmla="*/ 1174 h 1183"/>
                  <a:gd name="T26" fmla="*/ 602 w 636"/>
                  <a:gd name="T27" fmla="*/ 1183 h 1183"/>
                  <a:gd name="T28" fmla="*/ 624 w 636"/>
                  <a:gd name="T29" fmla="*/ 1174 h 1183"/>
                  <a:gd name="T30" fmla="*/ 624 w 636"/>
                  <a:gd name="T31" fmla="*/ 1131 h 1183"/>
                  <a:gd name="T32" fmla="*/ 115 w 636"/>
                  <a:gd name="T33" fmla="*/ 623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6" h="1183">
                    <a:moveTo>
                      <a:pt x="115" y="623"/>
                    </a:moveTo>
                    <a:cubicBezTo>
                      <a:pt x="478" y="623"/>
                      <a:pt x="478" y="623"/>
                      <a:pt x="478" y="623"/>
                    </a:cubicBezTo>
                    <a:cubicBezTo>
                      <a:pt x="478" y="563"/>
                      <a:pt x="478" y="563"/>
                      <a:pt x="478" y="563"/>
                    </a:cubicBezTo>
                    <a:cubicBezTo>
                      <a:pt x="115" y="563"/>
                      <a:pt x="115" y="563"/>
                      <a:pt x="115" y="563"/>
                    </a:cubicBezTo>
                    <a:cubicBezTo>
                      <a:pt x="624" y="54"/>
                      <a:pt x="624" y="54"/>
                      <a:pt x="624" y="54"/>
                    </a:cubicBezTo>
                    <a:cubicBezTo>
                      <a:pt x="636" y="43"/>
                      <a:pt x="636" y="24"/>
                      <a:pt x="624" y="12"/>
                    </a:cubicBezTo>
                    <a:cubicBezTo>
                      <a:pt x="612" y="0"/>
                      <a:pt x="593" y="0"/>
                      <a:pt x="581" y="12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0" y="593"/>
                      <a:pt x="0" y="593"/>
                      <a:pt x="0" y="59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581" y="1174"/>
                      <a:pt x="581" y="1174"/>
                      <a:pt x="581" y="1174"/>
                    </a:cubicBezTo>
                    <a:cubicBezTo>
                      <a:pt x="587" y="1180"/>
                      <a:pt x="595" y="1183"/>
                      <a:pt x="602" y="1183"/>
                    </a:cubicBezTo>
                    <a:cubicBezTo>
                      <a:pt x="610" y="1183"/>
                      <a:pt x="618" y="1180"/>
                      <a:pt x="624" y="1174"/>
                    </a:cubicBezTo>
                    <a:cubicBezTo>
                      <a:pt x="636" y="1162"/>
                      <a:pt x="636" y="1143"/>
                      <a:pt x="624" y="1131"/>
                    </a:cubicBezTo>
                    <a:lnTo>
                      <a:pt x="115" y="6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  <p:sp>
            <p:nvSpPr>
              <p:cNvPr id="41" name="Freeform 30">
                <a:extLst>
                  <a:ext uri="{FF2B5EF4-FFF2-40B4-BE49-F238E27FC236}">
                    <a16:creationId xmlns:a16="http://schemas.microsoft.com/office/drawing/2014/main" id="{2FC48BE7-2D94-415A-8CCC-D6F9A1F7B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749"/>
                <a:ext cx="1510" cy="2812"/>
              </a:xfrm>
              <a:custGeom>
                <a:avLst/>
                <a:gdLst>
                  <a:gd name="T0" fmla="*/ 55 w 636"/>
                  <a:gd name="T1" fmla="*/ 12 h 1183"/>
                  <a:gd name="T2" fmla="*/ 12 w 636"/>
                  <a:gd name="T3" fmla="*/ 12 h 1183"/>
                  <a:gd name="T4" fmla="*/ 12 w 636"/>
                  <a:gd name="T5" fmla="*/ 54 h 1183"/>
                  <a:gd name="T6" fmla="*/ 520 w 636"/>
                  <a:gd name="T7" fmla="*/ 563 h 1183"/>
                  <a:gd name="T8" fmla="*/ 190 w 636"/>
                  <a:gd name="T9" fmla="*/ 563 h 1183"/>
                  <a:gd name="T10" fmla="*/ 190 w 636"/>
                  <a:gd name="T11" fmla="*/ 623 h 1183"/>
                  <a:gd name="T12" fmla="*/ 520 w 636"/>
                  <a:gd name="T13" fmla="*/ 623 h 1183"/>
                  <a:gd name="T14" fmla="*/ 12 w 636"/>
                  <a:gd name="T15" fmla="*/ 1131 h 1183"/>
                  <a:gd name="T16" fmla="*/ 12 w 636"/>
                  <a:gd name="T17" fmla="*/ 1174 h 1183"/>
                  <a:gd name="T18" fmla="*/ 33 w 636"/>
                  <a:gd name="T19" fmla="*/ 1183 h 1183"/>
                  <a:gd name="T20" fmla="*/ 55 w 636"/>
                  <a:gd name="T21" fmla="*/ 1174 h 1183"/>
                  <a:gd name="T22" fmla="*/ 636 w 636"/>
                  <a:gd name="T23" fmla="*/ 593 h 1183"/>
                  <a:gd name="T24" fmla="*/ 55 w 636"/>
                  <a:gd name="T25" fmla="*/ 12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1183">
                    <a:moveTo>
                      <a:pt x="55" y="12"/>
                    </a:moveTo>
                    <a:cubicBezTo>
                      <a:pt x="43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4"/>
                    </a:cubicBezTo>
                    <a:cubicBezTo>
                      <a:pt x="520" y="563"/>
                      <a:pt x="520" y="563"/>
                      <a:pt x="520" y="563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520" y="623"/>
                      <a:pt x="520" y="623"/>
                      <a:pt x="520" y="623"/>
                    </a:cubicBezTo>
                    <a:cubicBezTo>
                      <a:pt x="12" y="1131"/>
                      <a:pt x="12" y="1131"/>
                      <a:pt x="12" y="1131"/>
                    </a:cubicBezTo>
                    <a:cubicBezTo>
                      <a:pt x="0" y="1143"/>
                      <a:pt x="0" y="1162"/>
                      <a:pt x="12" y="1174"/>
                    </a:cubicBezTo>
                    <a:cubicBezTo>
                      <a:pt x="18" y="1180"/>
                      <a:pt x="26" y="1183"/>
                      <a:pt x="33" y="1183"/>
                    </a:cubicBezTo>
                    <a:cubicBezTo>
                      <a:pt x="41" y="1183"/>
                      <a:pt x="49" y="1180"/>
                      <a:pt x="55" y="1174"/>
                    </a:cubicBezTo>
                    <a:cubicBezTo>
                      <a:pt x="636" y="593"/>
                      <a:pt x="636" y="593"/>
                      <a:pt x="636" y="593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 sz="16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2A9783-5B94-4ECE-BE8D-5A7FE7730A61}"/>
                </a:ext>
              </a:extLst>
            </p:cNvPr>
            <p:cNvSpPr txBox="1"/>
            <p:nvPr/>
          </p:nvSpPr>
          <p:spPr>
            <a:xfrm>
              <a:off x="6050148" y="482685"/>
              <a:ext cx="1314443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255083"/>
                  </a:solidFill>
                </a:rPr>
                <a:t>Measure 1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</a:rPr>
                <a:t>Net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  <a:latin typeface="+mj-lt"/>
                </a:rPr>
                <a:t>Cash Flow</a:t>
              </a: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5B24CA85-72F9-4C8F-847B-6956EF9B0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8343" y="528286"/>
              <a:ext cx="665732" cy="665732"/>
            </a:xfrm>
            <a:custGeom>
              <a:avLst/>
              <a:gdLst>
                <a:gd name="T0" fmla="*/ 1348 w 2048"/>
                <a:gd name="T1" fmla="*/ 753 h 2048"/>
                <a:gd name="T2" fmla="*/ 1302 w 2048"/>
                <a:gd name="T3" fmla="*/ 407 h 2048"/>
                <a:gd name="T4" fmla="*/ 1394 w 2048"/>
                <a:gd name="T5" fmla="*/ 400 h 2048"/>
                <a:gd name="T6" fmla="*/ 876 w 2048"/>
                <a:gd name="T7" fmla="*/ 144 h 2048"/>
                <a:gd name="T8" fmla="*/ 906 w 2048"/>
                <a:gd name="T9" fmla="*/ 243 h 2048"/>
                <a:gd name="T10" fmla="*/ 1578 w 2048"/>
                <a:gd name="T11" fmla="*/ 846 h 2048"/>
                <a:gd name="T12" fmla="*/ 876 w 2048"/>
                <a:gd name="T13" fmla="*/ 647 h 2048"/>
                <a:gd name="T14" fmla="*/ 876 w 2048"/>
                <a:gd name="T15" fmla="*/ 647 h 2048"/>
                <a:gd name="T16" fmla="*/ 1044 w 2048"/>
                <a:gd name="T17" fmla="*/ 876 h 2048"/>
                <a:gd name="T18" fmla="*/ 1074 w 2048"/>
                <a:gd name="T19" fmla="*/ 459 h 2048"/>
                <a:gd name="T20" fmla="*/ 906 w 2048"/>
                <a:gd name="T21" fmla="*/ 1508 h 2048"/>
                <a:gd name="T22" fmla="*/ 876 w 2048"/>
                <a:gd name="T23" fmla="*/ 1608 h 2048"/>
                <a:gd name="T24" fmla="*/ 358 w 2048"/>
                <a:gd name="T25" fmla="*/ 358 h 2048"/>
                <a:gd name="T26" fmla="*/ 450 w 2048"/>
                <a:gd name="T27" fmla="*/ 450 h 2048"/>
                <a:gd name="T28" fmla="*/ 174 w 2048"/>
                <a:gd name="T29" fmla="*/ 906 h 2048"/>
                <a:gd name="T30" fmla="*/ 174 w 2048"/>
                <a:gd name="T31" fmla="*/ 846 h 2048"/>
                <a:gd name="T32" fmla="*/ 379 w 2048"/>
                <a:gd name="T33" fmla="*/ 1402 h 2048"/>
                <a:gd name="T34" fmla="*/ 407 w 2048"/>
                <a:gd name="T35" fmla="*/ 1302 h 2048"/>
                <a:gd name="T36" fmla="*/ 459 w 2048"/>
                <a:gd name="T37" fmla="*/ 1009 h 2048"/>
                <a:gd name="T38" fmla="*/ 1752 w 2048"/>
                <a:gd name="T39" fmla="*/ 790 h 2048"/>
                <a:gd name="T40" fmla="*/ 1561 w 2048"/>
                <a:gd name="T41" fmla="*/ 470 h 2048"/>
                <a:gd name="T42" fmla="*/ 1138 w 2048"/>
                <a:gd name="T43" fmla="*/ 314 h 2048"/>
                <a:gd name="T44" fmla="*/ 790 w 2048"/>
                <a:gd name="T45" fmla="*/ 0 h 2048"/>
                <a:gd name="T46" fmla="*/ 470 w 2048"/>
                <a:gd name="T47" fmla="*/ 190 h 2048"/>
                <a:gd name="T48" fmla="*/ 191 w 2048"/>
                <a:gd name="T49" fmla="*/ 421 h 2048"/>
                <a:gd name="T50" fmla="*/ 431 w 2048"/>
                <a:gd name="T51" fmla="*/ 236 h 2048"/>
                <a:gd name="T52" fmla="*/ 722 w 2048"/>
                <a:gd name="T53" fmla="*/ 318 h 2048"/>
                <a:gd name="T54" fmla="*/ 1014 w 2048"/>
                <a:gd name="T55" fmla="*/ 109 h 2048"/>
                <a:gd name="T56" fmla="*/ 1162 w 2048"/>
                <a:gd name="T57" fmla="*/ 373 h 2048"/>
                <a:gd name="T58" fmla="*/ 1516 w 2048"/>
                <a:gd name="T59" fmla="*/ 431 h 2048"/>
                <a:gd name="T60" fmla="*/ 1434 w 2048"/>
                <a:gd name="T61" fmla="*/ 722 h 2048"/>
                <a:gd name="T62" fmla="*/ 1481 w 2048"/>
                <a:gd name="T63" fmla="*/ 913 h 2048"/>
                <a:gd name="T64" fmla="*/ 513 w 2048"/>
                <a:gd name="T65" fmla="*/ 876 h 2048"/>
                <a:gd name="T66" fmla="*/ 954 w 2048"/>
                <a:gd name="T67" fmla="*/ 1692 h 2048"/>
                <a:gd name="T68" fmla="*/ 702 w 2048"/>
                <a:gd name="T69" fmla="*/ 1408 h 2048"/>
                <a:gd name="T70" fmla="*/ 359 w 2048"/>
                <a:gd name="T71" fmla="*/ 1513 h 2048"/>
                <a:gd name="T72" fmla="*/ 377 w 2048"/>
                <a:gd name="T73" fmla="*/ 1129 h 2048"/>
                <a:gd name="T74" fmla="*/ 60 w 2048"/>
                <a:gd name="T75" fmla="*/ 961 h 2048"/>
                <a:gd name="T76" fmla="*/ 344 w 2048"/>
                <a:gd name="T77" fmla="*/ 702 h 2048"/>
                <a:gd name="T78" fmla="*/ 242 w 2048"/>
                <a:gd name="T79" fmla="*/ 485 h 2048"/>
                <a:gd name="T80" fmla="*/ 104 w 2048"/>
                <a:gd name="T81" fmla="*/ 678 h 2048"/>
                <a:gd name="T82" fmla="*/ 294 w 2048"/>
                <a:gd name="T83" fmla="*/ 1088 h 2048"/>
                <a:gd name="T84" fmla="*/ 317 w 2048"/>
                <a:gd name="T85" fmla="*/ 1556 h 2048"/>
                <a:gd name="T86" fmla="*/ 678 w 2048"/>
                <a:gd name="T87" fmla="*/ 1647 h 2048"/>
                <a:gd name="T88" fmla="*/ 1481 w 2048"/>
                <a:gd name="T89" fmla="*/ 2048 h 2048"/>
                <a:gd name="T90" fmla="*/ 1481 w 2048"/>
                <a:gd name="T91" fmla="*/ 1988 h 2048"/>
                <a:gd name="T92" fmla="*/ 1899 w 2048"/>
                <a:gd name="T93" fmla="*/ 1768 h 2048"/>
                <a:gd name="T94" fmla="*/ 1750 w 2048"/>
                <a:gd name="T95" fmla="*/ 981 h 2048"/>
                <a:gd name="T96" fmla="*/ 573 w 2048"/>
                <a:gd name="T97" fmla="*/ 876 h 2048"/>
                <a:gd name="T98" fmla="*/ 1500 w 2048"/>
                <a:gd name="T99" fmla="*/ 1865 h 2048"/>
                <a:gd name="T100" fmla="*/ 1710 w 2048"/>
                <a:gd name="T101" fmla="*/ 1602 h 2048"/>
                <a:gd name="T102" fmla="*/ 1438 w 2048"/>
                <a:gd name="T103" fmla="*/ 1305 h 2048"/>
                <a:gd name="T104" fmla="*/ 1537 w 2048"/>
                <a:gd name="T105" fmla="*/ 1231 h 2048"/>
                <a:gd name="T106" fmla="*/ 1463 w 2048"/>
                <a:gd name="T107" fmla="*/ 1231 h 2048"/>
                <a:gd name="T108" fmla="*/ 1561 w 2048"/>
                <a:gd name="T109" fmla="*/ 1527 h 2048"/>
                <a:gd name="T110" fmla="*/ 1307 w 2048"/>
                <a:gd name="T111" fmla="*/ 1713 h 2048"/>
                <a:gd name="T112" fmla="*/ 1500 w 2048"/>
                <a:gd name="T113" fmla="*/ 1865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8" h="2048">
                  <a:moveTo>
                    <a:pt x="1320" y="781"/>
                  </a:moveTo>
                  <a:cubicBezTo>
                    <a:pt x="1320" y="796"/>
                    <a:pt x="1333" y="808"/>
                    <a:pt x="1348" y="808"/>
                  </a:cubicBezTo>
                  <a:cubicBezTo>
                    <a:pt x="1363" y="808"/>
                    <a:pt x="1375" y="796"/>
                    <a:pt x="1375" y="781"/>
                  </a:cubicBezTo>
                  <a:cubicBezTo>
                    <a:pt x="1375" y="766"/>
                    <a:pt x="1363" y="753"/>
                    <a:pt x="1348" y="753"/>
                  </a:cubicBezTo>
                  <a:cubicBezTo>
                    <a:pt x="1333" y="753"/>
                    <a:pt x="1320" y="766"/>
                    <a:pt x="1320" y="781"/>
                  </a:cubicBezTo>
                  <a:close/>
                  <a:moveTo>
                    <a:pt x="1394" y="358"/>
                  </a:moveTo>
                  <a:cubicBezTo>
                    <a:pt x="1382" y="346"/>
                    <a:pt x="1363" y="346"/>
                    <a:pt x="1351" y="358"/>
                  </a:cubicBezTo>
                  <a:cubicBezTo>
                    <a:pt x="1302" y="407"/>
                    <a:pt x="1302" y="407"/>
                    <a:pt x="1302" y="407"/>
                  </a:cubicBezTo>
                  <a:cubicBezTo>
                    <a:pt x="1290" y="419"/>
                    <a:pt x="1290" y="438"/>
                    <a:pt x="1302" y="450"/>
                  </a:cubicBezTo>
                  <a:cubicBezTo>
                    <a:pt x="1308" y="456"/>
                    <a:pt x="1315" y="459"/>
                    <a:pt x="1323" y="459"/>
                  </a:cubicBezTo>
                  <a:cubicBezTo>
                    <a:pt x="1331" y="459"/>
                    <a:pt x="1338" y="456"/>
                    <a:pt x="1344" y="450"/>
                  </a:cubicBezTo>
                  <a:cubicBezTo>
                    <a:pt x="1394" y="400"/>
                    <a:pt x="1394" y="400"/>
                    <a:pt x="1394" y="400"/>
                  </a:cubicBezTo>
                  <a:cubicBezTo>
                    <a:pt x="1405" y="389"/>
                    <a:pt x="1405" y="370"/>
                    <a:pt x="1394" y="358"/>
                  </a:cubicBezTo>
                  <a:close/>
                  <a:moveTo>
                    <a:pt x="906" y="243"/>
                  </a:moveTo>
                  <a:cubicBezTo>
                    <a:pt x="906" y="174"/>
                    <a:pt x="906" y="174"/>
                    <a:pt x="906" y="174"/>
                  </a:cubicBezTo>
                  <a:cubicBezTo>
                    <a:pt x="906" y="157"/>
                    <a:pt x="892" y="144"/>
                    <a:pt x="876" y="144"/>
                  </a:cubicBezTo>
                  <a:cubicBezTo>
                    <a:pt x="859" y="144"/>
                    <a:pt x="846" y="157"/>
                    <a:pt x="846" y="174"/>
                  </a:cubicBezTo>
                  <a:cubicBezTo>
                    <a:pt x="846" y="243"/>
                    <a:pt x="846" y="243"/>
                    <a:pt x="846" y="243"/>
                  </a:cubicBezTo>
                  <a:cubicBezTo>
                    <a:pt x="846" y="260"/>
                    <a:pt x="859" y="273"/>
                    <a:pt x="876" y="273"/>
                  </a:cubicBezTo>
                  <a:cubicBezTo>
                    <a:pt x="892" y="273"/>
                    <a:pt x="906" y="260"/>
                    <a:pt x="906" y="243"/>
                  </a:cubicBezTo>
                  <a:close/>
                  <a:moveTo>
                    <a:pt x="1508" y="906"/>
                  </a:moveTo>
                  <a:cubicBezTo>
                    <a:pt x="1578" y="906"/>
                    <a:pt x="1578" y="906"/>
                    <a:pt x="1578" y="906"/>
                  </a:cubicBezTo>
                  <a:cubicBezTo>
                    <a:pt x="1595" y="906"/>
                    <a:pt x="1608" y="892"/>
                    <a:pt x="1608" y="876"/>
                  </a:cubicBezTo>
                  <a:cubicBezTo>
                    <a:pt x="1608" y="859"/>
                    <a:pt x="1595" y="846"/>
                    <a:pt x="1578" y="846"/>
                  </a:cubicBezTo>
                  <a:cubicBezTo>
                    <a:pt x="1508" y="846"/>
                    <a:pt x="1508" y="846"/>
                    <a:pt x="1508" y="846"/>
                  </a:cubicBezTo>
                  <a:cubicBezTo>
                    <a:pt x="1492" y="846"/>
                    <a:pt x="1478" y="859"/>
                    <a:pt x="1478" y="876"/>
                  </a:cubicBezTo>
                  <a:cubicBezTo>
                    <a:pt x="1478" y="892"/>
                    <a:pt x="1492" y="906"/>
                    <a:pt x="1508" y="906"/>
                  </a:cubicBezTo>
                  <a:close/>
                  <a:moveTo>
                    <a:pt x="876" y="647"/>
                  </a:moveTo>
                  <a:cubicBezTo>
                    <a:pt x="750" y="647"/>
                    <a:pt x="647" y="750"/>
                    <a:pt x="647" y="876"/>
                  </a:cubicBezTo>
                  <a:cubicBezTo>
                    <a:pt x="647" y="1002"/>
                    <a:pt x="750" y="1104"/>
                    <a:pt x="876" y="1104"/>
                  </a:cubicBezTo>
                  <a:cubicBezTo>
                    <a:pt x="1002" y="1104"/>
                    <a:pt x="1104" y="1002"/>
                    <a:pt x="1104" y="876"/>
                  </a:cubicBezTo>
                  <a:cubicBezTo>
                    <a:pt x="1104" y="750"/>
                    <a:pt x="1002" y="647"/>
                    <a:pt x="876" y="647"/>
                  </a:cubicBezTo>
                  <a:close/>
                  <a:moveTo>
                    <a:pt x="876" y="1044"/>
                  </a:moveTo>
                  <a:cubicBezTo>
                    <a:pt x="783" y="1044"/>
                    <a:pt x="707" y="969"/>
                    <a:pt x="707" y="876"/>
                  </a:cubicBezTo>
                  <a:cubicBezTo>
                    <a:pt x="707" y="783"/>
                    <a:pt x="783" y="707"/>
                    <a:pt x="876" y="707"/>
                  </a:cubicBezTo>
                  <a:cubicBezTo>
                    <a:pt x="969" y="707"/>
                    <a:pt x="1044" y="783"/>
                    <a:pt x="1044" y="876"/>
                  </a:cubicBezTo>
                  <a:cubicBezTo>
                    <a:pt x="1044" y="969"/>
                    <a:pt x="969" y="1044"/>
                    <a:pt x="876" y="1044"/>
                  </a:cubicBezTo>
                  <a:close/>
                  <a:moveTo>
                    <a:pt x="1129" y="459"/>
                  </a:moveTo>
                  <a:cubicBezTo>
                    <a:pt x="1129" y="444"/>
                    <a:pt x="1117" y="432"/>
                    <a:pt x="1102" y="432"/>
                  </a:cubicBezTo>
                  <a:cubicBezTo>
                    <a:pt x="1086" y="432"/>
                    <a:pt x="1074" y="444"/>
                    <a:pt x="1074" y="459"/>
                  </a:cubicBezTo>
                  <a:cubicBezTo>
                    <a:pt x="1074" y="474"/>
                    <a:pt x="1086" y="487"/>
                    <a:pt x="1102" y="487"/>
                  </a:cubicBezTo>
                  <a:cubicBezTo>
                    <a:pt x="1117" y="487"/>
                    <a:pt x="1129" y="474"/>
                    <a:pt x="1129" y="459"/>
                  </a:cubicBezTo>
                  <a:close/>
                  <a:moveTo>
                    <a:pt x="906" y="1578"/>
                  </a:moveTo>
                  <a:cubicBezTo>
                    <a:pt x="906" y="1508"/>
                    <a:pt x="906" y="1508"/>
                    <a:pt x="906" y="1508"/>
                  </a:cubicBezTo>
                  <a:cubicBezTo>
                    <a:pt x="906" y="1492"/>
                    <a:pt x="892" y="1478"/>
                    <a:pt x="876" y="1478"/>
                  </a:cubicBezTo>
                  <a:cubicBezTo>
                    <a:pt x="859" y="1478"/>
                    <a:pt x="846" y="1492"/>
                    <a:pt x="846" y="1508"/>
                  </a:cubicBezTo>
                  <a:cubicBezTo>
                    <a:pt x="846" y="1578"/>
                    <a:pt x="846" y="1578"/>
                    <a:pt x="846" y="1578"/>
                  </a:cubicBezTo>
                  <a:cubicBezTo>
                    <a:pt x="846" y="1595"/>
                    <a:pt x="859" y="1608"/>
                    <a:pt x="876" y="1608"/>
                  </a:cubicBezTo>
                  <a:cubicBezTo>
                    <a:pt x="892" y="1608"/>
                    <a:pt x="906" y="1595"/>
                    <a:pt x="906" y="1578"/>
                  </a:cubicBezTo>
                  <a:close/>
                  <a:moveTo>
                    <a:pt x="450" y="407"/>
                  </a:moveTo>
                  <a:cubicBezTo>
                    <a:pt x="400" y="358"/>
                    <a:pt x="400" y="358"/>
                    <a:pt x="400" y="358"/>
                  </a:cubicBezTo>
                  <a:cubicBezTo>
                    <a:pt x="389" y="346"/>
                    <a:pt x="370" y="346"/>
                    <a:pt x="358" y="358"/>
                  </a:cubicBezTo>
                  <a:cubicBezTo>
                    <a:pt x="346" y="370"/>
                    <a:pt x="346" y="389"/>
                    <a:pt x="358" y="400"/>
                  </a:cubicBezTo>
                  <a:cubicBezTo>
                    <a:pt x="407" y="450"/>
                    <a:pt x="407" y="450"/>
                    <a:pt x="407" y="450"/>
                  </a:cubicBezTo>
                  <a:cubicBezTo>
                    <a:pt x="413" y="456"/>
                    <a:pt x="421" y="459"/>
                    <a:pt x="429" y="459"/>
                  </a:cubicBezTo>
                  <a:cubicBezTo>
                    <a:pt x="436" y="459"/>
                    <a:pt x="444" y="456"/>
                    <a:pt x="450" y="450"/>
                  </a:cubicBezTo>
                  <a:cubicBezTo>
                    <a:pt x="462" y="438"/>
                    <a:pt x="462" y="419"/>
                    <a:pt x="450" y="407"/>
                  </a:cubicBezTo>
                  <a:close/>
                  <a:moveTo>
                    <a:pt x="174" y="846"/>
                  </a:moveTo>
                  <a:cubicBezTo>
                    <a:pt x="157" y="846"/>
                    <a:pt x="144" y="859"/>
                    <a:pt x="144" y="876"/>
                  </a:cubicBezTo>
                  <a:cubicBezTo>
                    <a:pt x="144" y="892"/>
                    <a:pt x="157" y="906"/>
                    <a:pt x="174" y="906"/>
                  </a:cubicBezTo>
                  <a:cubicBezTo>
                    <a:pt x="243" y="906"/>
                    <a:pt x="243" y="906"/>
                    <a:pt x="243" y="906"/>
                  </a:cubicBezTo>
                  <a:cubicBezTo>
                    <a:pt x="260" y="906"/>
                    <a:pt x="273" y="892"/>
                    <a:pt x="273" y="876"/>
                  </a:cubicBezTo>
                  <a:cubicBezTo>
                    <a:pt x="273" y="859"/>
                    <a:pt x="260" y="846"/>
                    <a:pt x="243" y="846"/>
                  </a:cubicBezTo>
                  <a:lnTo>
                    <a:pt x="174" y="846"/>
                  </a:lnTo>
                  <a:close/>
                  <a:moveTo>
                    <a:pt x="407" y="1302"/>
                  </a:moveTo>
                  <a:cubicBezTo>
                    <a:pt x="358" y="1351"/>
                    <a:pt x="358" y="1351"/>
                    <a:pt x="358" y="1351"/>
                  </a:cubicBezTo>
                  <a:cubicBezTo>
                    <a:pt x="346" y="1363"/>
                    <a:pt x="346" y="1382"/>
                    <a:pt x="358" y="1394"/>
                  </a:cubicBezTo>
                  <a:cubicBezTo>
                    <a:pt x="364" y="1399"/>
                    <a:pt x="372" y="1402"/>
                    <a:pt x="379" y="1402"/>
                  </a:cubicBezTo>
                  <a:cubicBezTo>
                    <a:pt x="387" y="1402"/>
                    <a:pt x="395" y="1399"/>
                    <a:pt x="400" y="1394"/>
                  </a:cubicBezTo>
                  <a:cubicBezTo>
                    <a:pt x="450" y="1344"/>
                    <a:pt x="450" y="1344"/>
                    <a:pt x="450" y="1344"/>
                  </a:cubicBezTo>
                  <a:cubicBezTo>
                    <a:pt x="462" y="1332"/>
                    <a:pt x="462" y="1314"/>
                    <a:pt x="450" y="1302"/>
                  </a:cubicBezTo>
                  <a:cubicBezTo>
                    <a:pt x="438" y="1290"/>
                    <a:pt x="419" y="1290"/>
                    <a:pt x="407" y="1302"/>
                  </a:cubicBezTo>
                  <a:close/>
                  <a:moveTo>
                    <a:pt x="431" y="982"/>
                  </a:moveTo>
                  <a:cubicBezTo>
                    <a:pt x="416" y="982"/>
                    <a:pt x="404" y="994"/>
                    <a:pt x="404" y="1009"/>
                  </a:cubicBezTo>
                  <a:cubicBezTo>
                    <a:pt x="404" y="1024"/>
                    <a:pt x="416" y="1037"/>
                    <a:pt x="431" y="1037"/>
                  </a:cubicBezTo>
                  <a:cubicBezTo>
                    <a:pt x="446" y="1037"/>
                    <a:pt x="459" y="1024"/>
                    <a:pt x="459" y="1009"/>
                  </a:cubicBezTo>
                  <a:cubicBezTo>
                    <a:pt x="459" y="994"/>
                    <a:pt x="446" y="982"/>
                    <a:pt x="431" y="982"/>
                  </a:cubicBezTo>
                  <a:close/>
                  <a:moveTo>
                    <a:pt x="1750" y="981"/>
                  </a:moveTo>
                  <a:cubicBezTo>
                    <a:pt x="1751" y="975"/>
                    <a:pt x="1752" y="968"/>
                    <a:pt x="1752" y="961"/>
                  </a:cubicBezTo>
                  <a:cubicBezTo>
                    <a:pt x="1752" y="790"/>
                    <a:pt x="1752" y="790"/>
                    <a:pt x="1752" y="790"/>
                  </a:cubicBezTo>
                  <a:cubicBezTo>
                    <a:pt x="1752" y="732"/>
                    <a:pt x="1706" y="682"/>
                    <a:pt x="1647" y="678"/>
                  </a:cubicBezTo>
                  <a:cubicBezTo>
                    <a:pt x="1458" y="664"/>
                    <a:pt x="1458" y="664"/>
                    <a:pt x="1458" y="664"/>
                  </a:cubicBezTo>
                  <a:cubicBezTo>
                    <a:pt x="1452" y="647"/>
                    <a:pt x="1445" y="630"/>
                    <a:pt x="1437" y="614"/>
                  </a:cubicBezTo>
                  <a:cubicBezTo>
                    <a:pt x="1561" y="470"/>
                    <a:pt x="1561" y="470"/>
                    <a:pt x="1561" y="470"/>
                  </a:cubicBezTo>
                  <a:cubicBezTo>
                    <a:pt x="1600" y="426"/>
                    <a:pt x="1597" y="358"/>
                    <a:pt x="1556" y="317"/>
                  </a:cubicBezTo>
                  <a:cubicBezTo>
                    <a:pt x="1435" y="196"/>
                    <a:pt x="1435" y="196"/>
                    <a:pt x="1435" y="196"/>
                  </a:cubicBezTo>
                  <a:cubicBezTo>
                    <a:pt x="1393" y="155"/>
                    <a:pt x="1326" y="152"/>
                    <a:pt x="1282" y="190"/>
                  </a:cubicBezTo>
                  <a:cubicBezTo>
                    <a:pt x="1138" y="314"/>
                    <a:pt x="1138" y="314"/>
                    <a:pt x="1138" y="314"/>
                  </a:cubicBezTo>
                  <a:cubicBezTo>
                    <a:pt x="1121" y="307"/>
                    <a:pt x="1105" y="300"/>
                    <a:pt x="1088" y="294"/>
                  </a:cubicBezTo>
                  <a:cubicBezTo>
                    <a:pt x="1074" y="104"/>
                    <a:pt x="1074" y="104"/>
                    <a:pt x="1074" y="104"/>
                  </a:cubicBezTo>
                  <a:cubicBezTo>
                    <a:pt x="1069" y="46"/>
                    <a:pt x="1020" y="0"/>
                    <a:pt x="961" y="0"/>
                  </a:cubicBezTo>
                  <a:cubicBezTo>
                    <a:pt x="790" y="0"/>
                    <a:pt x="790" y="0"/>
                    <a:pt x="790" y="0"/>
                  </a:cubicBezTo>
                  <a:cubicBezTo>
                    <a:pt x="732" y="0"/>
                    <a:pt x="682" y="46"/>
                    <a:pt x="678" y="104"/>
                  </a:cubicBezTo>
                  <a:cubicBezTo>
                    <a:pt x="664" y="294"/>
                    <a:pt x="664" y="294"/>
                    <a:pt x="664" y="294"/>
                  </a:cubicBezTo>
                  <a:cubicBezTo>
                    <a:pt x="647" y="300"/>
                    <a:pt x="630" y="307"/>
                    <a:pt x="614" y="314"/>
                  </a:cubicBezTo>
                  <a:cubicBezTo>
                    <a:pt x="470" y="190"/>
                    <a:pt x="470" y="190"/>
                    <a:pt x="470" y="190"/>
                  </a:cubicBezTo>
                  <a:cubicBezTo>
                    <a:pt x="426" y="152"/>
                    <a:pt x="358" y="155"/>
                    <a:pt x="317" y="196"/>
                  </a:cubicBezTo>
                  <a:cubicBezTo>
                    <a:pt x="196" y="317"/>
                    <a:pt x="196" y="317"/>
                    <a:pt x="196" y="317"/>
                  </a:cubicBezTo>
                  <a:cubicBezTo>
                    <a:pt x="177" y="336"/>
                    <a:pt x="165" y="362"/>
                    <a:pt x="163" y="389"/>
                  </a:cubicBezTo>
                  <a:cubicBezTo>
                    <a:pt x="162" y="406"/>
                    <a:pt x="175" y="420"/>
                    <a:pt x="191" y="421"/>
                  </a:cubicBezTo>
                  <a:cubicBezTo>
                    <a:pt x="208" y="422"/>
                    <a:pt x="222" y="410"/>
                    <a:pt x="223" y="393"/>
                  </a:cubicBezTo>
                  <a:cubicBezTo>
                    <a:pt x="224" y="380"/>
                    <a:pt x="229" y="368"/>
                    <a:pt x="238" y="359"/>
                  </a:cubicBezTo>
                  <a:cubicBezTo>
                    <a:pt x="359" y="238"/>
                    <a:pt x="359" y="238"/>
                    <a:pt x="359" y="238"/>
                  </a:cubicBezTo>
                  <a:cubicBezTo>
                    <a:pt x="379" y="219"/>
                    <a:pt x="410" y="218"/>
                    <a:pt x="431" y="236"/>
                  </a:cubicBezTo>
                  <a:cubicBezTo>
                    <a:pt x="590" y="373"/>
                    <a:pt x="590" y="373"/>
                    <a:pt x="590" y="373"/>
                  </a:cubicBezTo>
                  <a:cubicBezTo>
                    <a:pt x="599" y="381"/>
                    <a:pt x="612" y="382"/>
                    <a:pt x="623" y="377"/>
                  </a:cubicBezTo>
                  <a:cubicBezTo>
                    <a:pt x="648" y="364"/>
                    <a:pt x="675" y="353"/>
                    <a:pt x="702" y="344"/>
                  </a:cubicBezTo>
                  <a:cubicBezTo>
                    <a:pt x="713" y="340"/>
                    <a:pt x="721" y="330"/>
                    <a:pt x="722" y="318"/>
                  </a:cubicBezTo>
                  <a:cubicBezTo>
                    <a:pt x="738" y="109"/>
                    <a:pt x="738" y="109"/>
                    <a:pt x="738" y="109"/>
                  </a:cubicBezTo>
                  <a:cubicBezTo>
                    <a:pt x="740" y="81"/>
                    <a:pt x="763" y="60"/>
                    <a:pt x="790" y="60"/>
                  </a:cubicBezTo>
                  <a:cubicBezTo>
                    <a:pt x="961" y="60"/>
                    <a:pt x="961" y="60"/>
                    <a:pt x="961" y="60"/>
                  </a:cubicBezTo>
                  <a:cubicBezTo>
                    <a:pt x="989" y="60"/>
                    <a:pt x="1012" y="81"/>
                    <a:pt x="1014" y="109"/>
                  </a:cubicBezTo>
                  <a:cubicBezTo>
                    <a:pt x="1029" y="318"/>
                    <a:pt x="1029" y="318"/>
                    <a:pt x="1029" y="318"/>
                  </a:cubicBezTo>
                  <a:cubicBezTo>
                    <a:pt x="1030" y="330"/>
                    <a:pt x="1038" y="340"/>
                    <a:pt x="1050" y="344"/>
                  </a:cubicBezTo>
                  <a:cubicBezTo>
                    <a:pt x="1077" y="353"/>
                    <a:pt x="1104" y="364"/>
                    <a:pt x="1129" y="377"/>
                  </a:cubicBezTo>
                  <a:cubicBezTo>
                    <a:pt x="1140" y="382"/>
                    <a:pt x="1153" y="381"/>
                    <a:pt x="1162" y="373"/>
                  </a:cubicBezTo>
                  <a:cubicBezTo>
                    <a:pt x="1321" y="236"/>
                    <a:pt x="1321" y="236"/>
                    <a:pt x="1321" y="236"/>
                  </a:cubicBezTo>
                  <a:cubicBezTo>
                    <a:pt x="1342" y="218"/>
                    <a:pt x="1373" y="219"/>
                    <a:pt x="1392" y="238"/>
                  </a:cubicBezTo>
                  <a:cubicBezTo>
                    <a:pt x="1513" y="359"/>
                    <a:pt x="1513" y="359"/>
                    <a:pt x="1513" y="359"/>
                  </a:cubicBezTo>
                  <a:cubicBezTo>
                    <a:pt x="1533" y="379"/>
                    <a:pt x="1534" y="410"/>
                    <a:pt x="1516" y="431"/>
                  </a:cubicBezTo>
                  <a:cubicBezTo>
                    <a:pt x="1379" y="590"/>
                    <a:pt x="1379" y="590"/>
                    <a:pt x="1379" y="590"/>
                  </a:cubicBezTo>
                  <a:cubicBezTo>
                    <a:pt x="1371" y="599"/>
                    <a:pt x="1370" y="612"/>
                    <a:pt x="1375" y="623"/>
                  </a:cubicBezTo>
                  <a:cubicBezTo>
                    <a:pt x="1388" y="648"/>
                    <a:pt x="1399" y="675"/>
                    <a:pt x="1408" y="702"/>
                  </a:cubicBezTo>
                  <a:cubicBezTo>
                    <a:pt x="1411" y="713"/>
                    <a:pt x="1422" y="721"/>
                    <a:pt x="1434" y="722"/>
                  </a:cubicBezTo>
                  <a:cubicBezTo>
                    <a:pt x="1643" y="738"/>
                    <a:pt x="1643" y="738"/>
                    <a:pt x="1643" y="738"/>
                  </a:cubicBezTo>
                  <a:cubicBezTo>
                    <a:pt x="1670" y="740"/>
                    <a:pt x="1692" y="763"/>
                    <a:pt x="1692" y="790"/>
                  </a:cubicBezTo>
                  <a:cubicBezTo>
                    <a:pt x="1692" y="954"/>
                    <a:pt x="1692" y="954"/>
                    <a:pt x="1692" y="954"/>
                  </a:cubicBezTo>
                  <a:cubicBezTo>
                    <a:pt x="1626" y="928"/>
                    <a:pt x="1555" y="913"/>
                    <a:pt x="1481" y="913"/>
                  </a:cubicBezTo>
                  <a:cubicBezTo>
                    <a:pt x="1389" y="913"/>
                    <a:pt x="1302" y="935"/>
                    <a:pt x="1226" y="974"/>
                  </a:cubicBezTo>
                  <a:cubicBezTo>
                    <a:pt x="1234" y="942"/>
                    <a:pt x="1239" y="909"/>
                    <a:pt x="1239" y="876"/>
                  </a:cubicBezTo>
                  <a:cubicBezTo>
                    <a:pt x="1239" y="676"/>
                    <a:pt x="1076" y="513"/>
                    <a:pt x="876" y="513"/>
                  </a:cubicBezTo>
                  <a:cubicBezTo>
                    <a:pt x="676" y="513"/>
                    <a:pt x="513" y="676"/>
                    <a:pt x="513" y="876"/>
                  </a:cubicBezTo>
                  <a:cubicBezTo>
                    <a:pt x="513" y="1076"/>
                    <a:pt x="676" y="1239"/>
                    <a:pt x="876" y="1239"/>
                  </a:cubicBezTo>
                  <a:cubicBezTo>
                    <a:pt x="909" y="1239"/>
                    <a:pt x="942" y="1234"/>
                    <a:pt x="974" y="1226"/>
                  </a:cubicBezTo>
                  <a:cubicBezTo>
                    <a:pt x="935" y="1302"/>
                    <a:pt x="913" y="1389"/>
                    <a:pt x="913" y="1481"/>
                  </a:cubicBezTo>
                  <a:cubicBezTo>
                    <a:pt x="913" y="1555"/>
                    <a:pt x="928" y="1626"/>
                    <a:pt x="954" y="1692"/>
                  </a:cubicBezTo>
                  <a:cubicBezTo>
                    <a:pt x="790" y="1692"/>
                    <a:pt x="790" y="1692"/>
                    <a:pt x="790" y="1692"/>
                  </a:cubicBezTo>
                  <a:cubicBezTo>
                    <a:pt x="763" y="1692"/>
                    <a:pt x="740" y="1670"/>
                    <a:pt x="738" y="1643"/>
                  </a:cubicBezTo>
                  <a:cubicBezTo>
                    <a:pt x="722" y="1434"/>
                    <a:pt x="722" y="1434"/>
                    <a:pt x="722" y="1434"/>
                  </a:cubicBezTo>
                  <a:cubicBezTo>
                    <a:pt x="721" y="1422"/>
                    <a:pt x="713" y="1411"/>
                    <a:pt x="702" y="1408"/>
                  </a:cubicBezTo>
                  <a:cubicBezTo>
                    <a:pt x="675" y="1399"/>
                    <a:pt x="648" y="1388"/>
                    <a:pt x="623" y="1375"/>
                  </a:cubicBezTo>
                  <a:cubicBezTo>
                    <a:pt x="612" y="1370"/>
                    <a:pt x="599" y="1371"/>
                    <a:pt x="590" y="1379"/>
                  </a:cubicBezTo>
                  <a:cubicBezTo>
                    <a:pt x="431" y="1516"/>
                    <a:pt x="431" y="1516"/>
                    <a:pt x="431" y="1516"/>
                  </a:cubicBezTo>
                  <a:cubicBezTo>
                    <a:pt x="410" y="1534"/>
                    <a:pt x="379" y="1533"/>
                    <a:pt x="359" y="1513"/>
                  </a:cubicBezTo>
                  <a:cubicBezTo>
                    <a:pt x="238" y="1392"/>
                    <a:pt x="238" y="1392"/>
                    <a:pt x="238" y="1392"/>
                  </a:cubicBezTo>
                  <a:cubicBezTo>
                    <a:pt x="219" y="1373"/>
                    <a:pt x="218" y="1342"/>
                    <a:pt x="236" y="1321"/>
                  </a:cubicBezTo>
                  <a:cubicBezTo>
                    <a:pt x="373" y="1162"/>
                    <a:pt x="373" y="1162"/>
                    <a:pt x="373" y="1162"/>
                  </a:cubicBezTo>
                  <a:cubicBezTo>
                    <a:pt x="381" y="1153"/>
                    <a:pt x="382" y="1140"/>
                    <a:pt x="377" y="1129"/>
                  </a:cubicBezTo>
                  <a:cubicBezTo>
                    <a:pt x="364" y="1103"/>
                    <a:pt x="353" y="1077"/>
                    <a:pt x="344" y="1050"/>
                  </a:cubicBezTo>
                  <a:cubicBezTo>
                    <a:pt x="340" y="1038"/>
                    <a:pt x="330" y="1030"/>
                    <a:pt x="318" y="1029"/>
                  </a:cubicBezTo>
                  <a:cubicBezTo>
                    <a:pt x="109" y="1014"/>
                    <a:pt x="109" y="1014"/>
                    <a:pt x="109" y="1014"/>
                  </a:cubicBezTo>
                  <a:cubicBezTo>
                    <a:pt x="81" y="1012"/>
                    <a:pt x="60" y="989"/>
                    <a:pt x="60" y="961"/>
                  </a:cubicBezTo>
                  <a:cubicBezTo>
                    <a:pt x="60" y="790"/>
                    <a:pt x="60" y="790"/>
                    <a:pt x="60" y="790"/>
                  </a:cubicBezTo>
                  <a:cubicBezTo>
                    <a:pt x="60" y="763"/>
                    <a:pt x="81" y="740"/>
                    <a:pt x="109" y="738"/>
                  </a:cubicBezTo>
                  <a:cubicBezTo>
                    <a:pt x="318" y="722"/>
                    <a:pt x="318" y="722"/>
                    <a:pt x="318" y="722"/>
                  </a:cubicBezTo>
                  <a:cubicBezTo>
                    <a:pt x="330" y="721"/>
                    <a:pt x="340" y="713"/>
                    <a:pt x="344" y="702"/>
                  </a:cubicBezTo>
                  <a:cubicBezTo>
                    <a:pt x="353" y="675"/>
                    <a:pt x="364" y="648"/>
                    <a:pt x="377" y="623"/>
                  </a:cubicBezTo>
                  <a:cubicBezTo>
                    <a:pt x="382" y="612"/>
                    <a:pt x="381" y="599"/>
                    <a:pt x="373" y="590"/>
                  </a:cubicBezTo>
                  <a:cubicBezTo>
                    <a:pt x="285" y="488"/>
                    <a:pt x="285" y="488"/>
                    <a:pt x="285" y="488"/>
                  </a:cubicBezTo>
                  <a:cubicBezTo>
                    <a:pt x="274" y="475"/>
                    <a:pt x="255" y="474"/>
                    <a:pt x="242" y="485"/>
                  </a:cubicBezTo>
                  <a:cubicBezTo>
                    <a:pt x="230" y="495"/>
                    <a:pt x="228" y="514"/>
                    <a:pt x="239" y="527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307" y="630"/>
                    <a:pt x="300" y="647"/>
                    <a:pt x="294" y="664"/>
                  </a:cubicBezTo>
                  <a:cubicBezTo>
                    <a:pt x="104" y="678"/>
                    <a:pt x="104" y="678"/>
                    <a:pt x="104" y="678"/>
                  </a:cubicBezTo>
                  <a:cubicBezTo>
                    <a:pt x="46" y="682"/>
                    <a:pt x="0" y="732"/>
                    <a:pt x="0" y="790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1020"/>
                    <a:pt x="46" y="1069"/>
                    <a:pt x="104" y="1074"/>
                  </a:cubicBezTo>
                  <a:cubicBezTo>
                    <a:pt x="294" y="1088"/>
                    <a:pt x="294" y="1088"/>
                    <a:pt x="294" y="1088"/>
                  </a:cubicBezTo>
                  <a:cubicBezTo>
                    <a:pt x="300" y="1105"/>
                    <a:pt x="307" y="1121"/>
                    <a:pt x="314" y="1138"/>
                  </a:cubicBezTo>
                  <a:cubicBezTo>
                    <a:pt x="190" y="1282"/>
                    <a:pt x="190" y="1282"/>
                    <a:pt x="190" y="1282"/>
                  </a:cubicBezTo>
                  <a:cubicBezTo>
                    <a:pt x="152" y="1326"/>
                    <a:pt x="155" y="1393"/>
                    <a:pt x="196" y="1435"/>
                  </a:cubicBezTo>
                  <a:cubicBezTo>
                    <a:pt x="317" y="1556"/>
                    <a:pt x="317" y="1556"/>
                    <a:pt x="317" y="1556"/>
                  </a:cubicBezTo>
                  <a:cubicBezTo>
                    <a:pt x="358" y="1597"/>
                    <a:pt x="426" y="1600"/>
                    <a:pt x="470" y="1561"/>
                  </a:cubicBezTo>
                  <a:cubicBezTo>
                    <a:pt x="614" y="1437"/>
                    <a:pt x="614" y="1437"/>
                    <a:pt x="614" y="1437"/>
                  </a:cubicBezTo>
                  <a:cubicBezTo>
                    <a:pt x="630" y="1445"/>
                    <a:pt x="647" y="1452"/>
                    <a:pt x="664" y="1458"/>
                  </a:cubicBezTo>
                  <a:cubicBezTo>
                    <a:pt x="678" y="1647"/>
                    <a:pt x="678" y="1647"/>
                    <a:pt x="678" y="1647"/>
                  </a:cubicBezTo>
                  <a:cubicBezTo>
                    <a:pt x="682" y="1706"/>
                    <a:pt x="732" y="1752"/>
                    <a:pt x="790" y="1752"/>
                  </a:cubicBezTo>
                  <a:cubicBezTo>
                    <a:pt x="961" y="1752"/>
                    <a:pt x="961" y="1752"/>
                    <a:pt x="961" y="1752"/>
                  </a:cubicBezTo>
                  <a:cubicBezTo>
                    <a:pt x="968" y="1752"/>
                    <a:pt x="975" y="1751"/>
                    <a:pt x="981" y="1750"/>
                  </a:cubicBezTo>
                  <a:cubicBezTo>
                    <a:pt x="1077" y="1927"/>
                    <a:pt x="1265" y="2048"/>
                    <a:pt x="1481" y="2048"/>
                  </a:cubicBezTo>
                  <a:cubicBezTo>
                    <a:pt x="1615" y="2048"/>
                    <a:pt x="1745" y="2000"/>
                    <a:pt x="1847" y="1914"/>
                  </a:cubicBezTo>
                  <a:cubicBezTo>
                    <a:pt x="1860" y="1903"/>
                    <a:pt x="1861" y="1884"/>
                    <a:pt x="1851" y="1872"/>
                  </a:cubicBezTo>
                  <a:cubicBezTo>
                    <a:pt x="1840" y="1859"/>
                    <a:pt x="1821" y="1857"/>
                    <a:pt x="1808" y="1868"/>
                  </a:cubicBezTo>
                  <a:cubicBezTo>
                    <a:pt x="1717" y="1945"/>
                    <a:pt x="1601" y="1988"/>
                    <a:pt x="1481" y="1988"/>
                  </a:cubicBezTo>
                  <a:cubicBezTo>
                    <a:pt x="1201" y="1988"/>
                    <a:pt x="973" y="1760"/>
                    <a:pt x="973" y="1481"/>
                  </a:cubicBezTo>
                  <a:cubicBezTo>
                    <a:pt x="973" y="1201"/>
                    <a:pt x="1201" y="973"/>
                    <a:pt x="1481" y="973"/>
                  </a:cubicBezTo>
                  <a:cubicBezTo>
                    <a:pt x="1760" y="973"/>
                    <a:pt x="1988" y="1201"/>
                    <a:pt x="1988" y="1481"/>
                  </a:cubicBezTo>
                  <a:cubicBezTo>
                    <a:pt x="1988" y="1584"/>
                    <a:pt x="1957" y="1683"/>
                    <a:pt x="1899" y="1768"/>
                  </a:cubicBezTo>
                  <a:cubicBezTo>
                    <a:pt x="1889" y="1782"/>
                    <a:pt x="1893" y="1801"/>
                    <a:pt x="1906" y="1810"/>
                  </a:cubicBezTo>
                  <a:cubicBezTo>
                    <a:pt x="1920" y="1819"/>
                    <a:pt x="1939" y="1816"/>
                    <a:pt x="1948" y="1802"/>
                  </a:cubicBezTo>
                  <a:cubicBezTo>
                    <a:pt x="2013" y="1707"/>
                    <a:pt x="2048" y="1596"/>
                    <a:pt x="2048" y="1481"/>
                  </a:cubicBezTo>
                  <a:cubicBezTo>
                    <a:pt x="2048" y="1265"/>
                    <a:pt x="1927" y="1077"/>
                    <a:pt x="1750" y="981"/>
                  </a:cubicBezTo>
                  <a:close/>
                  <a:moveTo>
                    <a:pt x="1137" y="1029"/>
                  </a:moveTo>
                  <a:cubicBezTo>
                    <a:pt x="1097" y="1060"/>
                    <a:pt x="1060" y="1097"/>
                    <a:pt x="1029" y="1137"/>
                  </a:cubicBezTo>
                  <a:cubicBezTo>
                    <a:pt x="983" y="1165"/>
                    <a:pt x="930" y="1179"/>
                    <a:pt x="876" y="1179"/>
                  </a:cubicBezTo>
                  <a:cubicBezTo>
                    <a:pt x="709" y="1179"/>
                    <a:pt x="573" y="1043"/>
                    <a:pt x="573" y="876"/>
                  </a:cubicBezTo>
                  <a:cubicBezTo>
                    <a:pt x="573" y="709"/>
                    <a:pt x="709" y="573"/>
                    <a:pt x="876" y="573"/>
                  </a:cubicBezTo>
                  <a:cubicBezTo>
                    <a:pt x="1043" y="573"/>
                    <a:pt x="1179" y="709"/>
                    <a:pt x="1179" y="876"/>
                  </a:cubicBezTo>
                  <a:cubicBezTo>
                    <a:pt x="1179" y="930"/>
                    <a:pt x="1165" y="983"/>
                    <a:pt x="1137" y="1029"/>
                  </a:cubicBezTo>
                  <a:close/>
                  <a:moveTo>
                    <a:pt x="1500" y="1865"/>
                  </a:moveTo>
                  <a:cubicBezTo>
                    <a:pt x="1520" y="1865"/>
                    <a:pt x="1537" y="1848"/>
                    <a:pt x="1537" y="1828"/>
                  </a:cubicBezTo>
                  <a:cubicBezTo>
                    <a:pt x="1537" y="1750"/>
                    <a:pt x="1537" y="1750"/>
                    <a:pt x="1537" y="1750"/>
                  </a:cubicBezTo>
                  <a:cubicBezTo>
                    <a:pt x="1561" y="1750"/>
                    <a:pt x="1561" y="1750"/>
                    <a:pt x="1561" y="1750"/>
                  </a:cubicBezTo>
                  <a:cubicBezTo>
                    <a:pt x="1643" y="1750"/>
                    <a:pt x="1710" y="1684"/>
                    <a:pt x="1710" y="1602"/>
                  </a:cubicBezTo>
                  <a:cubicBezTo>
                    <a:pt x="1710" y="1520"/>
                    <a:pt x="1643" y="1453"/>
                    <a:pt x="1561" y="1453"/>
                  </a:cubicBezTo>
                  <a:cubicBezTo>
                    <a:pt x="1438" y="1453"/>
                    <a:pt x="1438" y="1453"/>
                    <a:pt x="1438" y="1453"/>
                  </a:cubicBezTo>
                  <a:cubicBezTo>
                    <a:pt x="1397" y="1453"/>
                    <a:pt x="1364" y="1420"/>
                    <a:pt x="1364" y="1379"/>
                  </a:cubicBezTo>
                  <a:cubicBezTo>
                    <a:pt x="1364" y="1338"/>
                    <a:pt x="1397" y="1305"/>
                    <a:pt x="1438" y="1305"/>
                  </a:cubicBezTo>
                  <a:cubicBezTo>
                    <a:pt x="1655" y="1305"/>
                    <a:pt x="1655" y="1305"/>
                    <a:pt x="1655" y="1305"/>
                  </a:cubicBezTo>
                  <a:cubicBezTo>
                    <a:pt x="1675" y="1305"/>
                    <a:pt x="1692" y="1288"/>
                    <a:pt x="1692" y="1268"/>
                  </a:cubicBezTo>
                  <a:cubicBezTo>
                    <a:pt x="1692" y="1247"/>
                    <a:pt x="1675" y="1231"/>
                    <a:pt x="1655" y="1231"/>
                  </a:cubicBezTo>
                  <a:cubicBezTo>
                    <a:pt x="1537" y="1231"/>
                    <a:pt x="1537" y="1231"/>
                    <a:pt x="1537" y="1231"/>
                  </a:cubicBezTo>
                  <a:cubicBezTo>
                    <a:pt x="1537" y="1153"/>
                    <a:pt x="1537" y="1153"/>
                    <a:pt x="1537" y="1153"/>
                  </a:cubicBezTo>
                  <a:cubicBezTo>
                    <a:pt x="1537" y="1133"/>
                    <a:pt x="1520" y="1116"/>
                    <a:pt x="1500" y="1116"/>
                  </a:cubicBezTo>
                  <a:cubicBezTo>
                    <a:pt x="1479" y="1116"/>
                    <a:pt x="1463" y="1133"/>
                    <a:pt x="1463" y="1153"/>
                  </a:cubicBezTo>
                  <a:cubicBezTo>
                    <a:pt x="1463" y="1231"/>
                    <a:pt x="1463" y="1231"/>
                    <a:pt x="1463" y="1231"/>
                  </a:cubicBezTo>
                  <a:cubicBezTo>
                    <a:pt x="1438" y="1231"/>
                    <a:pt x="1438" y="1231"/>
                    <a:pt x="1438" y="1231"/>
                  </a:cubicBezTo>
                  <a:cubicBezTo>
                    <a:pt x="1356" y="1231"/>
                    <a:pt x="1290" y="1297"/>
                    <a:pt x="1290" y="1379"/>
                  </a:cubicBezTo>
                  <a:cubicBezTo>
                    <a:pt x="1290" y="1461"/>
                    <a:pt x="1356" y="1527"/>
                    <a:pt x="1438" y="1527"/>
                  </a:cubicBezTo>
                  <a:cubicBezTo>
                    <a:pt x="1561" y="1527"/>
                    <a:pt x="1561" y="1527"/>
                    <a:pt x="1561" y="1527"/>
                  </a:cubicBezTo>
                  <a:cubicBezTo>
                    <a:pt x="1602" y="1527"/>
                    <a:pt x="1636" y="1561"/>
                    <a:pt x="1636" y="1602"/>
                  </a:cubicBezTo>
                  <a:cubicBezTo>
                    <a:pt x="1636" y="1643"/>
                    <a:pt x="1602" y="1676"/>
                    <a:pt x="1561" y="1676"/>
                  </a:cubicBezTo>
                  <a:cubicBezTo>
                    <a:pt x="1344" y="1676"/>
                    <a:pt x="1344" y="1676"/>
                    <a:pt x="1344" y="1676"/>
                  </a:cubicBezTo>
                  <a:cubicBezTo>
                    <a:pt x="1324" y="1676"/>
                    <a:pt x="1307" y="1693"/>
                    <a:pt x="1307" y="1713"/>
                  </a:cubicBezTo>
                  <a:cubicBezTo>
                    <a:pt x="1307" y="1734"/>
                    <a:pt x="1324" y="1750"/>
                    <a:pt x="1344" y="1750"/>
                  </a:cubicBezTo>
                  <a:cubicBezTo>
                    <a:pt x="1463" y="1750"/>
                    <a:pt x="1463" y="1750"/>
                    <a:pt x="1463" y="1750"/>
                  </a:cubicBezTo>
                  <a:cubicBezTo>
                    <a:pt x="1463" y="1828"/>
                    <a:pt x="1463" y="1828"/>
                    <a:pt x="1463" y="1828"/>
                  </a:cubicBezTo>
                  <a:cubicBezTo>
                    <a:pt x="1463" y="1848"/>
                    <a:pt x="1479" y="1865"/>
                    <a:pt x="1500" y="1865"/>
                  </a:cubicBezTo>
                  <a:close/>
                </a:path>
              </a:pathLst>
            </a:custGeom>
            <a:solidFill>
              <a:srgbClr val="2550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 sz="16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3ACE7B5-338E-4CC8-A3EC-E9113943FC87}"/>
                </a:ext>
              </a:extLst>
            </p:cNvPr>
            <p:cNvSpPr txBox="1"/>
            <p:nvPr/>
          </p:nvSpPr>
          <p:spPr>
            <a:xfrm>
              <a:off x="8205892" y="482685"/>
              <a:ext cx="1314443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255083"/>
                  </a:solidFill>
                </a:rPr>
                <a:t>Measure 2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255083"/>
                  </a:solidFill>
                </a:rPr>
                <a:t>Operating</a:t>
              </a:r>
              <a:br>
                <a:rPr lang="en-US" dirty="0">
                  <a:solidFill>
                    <a:srgbClr val="255083"/>
                  </a:solidFill>
                </a:rPr>
              </a:br>
              <a:r>
                <a:rPr lang="en-US" dirty="0">
                  <a:solidFill>
                    <a:srgbClr val="255083"/>
                  </a:solidFill>
                  <a:latin typeface="+mj-lt"/>
                </a:rPr>
                <a:t>Cash Flow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30065D9-14F8-4CD4-A653-955F37E9CEF2}"/>
                </a:ext>
              </a:extLst>
            </p:cNvPr>
            <p:cNvSpPr txBox="1"/>
            <p:nvPr/>
          </p:nvSpPr>
          <p:spPr>
            <a:xfrm>
              <a:off x="10553754" y="482685"/>
              <a:ext cx="1314443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>
                  <a:solidFill>
                    <a:srgbClr val="061C33"/>
                  </a:solidFill>
                </a:rPr>
                <a:t>Measure 3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61C33"/>
                  </a:solidFill>
                </a:rPr>
                <a:t>Marginal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061C33"/>
                  </a:solidFill>
                  <a:latin typeface="+mj-lt"/>
                </a:rPr>
                <a:t>Cash Flow</a:t>
              </a:r>
            </a:p>
          </p:txBody>
        </p:sp>
      </p:grpSp>
      <p:sp>
        <p:nvSpPr>
          <p:cNvPr id="49" name="object 2">
            <a:extLst>
              <a:ext uri="{FF2B5EF4-FFF2-40B4-BE49-F238E27FC236}">
                <a16:creationId xmlns:a16="http://schemas.microsoft.com/office/drawing/2014/main" id="{2DBCAB70-4866-46D0-BA67-9FF541A50417}"/>
              </a:ext>
            </a:extLst>
          </p:cNvPr>
          <p:cNvSpPr txBox="1">
            <a:spLocks/>
          </p:cNvSpPr>
          <p:nvPr/>
        </p:nvSpPr>
        <p:spPr>
          <a:xfrm>
            <a:off x="0" y="1714449"/>
            <a:ext cx="8399283" cy="748849"/>
          </a:xfrm>
          <a:prstGeom prst="rect">
            <a:avLst/>
          </a:prstGeom>
        </p:spPr>
        <p:txBody>
          <a:bodyPr vert="horz" wrap="square" lIns="0" tIns="33825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marR="6765" algn="ctr">
              <a:lnSpc>
                <a:spcPct val="90000"/>
              </a:lnSpc>
              <a:spcBef>
                <a:spcPts val="266"/>
              </a:spcBef>
              <a:tabLst>
                <a:tab pos="1561032" algn="l"/>
              </a:tabLst>
            </a:pPr>
            <a:r>
              <a:rPr lang="en-ZA" sz="4800" b="1" kern="0" dirty="0">
                <a:solidFill>
                  <a:srgbClr val="5089CE"/>
                </a:solidFill>
              </a:rPr>
              <a:t>Marginal </a:t>
            </a:r>
            <a:r>
              <a:rPr lang="en-ZA" sz="4800" b="1" kern="0" dirty="0">
                <a:solidFill>
                  <a:srgbClr val="061C33"/>
                </a:solidFill>
                <a:latin typeface="+mn-lt"/>
              </a:rPr>
              <a:t>C</a:t>
            </a:r>
            <a:r>
              <a:rPr lang="en-ZA" sz="4800" kern="0" dirty="0">
                <a:solidFill>
                  <a:srgbClr val="061C33"/>
                </a:solidFill>
                <a:latin typeface="+mn-lt"/>
              </a:rPr>
              <a:t>ash Flow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E43CD2-BC1A-425F-AB8E-CBAFDEC57A6C}"/>
              </a:ext>
            </a:extLst>
          </p:cNvPr>
          <p:cNvSpPr txBox="1"/>
          <p:nvPr/>
        </p:nvSpPr>
        <p:spPr>
          <a:xfrm>
            <a:off x="470485" y="5174401"/>
            <a:ext cx="1885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61C33"/>
                </a:solidFill>
              </a:rPr>
              <a:t>Most companies only look at their Gross Margin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D3CDF53-8194-4B0E-B6E7-F16AA97E0681}"/>
              </a:ext>
            </a:extLst>
          </p:cNvPr>
          <p:cNvSpPr txBox="1"/>
          <p:nvPr/>
        </p:nvSpPr>
        <p:spPr>
          <a:xfrm>
            <a:off x="3277940" y="5174401"/>
            <a:ext cx="1971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61C33"/>
                </a:solidFill>
              </a:rPr>
              <a:t>You cannot grow without needing Chapter 2 Working Capital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692C6FD-BEBB-47DD-8546-7C290447CF7A}"/>
              </a:ext>
            </a:extLst>
          </p:cNvPr>
          <p:cNvSpPr txBox="1"/>
          <p:nvPr/>
        </p:nvSpPr>
        <p:spPr>
          <a:xfrm>
            <a:off x="5972403" y="5174401"/>
            <a:ext cx="21388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61C33"/>
                </a:solidFill>
              </a:rPr>
              <a:t>Marginal Cash Flow takes both Gross Margin and Working Capital into account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26760B-E226-48ED-A4BA-1E74BBC35296}"/>
              </a:ext>
            </a:extLst>
          </p:cNvPr>
          <p:cNvGrpSpPr/>
          <p:nvPr/>
        </p:nvGrpSpPr>
        <p:grpSpPr>
          <a:xfrm>
            <a:off x="775380" y="3911596"/>
            <a:ext cx="1257300" cy="1257300"/>
            <a:chOff x="1076325" y="3764863"/>
            <a:chExt cx="1257300" cy="12573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B93F100-A9A6-4870-905A-EE9421B075CF}"/>
                </a:ext>
              </a:extLst>
            </p:cNvPr>
            <p:cNvSpPr/>
            <p:nvPr/>
          </p:nvSpPr>
          <p:spPr>
            <a:xfrm>
              <a:off x="1076325" y="3764863"/>
              <a:ext cx="1257300" cy="1257300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67" name="Group 24">
              <a:extLst>
                <a:ext uri="{FF2B5EF4-FFF2-40B4-BE49-F238E27FC236}">
                  <a16:creationId xmlns:a16="http://schemas.microsoft.com/office/drawing/2014/main" id="{6A46E491-F77F-4E80-BC4C-025676B80C0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61982" y="4138561"/>
              <a:ext cx="885987" cy="509905"/>
              <a:chOff x="1397" y="749"/>
              <a:chExt cx="4886" cy="2812"/>
            </a:xfrm>
            <a:solidFill>
              <a:schemeClr val="bg1"/>
            </a:solidFill>
          </p:grpSpPr>
          <p:sp>
            <p:nvSpPr>
              <p:cNvPr id="68" name="Freeform 25">
                <a:extLst>
                  <a:ext uri="{FF2B5EF4-FFF2-40B4-BE49-F238E27FC236}">
                    <a16:creationId xmlns:a16="http://schemas.microsoft.com/office/drawing/2014/main" id="{63F7568D-E6A0-419F-A8B5-751DAF49C8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83" y="1139"/>
                <a:ext cx="2018" cy="2023"/>
              </a:xfrm>
              <a:custGeom>
                <a:avLst/>
                <a:gdLst>
                  <a:gd name="T0" fmla="*/ 425 w 850"/>
                  <a:gd name="T1" fmla="*/ 0 h 851"/>
                  <a:gd name="T2" fmla="*/ 0 w 850"/>
                  <a:gd name="T3" fmla="*/ 425 h 851"/>
                  <a:gd name="T4" fmla="*/ 425 w 850"/>
                  <a:gd name="T5" fmla="*/ 851 h 851"/>
                  <a:gd name="T6" fmla="*/ 850 w 850"/>
                  <a:gd name="T7" fmla="*/ 425 h 851"/>
                  <a:gd name="T8" fmla="*/ 425 w 850"/>
                  <a:gd name="T9" fmla="*/ 0 h 851"/>
                  <a:gd name="T10" fmla="*/ 425 w 850"/>
                  <a:gd name="T11" fmla="*/ 782 h 851"/>
                  <a:gd name="T12" fmla="*/ 69 w 850"/>
                  <a:gd name="T13" fmla="*/ 425 h 851"/>
                  <a:gd name="T14" fmla="*/ 425 w 850"/>
                  <a:gd name="T15" fmla="*/ 69 h 851"/>
                  <a:gd name="T16" fmla="*/ 781 w 850"/>
                  <a:gd name="T17" fmla="*/ 425 h 851"/>
                  <a:gd name="T18" fmla="*/ 425 w 850"/>
                  <a:gd name="T19" fmla="*/ 782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0" h="851">
                    <a:moveTo>
                      <a:pt x="425" y="0"/>
                    </a:moveTo>
                    <a:cubicBezTo>
                      <a:pt x="191" y="0"/>
                      <a:pt x="0" y="191"/>
                      <a:pt x="0" y="425"/>
                    </a:cubicBezTo>
                    <a:cubicBezTo>
                      <a:pt x="0" y="660"/>
                      <a:pt x="191" y="851"/>
                      <a:pt x="425" y="851"/>
                    </a:cubicBezTo>
                    <a:cubicBezTo>
                      <a:pt x="659" y="851"/>
                      <a:pt x="850" y="660"/>
                      <a:pt x="850" y="425"/>
                    </a:cubicBezTo>
                    <a:cubicBezTo>
                      <a:pt x="850" y="191"/>
                      <a:pt x="659" y="0"/>
                      <a:pt x="425" y="0"/>
                    </a:cubicBezTo>
                    <a:close/>
                    <a:moveTo>
                      <a:pt x="425" y="782"/>
                    </a:moveTo>
                    <a:cubicBezTo>
                      <a:pt x="229" y="782"/>
                      <a:pt x="69" y="622"/>
                      <a:pt x="69" y="425"/>
                    </a:cubicBezTo>
                    <a:cubicBezTo>
                      <a:pt x="69" y="229"/>
                      <a:pt x="229" y="69"/>
                      <a:pt x="425" y="69"/>
                    </a:cubicBezTo>
                    <a:cubicBezTo>
                      <a:pt x="622" y="69"/>
                      <a:pt x="781" y="229"/>
                      <a:pt x="781" y="425"/>
                    </a:cubicBezTo>
                    <a:cubicBezTo>
                      <a:pt x="781" y="622"/>
                      <a:pt x="622" y="782"/>
                      <a:pt x="425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69" name="Freeform 26">
                <a:extLst>
                  <a:ext uri="{FF2B5EF4-FFF2-40B4-BE49-F238E27FC236}">
                    <a16:creationId xmlns:a16="http://schemas.microsoft.com/office/drawing/2014/main" id="{8D78FA88-BD7E-4CEE-88BA-3E65AE4E8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1484"/>
                <a:ext cx="760" cy="1333"/>
              </a:xfrm>
              <a:custGeom>
                <a:avLst/>
                <a:gdLst>
                  <a:gd name="T0" fmla="*/ 205 w 320"/>
                  <a:gd name="T1" fmla="*/ 246 h 561"/>
                  <a:gd name="T2" fmla="*/ 115 w 320"/>
                  <a:gd name="T3" fmla="*/ 246 h 561"/>
                  <a:gd name="T4" fmla="*/ 68 w 320"/>
                  <a:gd name="T5" fmla="*/ 199 h 561"/>
                  <a:gd name="T6" fmla="*/ 115 w 320"/>
                  <a:gd name="T7" fmla="*/ 152 h 561"/>
                  <a:gd name="T8" fmla="*/ 273 w 320"/>
                  <a:gd name="T9" fmla="*/ 152 h 561"/>
                  <a:gd name="T10" fmla="*/ 308 w 320"/>
                  <a:gd name="T11" fmla="*/ 118 h 561"/>
                  <a:gd name="T12" fmla="*/ 273 w 320"/>
                  <a:gd name="T13" fmla="*/ 84 h 561"/>
                  <a:gd name="T14" fmla="*/ 194 w 320"/>
                  <a:gd name="T15" fmla="*/ 84 h 561"/>
                  <a:gd name="T16" fmla="*/ 194 w 320"/>
                  <a:gd name="T17" fmla="*/ 35 h 561"/>
                  <a:gd name="T18" fmla="*/ 160 w 320"/>
                  <a:gd name="T19" fmla="*/ 0 h 561"/>
                  <a:gd name="T20" fmla="*/ 126 w 320"/>
                  <a:gd name="T21" fmla="*/ 35 h 561"/>
                  <a:gd name="T22" fmla="*/ 126 w 320"/>
                  <a:gd name="T23" fmla="*/ 84 h 561"/>
                  <a:gd name="T24" fmla="*/ 115 w 320"/>
                  <a:gd name="T25" fmla="*/ 84 h 561"/>
                  <a:gd name="T26" fmla="*/ 0 w 320"/>
                  <a:gd name="T27" fmla="*/ 199 h 561"/>
                  <a:gd name="T28" fmla="*/ 115 w 320"/>
                  <a:gd name="T29" fmla="*/ 315 h 561"/>
                  <a:gd name="T30" fmla="*/ 205 w 320"/>
                  <a:gd name="T31" fmla="*/ 315 h 561"/>
                  <a:gd name="T32" fmla="*/ 252 w 320"/>
                  <a:gd name="T33" fmla="*/ 362 h 561"/>
                  <a:gd name="T34" fmla="*/ 205 w 320"/>
                  <a:gd name="T35" fmla="*/ 409 h 561"/>
                  <a:gd name="T36" fmla="*/ 47 w 320"/>
                  <a:gd name="T37" fmla="*/ 409 h 561"/>
                  <a:gd name="T38" fmla="*/ 13 w 320"/>
                  <a:gd name="T39" fmla="*/ 443 h 561"/>
                  <a:gd name="T40" fmla="*/ 47 w 320"/>
                  <a:gd name="T41" fmla="*/ 477 h 561"/>
                  <a:gd name="T42" fmla="*/ 126 w 320"/>
                  <a:gd name="T43" fmla="*/ 477 h 561"/>
                  <a:gd name="T44" fmla="*/ 126 w 320"/>
                  <a:gd name="T45" fmla="*/ 526 h 561"/>
                  <a:gd name="T46" fmla="*/ 160 w 320"/>
                  <a:gd name="T47" fmla="*/ 561 h 561"/>
                  <a:gd name="T48" fmla="*/ 194 w 320"/>
                  <a:gd name="T49" fmla="*/ 526 h 561"/>
                  <a:gd name="T50" fmla="*/ 194 w 320"/>
                  <a:gd name="T51" fmla="*/ 477 h 561"/>
                  <a:gd name="T52" fmla="*/ 205 w 320"/>
                  <a:gd name="T53" fmla="*/ 477 h 561"/>
                  <a:gd name="T54" fmla="*/ 320 w 320"/>
                  <a:gd name="T55" fmla="*/ 362 h 561"/>
                  <a:gd name="T56" fmla="*/ 205 w 320"/>
                  <a:gd name="T57" fmla="*/ 246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20" h="561">
                    <a:moveTo>
                      <a:pt x="205" y="246"/>
                    </a:moveTo>
                    <a:cubicBezTo>
                      <a:pt x="115" y="246"/>
                      <a:pt x="115" y="246"/>
                      <a:pt x="115" y="246"/>
                    </a:cubicBezTo>
                    <a:cubicBezTo>
                      <a:pt x="89" y="246"/>
                      <a:pt x="68" y="225"/>
                      <a:pt x="68" y="199"/>
                    </a:cubicBezTo>
                    <a:cubicBezTo>
                      <a:pt x="68" y="173"/>
                      <a:pt x="89" y="152"/>
                      <a:pt x="115" y="152"/>
                    </a:cubicBezTo>
                    <a:cubicBezTo>
                      <a:pt x="273" y="152"/>
                      <a:pt x="273" y="152"/>
                      <a:pt x="273" y="152"/>
                    </a:cubicBezTo>
                    <a:cubicBezTo>
                      <a:pt x="292" y="152"/>
                      <a:pt x="308" y="137"/>
                      <a:pt x="308" y="118"/>
                    </a:cubicBezTo>
                    <a:cubicBezTo>
                      <a:pt x="308" y="99"/>
                      <a:pt x="292" y="84"/>
                      <a:pt x="273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4" y="35"/>
                      <a:pt x="194" y="35"/>
                      <a:pt x="194" y="35"/>
                    </a:cubicBezTo>
                    <a:cubicBezTo>
                      <a:pt x="194" y="16"/>
                      <a:pt x="179" y="0"/>
                      <a:pt x="160" y="0"/>
                    </a:cubicBezTo>
                    <a:cubicBezTo>
                      <a:pt x="141" y="0"/>
                      <a:pt x="126" y="16"/>
                      <a:pt x="126" y="35"/>
                    </a:cubicBezTo>
                    <a:cubicBezTo>
                      <a:pt x="126" y="84"/>
                      <a:pt x="126" y="84"/>
                      <a:pt x="126" y="84"/>
                    </a:cubicBezTo>
                    <a:cubicBezTo>
                      <a:pt x="115" y="84"/>
                      <a:pt x="115" y="84"/>
                      <a:pt x="115" y="84"/>
                    </a:cubicBezTo>
                    <a:cubicBezTo>
                      <a:pt x="52" y="84"/>
                      <a:pt x="0" y="136"/>
                      <a:pt x="0" y="199"/>
                    </a:cubicBezTo>
                    <a:cubicBezTo>
                      <a:pt x="0" y="263"/>
                      <a:pt x="52" y="315"/>
                      <a:pt x="115" y="315"/>
                    </a:cubicBezTo>
                    <a:cubicBezTo>
                      <a:pt x="205" y="315"/>
                      <a:pt x="205" y="315"/>
                      <a:pt x="205" y="315"/>
                    </a:cubicBezTo>
                    <a:cubicBezTo>
                      <a:pt x="231" y="315"/>
                      <a:pt x="252" y="336"/>
                      <a:pt x="252" y="362"/>
                    </a:cubicBezTo>
                    <a:cubicBezTo>
                      <a:pt x="252" y="388"/>
                      <a:pt x="231" y="409"/>
                      <a:pt x="205" y="409"/>
                    </a:cubicBezTo>
                    <a:cubicBezTo>
                      <a:pt x="47" y="409"/>
                      <a:pt x="47" y="409"/>
                      <a:pt x="47" y="409"/>
                    </a:cubicBezTo>
                    <a:cubicBezTo>
                      <a:pt x="28" y="409"/>
                      <a:pt x="13" y="424"/>
                      <a:pt x="13" y="443"/>
                    </a:cubicBezTo>
                    <a:cubicBezTo>
                      <a:pt x="13" y="462"/>
                      <a:pt x="28" y="477"/>
                      <a:pt x="47" y="477"/>
                    </a:cubicBezTo>
                    <a:cubicBezTo>
                      <a:pt x="126" y="477"/>
                      <a:pt x="126" y="477"/>
                      <a:pt x="126" y="477"/>
                    </a:cubicBezTo>
                    <a:cubicBezTo>
                      <a:pt x="126" y="526"/>
                      <a:pt x="126" y="526"/>
                      <a:pt x="126" y="526"/>
                    </a:cubicBezTo>
                    <a:cubicBezTo>
                      <a:pt x="126" y="545"/>
                      <a:pt x="141" y="561"/>
                      <a:pt x="160" y="561"/>
                    </a:cubicBezTo>
                    <a:cubicBezTo>
                      <a:pt x="179" y="561"/>
                      <a:pt x="194" y="545"/>
                      <a:pt x="194" y="526"/>
                    </a:cubicBezTo>
                    <a:cubicBezTo>
                      <a:pt x="194" y="477"/>
                      <a:pt x="194" y="477"/>
                      <a:pt x="194" y="477"/>
                    </a:cubicBezTo>
                    <a:cubicBezTo>
                      <a:pt x="205" y="477"/>
                      <a:pt x="205" y="477"/>
                      <a:pt x="205" y="477"/>
                    </a:cubicBezTo>
                    <a:cubicBezTo>
                      <a:pt x="269" y="477"/>
                      <a:pt x="320" y="425"/>
                      <a:pt x="320" y="362"/>
                    </a:cubicBezTo>
                    <a:cubicBezTo>
                      <a:pt x="320" y="298"/>
                      <a:pt x="269" y="246"/>
                      <a:pt x="205" y="2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70" name="Freeform 27">
                <a:extLst>
                  <a:ext uri="{FF2B5EF4-FFF2-40B4-BE49-F238E27FC236}">
                    <a16:creationId xmlns:a16="http://schemas.microsoft.com/office/drawing/2014/main" id="{0D9C8E20-C30F-4018-A2A4-C407183BA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1008"/>
                <a:ext cx="142" cy="2239"/>
              </a:xfrm>
              <a:custGeom>
                <a:avLst/>
                <a:gdLst>
                  <a:gd name="T0" fmla="*/ 60 w 60"/>
                  <a:gd name="T1" fmla="*/ 424 h 942"/>
                  <a:gd name="T2" fmla="*/ 60 w 60"/>
                  <a:gd name="T3" fmla="*/ 30 h 942"/>
                  <a:gd name="T4" fmla="*/ 30 w 60"/>
                  <a:gd name="T5" fmla="*/ 0 h 942"/>
                  <a:gd name="T6" fmla="*/ 0 w 60"/>
                  <a:gd name="T7" fmla="*/ 30 h 942"/>
                  <a:gd name="T8" fmla="*/ 0 w 60"/>
                  <a:gd name="T9" fmla="*/ 484 h 942"/>
                  <a:gd name="T10" fmla="*/ 0 w 60"/>
                  <a:gd name="T11" fmla="*/ 484 h 942"/>
                  <a:gd name="T12" fmla="*/ 0 w 60"/>
                  <a:gd name="T13" fmla="*/ 512 h 942"/>
                  <a:gd name="T14" fmla="*/ 0 w 60"/>
                  <a:gd name="T15" fmla="*/ 518 h 942"/>
                  <a:gd name="T16" fmla="*/ 0 w 60"/>
                  <a:gd name="T17" fmla="*/ 518 h 942"/>
                  <a:gd name="T18" fmla="*/ 0 w 60"/>
                  <a:gd name="T19" fmla="*/ 912 h 942"/>
                  <a:gd name="T20" fmla="*/ 30 w 60"/>
                  <a:gd name="T21" fmla="*/ 942 h 942"/>
                  <a:gd name="T22" fmla="*/ 60 w 60"/>
                  <a:gd name="T23" fmla="*/ 912 h 942"/>
                  <a:gd name="T24" fmla="*/ 60 w 60"/>
                  <a:gd name="T25" fmla="*/ 458 h 942"/>
                  <a:gd name="T26" fmla="*/ 60 w 60"/>
                  <a:gd name="T27" fmla="*/ 458 h 942"/>
                  <a:gd name="T28" fmla="*/ 60 w 60"/>
                  <a:gd name="T29" fmla="*/ 430 h 942"/>
                  <a:gd name="T30" fmla="*/ 60 w 60"/>
                  <a:gd name="T31" fmla="*/ 424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942">
                    <a:moveTo>
                      <a:pt x="60" y="424"/>
                    </a:moveTo>
                    <a:cubicBezTo>
                      <a:pt x="60" y="30"/>
                      <a:pt x="60" y="30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71" name="Freeform 28">
                <a:extLst>
                  <a:ext uri="{FF2B5EF4-FFF2-40B4-BE49-F238E27FC236}">
                    <a16:creationId xmlns:a16="http://schemas.microsoft.com/office/drawing/2014/main" id="{0890D78D-348D-44D4-ADE7-9430591A7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1" y="1008"/>
                <a:ext cx="142" cy="2239"/>
              </a:xfrm>
              <a:custGeom>
                <a:avLst/>
                <a:gdLst>
                  <a:gd name="T0" fmla="*/ 60 w 60"/>
                  <a:gd name="T1" fmla="*/ 30 h 942"/>
                  <a:gd name="T2" fmla="*/ 30 w 60"/>
                  <a:gd name="T3" fmla="*/ 0 h 942"/>
                  <a:gd name="T4" fmla="*/ 0 w 60"/>
                  <a:gd name="T5" fmla="*/ 30 h 942"/>
                  <a:gd name="T6" fmla="*/ 0 w 60"/>
                  <a:gd name="T7" fmla="*/ 484 h 942"/>
                  <a:gd name="T8" fmla="*/ 0 w 60"/>
                  <a:gd name="T9" fmla="*/ 484 h 942"/>
                  <a:gd name="T10" fmla="*/ 0 w 60"/>
                  <a:gd name="T11" fmla="*/ 512 h 942"/>
                  <a:gd name="T12" fmla="*/ 0 w 60"/>
                  <a:gd name="T13" fmla="*/ 518 h 942"/>
                  <a:gd name="T14" fmla="*/ 0 w 60"/>
                  <a:gd name="T15" fmla="*/ 518 h 942"/>
                  <a:gd name="T16" fmla="*/ 0 w 60"/>
                  <a:gd name="T17" fmla="*/ 912 h 942"/>
                  <a:gd name="T18" fmla="*/ 30 w 60"/>
                  <a:gd name="T19" fmla="*/ 942 h 942"/>
                  <a:gd name="T20" fmla="*/ 60 w 60"/>
                  <a:gd name="T21" fmla="*/ 912 h 942"/>
                  <a:gd name="T22" fmla="*/ 60 w 60"/>
                  <a:gd name="T23" fmla="*/ 458 h 942"/>
                  <a:gd name="T24" fmla="*/ 60 w 60"/>
                  <a:gd name="T25" fmla="*/ 458 h 942"/>
                  <a:gd name="T26" fmla="*/ 60 w 60"/>
                  <a:gd name="T27" fmla="*/ 430 h 942"/>
                  <a:gd name="T28" fmla="*/ 60 w 60"/>
                  <a:gd name="T29" fmla="*/ 424 h 942"/>
                  <a:gd name="T30" fmla="*/ 60 w 60"/>
                  <a:gd name="T31" fmla="*/ 424 h 942"/>
                  <a:gd name="T32" fmla="*/ 60 w 60"/>
                  <a:gd name="T33" fmla="*/ 3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942">
                    <a:moveTo>
                      <a:pt x="60" y="30"/>
                    </a:moveTo>
                    <a:cubicBezTo>
                      <a:pt x="60" y="13"/>
                      <a:pt x="47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0" y="512"/>
                      <a:pt x="0" y="512"/>
                      <a:pt x="0" y="512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0" y="912"/>
                      <a:pt x="0" y="912"/>
                      <a:pt x="0" y="912"/>
                    </a:cubicBezTo>
                    <a:cubicBezTo>
                      <a:pt x="0" y="929"/>
                      <a:pt x="14" y="942"/>
                      <a:pt x="30" y="942"/>
                    </a:cubicBezTo>
                    <a:cubicBezTo>
                      <a:pt x="47" y="942"/>
                      <a:pt x="60" y="929"/>
                      <a:pt x="60" y="912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58"/>
                      <a:pt x="60" y="458"/>
                      <a:pt x="60" y="458"/>
                    </a:cubicBezTo>
                    <a:cubicBezTo>
                      <a:pt x="60" y="430"/>
                      <a:pt x="60" y="430"/>
                      <a:pt x="60" y="430"/>
                    </a:cubicBezTo>
                    <a:cubicBezTo>
                      <a:pt x="60" y="424"/>
                      <a:pt x="60" y="424"/>
                      <a:pt x="60" y="424"/>
                    </a:cubicBezTo>
                    <a:cubicBezTo>
                      <a:pt x="60" y="424"/>
                      <a:pt x="60" y="424"/>
                      <a:pt x="60" y="424"/>
                    </a:cubicBezTo>
                    <a:lnTo>
                      <a:pt x="6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72" name="Freeform 29">
                <a:extLst>
                  <a:ext uri="{FF2B5EF4-FFF2-40B4-BE49-F238E27FC236}">
                    <a16:creationId xmlns:a16="http://schemas.microsoft.com/office/drawing/2014/main" id="{0369F04D-9BBC-4253-B856-8ECD26464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749"/>
                <a:ext cx="1510" cy="2812"/>
              </a:xfrm>
              <a:custGeom>
                <a:avLst/>
                <a:gdLst>
                  <a:gd name="T0" fmla="*/ 115 w 636"/>
                  <a:gd name="T1" fmla="*/ 623 h 1183"/>
                  <a:gd name="T2" fmla="*/ 478 w 636"/>
                  <a:gd name="T3" fmla="*/ 623 h 1183"/>
                  <a:gd name="T4" fmla="*/ 478 w 636"/>
                  <a:gd name="T5" fmla="*/ 563 h 1183"/>
                  <a:gd name="T6" fmla="*/ 115 w 636"/>
                  <a:gd name="T7" fmla="*/ 563 h 1183"/>
                  <a:gd name="T8" fmla="*/ 624 w 636"/>
                  <a:gd name="T9" fmla="*/ 54 h 1183"/>
                  <a:gd name="T10" fmla="*/ 624 w 636"/>
                  <a:gd name="T11" fmla="*/ 12 h 1183"/>
                  <a:gd name="T12" fmla="*/ 581 w 636"/>
                  <a:gd name="T13" fmla="*/ 12 h 1183"/>
                  <a:gd name="T14" fmla="*/ 21 w 636"/>
                  <a:gd name="T15" fmla="*/ 571 h 1183"/>
                  <a:gd name="T16" fmla="*/ 21 w 636"/>
                  <a:gd name="T17" fmla="*/ 571 h 1183"/>
                  <a:gd name="T18" fmla="*/ 0 w 636"/>
                  <a:gd name="T19" fmla="*/ 593 h 1183"/>
                  <a:gd name="T20" fmla="*/ 21 w 636"/>
                  <a:gd name="T21" fmla="*/ 614 h 1183"/>
                  <a:gd name="T22" fmla="*/ 21 w 636"/>
                  <a:gd name="T23" fmla="*/ 614 h 1183"/>
                  <a:gd name="T24" fmla="*/ 581 w 636"/>
                  <a:gd name="T25" fmla="*/ 1174 h 1183"/>
                  <a:gd name="T26" fmla="*/ 602 w 636"/>
                  <a:gd name="T27" fmla="*/ 1183 h 1183"/>
                  <a:gd name="T28" fmla="*/ 624 w 636"/>
                  <a:gd name="T29" fmla="*/ 1174 h 1183"/>
                  <a:gd name="T30" fmla="*/ 624 w 636"/>
                  <a:gd name="T31" fmla="*/ 1131 h 1183"/>
                  <a:gd name="T32" fmla="*/ 115 w 636"/>
                  <a:gd name="T33" fmla="*/ 623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6" h="1183">
                    <a:moveTo>
                      <a:pt x="115" y="623"/>
                    </a:moveTo>
                    <a:cubicBezTo>
                      <a:pt x="478" y="623"/>
                      <a:pt x="478" y="623"/>
                      <a:pt x="478" y="623"/>
                    </a:cubicBezTo>
                    <a:cubicBezTo>
                      <a:pt x="478" y="563"/>
                      <a:pt x="478" y="563"/>
                      <a:pt x="478" y="563"/>
                    </a:cubicBezTo>
                    <a:cubicBezTo>
                      <a:pt x="115" y="563"/>
                      <a:pt x="115" y="563"/>
                      <a:pt x="115" y="563"/>
                    </a:cubicBezTo>
                    <a:cubicBezTo>
                      <a:pt x="624" y="54"/>
                      <a:pt x="624" y="54"/>
                      <a:pt x="624" y="54"/>
                    </a:cubicBezTo>
                    <a:cubicBezTo>
                      <a:pt x="636" y="43"/>
                      <a:pt x="636" y="24"/>
                      <a:pt x="624" y="12"/>
                    </a:cubicBezTo>
                    <a:cubicBezTo>
                      <a:pt x="612" y="0"/>
                      <a:pt x="593" y="0"/>
                      <a:pt x="581" y="12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21" y="571"/>
                      <a:pt x="21" y="571"/>
                      <a:pt x="21" y="571"/>
                    </a:cubicBezTo>
                    <a:cubicBezTo>
                      <a:pt x="0" y="593"/>
                      <a:pt x="0" y="593"/>
                      <a:pt x="0" y="593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21" y="614"/>
                      <a:pt x="21" y="614"/>
                      <a:pt x="21" y="614"/>
                    </a:cubicBezTo>
                    <a:cubicBezTo>
                      <a:pt x="581" y="1174"/>
                      <a:pt x="581" y="1174"/>
                      <a:pt x="581" y="1174"/>
                    </a:cubicBezTo>
                    <a:cubicBezTo>
                      <a:pt x="587" y="1180"/>
                      <a:pt x="595" y="1183"/>
                      <a:pt x="602" y="1183"/>
                    </a:cubicBezTo>
                    <a:cubicBezTo>
                      <a:pt x="610" y="1183"/>
                      <a:pt x="618" y="1180"/>
                      <a:pt x="624" y="1174"/>
                    </a:cubicBezTo>
                    <a:cubicBezTo>
                      <a:pt x="636" y="1162"/>
                      <a:pt x="636" y="1143"/>
                      <a:pt x="624" y="1131"/>
                    </a:cubicBezTo>
                    <a:lnTo>
                      <a:pt x="115" y="6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  <p:sp>
            <p:nvSpPr>
              <p:cNvPr id="73" name="Freeform 30">
                <a:extLst>
                  <a:ext uri="{FF2B5EF4-FFF2-40B4-BE49-F238E27FC236}">
                    <a16:creationId xmlns:a16="http://schemas.microsoft.com/office/drawing/2014/main" id="{2025AE65-39C5-4582-8BAB-05B013DD1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0" y="749"/>
                <a:ext cx="1510" cy="2812"/>
              </a:xfrm>
              <a:custGeom>
                <a:avLst/>
                <a:gdLst>
                  <a:gd name="T0" fmla="*/ 55 w 636"/>
                  <a:gd name="T1" fmla="*/ 12 h 1183"/>
                  <a:gd name="T2" fmla="*/ 12 w 636"/>
                  <a:gd name="T3" fmla="*/ 12 h 1183"/>
                  <a:gd name="T4" fmla="*/ 12 w 636"/>
                  <a:gd name="T5" fmla="*/ 54 h 1183"/>
                  <a:gd name="T6" fmla="*/ 520 w 636"/>
                  <a:gd name="T7" fmla="*/ 563 h 1183"/>
                  <a:gd name="T8" fmla="*/ 190 w 636"/>
                  <a:gd name="T9" fmla="*/ 563 h 1183"/>
                  <a:gd name="T10" fmla="*/ 190 w 636"/>
                  <a:gd name="T11" fmla="*/ 623 h 1183"/>
                  <a:gd name="T12" fmla="*/ 520 w 636"/>
                  <a:gd name="T13" fmla="*/ 623 h 1183"/>
                  <a:gd name="T14" fmla="*/ 12 w 636"/>
                  <a:gd name="T15" fmla="*/ 1131 h 1183"/>
                  <a:gd name="T16" fmla="*/ 12 w 636"/>
                  <a:gd name="T17" fmla="*/ 1174 h 1183"/>
                  <a:gd name="T18" fmla="*/ 33 w 636"/>
                  <a:gd name="T19" fmla="*/ 1183 h 1183"/>
                  <a:gd name="T20" fmla="*/ 55 w 636"/>
                  <a:gd name="T21" fmla="*/ 1174 h 1183"/>
                  <a:gd name="T22" fmla="*/ 636 w 636"/>
                  <a:gd name="T23" fmla="*/ 593 h 1183"/>
                  <a:gd name="T24" fmla="*/ 55 w 636"/>
                  <a:gd name="T25" fmla="*/ 12 h 1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1183">
                    <a:moveTo>
                      <a:pt x="55" y="12"/>
                    </a:moveTo>
                    <a:cubicBezTo>
                      <a:pt x="43" y="0"/>
                      <a:pt x="24" y="0"/>
                      <a:pt x="12" y="12"/>
                    </a:cubicBezTo>
                    <a:cubicBezTo>
                      <a:pt x="0" y="24"/>
                      <a:pt x="0" y="43"/>
                      <a:pt x="12" y="54"/>
                    </a:cubicBezTo>
                    <a:cubicBezTo>
                      <a:pt x="520" y="563"/>
                      <a:pt x="520" y="563"/>
                      <a:pt x="520" y="563"/>
                    </a:cubicBezTo>
                    <a:cubicBezTo>
                      <a:pt x="190" y="563"/>
                      <a:pt x="190" y="563"/>
                      <a:pt x="190" y="563"/>
                    </a:cubicBezTo>
                    <a:cubicBezTo>
                      <a:pt x="190" y="623"/>
                      <a:pt x="190" y="623"/>
                      <a:pt x="190" y="623"/>
                    </a:cubicBezTo>
                    <a:cubicBezTo>
                      <a:pt x="520" y="623"/>
                      <a:pt x="520" y="623"/>
                      <a:pt x="520" y="623"/>
                    </a:cubicBezTo>
                    <a:cubicBezTo>
                      <a:pt x="12" y="1131"/>
                      <a:pt x="12" y="1131"/>
                      <a:pt x="12" y="1131"/>
                    </a:cubicBezTo>
                    <a:cubicBezTo>
                      <a:pt x="0" y="1143"/>
                      <a:pt x="0" y="1162"/>
                      <a:pt x="12" y="1174"/>
                    </a:cubicBezTo>
                    <a:cubicBezTo>
                      <a:pt x="18" y="1180"/>
                      <a:pt x="26" y="1183"/>
                      <a:pt x="33" y="1183"/>
                    </a:cubicBezTo>
                    <a:cubicBezTo>
                      <a:pt x="41" y="1183"/>
                      <a:pt x="49" y="1180"/>
                      <a:pt x="55" y="1174"/>
                    </a:cubicBezTo>
                    <a:cubicBezTo>
                      <a:pt x="636" y="593"/>
                      <a:pt x="636" y="593"/>
                      <a:pt x="636" y="593"/>
                    </a:cubicBezTo>
                    <a:lnTo>
                      <a:pt x="5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ZA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ADEA9D-D59A-40CD-B703-E450F18C35D8}"/>
              </a:ext>
            </a:extLst>
          </p:cNvPr>
          <p:cNvGrpSpPr/>
          <p:nvPr/>
        </p:nvGrpSpPr>
        <p:grpSpPr>
          <a:xfrm>
            <a:off x="3570991" y="3911596"/>
            <a:ext cx="1257300" cy="1257300"/>
            <a:chOff x="3303855" y="3764863"/>
            <a:chExt cx="1257300" cy="1257300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79BD8D6-2EF6-443C-952C-C96E969265BE}"/>
                </a:ext>
              </a:extLst>
            </p:cNvPr>
            <p:cNvSpPr/>
            <p:nvPr/>
          </p:nvSpPr>
          <p:spPr>
            <a:xfrm>
              <a:off x="3303855" y="3764863"/>
              <a:ext cx="1257300" cy="1257300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74" name="Graphic 78">
              <a:extLst>
                <a:ext uri="{FF2B5EF4-FFF2-40B4-BE49-F238E27FC236}">
                  <a16:creationId xmlns:a16="http://schemas.microsoft.com/office/drawing/2014/main" id="{BC93ECE3-6B2C-46EE-81FE-24B969300A91}"/>
                </a:ext>
              </a:extLst>
            </p:cNvPr>
            <p:cNvGrpSpPr/>
            <p:nvPr/>
          </p:nvGrpSpPr>
          <p:grpSpPr>
            <a:xfrm>
              <a:off x="3557232" y="4072577"/>
              <a:ext cx="661841" cy="661841"/>
              <a:chOff x="3657600" y="990600"/>
              <a:chExt cx="4876800" cy="4876800"/>
            </a:xfrm>
            <a:solidFill>
              <a:schemeClr val="bg1"/>
            </a:solidFill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407D3FF-E926-4838-9F0C-4E5187AA7B73}"/>
                  </a:ext>
                </a:extLst>
              </p:cNvPr>
              <p:cNvSpPr/>
              <p:nvPr/>
            </p:nvSpPr>
            <p:spPr>
              <a:xfrm>
                <a:off x="4305328" y="5295909"/>
                <a:ext cx="190500" cy="190500"/>
              </a:xfrm>
              <a:custGeom>
                <a:avLst/>
                <a:gdLst>
                  <a:gd name="connsiteX0" fmla="*/ 162582 w 190500"/>
                  <a:gd name="connsiteY0" fmla="*/ 27908 h 190500"/>
                  <a:gd name="connsiteX1" fmla="*/ 95250 w 190500"/>
                  <a:gd name="connsiteY1" fmla="*/ 0 h 190500"/>
                  <a:gd name="connsiteX2" fmla="*/ 27908 w 190500"/>
                  <a:gd name="connsiteY2" fmla="*/ 27908 h 190500"/>
                  <a:gd name="connsiteX3" fmla="*/ 0 w 190500"/>
                  <a:gd name="connsiteY3" fmla="*/ 95250 h 190500"/>
                  <a:gd name="connsiteX4" fmla="*/ 27908 w 190500"/>
                  <a:gd name="connsiteY4" fmla="*/ 162582 h 190500"/>
                  <a:gd name="connsiteX5" fmla="*/ 95250 w 190500"/>
                  <a:gd name="connsiteY5" fmla="*/ 190500 h 190500"/>
                  <a:gd name="connsiteX6" fmla="*/ 162582 w 190500"/>
                  <a:gd name="connsiteY6" fmla="*/ 162582 h 190500"/>
                  <a:gd name="connsiteX7" fmla="*/ 190500 w 190500"/>
                  <a:gd name="connsiteY7" fmla="*/ 95250 h 190500"/>
                  <a:gd name="connsiteX8" fmla="*/ 162582 w 190500"/>
                  <a:gd name="connsiteY8" fmla="*/ 2790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90500">
                    <a:moveTo>
                      <a:pt x="162582" y="27908"/>
                    </a:moveTo>
                    <a:cubicBezTo>
                      <a:pt x="144875" y="10182"/>
                      <a:pt x="120301" y="0"/>
                      <a:pt x="95250" y="0"/>
                    </a:cubicBezTo>
                    <a:cubicBezTo>
                      <a:pt x="70199" y="0"/>
                      <a:pt x="45625" y="10182"/>
                      <a:pt x="27908" y="27908"/>
                    </a:cubicBezTo>
                    <a:cubicBezTo>
                      <a:pt x="10192" y="45634"/>
                      <a:pt x="0" y="70199"/>
                      <a:pt x="0" y="95250"/>
                    </a:cubicBezTo>
                    <a:cubicBezTo>
                      <a:pt x="0" y="120301"/>
                      <a:pt x="10182" y="144875"/>
                      <a:pt x="27908" y="162582"/>
                    </a:cubicBezTo>
                    <a:cubicBezTo>
                      <a:pt x="45625" y="180299"/>
                      <a:pt x="70199" y="190500"/>
                      <a:pt x="95250" y="190500"/>
                    </a:cubicBezTo>
                    <a:cubicBezTo>
                      <a:pt x="120301" y="190500"/>
                      <a:pt x="144875" y="180308"/>
                      <a:pt x="162582" y="162582"/>
                    </a:cubicBezTo>
                    <a:cubicBezTo>
                      <a:pt x="180299" y="144875"/>
                      <a:pt x="190500" y="120301"/>
                      <a:pt x="190500" y="95250"/>
                    </a:cubicBezTo>
                    <a:cubicBezTo>
                      <a:pt x="190500" y="70199"/>
                      <a:pt x="180308" y="45625"/>
                      <a:pt x="162582" y="279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041C6A0-54C6-4095-A061-B78DA769A8C6}"/>
                  </a:ext>
                </a:extLst>
              </p:cNvPr>
              <p:cNvSpPr/>
              <p:nvPr/>
            </p:nvSpPr>
            <p:spPr>
              <a:xfrm>
                <a:off x="7967224" y="2705176"/>
                <a:ext cx="190585" cy="190500"/>
              </a:xfrm>
              <a:custGeom>
                <a:avLst/>
                <a:gdLst>
                  <a:gd name="connsiteX0" fmla="*/ 162592 w 190585"/>
                  <a:gd name="connsiteY0" fmla="*/ 27908 h 190500"/>
                  <a:gd name="connsiteX1" fmla="*/ 95250 w 190585"/>
                  <a:gd name="connsiteY1" fmla="*/ 0 h 190500"/>
                  <a:gd name="connsiteX2" fmla="*/ 27908 w 190585"/>
                  <a:gd name="connsiteY2" fmla="*/ 27908 h 190500"/>
                  <a:gd name="connsiteX3" fmla="*/ 0 w 190585"/>
                  <a:gd name="connsiteY3" fmla="*/ 95250 h 190500"/>
                  <a:gd name="connsiteX4" fmla="*/ 27908 w 190585"/>
                  <a:gd name="connsiteY4" fmla="*/ 162582 h 190500"/>
                  <a:gd name="connsiteX5" fmla="*/ 95250 w 190585"/>
                  <a:gd name="connsiteY5" fmla="*/ 190500 h 190500"/>
                  <a:gd name="connsiteX6" fmla="*/ 162592 w 190585"/>
                  <a:gd name="connsiteY6" fmla="*/ 162582 h 190500"/>
                  <a:gd name="connsiteX7" fmla="*/ 190586 w 190585"/>
                  <a:gd name="connsiteY7" fmla="*/ 95250 h 190500"/>
                  <a:gd name="connsiteX8" fmla="*/ 162592 w 190585"/>
                  <a:gd name="connsiteY8" fmla="*/ 2790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85" h="190500">
                    <a:moveTo>
                      <a:pt x="162592" y="27908"/>
                    </a:moveTo>
                    <a:cubicBezTo>
                      <a:pt x="144875" y="10182"/>
                      <a:pt x="120396" y="0"/>
                      <a:pt x="95250" y="0"/>
                    </a:cubicBezTo>
                    <a:cubicBezTo>
                      <a:pt x="70199" y="0"/>
                      <a:pt x="45625" y="10182"/>
                      <a:pt x="27908" y="27908"/>
                    </a:cubicBezTo>
                    <a:cubicBezTo>
                      <a:pt x="10201" y="45625"/>
                      <a:pt x="0" y="70199"/>
                      <a:pt x="0" y="95250"/>
                    </a:cubicBezTo>
                    <a:cubicBezTo>
                      <a:pt x="0" y="120301"/>
                      <a:pt x="10192" y="144875"/>
                      <a:pt x="27908" y="162582"/>
                    </a:cubicBezTo>
                    <a:cubicBezTo>
                      <a:pt x="45625" y="180299"/>
                      <a:pt x="70199" y="190500"/>
                      <a:pt x="95250" y="190500"/>
                    </a:cubicBezTo>
                    <a:cubicBezTo>
                      <a:pt x="120396" y="190500"/>
                      <a:pt x="144875" y="180308"/>
                      <a:pt x="162592" y="162582"/>
                    </a:cubicBezTo>
                    <a:cubicBezTo>
                      <a:pt x="180394" y="144875"/>
                      <a:pt x="190586" y="120301"/>
                      <a:pt x="190586" y="95250"/>
                    </a:cubicBezTo>
                    <a:cubicBezTo>
                      <a:pt x="190586" y="70199"/>
                      <a:pt x="180394" y="45625"/>
                      <a:pt x="162592" y="279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93F6239-C1CE-4E59-8208-AF5C30448027}"/>
                  </a:ext>
                </a:extLst>
              </p:cNvPr>
              <p:cNvSpPr/>
              <p:nvPr/>
            </p:nvSpPr>
            <p:spPr>
              <a:xfrm>
                <a:off x="3657666" y="990600"/>
                <a:ext cx="4876676" cy="4876809"/>
              </a:xfrm>
              <a:custGeom>
                <a:avLst/>
                <a:gdLst>
                  <a:gd name="connsiteX0" fmla="*/ 4848778 w 4876676"/>
                  <a:gd name="connsiteY0" fmla="*/ 27899 h 4876809"/>
                  <a:gd name="connsiteX1" fmla="*/ 4781407 w 4876676"/>
                  <a:gd name="connsiteY1" fmla="*/ 0 h 4876809"/>
                  <a:gd name="connsiteX2" fmla="*/ 2438314 w 4876676"/>
                  <a:gd name="connsiteY2" fmla="*/ 124 h 4876809"/>
                  <a:gd name="connsiteX3" fmla="*/ 2343074 w 4876676"/>
                  <a:gd name="connsiteY3" fmla="*/ 95374 h 4876809"/>
                  <a:gd name="connsiteX4" fmla="*/ 2343074 w 4876676"/>
                  <a:gd name="connsiteY4" fmla="*/ 367760 h 4876809"/>
                  <a:gd name="connsiteX5" fmla="*/ 1440209 w 4876676"/>
                  <a:gd name="connsiteY5" fmla="*/ 609686 h 4876809"/>
                  <a:gd name="connsiteX6" fmla="*/ 1372857 w 4876676"/>
                  <a:gd name="connsiteY6" fmla="*/ 726338 h 4876809"/>
                  <a:gd name="connsiteX7" fmla="*/ 1840792 w 4876676"/>
                  <a:gd name="connsiteY7" fmla="*/ 2472671 h 4876809"/>
                  <a:gd name="connsiteX8" fmla="*/ 1435989 w 4876676"/>
                  <a:gd name="connsiteY8" fmla="*/ 2877474 h 4876809"/>
                  <a:gd name="connsiteX9" fmla="*/ 1200112 w 4876676"/>
                  <a:gd name="connsiteY9" fmla="*/ 2752773 h 4876809"/>
                  <a:gd name="connsiteX10" fmla="*/ 285740 w 4876676"/>
                  <a:gd name="connsiteY10" fmla="*/ 2752773 h 4876809"/>
                  <a:gd name="connsiteX11" fmla="*/ 0 w 4876676"/>
                  <a:gd name="connsiteY11" fmla="*/ 3038513 h 4876809"/>
                  <a:gd name="connsiteX12" fmla="*/ 0 w 4876676"/>
                  <a:gd name="connsiteY12" fmla="*/ 4591050 h 4876809"/>
                  <a:gd name="connsiteX13" fmla="*/ 285740 w 4876676"/>
                  <a:gd name="connsiteY13" fmla="*/ 4876800 h 4876809"/>
                  <a:gd name="connsiteX14" fmla="*/ 1200121 w 4876676"/>
                  <a:gd name="connsiteY14" fmla="*/ 4876800 h 4876809"/>
                  <a:gd name="connsiteX15" fmla="*/ 1477442 w 4876676"/>
                  <a:gd name="connsiteY15" fmla="*/ 4659821 h 4876809"/>
                  <a:gd name="connsiteX16" fmla="*/ 1590694 w 4876676"/>
                  <a:gd name="connsiteY16" fmla="*/ 4758585 h 4876809"/>
                  <a:gd name="connsiteX17" fmla="*/ 1906143 w 4876676"/>
                  <a:gd name="connsiteY17" fmla="*/ 4876810 h 4876809"/>
                  <a:gd name="connsiteX18" fmla="*/ 4781426 w 4876676"/>
                  <a:gd name="connsiteY18" fmla="*/ 4876810 h 4876809"/>
                  <a:gd name="connsiteX19" fmla="*/ 4876676 w 4876676"/>
                  <a:gd name="connsiteY19" fmla="*/ 4781560 h 4876809"/>
                  <a:gd name="connsiteX20" fmla="*/ 4876676 w 4876676"/>
                  <a:gd name="connsiteY20" fmla="*/ 95250 h 4876809"/>
                  <a:gd name="connsiteX21" fmla="*/ 4848778 w 4876676"/>
                  <a:gd name="connsiteY21" fmla="*/ 27899 h 4876809"/>
                  <a:gd name="connsiteX22" fmla="*/ 1295352 w 4876676"/>
                  <a:gd name="connsiteY22" fmla="*/ 4591060 h 4876809"/>
                  <a:gd name="connsiteX23" fmla="*/ 1200102 w 4876676"/>
                  <a:gd name="connsiteY23" fmla="*/ 4686310 h 4876809"/>
                  <a:gd name="connsiteX24" fmla="*/ 285731 w 4876676"/>
                  <a:gd name="connsiteY24" fmla="*/ 4686310 h 4876809"/>
                  <a:gd name="connsiteX25" fmla="*/ 190481 w 4876676"/>
                  <a:gd name="connsiteY25" fmla="*/ 4591060 h 4876809"/>
                  <a:gd name="connsiteX26" fmla="*/ 190481 w 4876676"/>
                  <a:gd name="connsiteY26" fmla="*/ 3038523 h 4876809"/>
                  <a:gd name="connsiteX27" fmla="*/ 285731 w 4876676"/>
                  <a:gd name="connsiteY27" fmla="*/ 2943273 h 4876809"/>
                  <a:gd name="connsiteX28" fmla="*/ 647671 w 4876676"/>
                  <a:gd name="connsiteY28" fmla="*/ 2943273 h 4876809"/>
                  <a:gd name="connsiteX29" fmla="*/ 647671 w 4876676"/>
                  <a:gd name="connsiteY29" fmla="*/ 4040505 h 4876809"/>
                  <a:gd name="connsiteX30" fmla="*/ 742921 w 4876676"/>
                  <a:gd name="connsiteY30" fmla="*/ 4135755 h 4876809"/>
                  <a:gd name="connsiteX31" fmla="*/ 838171 w 4876676"/>
                  <a:gd name="connsiteY31" fmla="*/ 4040505 h 4876809"/>
                  <a:gd name="connsiteX32" fmla="*/ 838171 w 4876676"/>
                  <a:gd name="connsiteY32" fmla="*/ 2943273 h 4876809"/>
                  <a:gd name="connsiteX33" fmla="*/ 1200112 w 4876676"/>
                  <a:gd name="connsiteY33" fmla="*/ 2943273 h 4876809"/>
                  <a:gd name="connsiteX34" fmla="*/ 1295362 w 4876676"/>
                  <a:gd name="connsiteY34" fmla="*/ 3038523 h 4876809"/>
                  <a:gd name="connsiteX35" fmla="*/ 1295362 w 4876676"/>
                  <a:gd name="connsiteY35" fmla="*/ 4591060 h 4876809"/>
                  <a:gd name="connsiteX36" fmla="*/ 1581512 w 4876676"/>
                  <a:gd name="connsiteY36" fmla="*/ 769039 h 4876809"/>
                  <a:gd name="connsiteX37" fmla="*/ 2343074 w 4876676"/>
                  <a:gd name="connsiteY37" fmla="*/ 564975 h 4876809"/>
                  <a:gd name="connsiteX38" fmla="*/ 2343074 w 4876676"/>
                  <a:gd name="connsiteY38" fmla="*/ 917924 h 4876809"/>
                  <a:gd name="connsiteX39" fmla="*/ 2279237 w 4876676"/>
                  <a:gd name="connsiteY39" fmla="*/ 935031 h 4876809"/>
                  <a:gd name="connsiteX40" fmla="*/ 2221402 w 4876676"/>
                  <a:gd name="connsiteY40" fmla="*/ 979408 h 4876809"/>
                  <a:gd name="connsiteX41" fmla="*/ 2211886 w 4876676"/>
                  <a:gd name="connsiteY41" fmla="*/ 1051684 h 4876809"/>
                  <a:gd name="connsiteX42" fmla="*/ 2030540 w 4876676"/>
                  <a:gd name="connsiteY42" fmla="*/ 1365790 h 4876809"/>
                  <a:gd name="connsiteX43" fmla="*/ 1972656 w 4876676"/>
                  <a:gd name="connsiteY43" fmla="*/ 1410252 h 4876809"/>
                  <a:gd name="connsiteX44" fmla="*/ 1963236 w 4876676"/>
                  <a:gd name="connsiteY44" fmla="*/ 1482633 h 4876809"/>
                  <a:gd name="connsiteX45" fmla="*/ 2334511 w 4876676"/>
                  <a:gd name="connsiteY45" fmla="*/ 2857452 h 4876809"/>
                  <a:gd name="connsiteX46" fmla="*/ 2143344 w 4876676"/>
                  <a:gd name="connsiteY46" fmla="*/ 2857452 h 4876809"/>
                  <a:gd name="connsiteX47" fmla="*/ 2044827 w 4876676"/>
                  <a:gd name="connsiteY47" fmla="*/ 2472033 h 4876809"/>
                  <a:gd name="connsiteX48" fmla="*/ 2028863 w 4876676"/>
                  <a:gd name="connsiteY48" fmla="*/ 2438629 h 4876809"/>
                  <a:gd name="connsiteX49" fmla="*/ 1581512 w 4876676"/>
                  <a:gd name="connsiteY49" fmla="*/ 769039 h 4876809"/>
                  <a:gd name="connsiteX50" fmla="*/ 2343074 w 4876676"/>
                  <a:gd name="connsiteY50" fmla="*/ 1354731 h 4876809"/>
                  <a:gd name="connsiteX51" fmla="*/ 2343074 w 4876676"/>
                  <a:gd name="connsiteY51" fmla="*/ 2158460 h 4876809"/>
                  <a:gd name="connsiteX52" fmla="*/ 2169347 w 4876676"/>
                  <a:gd name="connsiteY52" fmla="*/ 1515189 h 4876809"/>
                  <a:gd name="connsiteX53" fmla="*/ 2343074 w 4876676"/>
                  <a:gd name="connsiteY53" fmla="*/ 1354731 h 4876809"/>
                  <a:gd name="connsiteX54" fmla="*/ 3711473 w 4876676"/>
                  <a:gd name="connsiteY54" fmla="*/ 4686300 h 4876809"/>
                  <a:gd name="connsiteX55" fmla="*/ 1906124 w 4876676"/>
                  <a:gd name="connsiteY55" fmla="*/ 4686300 h 4876809"/>
                  <a:gd name="connsiteX56" fmla="*/ 1906124 w 4876676"/>
                  <a:gd name="connsiteY56" fmla="*/ 4686300 h 4876809"/>
                  <a:gd name="connsiteX57" fmla="*/ 1715872 w 4876676"/>
                  <a:gd name="connsiteY57" fmla="*/ 4615006 h 4876809"/>
                  <a:gd name="connsiteX58" fmla="*/ 1485852 w 4876676"/>
                  <a:gd name="connsiteY58" fmla="*/ 4414400 h 4876809"/>
                  <a:gd name="connsiteX59" fmla="*/ 1485852 w 4876676"/>
                  <a:gd name="connsiteY59" fmla="*/ 3097025 h 4876809"/>
                  <a:gd name="connsiteX60" fmla="*/ 1901695 w 4876676"/>
                  <a:gd name="connsiteY60" fmla="*/ 2681183 h 4876809"/>
                  <a:gd name="connsiteX61" fmla="*/ 1977114 w 4876676"/>
                  <a:gd name="connsiteY61" fmla="*/ 2976267 h 4876809"/>
                  <a:gd name="connsiteX62" fmla="*/ 2069392 w 4876676"/>
                  <a:gd name="connsiteY62" fmla="*/ 3047924 h 4876809"/>
                  <a:gd name="connsiteX63" fmla="*/ 3942045 w 4876676"/>
                  <a:gd name="connsiteY63" fmla="*/ 3048038 h 4876809"/>
                  <a:gd name="connsiteX64" fmla="*/ 4075395 w 4876676"/>
                  <a:gd name="connsiteY64" fmla="*/ 3181388 h 4876809"/>
                  <a:gd name="connsiteX65" fmla="*/ 3942045 w 4876676"/>
                  <a:gd name="connsiteY65" fmla="*/ 3314738 h 4876809"/>
                  <a:gd name="connsiteX66" fmla="*/ 2982497 w 4876676"/>
                  <a:gd name="connsiteY66" fmla="*/ 3314738 h 4876809"/>
                  <a:gd name="connsiteX67" fmla="*/ 2887247 w 4876676"/>
                  <a:gd name="connsiteY67" fmla="*/ 3409988 h 4876809"/>
                  <a:gd name="connsiteX68" fmla="*/ 2982497 w 4876676"/>
                  <a:gd name="connsiteY68" fmla="*/ 3505238 h 4876809"/>
                  <a:gd name="connsiteX69" fmla="*/ 4240178 w 4876676"/>
                  <a:gd name="connsiteY69" fmla="*/ 3505238 h 4876809"/>
                  <a:gd name="connsiteX70" fmla="*/ 4373528 w 4876676"/>
                  <a:gd name="connsiteY70" fmla="*/ 3638588 h 4876809"/>
                  <a:gd name="connsiteX71" fmla="*/ 4240178 w 4876676"/>
                  <a:gd name="connsiteY71" fmla="*/ 3771938 h 4876809"/>
                  <a:gd name="connsiteX72" fmla="*/ 2982497 w 4876676"/>
                  <a:gd name="connsiteY72" fmla="*/ 3771938 h 4876809"/>
                  <a:gd name="connsiteX73" fmla="*/ 2887247 w 4876676"/>
                  <a:gd name="connsiteY73" fmla="*/ 3867188 h 4876809"/>
                  <a:gd name="connsiteX74" fmla="*/ 2982497 w 4876676"/>
                  <a:gd name="connsiteY74" fmla="*/ 3962438 h 4876809"/>
                  <a:gd name="connsiteX75" fmla="*/ 4036371 w 4876676"/>
                  <a:gd name="connsiteY75" fmla="*/ 3962438 h 4876809"/>
                  <a:gd name="connsiteX76" fmla="*/ 4169721 w 4876676"/>
                  <a:gd name="connsiteY76" fmla="*/ 4095788 h 4876809"/>
                  <a:gd name="connsiteX77" fmla="*/ 4036371 w 4876676"/>
                  <a:gd name="connsiteY77" fmla="*/ 4229138 h 4876809"/>
                  <a:gd name="connsiteX78" fmla="*/ 2982497 w 4876676"/>
                  <a:gd name="connsiteY78" fmla="*/ 4229138 h 4876809"/>
                  <a:gd name="connsiteX79" fmla="*/ 2887247 w 4876676"/>
                  <a:gd name="connsiteY79" fmla="*/ 4324388 h 4876809"/>
                  <a:gd name="connsiteX80" fmla="*/ 2982497 w 4876676"/>
                  <a:gd name="connsiteY80" fmla="*/ 4419638 h 4876809"/>
                  <a:gd name="connsiteX81" fmla="*/ 3711473 w 4876676"/>
                  <a:gd name="connsiteY81" fmla="*/ 4419638 h 4876809"/>
                  <a:gd name="connsiteX82" fmla="*/ 3844823 w 4876676"/>
                  <a:gd name="connsiteY82" fmla="*/ 4552988 h 4876809"/>
                  <a:gd name="connsiteX83" fmla="*/ 3711473 w 4876676"/>
                  <a:gd name="connsiteY83" fmla="*/ 4686300 h 4876809"/>
                  <a:gd name="connsiteX84" fmla="*/ 4686176 w 4876676"/>
                  <a:gd name="connsiteY84" fmla="*/ 4686300 h 4876809"/>
                  <a:gd name="connsiteX85" fmla="*/ 4686167 w 4876676"/>
                  <a:gd name="connsiteY85" fmla="*/ 4686300 h 4876809"/>
                  <a:gd name="connsiteX86" fmla="*/ 4006472 w 4876676"/>
                  <a:gd name="connsiteY86" fmla="*/ 4686300 h 4876809"/>
                  <a:gd name="connsiteX87" fmla="*/ 4035314 w 4876676"/>
                  <a:gd name="connsiteY87" fmla="*/ 4552950 h 4876809"/>
                  <a:gd name="connsiteX88" fmla="*/ 4006472 w 4876676"/>
                  <a:gd name="connsiteY88" fmla="*/ 4419600 h 4876809"/>
                  <a:gd name="connsiteX89" fmla="*/ 4036371 w 4876676"/>
                  <a:gd name="connsiteY89" fmla="*/ 4419600 h 4876809"/>
                  <a:gd name="connsiteX90" fmla="*/ 4360212 w 4876676"/>
                  <a:gd name="connsiteY90" fmla="*/ 4095760 h 4876809"/>
                  <a:gd name="connsiteX91" fmla="*/ 4325836 w 4876676"/>
                  <a:gd name="connsiteY91" fmla="*/ 3950818 h 4876809"/>
                  <a:gd name="connsiteX92" fmla="*/ 4564009 w 4876676"/>
                  <a:gd name="connsiteY92" fmla="*/ 3638569 h 4876809"/>
                  <a:gd name="connsiteX93" fmla="*/ 4500087 w 4876676"/>
                  <a:gd name="connsiteY93" fmla="*/ 3445640 h 4876809"/>
                  <a:gd name="connsiteX94" fmla="*/ 4500087 w 4876676"/>
                  <a:gd name="connsiteY94" fmla="*/ 2238442 h 4876809"/>
                  <a:gd name="connsiteX95" fmla="*/ 4404837 w 4876676"/>
                  <a:gd name="connsiteY95" fmla="*/ 2143192 h 4876809"/>
                  <a:gd name="connsiteX96" fmla="*/ 4309587 w 4876676"/>
                  <a:gd name="connsiteY96" fmla="*/ 2238442 h 4876809"/>
                  <a:gd name="connsiteX97" fmla="*/ 4309587 w 4876676"/>
                  <a:gd name="connsiteY97" fmla="*/ 3322311 h 4876809"/>
                  <a:gd name="connsiteX98" fmla="*/ 4240159 w 4876676"/>
                  <a:gd name="connsiteY98" fmla="*/ 3314738 h 4876809"/>
                  <a:gd name="connsiteX99" fmla="*/ 4237035 w 4876676"/>
                  <a:gd name="connsiteY99" fmla="*/ 3314738 h 4876809"/>
                  <a:gd name="connsiteX100" fmla="*/ 4265876 w 4876676"/>
                  <a:gd name="connsiteY100" fmla="*/ 3181388 h 4876809"/>
                  <a:gd name="connsiteX101" fmla="*/ 3942036 w 4876676"/>
                  <a:gd name="connsiteY101" fmla="*/ 2857548 h 4876809"/>
                  <a:gd name="connsiteX102" fmla="*/ 3788921 w 4876676"/>
                  <a:gd name="connsiteY102" fmla="*/ 2857548 h 4876809"/>
                  <a:gd name="connsiteX103" fmla="*/ 4065689 w 4876676"/>
                  <a:gd name="connsiteY103" fmla="*/ 2438400 h 4876809"/>
                  <a:gd name="connsiteX104" fmla="*/ 3609851 w 4876676"/>
                  <a:gd name="connsiteY104" fmla="*/ 1982553 h 4876809"/>
                  <a:gd name="connsiteX105" fmla="*/ 3154013 w 4876676"/>
                  <a:gd name="connsiteY105" fmla="*/ 2438400 h 4876809"/>
                  <a:gd name="connsiteX106" fmla="*/ 3430781 w 4876676"/>
                  <a:gd name="connsiteY106" fmla="*/ 2857548 h 4876809"/>
                  <a:gd name="connsiteX107" fmla="*/ 2910116 w 4876676"/>
                  <a:gd name="connsiteY107" fmla="*/ 2857548 h 4876809"/>
                  <a:gd name="connsiteX108" fmla="*/ 2910116 w 4876676"/>
                  <a:gd name="connsiteY108" fmla="*/ 1046445 h 4876809"/>
                  <a:gd name="connsiteX109" fmla="*/ 3251606 w 4876676"/>
                  <a:gd name="connsiteY109" fmla="*/ 704945 h 4876809"/>
                  <a:gd name="connsiteX110" fmla="*/ 3968087 w 4876676"/>
                  <a:gd name="connsiteY110" fmla="*/ 704945 h 4876809"/>
                  <a:gd name="connsiteX111" fmla="*/ 4309577 w 4876676"/>
                  <a:gd name="connsiteY111" fmla="*/ 1046445 h 4876809"/>
                  <a:gd name="connsiteX112" fmla="*/ 4309577 w 4876676"/>
                  <a:gd name="connsiteY112" fmla="*/ 1342577 h 4876809"/>
                  <a:gd name="connsiteX113" fmla="*/ 4404827 w 4876676"/>
                  <a:gd name="connsiteY113" fmla="*/ 1437827 h 4876809"/>
                  <a:gd name="connsiteX114" fmla="*/ 4500077 w 4876676"/>
                  <a:gd name="connsiteY114" fmla="*/ 1342577 h 4876809"/>
                  <a:gd name="connsiteX115" fmla="*/ 4500077 w 4876676"/>
                  <a:gd name="connsiteY115" fmla="*/ 961406 h 4876809"/>
                  <a:gd name="connsiteX116" fmla="*/ 4404827 w 4876676"/>
                  <a:gd name="connsiteY116" fmla="*/ 866156 h 4876809"/>
                  <a:gd name="connsiteX117" fmla="*/ 4148376 w 4876676"/>
                  <a:gd name="connsiteY117" fmla="*/ 609695 h 4876809"/>
                  <a:gd name="connsiteX118" fmla="*/ 4053126 w 4876676"/>
                  <a:gd name="connsiteY118" fmla="*/ 514445 h 4876809"/>
                  <a:gd name="connsiteX119" fmla="*/ 3166577 w 4876676"/>
                  <a:gd name="connsiteY119" fmla="*/ 514445 h 4876809"/>
                  <a:gd name="connsiteX120" fmla="*/ 3071327 w 4876676"/>
                  <a:gd name="connsiteY120" fmla="*/ 609695 h 4876809"/>
                  <a:gd name="connsiteX121" fmla="*/ 2814876 w 4876676"/>
                  <a:gd name="connsiteY121" fmla="*/ 866156 h 4876809"/>
                  <a:gd name="connsiteX122" fmla="*/ 2719626 w 4876676"/>
                  <a:gd name="connsiteY122" fmla="*/ 961406 h 4876809"/>
                  <a:gd name="connsiteX123" fmla="*/ 2719626 w 4876676"/>
                  <a:gd name="connsiteY123" fmla="*/ 2857538 h 4876809"/>
                  <a:gd name="connsiteX124" fmla="*/ 2533583 w 4876676"/>
                  <a:gd name="connsiteY124" fmla="*/ 2857538 h 4876809"/>
                  <a:gd name="connsiteX125" fmla="*/ 2533583 w 4876676"/>
                  <a:gd name="connsiteY125" fmla="*/ 190605 h 4876809"/>
                  <a:gd name="connsiteX126" fmla="*/ 4686176 w 4876676"/>
                  <a:gd name="connsiteY126" fmla="*/ 190500 h 4876809"/>
                  <a:gd name="connsiteX127" fmla="*/ 4686176 w 4876676"/>
                  <a:gd name="connsiteY127" fmla="*/ 4686300 h 4876809"/>
                  <a:gd name="connsiteX128" fmla="*/ 3609870 w 4876676"/>
                  <a:gd name="connsiteY128" fmla="*/ 2703748 h 4876809"/>
                  <a:gd name="connsiteX129" fmla="*/ 3344532 w 4876676"/>
                  <a:gd name="connsiteY129" fmla="*/ 2438410 h 4876809"/>
                  <a:gd name="connsiteX130" fmla="*/ 3609870 w 4876676"/>
                  <a:gd name="connsiteY130" fmla="*/ 2173062 h 4876809"/>
                  <a:gd name="connsiteX131" fmla="*/ 3875208 w 4876676"/>
                  <a:gd name="connsiteY131" fmla="*/ 2438400 h 4876809"/>
                  <a:gd name="connsiteX132" fmla="*/ 3609870 w 4876676"/>
                  <a:gd name="connsiteY132" fmla="*/ 2703748 h 487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4876676" h="4876809">
                    <a:moveTo>
                      <a:pt x="4848778" y="27899"/>
                    </a:moveTo>
                    <a:cubicBezTo>
                      <a:pt x="4830909" y="10039"/>
                      <a:pt x="4806677" y="0"/>
                      <a:pt x="4781407" y="0"/>
                    </a:cubicBezTo>
                    <a:lnTo>
                      <a:pt x="2438314" y="124"/>
                    </a:lnTo>
                    <a:cubicBezTo>
                      <a:pt x="2385717" y="124"/>
                      <a:pt x="2343074" y="42777"/>
                      <a:pt x="2343074" y="95374"/>
                    </a:cubicBezTo>
                    <a:lnTo>
                      <a:pt x="2343074" y="367760"/>
                    </a:lnTo>
                    <a:lnTo>
                      <a:pt x="1440209" y="609686"/>
                    </a:lnTo>
                    <a:cubicBezTo>
                      <a:pt x="1389393" y="623307"/>
                      <a:pt x="1359237" y="675532"/>
                      <a:pt x="1372857" y="726338"/>
                    </a:cubicBezTo>
                    <a:lnTo>
                      <a:pt x="1840792" y="2472671"/>
                    </a:lnTo>
                    <a:lnTo>
                      <a:pt x="1435989" y="2877474"/>
                    </a:lnTo>
                    <a:cubicBezTo>
                      <a:pt x="1384468" y="2802246"/>
                      <a:pt x="1297962" y="2752773"/>
                      <a:pt x="1200112" y="2752773"/>
                    </a:cubicBezTo>
                    <a:lnTo>
                      <a:pt x="285740" y="2752773"/>
                    </a:lnTo>
                    <a:cubicBezTo>
                      <a:pt x="128178" y="2752773"/>
                      <a:pt x="0" y="2880960"/>
                      <a:pt x="0" y="3038513"/>
                    </a:cubicBezTo>
                    <a:lnTo>
                      <a:pt x="0" y="4591050"/>
                    </a:lnTo>
                    <a:cubicBezTo>
                      <a:pt x="0" y="4748613"/>
                      <a:pt x="128178" y="4876800"/>
                      <a:pt x="285740" y="4876800"/>
                    </a:cubicBezTo>
                    <a:lnTo>
                      <a:pt x="1200121" y="4876800"/>
                    </a:lnTo>
                    <a:cubicBezTo>
                      <a:pt x="1333976" y="4876800"/>
                      <a:pt x="1446581" y="4784255"/>
                      <a:pt x="1477442" y="4659821"/>
                    </a:cubicBezTo>
                    <a:lnTo>
                      <a:pt x="1590694" y="4758585"/>
                    </a:lnTo>
                    <a:cubicBezTo>
                      <a:pt x="1678124" y="4834823"/>
                      <a:pt x="1790138" y="4876810"/>
                      <a:pt x="1906143" y="4876810"/>
                    </a:cubicBezTo>
                    <a:lnTo>
                      <a:pt x="4781426" y="4876810"/>
                    </a:lnTo>
                    <a:cubicBezTo>
                      <a:pt x="4834023" y="4876810"/>
                      <a:pt x="4876676" y="4834157"/>
                      <a:pt x="4876676" y="4781560"/>
                    </a:cubicBezTo>
                    <a:lnTo>
                      <a:pt x="4876676" y="95250"/>
                    </a:lnTo>
                    <a:cubicBezTo>
                      <a:pt x="4876657" y="69990"/>
                      <a:pt x="4866637" y="45758"/>
                      <a:pt x="4848778" y="27899"/>
                    </a:cubicBezTo>
                    <a:close/>
                    <a:moveTo>
                      <a:pt x="1295352" y="4591060"/>
                    </a:moveTo>
                    <a:cubicBezTo>
                      <a:pt x="1295352" y="4643571"/>
                      <a:pt x="1252623" y="4686310"/>
                      <a:pt x="1200102" y="4686310"/>
                    </a:cubicBezTo>
                    <a:lnTo>
                      <a:pt x="285731" y="4686310"/>
                    </a:lnTo>
                    <a:cubicBezTo>
                      <a:pt x="233210" y="4686310"/>
                      <a:pt x="190481" y="4643581"/>
                      <a:pt x="190481" y="4591060"/>
                    </a:cubicBezTo>
                    <a:lnTo>
                      <a:pt x="190481" y="3038523"/>
                    </a:lnTo>
                    <a:cubicBezTo>
                      <a:pt x="190481" y="2986002"/>
                      <a:pt x="233210" y="2943273"/>
                      <a:pt x="285731" y="2943273"/>
                    </a:cubicBezTo>
                    <a:lnTo>
                      <a:pt x="647671" y="2943273"/>
                    </a:lnTo>
                    <a:lnTo>
                      <a:pt x="647671" y="4040505"/>
                    </a:lnTo>
                    <a:cubicBezTo>
                      <a:pt x="647671" y="4093102"/>
                      <a:pt x="690324" y="4135755"/>
                      <a:pt x="742921" y="4135755"/>
                    </a:cubicBezTo>
                    <a:cubicBezTo>
                      <a:pt x="795519" y="4135755"/>
                      <a:pt x="838171" y="4093102"/>
                      <a:pt x="838171" y="4040505"/>
                    </a:cubicBezTo>
                    <a:lnTo>
                      <a:pt x="838171" y="2943273"/>
                    </a:lnTo>
                    <a:lnTo>
                      <a:pt x="1200112" y="2943273"/>
                    </a:lnTo>
                    <a:cubicBezTo>
                      <a:pt x="1252633" y="2943273"/>
                      <a:pt x="1295362" y="2986002"/>
                      <a:pt x="1295362" y="3038523"/>
                    </a:cubicBezTo>
                    <a:lnTo>
                      <a:pt x="1295362" y="4591060"/>
                    </a:lnTo>
                    <a:close/>
                    <a:moveTo>
                      <a:pt x="1581512" y="769039"/>
                    </a:moveTo>
                    <a:lnTo>
                      <a:pt x="2343074" y="564975"/>
                    </a:lnTo>
                    <a:lnTo>
                      <a:pt x="2343074" y="917924"/>
                    </a:lnTo>
                    <a:lnTo>
                      <a:pt x="2279237" y="935031"/>
                    </a:lnTo>
                    <a:cubicBezTo>
                      <a:pt x="2254825" y="941575"/>
                      <a:pt x="2234032" y="957529"/>
                      <a:pt x="2221402" y="979408"/>
                    </a:cubicBezTo>
                    <a:cubicBezTo>
                      <a:pt x="2208771" y="1001287"/>
                      <a:pt x="2205342" y="1027281"/>
                      <a:pt x="2211886" y="1051684"/>
                    </a:cubicBezTo>
                    <a:cubicBezTo>
                      <a:pt x="2248491" y="1188282"/>
                      <a:pt x="2167138" y="1329185"/>
                      <a:pt x="2030540" y="1365790"/>
                    </a:cubicBezTo>
                    <a:cubicBezTo>
                      <a:pt x="2006108" y="1372343"/>
                      <a:pt x="1985277" y="1388326"/>
                      <a:pt x="1972656" y="1410252"/>
                    </a:cubicBezTo>
                    <a:cubicBezTo>
                      <a:pt x="1960036" y="1432169"/>
                      <a:pt x="1956635" y="1458211"/>
                      <a:pt x="1963236" y="1482633"/>
                    </a:cubicBezTo>
                    <a:lnTo>
                      <a:pt x="2334511" y="2857452"/>
                    </a:lnTo>
                    <a:lnTo>
                      <a:pt x="2143344" y="2857452"/>
                    </a:lnTo>
                    <a:lnTo>
                      <a:pt x="2044827" y="2472033"/>
                    </a:lnTo>
                    <a:cubicBezTo>
                      <a:pt x="2041693" y="2459765"/>
                      <a:pt x="2036207" y="2448459"/>
                      <a:pt x="2028863" y="2438629"/>
                    </a:cubicBezTo>
                    <a:lnTo>
                      <a:pt x="1581512" y="769039"/>
                    </a:lnTo>
                    <a:close/>
                    <a:moveTo>
                      <a:pt x="2343074" y="1354731"/>
                    </a:moveTo>
                    <a:lnTo>
                      <a:pt x="2343074" y="2158460"/>
                    </a:lnTo>
                    <a:lnTo>
                      <a:pt x="2169347" y="1515189"/>
                    </a:lnTo>
                    <a:cubicBezTo>
                      <a:pt x="2241918" y="1477718"/>
                      <a:pt x="2301307" y="1421654"/>
                      <a:pt x="2343074" y="1354731"/>
                    </a:cubicBezTo>
                    <a:close/>
                    <a:moveTo>
                      <a:pt x="3711473" y="4686300"/>
                    </a:moveTo>
                    <a:lnTo>
                      <a:pt x="1906124" y="4686300"/>
                    </a:lnTo>
                    <a:lnTo>
                      <a:pt x="1906124" y="4686300"/>
                    </a:lnTo>
                    <a:cubicBezTo>
                      <a:pt x="1836163" y="4686300"/>
                      <a:pt x="1768602" y="4660983"/>
                      <a:pt x="1715872" y="4615006"/>
                    </a:cubicBezTo>
                    <a:lnTo>
                      <a:pt x="1485852" y="4414400"/>
                    </a:lnTo>
                    <a:lnTo>
                      <a:pt x="1485852" y="3097025"/>
                    </a:lnTo>
                    <a:lnTo>
                      <a:pt x="1901695" y="2681183"/>
                    </a:lnTo>
                    <a:lnTo>
                      <a:pt x="1977114" y="2976267"/>
                    </a:lnTo>
                    <a:cubicBezTo>
                      <a:pt x="1987896" y="3018434"/>
                      <a:pt x="2025872" y="3047924"/>
                      <a:pt x="2069392" y="3047924"/>
                    </a:cubicBezTo>
                    <a:lnTo>
                      <a:pt x="3942045" y="3048038"/>
                    </a:lnTo>
                    <a:cubicBezTo>
                      <a:pt x="4015578" y="3048038"/>
                      <a:pt x="4075395" y="3107855"/>
                      <a:pt x="4075395" y="3181388"/>
                    </a:cubicBezTo>
                    <a:cubicBezTo>
                      <a:pt x="4075395" y="3254921"/>
                      <a:pt x="4015578" y="3314738"/>
                      <a:pt x="3942045" y="3314738"/>
                    </a:cubicBezTo>
                    <a:lnTo>
                      <a:pt x="2982497" y="3314738"/>
                    </a:lnTo>
                    <a:cubicBezTo>
                      <a:pt x="2929900" y="3314738"/>
                      <a:pt x="2887247" y="3357391"/>
                      <a:pt x="2887247" y="3409988"/>
                    </a:cubicBezTo>
                    <a:cubicBezTo>
                      <a:pt x="2887247" y="3462585"/>
                      <a:pt x="2929900" y="3505238"/>
                      <a:pt x="2982497" y="3505238"/>
                    </a:cubicBezTo>
                    <a:lnTo>
                      <a:pt x="4240178" y="3505238"/>
                    </a:lnTo>
                    <a:cubicBezTo>
                      <a:pt x="4313711" y="3505238"/>
                      <a:pt x="4373528" y="3565055"/>
                      <a:pt x="4373528" y="3638588"/>
                    </a:cubicBezTo>
                    <a:cubicBezTo>
                      <a:pt x="4373528" y="3712121"/>
                      <a:pt x="4313711" y="3771938"/>
                      <a:pt x="4240178" y="3771938"/>
                    </a:cubicBezTo>
                    <a:lnTo>
                      <a:pt x="2982497" y="3771938"/>
                    </a:lnTo>
                    <a:cubicBezTo>
                      <a:pt x="2929900" y="3771938"/>
                      <a:pt x="2887247" y="3814591"/>
                      <a:pt x="2887247" y="3867188"/>
                    </a:cubicBezTo>
                    <a:cubicBezTo>
                      <a:pt x="2887247" y="3919785"/>
                      <a:pt x="2929900" y="3962438"/>
                      <a:pt x="2982497" y="3962438"/>
                    </a:cubicBezTo>
                    <a:lnTo>
                      <a:pt x="4036371" y="3962438"/>
                    </a:lnTo>
                    <a:cubicBezTo>
                      <a:pt x="4109904" y="3962438"/>
                      <a:pt x="4169721" y="4022255"/>
                      <a:pt x="4169721" y="4095788"/>
                    </a:cubicBezTo>
                    <a:cubicBezTo>
                      <a:pt x="4169721" y="4169321"/>
                      <a:pt x="4109904" y="4229138"/>
                      <a:pt x="4036371" y="4229138"/>
                    </a:cubicBezTo>
                    <a:lnTo>
                      <a:pt x="2982497" y="4229138"/>
                    </a:lnTo>
                    <a:cubicBezTo>
                      <a:pt x="2929900" y="4229138"/>
                      <a:pt x="2887247" y="4271791"/>
                      <a:pt x="2887247" y="4324388"/>
                    </a:cubicBezTo>
                    <a:cubicBezTo>
                      <a:pt x="2887247" y="4376985"/>
                      <a:pt x="2929900" y="4419638"/>
                      <a:pt x="2982497" y="4419638"/>
                    </a:cubicBezTo>
                    <a:lnTo>
                      <a:pt x="3711473" y="4419638"/>
                    </a:lnTo>
                    <a:cubicBezTo>
                      <a:pt x="3785006" y="4419638"/>
                      <a:pt x="3844823" y="4479455"/>
                      <a:pt x="3844823" y="4552988"/>
                    </a:cubicBezTo>
                    <a:cubicBezTo>
                      <a:pt x="3844814" y="4626483"/>
                      <a:pt x="3784997" y="4686300"/>
                      <a:pt x="3711473" y="4686300"/>
                    </a:cubicBezTo>
                    <a:close/>
                    <a:moveTo>
                      <a:pt x="4686176" y="4686300"/>
                    </a:moveTo>
                    <a:lnTo>
                      <a:pt x="4686167" y="4686300"/>
                    </a:lnTo>
                    <a:lnTo>
                      <a:pt x="4006472" y="4686300"/>
                    </a:lnTo>
                    <a:cubicBezTo>
                      <a:pt x="4024941" y="4645600"/>
                      <a:pt x="4035314" y="4600480"/>
                      <a:pt x="4035314" y="4552950"/>
                    </a:cubicBezTo>
                    <a:cubicBezTo>
                      <a:pt x="4035314" y="4505421"/>
                      <a:pt x="4024941" y="4460301"/>
                      <a:pt x="4006472" y="4419600"/>
                    </a:cubicBezTo>
                    <a:lnTo>
                      <a:pt x="4036371" y="4419600"/>
                    </a:lnTo>
                    <a:cubicBezTo>
                      <a:pt x="4214936" y="4419600"/>
                      <a:pt x="4360212" y="4274325"/>
                      <a:pt x="4360212" y="4095760"/>
                    </a:cubicBezTo>
                    <a:cubicBezTo>
                      <a:pt x="4360212" y="4043677"/>
                      <a:pt x="4347782" y="3994461"/>
                      <a:pt x="4325836" y="3950818"/>
                    </a:cubicBezTo>
                    <a:cubicBezTo>
                      <a:pt x="4462958" y="3913156"/>
                      <a:pt x="4564009" y="3787474"/>
                      <a:pt x="4564009" y="3638569"/>
                    </a:cubicBezTo>
                    <a:cubicBezTo>
                      <a:pt x="4564009" y="3566332"/>
                      <a:pt x="4540215" y="3499552"/>
                      <a:pt x="4500087" y="3445640"/>
                    </a:cubicBezTo>
                    <a:lnTo>
                      <a:pt x="4500087" y="2238442"/>
                    </a:lnTo>
                    <a:cubicBezTo>
                      <a:pt x="4500087" y="2185845"/>
                      <a:pt x="4457434" y="2143192"/>
                      <a:pt x="4404837" y="2143192"/>
                    </a:cubicBezTo>
                    <a:cubicBezTo>
                      <a:pt x="4352239" y="2143192"/>
                      <a:pt x="4309587" y="2185845"/>
                      <a:pt x="4309587" y="2238442"/>
                    </a:cubicBezTo>
                    <a:lnTo>
                      <a:pt x="4309587" y="3322311"/>
                    </a:lnTo>
                    <a:cubicBezTo>
                      <a:pt x="4287203" y="3317405"/>
                      <a:pt x="4263990" y="3314738"/>
                      <a:pt x="4240159" y="3314738"/>
                    </a:cubicBezTo>
                    <a:lnTo>
                      <a:pt x="4237035" y="3314738"/>
                    </a:lnTo>
                    <a:cubicBezTo>
                      <a:pt x="4255503" y="3274038"/>
                      <a:pt x="4265876" y="3228918"/>
                      <a:pt x="4265876" y="3181388"/>
                    </a:cubicBezTo>
                    <a:cubicBezTo>
                      <a:pt x="4265876" y="3002814"/>
                      <a:pt x="4120601" y="2857548"/>
                      <a:pt x="3942036" y="2857548"/>
                    </a:cubicBezTo>
                    <a:lnTo>
                      <a:pt x="3788921" y="2857548"/>
                    </a:lnTo>
                    <a:cubicBezTo>
                      <a:pt x="3951504" y="2787825"/>
                      <a:pt x="4065689" y="2626224"/>
                      <a:pt x="4065689" y="2438400"/>
                    </a:cubicBezTo>
                    <a:cubicBezTo>
                      <a:pt x="4065689" y="2187045"/>
                      <a:pt x="3861206" y="1982553"/>
                      <a:pt x="3609851" y="1982553"/>
                    </a:cubicBezTo>
                    <a:cubicBezTo>
                      <a:pt x="3358505" y="1982553"/>
                      <a:pt x="3154013" y="2187045"/>
                      <a:pt x="3154013" y="2438400"/>
                    </a:cubicBezTo>
                    <a:cubicBezTo>
                      <a:pt x="3154013" y="2626224"/>
                      <a:pt x="3268209" y="2787825"/>
                      <a:pt x="3430781" y="2857548"/>
                    </a:cubicBezTo>
                    <a:lnTo>
                      <a:pt x="2910116" y="2857548"/>
                    </a:lnTo>
                    <a:lnTo>
                      <a:pt x="2910116" y="1046445"/>
                    </a:lnTo>
                    <a:cubicBezTo>
                      <a:pt x="3080271" y="1009364"/>
                      <a:pt x="3214535" y="875109"/>
                      <a:pt x="3251606" y="704945"/>
                    </a:cubicBezTo>
                    <a:lnTo>
                      <a:pt x="3968087" y="704945"/>
                    </a:lnTo>
                    <a:cubicBezTo>
                      <a:pt x="4005158" y="875109"/>
                      <a:pt x="4139422" y="1009364"/>
                      <a:pt x="4309577" y="1046445"/>
                    </a:cubicBezTo>
                    <a:lnTo>
                      <a:pt x="4309577" y="1342577"/>
                    </a:lnTo>
                    <a:cubicBezTo>
                      <a:pt x="4309577" y="1395174"/>
                      <a:pt x="4352230" y="1437827"/>
                      <a:pt x="4404827" y="1437827"/>
                    </a:cubicBezTo>
                    <a:cubicBezTo>
                      <a:pt x="4457424" y="1437827"/>
                      <a:pt x="4500077" y="1395174"/>
                      <a:pt x="4500077" y="1342577"/>
                    </a:cubicBezTo>
                    <a:lnTo>
                      <a:pt x="4500077" y="961406"/>
                    </a:lnTo>
                    <a:cubicBezTo>
                      <a:pt x="4500077" y="908809"/>
                      <a:pt x="4457424" y="866156"/>
                      <a:pt x="4404827" y="866156"/>
                    </a:cubicBezTo>
                    <a:cubicBezTo>
                      <a:pt x="4263409" y="866156"/>
                      <a:pt x="4148376" y="751103"/>
                      <a:pt x="4148376" y="609695"/>
                    </a:cubicBezTo>
                    <a:cubicBezTo>
                      <a:pt x="4148376" y="557098"/>
                      <a:pt x="4105723" y="514445"/>
                      <a:pt x="4053126" y="514445"/>
                    </a:cubicBezTo>
                    <a:lnTo>
                      <a:pt x="3166577" y="514445"/>
                    </a:lnTo>
                    <a:cubicBezTo>
                      <a:pt x="3113980" y="514445"/>
                      <a:pt x="3071327" y="557098"/>
                      <a:pt x="3071327" y="609695"/>
                    </a:cubicBezTo>
                    <a:cubicBezTo>
                      <a:pt x="3071327" y="751113"/>
                      <a:pt x="2956284" y="866156"/>
                      <a:pt x="2814876" y="866156"/>
                    </a:cubicBezTo>
                    <a:cubicBezTo>
                      <a:pt x="2762279" y="866156"/>
                      <a:pt x="2719626" y="908809"/>
                      <a:pt x="2719626" y="961406"/>
                    </a:cubicBezTo>
                    <a:lnTo>
                      <a:pt x="2719626" y="2857538"/>
                    </a:lnTo>
                    <a:lnTo>
                      <a:pt x="2533583" y="2857538"/>
                    </a:lnTo>
                    <a:lnTo>
                      <a:pt x="2533583" y="190605"/>
                    </a:lnTo>
                    <a:lnTo>
                      <a:pt x="4686176" y="190500"/>
                    </a:lnTo>
                    <a:lnTo>
                      <a:pt x="4686176" y="4686300"/>
                    </a:lnTo>
                    <a:close/>
                    <a:moveTo>
                      <a:pt x="3609870" y="2703748"/>
                    </a:moveTo>
                    <a:cubicBezTo>
                      <a:pt x="3463557" y="2703748"/>
                      <a:pt x="3344532" y="2584714"/>
                      <a:pt x="3344532" y="2438410"/>
                    </a:cubicBezTo>
                    <a:cubicBezTo>
                      <a:pt x="3344532" y="2292106"/>
                      <a:pt x="3463566" y="2173062"/>
                      <a:pt x="3609870" y="2173062"/>
                    </a:cubicBezTo>
                    <a:cubicBezTo>
                      <a:pt x="3756174" y="2173062"/>
                      <a:pt x="3875208" y="2292096"/>
                      <a:pt x="3875208" y="2438400"/>
                    </a:cubicBezTo>
                    <a:cubicBezTo>
                      <a:pt x="3875208" y="2584704"/>
                      <a:pt x="3756184" y="2703748"/>
                      <a:pt x="3609870" y="27037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E70158-252E-42DF-ADF3-8BC1D17C0701}"/>
              </a:ext>
            </a:extLst>
          </p:cNvPr>
          <p:cNvGrpSpPr/>
          <p:nvPr/>
        </p:nvGrpSpPr>
        <p:grpSpPr>
          <a:xfrm>
            <a:off x="6366603" y="3911596"/>
            <a:ext cx="1257300" cy="1257300"/>
            <a:chOff x="5531385" y="3764863"/>
            <a:chExt cx="1257300" cy="12573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76CBF30-49F6-4F50-B3F8-EC774FA95C5B}"/>
                </a:ext>
              </a:extLst>
            </p:cNvPr>
            <p:cNvSpPr/>
            <p:nvPr/>
          </p:nvSpPr>
          <p:spPr>
            <a:xfrm>
              <a:off x="5531385" y="3764863"/>
              <a:ext cx="1257300" cy="1257300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grpSp>
          <p:nvGrpSpPr>
            <p:cNvPr id="80" name="Graphic 78">
              <a:extLst>
                <a:ext uri="{FF2B5EF4-FFF2-40B4-BE49-F238E27FC236}">
                  <a16:creationId xmlns:a16="http://schemas.microsoft.com/office/drawing/2014/main" id="{BB431DBC-9BD8-45D7-A680-242DF5427DA7}"/>
                </a:ext>
              </a:extLst>
            </p:cNvPr>
            <p:cNvGrpSpPr/>
            <p:nvPr/>
          </p:nvGrpSpPr>
          <p:grpSpPr>
            <a:xfrm>
              <a:off x="5830705" y="4029569"/>
              <a:ext cx="704850" cy="704850"/>
              <a:chOff x="3048000" y="381000"/>
              <a:chExt cx="6096000" cy="6096000"/>
            </a:xfrm>
            <a:solidFill>
              <a:schemeClr val="bg1"/>
            </a:solidFill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B0F675A-2941-4FB4-9A99-6BDE9EE307F3}"/>
                  </a:ext>
                </a:extLst>
              </p:cNvPr>
              <p:cNvSpPr/>
              <p:nvPr/>
            </p:nvSpPr>
            <p:spPr>
              <a:xfrm>
                <a:off x="4368800" y="4038600"/>
                <a:ext cx="2032000" cy="2032000"/>
              </a:xfrm>
              <a:custGeom>
                <a:avLst/>
                <a:gdLst>
                  <a:gd name="connsiteX0" fmla="*/ 1016000 w 2032000"/>
                  <a:gd name="connsiteY0" fmla="*/ 0 h 2032000"/>
                  <a:gd name="connsiteX1" fmla="*/ 0 w 2032000"/>
                  <a:gd name="connsiteY1" fmla="*/ 1016000 h 2032000"/>
                  <a:gd name="connsiteX2" fmla="*/ 1016000 w 2032000"/>
                  <a:gd name="connsiteY2" fmla="*/ 2032000 h 2032000"/>
                  <a:gd name="connsiteX3" fmla="*/ 2032000 w 2032000"/>
                  <a:gd name="connsiteY3" fmla="*/ 1016000 h 2032000"/>
                  <a:gd name="connsiteX4" fmla="*/ 1016000 w 2032000"/>
                  <a:gd name="connsiteY4" fmla="*/ 0 h 2032000"/>
                  <a:gd name="connsiteX5" fmla="*/ 1016000 w 2032000"/>
                  <a:gd name="connsiteY5" fmla="*/ 1828800 h 2032000"/>
                  <a:gd name="connsiteX6" fmla="*/ 203200 w 2032000"/>
                  <a:gd name="connsiteY6" fmla="*/ 1016000 h 2032000"/>
                  <a:gd name="connsiteX7" fmla="*/ 1016000 w 2032000"/>
                  <a:gd name="connsiteY7" fmla="*/ 203200 h 2032000"/>
                  <a:gd name="connsiteX8" fmla="*/ 1828800 w 2032000"/>
                  <a:gd name="connsiteY8" fmla="*/ 1016000 h 2032000"/>
                  <a:gd name="connsiteX9" fmla="*/ 1016000 w 2032000"/>
                  <a:gd name="connsiteY9" fmla="*/ 1828800 h 20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000" h="2032000">
                    <a:moveTo>
                      <a:pt x="1016000" y="0"/>
                    </a:moveTo>
                    <a:cubicBezTo>
                      <a:pt x="454868" y="0"/>
                      <a:pt x="0" y="454868"/>
                      <a:pt x="0" y="1016000"/>
                    </a:cubicBezTo>
                    <a:cubicBezTo>
                      <a:pt x="0" y="1577132"/>
                      <a:pt x="454868" y="2032000"/>
                      <a:pt x="1016000" y="2032000"/>
                    </a:cubicBezTo>
                    <a:cubicBezTo>
                      <a:pt x="1577132" y="2032000"/>
                      <a:pt x="2032000" y="1577132"/>
                      <a:pt x="2032000" y="1016000"/>
                    </a:cubicBezTo>
                    <a:cubicBezTo>
                      <a:pt x="2031405" y="455116"/>
                      <a:pt x="1576884" y="595"/>
                      <a:pt x="1016000" y="0"/>
                    </a:cubicBezTo>
                    <a:close/>
                    <a:moveTo>
                      <a:pt x="1016000" y="1828800"/>
                    </a:moveTo>
                    <a:cubicBezTo>
                      <a:pt x="567085" y="1828800"/>
                      <a:pt x="203200" y="1464915"/>
                      <a:pt x="203200" y="1016000"/>
                    </a:cubicBezTo>
                    <a:cubicBezTo>
                      <a:pt x="203200" y="567085"/>
                      <a:pt x="567085" y="203200"/>
                      <a:pt x="1016000" y="203200"/>
                    </a:cubicBezTo>
                    <a:cubicBezTo>
                      <a:pt x="1464915" y="203200"/>
                      <a:pt x="1828800" y="567085"/>
                      <a:pt x="1828800" y="1016000"/>
                    </a:cubicBezTo>
                    <a:cubicBezTo>
                      <a:pt x="1828304" y="1464667"/>
                      <a:pt x="1464667" y="1828304"/>
                      <a:pt x="1016000" y="182880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1832E5C-BE57-4C0F-817E-485EB1073A3E}"/>
                  </a:ext>
                </a:extLst>
              </p:cNvPr>
              <p:cNvSpPr/>
              <p:nvPr/>
            </p:nvSpPr>
            <p:spPr>
              <a:xfrm>
                <a:off x="4978400" y="4445000"/>
                <a:ext cx="812800" cy="1219200"/>
              </a:xfrm>
              <a:custGeom>
                <a:avLst/>
                <a:gdLst>
                  <a:gd name="connsiteX0" fmla="*/ 406400 w 812800"/>
                  <a:gd name="connsiteY0" fmla="*/ 304800 h 1219200"/>
                  <a:gd name="connsiteX1" fmla="*/ 609600 w 812800"/>
                  <a:gd name="connsiteY1" fmla="*/ 406400 h 1219200"/>
                  <a:gd name="connsiteX2" fmla="*/ 812800 w 812800"/>
                  <a:gd name="connsiteY2" fmla="*/ 406400 h 1219200"/>
                  <a:gd name="connsiteX3" fmla="*/ 508000 w 812800"/>
                  <a:gd name="connsiteY3" fmla="*/ 111770 h 1219200"/>
                  <a:gd name="connsiteX4" fmla="*/ 508000 w 812800"/>
                  <a:gd name="connsiteY4" fmla="*/ 0 h 1219200"/>
                  <a:gd name="connsiteX5" fmla="*/ 304800 w 812800"/>
                  <a:gd name="connsiteY5" fmla="*/ 0 h 1219200"/>
                  <a:gd name="connsiteX6" fmla="*/ 304800 w 812800"/>
                  <a:gd name="connsiteY6" fmla="*/ 111770 h 1219200"/>
                  <a:gd name="connsiteX7" fmla="*/ 0 w 812800"/>
                  <a:gd name="connsiteY7" fmla="*/ 406400 h 1219200"/>
                  <a:gd name="connsiteX8" fmla="*/ 406400 w 812800"/>
                  <a:gd name="connsiteY8" fmla="*/ 711200 h 1219200"/>
                  <a:gd name="connsiteX9" fmla="*/ 609600 w 812800"/>
                  <a:gd name="connsiteY9" fmla="*/ 812800 h 1219200"/>
                  <a:gd name="connsiteX10" fmla="*/ 406400 w 812800"/>
                  <a:gd name="connsiteY10" fmla="*/ 914400 h 1219200"/>
                  <a:gd name="connsiteX11" fmla="*/ 203200 w 812800"/>
                  <a:gd name="connsiteY11" fmla="*/ 812800 h 1219200"/>
                  <a:gd name="connsiteX12" fmla="*/ 0 w 812800"/>
                  <a:gd name="connsiteY12" fmla="*/ 812800 h 1219200"/>
                  <a:gd name="connsiteX13" fmla="*/ 304800 w 812800"/>
                  <a:gd name="connsiteY13" fmla="*/ 1107430 h 1219200"/>
                  <a:gd name="connsiteX14" fmla="*/ 304800 w 812800"/>
                  <a:gd name="connsiteY14" fmla="*/ 1219200 h 1219200"/>
                  <a:gd name="connsiteX15" fmla="*/ 508000 w 812800"/>
                  <a:gd name="connsiteY15" fmla="*/ 1219200 h 1219200"/>
                  <a:gd name="connsiteX16" fmla="*/ 508000 w 812800"/>
                  <a:gd name="connsiteY16" fmla="*/ 1107430 h 1219200"/>
                  <a:gd name="connsiteX17" fmla="*/ 812800 w 812800"/>
                  <a:gd name="connsiteY17" fmla="*/ 812800 h 1219200"/>
                  <a:gd name="connsiteX18" fmla="*/ 406400 w 812800"/>
                  <a:gd name="connsiteY18" fmla="*/ 508000 h 1219200"/>
                  <a:gd name="connsiteX19" fmla="*/ 203200 w 812800"/>
                  <a:gd name="connsiteY19" fmla="*/ 406400 h 1219200"/>
                  <a:gd name="connsiteX20" fmla="*/ 406400 w 812800"/>
                  <a:gd name="connsiteY20" fmla="*/ 304800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12800" h="1219200">
                    <a:moveTo>
                      <a:pt x="406400" y="304800"/>
                    </a:moveTo>
                    <a:cubicBezTo>
                      <a:pt x="530473" y="304800"/>
                      <a:pt x="609600" y="364927"/>
                      <a:pt x="609600" y="406400"/>
                    </a:cubicBezTo>
                    <a:lnTo>
                      <a:pt x="812800" y="406400"/>
                    </a:lnTo>
                    <a:cubicBezTo>
                      <a:pt x="812800" y="262037"/>
                      <a:pt x="684907" y="145107"/>
                      <a:pt x="508000" y="111770"/>
                    </a:cubicBezTo>
                    <a:lnTo>
                      <a:pt x="508000" y="0"/>
                    </a:lnTo>
                    <a:lnTo>
                      <a:pt x="304800" y="0"/>
                    </a:lnTo>
                    <a:lnTo>
                      <a:pt x="304800" y="111770"/>
                    </a:lnTo>
                    <a:cubicBezTo>
                      <a:pt x="127893" y="144859"/>
                      <a:pt x="0" y="261838"/>
                      <a:pt x="0" y="406400"/>
                    </a:cubicBezTo>
                    <a:cubicBezTo>
                      <a:pt x="0" y="577404"/>
                      <a:pt x="178495" y="711200"/>
                      <a:pt x="406400" y="711200"/>
                    </a:cubicBezTo>
                    <a:cubicBezTo>
                      <a:pt x="530473" y="711200"/>
                      <a:pt x="609600" y="771327"/>
                      <a:pt x="609600" y="812800"/>
                    </a:cubicBezTo>
                    <a:cubicBezTo>
                      <a:pt x="609600" y="854273"/>
                      <a:pt x="530473" y="914400"/>
                      <a:pt x="406400" y="914400"/>
                    </a:cubicBezTo>
                    <a:cubicBezTo>
                      <a:pt x="282327" y="914400"/>
                      <a:pt x="203200" y="854273"/>
                      <a:pt x="203200" y="812800"/>
                    </a:cubicBezTo>
                    <a:lnTo>
                      <a:pt x="0" y="812800"/>
                    </a:lnTo>
                    <a:cubicBezTo>
                      <a:pt x="0" y="957163"/>
                      <a:pt x="127893" y="1074093"/>
                      <a:pt x="304800" y="1107430"/>
                    </a:cubicBezTo>
                    <a:lnTo>
                      <a:pt x="304800" y="1219200"/>
                    </a:lnTo>
                    <a:lnTo>
                      <a:pt x="508000" y="1219200"/>
                    </a:lnTo>
                    <a:lnTo>
                      <a:pt x="508000" y="1107430"/>
                    </a:lnTo>
                    <a:cubicBezTo>
                      <a:pt x="684907" y="1074341"/>
                      <a:pt x="812800" y="957362"/>
                      <a:pt x="812800" y="812800"/>
                    </a:cubicBezTo>
                    <a:cubicBezTo>
                      <a:pt x="812800" y="641797"/>
                      <a:pt x="634306" y="508000"/>
                      <a:pt x="406400" y="508000"/>
                    </a:cubicBezTo>
                    <a:cubicBezTo>
                      <a:pt x="282327" y="508000"/>
                      <a:pt x="203200" y="447873"/>
                      <a:pt x="203200" y="406400"/>
                    </a:cubicBezTo>
                    <a:cubicBezTo>
                      <a:pt x="203200" y="364927"/>
                      <a:pt x="282327" y="304800"/>
                      <a:pt x="406400" y="30480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0EE17DD-7992-4A25-B666-A1716508B74D}"/>
                  </a:ext>
                </a:extLst>
              </p:cNvPr>
              <p:cNvSpPr/>
              <p:nvPr/>
            </p:nvSpPr>
            <p:spPr>
              <a:xfrm>
                <a:off x="3048000" y="381000"/>
                <a:ext cx="5384800" cy="6096000"/>
              </a:xfrm>
              <a:custGeom>
                <a:avLst/>
                <a:gdLst>
                  <a:gd name="connsiteX0" fmla="*/ 5181600 w 5384800"/>
                  <a:gd name="connsiteY0" fmla="*/ 5892800 h 6096000"/>
                  <a:gd name="connsiteX1" fmla="*/ 914400 w 5384800"/>
                  <a:gd name="connsiteY1" fmla="*/ 5892800 h 6096000"/>
                  <a:gd name="connsiteX2" fmla="*/ 914400 w 5384800"/>
                  <a:gd name="connsiteY2" fmla="*/ 3454400 h 6096000"/>
                  <a:gd name="connsiteX3" fmla="*/ 2540000 w 5384800"/>
                  <a:gd name="connsiteY3" fmla="*/ 3454400 h 6096000"/>
                  <a:gd name="connsiteX4" fmla="*/ 2844800 w 5384800"/>
                  <a:gd name="connsiteY4" fmla="*/ 3149600 h 6096000"/>
                  <a:gd name="connsiteX5" fmla="*/ 2844800 w 5384800"/>
                  <a:gd name="connsiteY5" fmla="*/ 609600 h 6096000"/>
                  <a:gd name="connsiteX6" fmla="*/ 3962400 w 5384800"/>
                  <a:gd name="connsiteY6" fmla="*/ 609600 h 6096000"/>
                  <a:gd name="connsiteX7" fmla="*/ 3962400 w 5384800"/>
                  <a:gd name="connsiteY7" fmla="*/ 1828800 h 6096000"/>
                  <a:gd name="connsiteX8" fmla="*/ 5181600 w 5384800"/>
                  <a:gd name="connsiteY8" fmla="*/ 1828800 h 6096000"/>
                  <a:gd name="connsiteX9" fmla="*/ 5181600 w 5384800"/>
                  <a:gd name="connsiteY9" fmla="*/ 3251200 h 6096000"/>
                  <a:gd name="connsiteX10" fmla="*/ 5384800 w 5384800"/>
                  <a:gd name="connsiteY10" fmla="*/ 3251200 h 6096000"/>
                  <a:gd name="connsiteX11" fmla="*/ 5384800 w 5384800"/>
                  <a:gd name="connsiteY11" fmla="*/ 1685131 h 6096000"/>
                  <a:gd name="connsiteX12" fmla="*/ 4106069 w 5384800"/>
                  <a:gd name="connsiteY12" fmla="*/ 406400 h 6096000"/>
                  <a:gd name="connsiteX13" fmla="*/ 2844800 w 5384800"/>
                  <a:gd name="connsiteY13" fmla="*/ 406400 h 6096000"/>
                  <a:gd name="connsiteX14" fmla="*/ 2844800 w 5384800"/>
                  <a:gd name="connsiteY14" fmla="*/ 304800 h 6096000"/>
                  <a:gd name="connsiteX15" fmla="*/ 2540000 w 5384800"/>
                  <a:gd name="connsiteY15" fmla="*/ 0 h 6096000"/>
                  <a:gd name="connsiteX16" fmla="*/ 304800 w 5384800"/>
                  <a:gd name="connsiteY16" fmla="*/ 0 h 6096000"/>
                  <a:gd name="connsiteX17" fmla="*/ 0 w 5384800"/>
                  <a:gd name="connsiteY17" fmla="*/ 304800 h 6096000"/>
                  <a:gd name="connsiteX18" fmla="*/ 0 w 5384800"/>
                  <a:gd name="connsiteY18" fmla="*/ 3149600 h 6096000"/>
                  <a:gd name="connsiteX19" fmla="*/ 304800 w 5384800"/>
                  <a:gd name="connsiteY19" fmla="*/ 3454400 h 6096000"/>
                  <a:gd name="connsiteX20" fmla="*/ 711200 w 5384800"/>
                  <a:gd name="connsiteY20" fmla="*/ 3454400 h 6096000"/>
                  <a:gd name="connsiteX21" fmla="*/ 711200 w 5384800"/>
                  <a:gd name="connsiteY21" fmla="*/ 6096000 h 6096000"/>
                  <a:gd name="connsiteX22" fmla="*/ 5384800 w 5384800"/>
                  <a:gd name="connsiteY22" fmla="*/ 6096000 h 6096000"/>
                  <a:gd name="connsiteX23" fmla="*/ 5384800 w 5384800"/>
                  <a:gd name="connsiteY23" fmla="*/ 4673600 h 6096000"/>
                  <a:gd name="connsiteX24" fmla="*/ 5181600 w 5384800"/>
                  <a:gd name="connsiteY24" fmla="*/ 4673600 h 6096000"/>
                  <a:gd name="connsiteX25" fmla="*/ 4165600 w 5384800"/>
                  <a:gd name="connsiteY25" fmla="*/ 753269 h 6096000"/>
                  <a:gd name="connsiteX26" fmla="*/ 5037931 w 5384800"/>
                  <a:gd name="connsiteY26" fmla="*/ 1625600 h 6096000"/>
                  <a:gd name="connsiteX27" fmla="*/ 4165600 w 5384800"/>
                  <a:gd name="connsiteY27" fmla="*/ 1625600 h 6096000"/>
                  <a:gd name="connsiteX28" fmla="*/ 203200 w 5384800"/>
                  <a:gd name="connsiteY28" fmla="*/ 3149600 h 6096000"/>
                  <a:gd name="connsiteX29" fmla="*/ 203200 w 5384800"/>
                  <a:gd name="connsiteY29" fmla="*/ 304800 h 6096000"/>
                  <a:gd name="connsiteX30" fmla="*/ 304800 w 5384800"/>
                  <a:gd name="connsiteY30" fmla="*/ 203200 h 6096000"/>
                  <a:gd name="connsiteX31" fmla="*/ 2540000 w 5384800"/>
                  <a:gd name="connsiteY31" fmla="*/ 203200 h 6096000"/>
                  <a:gd name="connsiteX32" fmla="*/ 2641600 w 5384800"/>
                  <a:gd name="connsiteY32" fmla="*/ 304800 h 6096000"/>
                  <a:gd name="connsiteX33" fmla="*/ 2641600 w 5384800"/>
                  <a:gd name="connsiteY33" fmla="*/ 3149600 h 6096000"/>
                  <a:gd name="connsiteX34" fmla="*/ 2540000 w 5384800"/>
                  <a:gd name="connsiteY34" fmla="*/ 3251200 h 6096000"/>
                  <a:gd name="connsiteX35" fmla="*/ 304800 w 5384800"/>
                  <a:gd name="connsiteY35" fmla="*/ 3251200 h 6096000"/>
                  <a:gd name="connsiteX36" fmla="*/ 203200 w 5384800"/>
                  <a:gd name="connsiteY36" fmla="*/ 3149600 h 609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384800" h="6096000">
                    <a:moveTo>
                      <a:pt x="5181600" y="5892800"/>
                    </a:moveTo>
                    <a:lnTo>
                      <a:pt x="914400" y="5892800"/>
                    </a:lnTo>
                    <a:lnTo>
                      <a:pt x="914400" y="3454400"/>
                    </a:lnTo>
                    <a:lnTo>
                      <a:pt x="2540000" y="3454400"/>
                    </a:lnTo>
                    <a:cubicBezTo>
                      <a:pt x="2708325" y="3454400"/>
                      <a:pt x="2844800" y="3317925"/>
                      <a:pt x="2844800" y="3149600"/>
                    </a:cubicBezTo>
                    <a:lnTo>
                      <a:pt x="2844800" y="609600"/>
                    </a:lnTo>
                    <a:lnTo>
                      <a:pt x="3962400" y="609600"/>
                    </a:lnTo>
                    <a:lnTo>
                      <a:pt x="3962400" y="1828800"/>
                    </a:lnTo>
                    <a:lnTo>
                      <a:pt x="5181600" y="1828800"/>
                    </a:lnTo>
                    <a:lnTo>
                      <a:pt x="5181600" y="3251200"/>
                    </a:lnTo>
                    <a:lnTo>
                      <a:pt x="5384800" y="3251200"/>
                    </a:lnTo>
                    <a:lnTo>
                      <a:pt x="5384800" y="1685131"/>
                    </a:lnTo>
                    <a:lnTo>
                      <a:pt x="4106069" y="406400"/>
                    </a:lnTo>
                    <a:lnTo>
                      <a:pt x="2844800" y="406400"/>
                    </a:lnTo>
                    <a:lnTo>
                      <a:pt x="2844800" y="304800"/>
                    </a:lnTo>
                    <a:cubicBezTo>
                      <a:pt x="2844800" y="136475"/>
                      <a:pt x="2708325" y="0"/>
                      <a:pt x="2540000" y="0"/>
                    </a:cubicBezTo>
                    <a:lnTo>
                      <a:pt x="304800" y="0"/>
                    </a:lnTo>
                    <a:cubicBezTo>
                      <a:pt x="136475" y="0"/>
                      <a:pt x="0" y="136475"/>
                      <a:pt x="0" y="304800"/>
                    </a:cubicBezTo>
                    <a:lnTo>
                      <a:pt x="0" y="3149600"/>
                    </a:lnTo>
                    <a:cubicBezTo>
                      <a:pt x="0" y="3317925"/>
                      <a:pt x="136475" y="3454400"/>
                      <a:pt x="304800" y="3454400"/>
                    </a:cubicBezTo>
                    <a:lnTo>
                      <a:pt x="711200" y="3454400"/>
                    </a:lnTo>
                    <a:lnTo>
                      <a:pt x="711200" y="6096000"/>
                    </a:lnTo>
                    <a:lnTo>
                      <a:pt x="5384800" y="6096000"/>
                    </a:lnTo>
                    <a:lnTo>
                      <a:pt x="5384800" y="4673600"/>
                    </a:lnTo>
                    <a:lnTo>
                      <a:pt x="5181600" y="4673600"/>
                    </a:lnTo>
                    <a:close/>
                    <a:moveTo>
                      <a:pt x="4165600" y="753269"/>
                    </a:moveTo>
                    <a:lnTo>
                      <a:pt x="5037931" y="1625600"/>
                    </a:lnTo>
                    <a:lnTo>
                      <a:pt x="4165600" y="1625600"/>
                    </a:lnTo>
                    <a:close/>
                    <a:moveTo>
                      <a:pt x="203200" y="3149600"/>
                    </a:moveTo>
                    <a:lnTo>
                      <a:pt x="203200" y="304800"/>
                    </a:lnTo>
                    <a:cubicBezTo>
                      <a:pt x="203200" y="248692"/>
                      <a:pt x="248692" y="203200"/>
                      <a:pt x="304800" y="203200"/>
                    </a:cubicBezTo>
                    <a:lnTo>
                      <a:pt x="2540000" y="203200"/>
                    </a:lnTo>
                    <a:cubicBezTo>
                      <a:pt x="2596108" y="203200"/>
                      <a:pt x="2641600" y="248692"/>
                      <a:pt x="2641600" y="304800"/>
                    </a:cubicBezTo>
                    <a:lnTo>
                      <a:pt x="2641600" y="3149600"/>
                    </a:lnTo>
                    <a:cubicBezTo>
                      <a:pt x="2641600" y="3205708"/>
                      <a:pt x="2596108" y="3251200"/>
                      <a:pt x="2540000" y="3251200"/>
                    </a:cubicBezTo>
                    <a:lnTo>
                      <a:pt x="304800" y="3251200"/>
                    </a:lnTo>
                    <a:cubicBezTo>
                      <a:pt x="248692" y="3251200"/>
                      <a:pt x="203200" y="3205708"/>
                      <a:pt x="203200" y="3149600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3366652-0242-4103-BD16-DC0CA51D1EEB}"/>
                  </a:ext>
                </a:extLst>
              </p:cNvPr>
              <p:cNvSpPr/>
              <p:nvPr/>
            </p:nvSpPr>
            <p:spPr>
              <a:xfrm>
                <a:off x="6299200" y="2921000"/>
                <a:ext cx="203200" cy="203200"/>
              </a:xfrm>
              <a:custGeom>
                <a:avLst/>
                <a:gdLst>
                  <a:gd name="connsiteX0" fmla="*/ 0 w 203200"/>
                  <a:gd name="connsiteY0" fmla="*/ 0 h 203200"/>
                  <a:gd name="connsiteX1" fmla="*/ 203200 w 203200"/>
                  <a:gd name="connsiteY1" fmla="*/ 0 h 203200"/>
                  <a:gd name="connsiteX2" fmla="*/ 203200 w 203200"/>
                  <a:gd name="connsiteY2" fmla="*/ 203200 h 203200"/>
                  <a:gd name="connsiteX3" fmla="*/ 0 w 203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200" h="203200">
                    <a:moveTo>
                      <a:pt x="0" y="0"/>
                    </a:moveTo>
                    <a:lnTo>
                      <a:pt x="203200" y="0"/>
                    </a:lnTo>
                    <a:lnTo>
                      <a:pt x="203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56712BD-F240-422E-AD26-3613A20B3374}"/>
                  </a:ext>
                </a:extLst>
              </p:cNvPr>
              <p:cNvSpPr/>
              <p:nvPr/>
            </p:nvSpPr>
            <p:spPr>
              <a:xfrm>
                <a:off x="6705600" y="2921000"/>
                <a:ext cx="1219200" cy="203200"/>
              </a:xfrm>
              <a:custGeom>
                <a:avLst/>
                <a:gdLst>
                  <a:gd name="connsiteX0" fmla="*/ 0 w 1219200"/>
                  <a:gd name="connsiteY0" fmla="*/ 0 h 203200"/>
                  <a:gd name="connsiteX1" fmla="*/ 1219200 w 1219200"/>
                  <a:gd name="connsiteY1" fmla="*/ 0 h 203200"/>
                  <a:gd name="connsiteX2" fmla="*/ 1219200 w 1219200"/>
                  <a:gd name="connsiteY2" fmla="*/ 203200 h 203200"/>
                  <a:gd name="connsiteX3" fmla="*/ 0 w 1219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2032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E555C7E-6B43-4B21-A39A-9163B5C0B4A8}"/>
                  </a:ext>
                </a:extLst>
              </p:cNvPr>
              <p:cNvSpPr/>
              <p:nvPr/>
            </p:nvSpPr>
            <p:spPr>
              <a:xfrm>
                <a:off x="6299200" y="2514600"/>
                <a:ext cx="203200" cy="203200"/>
              </a:xfrm>
              <a:custGeom>
                <a:avLst/>
                <a:gdLst>
                  <a:gd name="connsiteX0" fmla="*/ 0 w 203200"/>
                  <a:gd name="connsiteY0" fmla="*/ 0 h 203200"/>
                  <a:gd name="connsiteX1" fmla="*/ 203200 w 203200"/>
                  <a:gd name="connsiteY1" fmla="*/ 0 h 203200"/>
                  <a:gd name="connsiteX2" fmla="*/ 203200 w 203200"/>
                  <a:gd name="connsiteY2" fmla="*/ 203200 h 203200"/>
                  <a:gd name="connsiteX3" fmla="*/ 0 w 203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200" h="203200">
                    <a:moveTo>
                      <a:pt x="0" y="0"/>
                    </a:moveTo>
                    <a:lnTo>
                      <a:pt x="203200" y="0"/>
                    </a:lnTo>
                    <a:lnTo>
                      <a:pt x="203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708A37-E03E-4951-B7F6-AE67619C11EA}"/>
                  </a:ext>
                </a:extLst>
              </p:cNvPr>
              <p:cNvSpPr/>
              <p:nvPr/>
            </p:nvSpPr>
            <p:spPr>
              <a:xfrm>
                <a:off x="6705600" y="2514600"/>
                <a:ext cx="1219200" cy="203200"/>
              </a:xfrm>
              <a:custGeom>
                <a:avLst/>
                <a:gdLst>
                  <a:gd name="connsiteX0" fmla="*/ 0 w 1219200"/>
                  <a:gd name="connsiteY0" fmla="*/ 0 h 203200"/>
                  <a:gd name="connsiteX1" fmla="*/ 1219200 w 1219200"/>
                  <a:gd name="connsiteY1" fmla="*/ 0 h 203200"/>
                  <a:gd name="connsiteX2" fmla="*/ 1219200 w 1219200"/>
                  <a:gd name="connsiteY2" fmla="*/ 203200 h 203200"/>
                  <a:gd name="connsiteX3" fmla="*/ 0 w 1219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2032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9584B3B-6162-4786-AF47-B4836548F08B}"/>
                  </a:ext>
                </a:extLst>
              </p:cNvPr>
              <p:cNvSpPr/>
              <p:nvPr/>
            </p:nvSpPr>
            <p:spPr>
              <a:xfrm>
                <a:off x="6299200" y="3327400"/>
                <a:ext cx="203200" cy="203200"/>
              </a:xfrm>
              <a:custGeom>
                <a:avLst/>
                <a:gdLst>
                  <a:gd name="connsiteX0" fmla="*/ 0 w 203200"/>
                  <a:gd name="connsiteY0" fmla="*/ 0 h 203200"/>
                  <a:gd name="connsiteX1" fmla="*/ 203200 w 203200"/>
                  <a:gd name="connsiteY1" fmla="*/ 0 h 203200"/>
                  <a:gd name="connsiteX2" fmla="*/ 203200 w 203200"/>
                  <a:gd name="connsiteY2" fmla="*/ 203200 h 203200"/>
                  <a:gd name="connsiteX3" fmla="*/ 0 w 203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200" h="203200">
                    <a:moveTo>
                      <a:pt x="0" y="0"/>
                    </a:moveTo>
                    <a:lnTo>
                      <a:pt x="203200" y="0"/>
                    </a:lnTo>
                    <a:lnTo>
                      <a:pt x="203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CAB2E6E-49D4-430E-8284-65F8EC1E64D2}"/>
                  </a:ext>
                </a:extLst>
              </p:cNvPr>
              <p:cNvSpPr/>
              <p:nvPr/>
            </p:nvSpPr>
            <p:spPr>
              <a:xfrm>
                <a:off x="6705600" y="3327400"/>
                <a:ext cx="1219200" cy="203200"/>
              </a:xfrm>
              <a:custGeom>
                <a:avLst/>
                <a:gdLst>
                  <a:gd name="connsiteX0" fmla="*/ 0 w 1219200"/>
                  <a:gd name="connsiteY0" fmla="*/ 0 h 203200"/>
                  <a:gd name="connsiteX1" fmla="*/ 1219200 w 1219200"/>
                  <a:gd name="connsiteY1" fmla="*/ 0 h 203200"/>
                  <a:gd name="connsiteX2" fmla="*/ 1219200 w 1219200"/>
                  <a:gd name="connsiteY2" fmla="*/ 203200 h 203200"/>
                  <a:gd name="connsiteX3" fmla="*/ 0 w 1219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2032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0BC5A5E6-58C4-4B3E-BBC0-702080DE2C48}"/>
                  </a:ext>
                </a:extLst>
              </p:cNvPr>
              <p:cNvSpPr/>
              <p:nvPr/>
            </p:nvSpPr>
            <p:spPr>
              <a:xfrm>
                <a:off x="6299200" y="3733800"/>
                <a:ext cx="203200" cy="203200"/>
              </a:xfrm>
              <a:custGeom>
                <a:avLst/>
                <a:gdLst>
                  <a:gd name="connsiteX0" fmla="*/ 0 w 203200"/>
                  <a:gd name="connsiteY0" fmla="*/ 0 h 203200"/>
                  <a:gd name="connsiteX1" fmla="*/ 203200 w 203200"/>
                  <a:gd name="connsiteY1" fmla="*/ 0 h 203200"/>
                  <a:gd name="connsiteX2" fmla="*/ 203200 w 203200"/>
                  <a:gd name="connsiteY2" fmla="*/ 203200 h 203200"/>
                  <a:gd name="connsiteX3" fmla="*/ 0 w 203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200" h="203200">
                    <a:moveTo>
                      <a:pt x="0" y="0"/>
                    </a:moveTo>
                    <a:lnTo>
                      <a:pt x="203200" y="0"/>
                    </a:lnTo>
                    <a:lnTo>
                      <a:pt x="203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E9E2459-29D1-4667-BC37-A077675C594F}"/>
                  </a:ext>
                </a:extLst>
              </p:cNvPr>
              <p:cNvSpPr/>
              <p:nvPr/>
            </p:nvSpPr>
            <p:spPr>
              <a:xfrm>
                <a:off x="6705600" y="3733800"/>
                <a:ext cx="1219200" cy="203200"/>
              </a:xfrm>
              <a:custGeom>
                <a:avLst/>
                <a:gdLst>
                  <a:gd name="connsiteX0" fmla="*/ 0 w 1219200"/>
                  <a:gd name="connsiteY0" fmla="*/ 0 h 203200"/>
                  <a:gd name="connsiteX1" fmla="*/ 1219200 w 1219200"/>
                  <a:gd name="connsiteY1" fmla="*/ 0 h 203200"/>
                  <a:gd name="connsiteX2" fmla="*/ 1219200 w 1219200"/>
                  <a:gd name="connsiteY2" fmla="*/ 203200 h 203200"/>
                  <a:gd name="connsiteX3" fmla="*/ 0 w 1219200"/>
                  <a:gd name="connsiteY3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200" h="203200">
                    <a:moveTo>
                      <a:pt x="0" y="0"/>
                    </a:moveTo>
                    <a:lnTo>
                      <a:pt x="1219200" y="0"/>
                    </a:lnTo>
                    <a:lnTo>
                      <a:pt x="1219200" y="203200"/>
                    </a:lnTo>
                    <a:lnTo>
                      <a:pt x="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A456366E-C054-43C5-9442-8216319CCF74}"/>
                  </a:ext>
                </a:extLst>
              </p:cNvPr>
              <p:cNvSpPr/>
              <p:nvPr/>
            </p:nvSpPr>
            <p:spPr>
              <a:xfrm>
                <a:off x="3352800" y="685800"/>
                <a:ext cx="2235200" cy="711200"/>
              </a:xfrm>
              <a:custGeom>
                <a:avLst/>
                <a:gdLst>
                  <a:gd name="connsiteX0" fmla="*/ 2235200 w 2235200"/>
                  <a:gd name="connsiteY0" fmla="*/ 0 h 711200"/>
                  <a:gd name="connsiteX1" fmla="*/ 0 w 2235200"/>
                  <a:gd name="connsiteY1" fmla="*/ 0 h 711200"/>
                  <a:gd name="connsiteX2" fmla="*/ 0 w 2235200"/>
                  <a:gd name="connsiteY2" fmla="*/ 711200 h 711200"/>
                  <a:gd name="connsiteX3" fmla="*/ 2235200 w 2235200"/>
                  <a:gd name="connsiteY3" fmla="*/ 711200 h 711200"/>
                  <a:gd name="connsiteX4" fmla="*/ 2032000 w 2235200"/>
                  <a:gd name="connsiteY4" fmla="*/ 508000 h 711200"/>
                  <a:gd name="connsiteX5" fmla="*/ 203200 w 2235200"/>
                  <a:gd name="connsiteY5" fmla="*/ 508000 h 711200"/>
                  <a:gd name="connsiteX6" fmla="*/ 203200 w 2235200"/>
                  <a:gd name="connsiteY6" fmla="*/ 203200 h 711200"/>
                  <a:gd name="connsiteX7" fmla="*/ 2032000 w 2235200"/>
                  <a:gd name="connsiteY7" fmla="*/ 203200 h 71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5200" h="711200">
                    <a:moveTo>
                      <a:pt x="2235200" y="0"/>
                    </a:moveTo>
                    <a:lnTo>
                      <a:pt x="0" y="0"/>
                    </a:lnTo>
                    <a:lnTo>
                      <a:pt x="0" y="711200"/>
                    </a:lnTo>
                    <a:lnTo>
                      <a:pt x="2235200" y="711200"/>
                    </a:lnTo>
                    <a:close/>
                    <a:moveTo>
                      <a:pt x="2032000" y="508000"/>
                    </a:moveTo>
                    <a:lnTo>
                      <a:pt x="203200" y="508000"/>
                    </a:lnTo>
                    <a:lnTo>
                      <a:pt x="203200" y="203200"/>
                    </a:lnTo>
                    <a:lnTo>
                      <a:pt x="2032000" y="2032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71DAD4F-7037-4E1D-82C9-9540208FF4DA}"/>
                  </a:ext>
                </a:extLst>
              </p:cNvPr>
              <p:cNvSpPr/>
              <p:nvPr/>
            </p:nvSpPr>
            <p:spPr>
              <a:xfrm>
                <a:off x="3454400" y="14986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4B8B3D8-9DB1-44AB-BD4F-CA25EEA68A0A}"/>
                  </a:ext>
                </a:extLst>
              </p:cNvPr>
              <p:cNvSpPr/>
              <p:nvPr/>
            </p:nvSpPr>
            <p:spPr>
              <a:xfrm>
                <a:off x="4165600" y="14986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05DE05E4-9861-4E78-BED6-BDE882C29E18}"/>
                  </a:ext>
                </a:extLst>
              </p:cNvPr>
              <p:cNvSpPr/>
              <p:nvPr/>
            </p:nvSpPr>
            <p:spPr>
              <a:xfrm>
                <a:off x="4876800" y="14986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3FECD95-63ED-4930-A07F-2DC546B97A38}"/>
                  </a:ext>
                </a:extLst>
              </p:cNvPr>
              <p:cNvSpPr/>
              <p:nvPr/>
            </p:nvSpPr>
            <p:spPr>
              <a:xfrm>
                <a:off x="3454400" y="22098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3F6A8E4-D44D-43FA-9410-C724F4BFEA07}"/>
                  </a:ext>
                </a:extLst>
              </p:cNvPr>
              <p:cNvSpPr/>
              <p:nvPr/>
            </p:nvSpPr>
            <p:spPr>
              <a:xfrm>
                <a:off x="4165600" y="22098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4DFD43D2-64F2-4F65-9459-B1040DC55C9A}"/>
                  </a:ext>
                </a:extLst>
              </p:cNvPr>
              <p:cNvSpPr/>
              <p:nvPr/>
            </p:nvSpPr>
            <p:spPr>
              <a:xfrm>
                <a:off x="4876800" y="22098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F9AD1B2-5647-4DDE-BD52-5D4A4AADC360}"/>
                  </a:ext>
                </a:extLst>
              </p:cNvPr>
              <p:cNvSpPr/>
              <p:nvPr/>
            </p:nvSpPr>
            <p:spPr>
              <a:xfrm>
                <a:off x="3454400" y="29210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C9EC93D-B626-4A8E-8E4E-61381EA4FE04}"/>
                  </a:ext>
                </a:extLst>
              </p:cNvPr>
              <p:cNvSpPr/>
              <p:nvPr/>
            </p:nvSpPr>
            <p:spPr>
              <a:xfrm>
                <a:off x="4165600" y="29210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40FAF0-08A7-4324-B342-C387C4EA1BCC}"/>
                  </a:ext>
                </a:extLst>
              </p:cNvPr>
              <p:cNvSpPr/>
              <p:nvPr/>
            </p:nvSpPr>
            <p:spPr>
              <a:xfrm>
                <a:off x="4876800" y="2921000"/>
                <a:ext cx="609600" cy="609600"/>
              </a:xfrm>
              <a:custGeom>
                <a:avLst/>
                <a:gdLst>
                  <a:gd name="connsiteX0" fmla="*/ 406400 w 609600"/>
                  <a:gd name="connsiteY0" fmla="*/ 0 h 609600"/>
                  <a:gd name="connsiteX1" fmla="*/ 203200 w 609600"/>
                  <a:gd name="connsiteY1" fmla="*/ 0 h 609600"/>
                  <a:gd name="connsiteX2" fmla="*/ 0 w 609600"/>
                  <a:gd name="connsiteY2" fmla="*/ 203200 h 609600"/>
                  <a:gd name="connsiteX3" fmla="*/ 0 w 609600"/>
                  <a:gd name="connsiteY3" fmla="*/ 406400 h 609600"/>
                  <a:gd name="connsiteX4" fmla="*/ 203200 w 609600"/>
                  <a:gd name="connsiteY4" fmla="*/ 609600 h 609600"/>
                  <a:gd name="connsiteX5" fmla="*/ 406400 w 609600"/>
                  <a:gd name="connsiteY5" fmla="*/ 609600 h 609600"/>
                  <a:gd name="connsiteX6" fmla="*/ 609600 w 609600"/>
                  <a:gd name="connsiteY6" fmla="*/ 406400 h 609600"/>
                  <a:gd name="connsiteX7" fmla="*/ 609600 w 609600"/>
                  <a:gd name="connsiteY7" fmla="*/ 203200 h 609600"/>
                  <a:gd name="connsiteX8" fmla="*/ 406400 w 609600"/>
                  <a:gd name="connsiteY8" fmla="*/ 0 h 609600"/>
                  <a:gd name="connsiteX9" fmla="*/ 203200 w 609600"/>
                  <a:gd name="connsiteY9" fmla="*/ 406400 h 609600"/>
                  <a:gd name="connsiteX10" fmla="*/ 203200 w 609600"/>
                  <a:gd name="connsiteY10" fmla="*/ 203200 h 609600"/>
                  <a:gd name="connsiteX11" fmla="*/ 406400 w 609600"/>
                  <a:gd name="connsiteY11" fmla="*/ 203200 h 609600"/>
                  <a:gd name="connsiteX12" fmla="*/ 406400 w 609600"/>
                  <a:gd name="connsiteY12" fmla="*/ 4064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9600" h="609600">
                    <a:moveTo>
                      <a:pt x="406400" y="0"/>
                    </a:moveTo>
                    <a:lnTo>
                      <a:pt x="203200" y="0"/>
                    </a:lnTo>
                    <a:cubicBezTo>
                      <a:pt x="90984" y="0"/>
                      <a:pt x="0" y="90984"/>
                      <a:pt x="0" y="203200"/>
                    </a:cubicBezTo>
                    <a:lnTo>
                      <a:pt x="0" y="406400"/>
                    </a:lnTo>
                    <a:cubicBezTo>
                      <a:pt x="0" y="518616"/>
                      <a:pt x="90984" y="609600"/>
                      <a:pt x="203200" y="609600"/>
                    </a:cubicBezTo>
                    <a:lnTo>
                      <a:pt x="406400" y="609600"/>
                    </a:lnTo>
                    <a:cubicBezTo>
                      <a:pt x="518616" y="609600"/>
                      <a:pt x="609600" y="518616"/>
                      <a:pt x="609600" y="406400"/>
                    </a:cubicBezTo>
                    <a:lnTo>
                      <a:pt x="609600" y="203200"/>
                    </a:lnTo>
                    <a:cubicBezTo>
                      <a:pt x="609600" y="90984"/>
                      <a:pt x="518616" y="0"/>
                      <a:pt x="406400" y="0"/>
                    </a:cubicBezTo>
                    <a:close/>
                    <a:moveTo>
                      <a:pt x="203200" y="406400"/>
                    </a:moveTo>
                    <a:lnTo>
                      <a:pt x="203200" y="203200"/>
                    </a:lnTo>
                    <a:lnTo>
                      <a:pt x="406400" y="203200"/>
                    </a:lnTo>
                    <a:lnTo>
                      <a:pt x="406400" y="4064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67D9F65F-5B75-4E3B-B7EE-2DB8A33391C3}"/>
                  </a:ext>
                </a:extLst>
              </p:cNvPr>
              <p:cNvSpPr/>
              <p:nvPr/>
            </p:nvSpPr>
            <p:spPr>
              <a:xfrm>
                <a:off x="6604174" y="3536515"/>
                <a:ext cx="2536849" cy="2534009"/>
              </a:xfrm>
              <a:custGeom>
                <a:avLst/>
                <a:gdLst>
                  <a:gd name="connsiteX0" fmla="*/ 2447553 w 2536849"/>
                  <a:gd name="connsiteY0" fmla="*/ 86358 h 2534009"/>
                  <a:gd name="connsiteX1" fmla="*/ 2016596 w 2536849"/>
                  <a:gd name="connsiteY1" fmla="*/ 86358 h 2534009"/>
                  <a:gd name="connsiteX2" fmla="*/ 274860 w 2536849"/>
                  <a:gd name="connsiteY2" fmla="*/ 1828044 h 2534009"/>
                  <a:gd name="connsiteX3" fmla="*/ 254520 w 2536849"/>
                  <a:gd name="connsiteY3" fmla="*/ 1857412 h 2534009"/>
                  <a:gd name="connsiteX4" fmla="*/ 9252 w 2536849"/>
                  <a:gd name="connsiteY4" fmla="*/ 2390019 h 2534009"/>
                  <a:gd name="connsiteX5" fmla="*/ 29790 w 2536849"/>
                  <a:gd name="connsiteY5" fmla="*/ 2504219 h 2534009"/>
                  <a:gd name="connsiteX6" fmla="*/ 143991 w 2536849"/>
                  <a:gd name="connsiteY6" fmla="*/ 2524758 h 2534009"/>
                  <a:gd name="connsiteX7" fmla="*/ 676597 w 2536849"/>
                  <a:gd name="connsiteY7" fmla="*/ 2279489 h 2534009"/>
                  <a:gd name="connsiteX8" fmla="*/ 705966 w 2536849"/>
                  <a:gd name="connsiteY8" fmla="*/ 2259149 h 2534009"/>
                  <a:gd name="connsiteX9" fmla="*/ 2447553 w 2536849"/>
                  <a:gd name="connsiteY9" fmla="*/ 517413 h 2534009"/>
                  <a:gd name="connsiteX10" fmla="*/ 2447553 w 2536849"/>
                  <a:gd name="connsiteY10" fmla="*/ 86358 h 2534009"/>
                  <a:gd name="connsiteX11" fmla="*/ 574997 w 2536849"/>
                  <a:gd name="connsiteY11" fmla="*/ 2102483 h 2534009"/>
                  <a:gd name="connsiteX12" fmla="*/ 308793 w 2536849"/>
                  <a:gd name="connsiteY12" fmla="*/ 2225117 h 2534009"/>
                  <a:gd name="connsiteX13" fmla="*/ 431428 w 2536849"/>
                  <a:gd name="connsiteY13" fmla="*/ 1958913 h 2534009"/>
                  <a:gd name="connsiteX14" fmla="*/ 1730052 w 2536849"/>
                  <a:gd name="connsiteY14" fmla="*/ 660189 h 2534009"/>
                  <a:gd name="connsiteX15" fmla="*/ 1873721 w 2536849"/>
                  <a:gd name="connsiteY15" fmla="*/ 803858 h 2534009"/>
                  <a:gd name="connsiteX16" fmla="*/ 2017687 w 2536849"/>
                  <a:gd name="connsiteY16" fmla="*/ 659743 h 2534009"/>
                  <a:gd name="connsiteX17" fmla="*/ 1874019 w 2536849"/>
                  <a:gd name="connsiteY17" fmla="*/ 516124 h 2534009"/>
                  <a:gd name="connsiteX18" fmla="*/ 1945158 w 2536849"/>
                  <a:gd name="connsiteY18" fmla="*/ 444984 h 2534009"/>
                  <a:gd name="connsiteX19" fmla="*/ 2088827 w 2536849"/>
                  <a:gd name="connsiteY19" fmla="*/ 588652 h 2534009"/>
                  <a:gd name="connsiteX20" fmla="*/ 2304231 w 2536849"/>
                  <a:gd name="connsiteY20" fmla="*/ 373249 h 2534009"/>
                  <a:gd name="connsiteX21" fmla="*/ 2232397 w 2536849"/>
                  <a:gd name="connsiteY21" fmla="*/ 445083 h 2534009"/>
                  <a:gd name="connsiteX22" fmla="*/ 2088728 w 2536849"/>
                  <a:gd name="connsiteY22" fmla="*/ 301414 h 2534009"/>
                  <a:gd name="connsiteX23" fmla="*/ 2160662 w 2536849"/>
                  <a:gd name="connsiteY23" fmla="*/ 229580 h 2534009"/>
                  <a:gd name="connsiteX24" fmla="*/ 2304231 w 2536849"/>
                  <a:gd name="connsiteY24" fmla="*/ 229580 h 2534009"/>
                  <a:gd name="connsiteX25" fmla="*/ 2304231 w 2536849"/>
                  <a:gd name="connsiteY25" fmla="*/ 373249 h 2534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536849" h="2534009">
                    <a:moveTo>
                      <a:pt x="2447553" y="86358"/>
                    </a:moveTo>
                    <a:cubicBezTo>
                      <a:pt x="2326952" y="-28786"/>
                      <a:pt x="2137196" y="-28786"/>
                      <a:pt x="2016596" y="86358"/>
                    </a:cubicBezTo>
                    <a:lnTo>
                      <a:pt x="274860" y="1828044"/>
                    </a:lnTo>
                    <a:cubicBezTo>
                      <a:pt x="266427" y="1836576"/>
                      <a:pt x="259531" y="1846498"/>
                      <a:pt x="254520" y="1857412"/>
                    </a:cubicBezTo>
                    <a:lnTo>
                      <a:pt x="9252" y="2390019"/>
                    </a:lnTo>
                    <a:cubicBezTo>
                      <a:pt x="-8459" y="2428615"/>
                      <a:pt x="-273" y="2474206"/>
                      <a:pt x="29790" y="2504219"/>
                    </a:cubicBezTo>
                    <a:cubicBezTo>
                      <a:pt x="59804" y="2534283"/>
                      <a:pt x="105395" y="2542468"/>
                      <a:pt x="143991" y="2524758"/>
                    </a:cubicBezTo>
                    <a:lnTo>
                      <a:pt x="676597" y="2279489"/>
                    </a:lnTo>
                    <a:cubicBezTo>
                      <a:pt x="687511" y="2274478"/>
                      <a:pt x="697433" y="2267632"/>
                      <a:pt x="705966" y="2259149"/>
                    </a:cubicBezTo>
                    <a:lnTo>
                      <a:pt x="2447553" y="517413"/>
                    </a:lnTo>
                    <a:cubicBezTo>
                      <a:pt x="2566615" y="398401"/>
                      <a:pt x="2566615" y="205370"/>
                      <a:pt x="2447553" y="86358"/>
                    </a:cubicBezTo>
                    <a:close/>
                    <a:moveTo>
                      <a:pt x="574997" y="2102483"/>
                    </a:moveTo>
                    <a:lnTo>
                      <a:pt x="308793" y="2225117"/>
                    </a:lnTo>
                    <a:lnTo>
                      <a:pt x="431428" y="1958913"/>
                    </a:lnTo>
                    <a:lnTo>
                      <a:pt x="1730052" y="660189"/>
                    </a:lnTo>
                    <a:lnTo>
                      <a:pt x="1873721" y="803858"/>
                    </a:lnTo>
                    <a:close/>
                    <a:moveTo>
                      <a:pt x="2017687" y="659743"/>
                    </a:moveTo>
                    <a:lnTo>
                      <a:pt x="1874019" y="516124"/>
                    </a:lnTo>
                    <a:lnTo>
                      <a:pt x="1945158" y="444984"/>
                    </a:lnTo>
                    <a:lnTo>
                      <a:pt x="2088827" y="588652"/>
                    </a:lnTo>
                    <a:close/>
                    <a:moveTo>
                      <a:pt x="2304231" y="373249"/>
                    </a:moveTo>
                    <a:lnTo>
                      <a:pt x="2232397" y="445083"/>
                    </a:lnTo>
                    <a:lnTo>
                      <a:pt x="2088728" y="301414"/>
                    </a:lnTo>
                    <a:lnTo>
                      <a:pt x="2160662" y="229580"/>
                    </a:lnTo>
                    <a:cubicBezTo>
                      <a:pt x="2200796" y="191182"/>
                      <a:pt x="2264048" y="191182"/>
                      <a:pt x="2304231" y="229580"/>
                    </a:cubicBezTo>
                    <a:cubicBezTo>
                      <a:pt x="2343869" y="269267"/>
                      <a:pt x="2343869" y="333561"/>
                      <a:pt x="2304231" y="373249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C9BD4C-8640-4112-BC60-9B28867CCA3F}"/>
              </a:ext>
            </a:extLst>
          </p:cNvPr>
          <p:cNvCxnSpPr/>
          <p:nvPr/>
        </p:nvCxnSpPr>
        <p:spPr>
          <a:xfrm>
            <a:off x="7610825" y="429461"/>
            <a:ext cx="0" cy="867449"/>
          </a:xfrm>
          <a:prstGeom prst="line">
            <a:avLst/>
          </a:prstGeom>
          <a:ln w="12700">
            <a:solidFill>
              <a:srgbClr val="3D7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3065816" y="1090148"/>
            <a:ext cx="7146780" cy="1327976"/>
          </a:xfrm>
          <a:prstGeom prst="rect">
            <a:avLst/>
          </a:prstGeom>
        </p:spPr>
        <p:txBody>
          <a:bodyPr vert="horz" wrap="square" lIns="0" tIns="33825" rIns="0" bIns="0" rtlCol="0">
            <a:noAutofit/>
          </a:bodyPr>
          <a:lstStyle/>
          <a:p>
            <a:pPr marL="16913" marR="6765" algn="ctr">
              <a:lnSpc>
                <a:spcPct val="90000"/>
              </a:lnSpc>
              <a:spcBef>
                <a:spcPts val="266"/>
              </a:spcBef>
              <a:tabLst>
                <a:tab pos="1166969" algn="l"/>
                <a:tab pos="2647666" algn="l"/>
                <a:tab pos="2837087" algn="l"/>
                <a:tab pos="3373216" algn="l"/>
                <a:tab pos="4211235" algn="l"/>
                <a:tab pos="4381206" algn="l"/>
                <a:tab pos="5965070" algn="l"/>
              </a:tabLst>
            </a:pPr>
            <a:r>
              <a:rPr lang="en-US" sz="4400" dirty="0">
                <a:solidFill>
                  <a:srgbClr val="061C33"/>
                </a:solidFill>
                <a:latin typeface="Roboto Lt" pitchFamily="2" charset="0"/>
                <a:ea typeface="Roboto Lt" pitchFamily="2" charset="0"/>
              </a:rPr>
              <a:t>Marginal Cash Flow for the </a:t>
            </a:r>
            <a:r>
              <a:rPr lang="en-US" sz="44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</a:rPr>
              <a:t>next </a:t>
            </a:r>
            <a:r>
              <a:rPr lang="en-US" sz="4400" b="1" dirty="0">
                <a:solidFill>
                  <a:srgbClr val="061C33"/>
                </a:solidFill>
                <a:latin typeface="Roboto" pitchFamily="2" charset="0"/>
                <a:ea typeface="Roboto" pitchFamily="2" charset="0"/>
              </a:rPr>
              <a:t>$1 </a:t>
            </a:r>
            <a:r>
              <a:rPr lang="en-US" sz="4400" b="1" dirty="0">
                <a:solidFill>
                  <a:srgbClr val="5089CE"/>
                </a:solidFill>
                <a:latin typeface="Roboto" pitchFamily="2" charset="0"/>
                <a:ea typeface="Roboto" pitchFamily="2" charset="0"/>
              </a:rPr>
              <a:t>of sales </a:t>
            </a:r>
            <a:endParaRPr lang="en-US" sz="4400" b="1" dirty="0"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31184E-4025-49E9-AB9B-91959F1782A9}"/>
              </a:ext>
            </a:extLst>
          </p:cNvPr>
          <p:cNvGrpSpPr/>
          <p:nvPr/>
        </p:nvGrpSpPr>
        <p:grpSpPr>
          <a:xfrm>
            <a:off x="487444" y="2918567"/>
            <a:ext cx="7666023" cy="3585938"/>
            <a:chOff x="487444" y="2918567"/>
            <a:chExt cx="7666023" cy="35859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B17CAD-EE59-478F-9896-4DE840EE6300}"/>
                </a:ext>
              </a:extLst>
            </p:cNvPr>
            <p:cNvSpPr/>
            <p:nvPr/>
          </p:nvSpPr>
          <p:spPr>
            <a:xfrm>
              <a:off x="487444" y="2918567"/>
              <a:ext cx="1794982" cy="1587747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2BEDF8-15BA-4BA3-B016-B6977626EC1D}"/>
                </a:ext>
              </a:extLst>
            </p:cNvPr>
            <p:cNvSpPr/>
            <p:nvPr/>
          </p:nvSpPr>
          <p:spPr>
            <a:xfrm>
              <a:off x="3046013" y="2918567"/>
              <a:ext cx="1794982" cy="1587747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B7ED674-E021-4DC8-895B-5E1E572ACCE7}"/>
                </a:ext>
              </a:extLst>
            </p:cNvPr>
            <p:cNvSpPr/>
            <p:nvPr/>
          </p:nvSpPr>
          <p:spPr>
            <a:xfrm>
              <a:off x="5604583" y="2918567"/>
              <a:ext cx="1794982" cy="1587747"/>
            </a:xfrm>
            <a:prstGeom prst="rect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4A96EC2-771A-45AA-86CB-D06F40FED730}"/>
                </a:ext>
              </a:extLst>
            </p:cNvPr>
            <p:cNvSpPr/>
            <p:nvPr/>
          </p:nvSpPr>
          <p:spPr>
            <a:xfrm>
              <a:off x="3065816" y="4916758"/>
              <a:ext cx="1794982" cy="1587747"/>
            </a:xfrm>
            <a:prstGeom prst="rect">
              <a:avLst/>
            </a:prstGeom>
            <a:solidFill>
              <a:srgbClr val="EA9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5890093" y="3824635"/>
              <a:ext cx="1278580" cy="603648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lang="en-ZA" sz="1864" dirty="0">
                  <a:solidFill>
                    <a:srgbClr val="FFFFFF"/>
                  </a:solidFill>
                  <a:latin typeface="Roboto Lt" pitchFamily="2" charset="0"/>
                  <a:ea typeface="Roboto Lt" pitchFamily="2" charset="0"/>
                  <a:cs typeface="Arial"/>
                </a:rPr>
                <a:t>Payables</a:t>
              </a:r>
              <a:endParaRPr lang="en-US" sz="1864" dirty="0">
                <a:solidFill>
                  <a:srgbClr val="FFFFFF"/>
                </a:solidFill>
                <a:latin typeface="Roboto Lt" pitchFamily="2" charset="0"/>
                <a:ea typeface="Roboto Lt" pitchFamily="2" charset="0"/>
                <a:cs typeface="Arial"/>
              </a:endParaRPr>
            </a:p>
            <a:p>
              <a:pPr marL="16913" algn="ctr" defTabSz="1217706">
                <a:spcBef>
                  <a:spcPts val="133"/>
                </a:spcBef>
              </a:pPr>
              <a:r>
                <a:rPr sz="1864" b="1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3,500,000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3066719" y="3824635"/>
              <a:ext cx="1775706" cy="603648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lang="en-ZA" sz="1864" dirty="0">
                  <a:solidFill>
                    <a:srgbClr val="FFFFFF"/>
                  </a:solidFill>
                  <a:latin typeface="Roboto Lt" pitchFamily="2" charset="0"/>
                  <a:ea typeface="Roboto Lt" pitchFamily="2" charset="0"/>
                  <a:cs typeface="Arial"/>
                </a:rPr>
                <a:t>Receivables</a:t>
              </a:r>
              <a:endParaRPr lang="en-US" sz="1864" dirty="0">
                <a:solidFill>
                  <a:srgbClr val="FFFFFF"/>
                </a:solidFill>
                <a:latin typeface="Roboto Lt" pitchFamily="2" charset="0"/>
                <a:ea typeface="Roboto Lt" pitchFamily="2" charset="0"/>
                <a:cs typeface="Arial"/>
              </a:endParaRPr>
            </a:p>
            <a:p>
              <a:pPr marL="16913" algn="ctr" defTabSz="1217706">
                <a:spcBef>
                  <a:spcPts val="133"/>
                </a:spcBef>
              </a:pPr>
              <a:r>
                <a:rPr sz="1864" b="1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5,000,000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329097" y="5816619"/>
              <a:ext cx="1415572" cy="603648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lang="en-ZA" sz="1864" dirty="0">
                  <a:solidFill>
                    <a:srgbClr val="FFFFFF"/>
                  </a:solidFill>
                  <a:latin typeface="Roboto Lt" pitchFamily="2" charset="0"/>
                  <a:ea typeface="Roboto Lt" pitchFamily="2" charset="0"/>
                  <a:cs typeface="Arial"/>
                </a:rPr>
                <a:t>Revenue</a:t>
              </a:r>
              <a:endParaRPr lang="en-US" sz="1864" dirty="0">
                <a:solidFill>
                  <a:srgbClr val="FFFFFF"/>
                </a:solidFill>
                <a:latin typeface="Roboto Lt" pitchFamily="2" charset="0"/>
                <a:ea typeface="Roboto Lt" pitchFamily="2" charset="0"/>
                <a:cs typeface="Arial"/>
              </a:endParaRPr>
            </a:p>
            <a:p>
              <a:pPr marL="16913" algn="ctr" defTabSz="1217706">
                <a:spcBef>
                  <a:spcPts val="133"/>
                </a:spcBef>
              </a:pPr>
              <a:r>
                <a:rPr sz="1864" b="1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24,000,000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759311" y="3824635"/>
              <a:ext cx="1278580" cy="603648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lang="en-ZA" sz="1864" dirty="0">
                  <a:solidFill>
                    <a:srgbClr val="FFFFFF"/>
                  </a:solidFill>
                  <a:latin typeface="Roboto Lt" pitchFamily="2" charset="0"/>
                  <a:ea typeface="Roboto Lt" pitchFamily="2" charset="0"/>
                  <a:cs typeface="Arial"/>
                </a:rPr>
                <a:t>Inventory</a:t>
              </a:r>
              <a:endParaRPr lang="en-US" sz="1864" dirty="0">
                <a:solidFill>
                  <a:srgbClr val="FFFFFF"/>
                </a:solidFill>
                <a:latin typeface="Roboto Lt" pitchFamily="2" charset="0"/>
                <a:ea typeface="Roboto Lt" pitchFamily="2" charset="0"/>
                <a:cs typeface="Arial"/>
              </a:endParaRPr>
            </a:p>
            <a:p>
              <a:pPr marL="16913" algn="ctr" defTabSz="1217706">
                <a:spcBef>
                  <a:spcPts val="133"/>
                </a:spcBef>
              </a:pPr>
              <a:r>
                <a:rPr sz="1864" b="1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3,200,000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grpSp>
          <p:nvGrpSpPr>
            <p:cNvPr id="32" name="Graphic 11">
              <a:extLst>
                <a:ext uri="{FF2B5EF4-FFF2-40B4-BE49-F238E27FC236}">
                  <a16:creationId xmlns:a16="http://schemas.microsoft.com/office/drawing/2014/main" id="{767E8211-D537-4702-9B21-20E271E13450}"/>
                </a:ext>
              </a:extLst>
            </p:cNvPr>
            <p:cNvGrpSpPr/>
            <p:nvPr/>
          </p:nvGrpSpPr>
          <p:grpSpPr>
            <a:xfrm>
              <a:off x="3619318" y="3069328"/>
              <a:ext cx="707591" cy="729815"/>
              <a:chOff x="3731866" y="990589"/>
              <a:chExt cx="4728264" cy="4876772"/>
            </a:xfrm>
            <a:solidFill>
              <a:schemeClr val="bg1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D3096DA-3C9E-4E36-85B4-A8BAE2F99A2E}"/>
                  </a:ext>
                </a:extLst>
              </p:cNvPr>
              <p:cNvSpPr/>
              <p:nvPr/>
            </p:nvSpPr>
            <p:spPr>
              <a:xfrm>
                <a:off x="3731866" y="990589"/>
                <a:ext cx="4728264" cy="4876772"/>
              </a:xfrm>
              <a:custGeom>
                <a:avLst/>
                <a:gdLst>
                  <a:gd name="connsiteX0" fmla="*/ 4675537 w 4728264"/>
                  <a:gd name="connsiteY0" fmla="*/ 3490580 h 4876772"/>
                  <a:gd name="connsiteX1" fmla="*/ 4262609 w 4728264"/>
                  <a:gd name="connsiteY1" fmla="*/ 3403131 h 4876772"/>
                  <a:gd name="connsiteX2" fmla="*/ 4173760 w 4728264"/>
                  <a:gd name="connsiteY2" fmla="*/ 3442250 h 4876772"/>
                  <a:gd name="connsiteX3" fmla="*/ 4261495 w 4728264"/>
                  <a:gd name="connsiteY3" fmla="*/ 2496351 h 4876772"/>
                  <a:gd name="connsiteX4" fmla="*/ 3686489 w 4728264"/>
                  <a:gd name="connsiteY4" fmla="*/ 1456564 h 4876772"/>
                  <a:gd name="connsiteX5" fmla="*/ 3585572 w 4728264"/>
                  <a:gd name="connsiteY5" fmla="*/ 1452182 h 4876772"/>
                  <a:gd name="connsiteX6" fmla="*/ 3581191 w 4728264"/>
                  <a:gd name="connsiteY6" fmla="*/ 1553100 h 4876772"/>
                  <a:gd name="connsiteX7" fmla="*/ 4122039 w 4728264"/>
                  <a:gd name="connsiteY7" fmla="*/ 2527278 h 4876772"/>
                  <a:gd name="connsiteX8" fmla="*/ 3954390 w 4728264"/>
                  <a:gd name="connsiteY8" fmla="*/ 3538834 h 4876772"/>
                  <a:gd name="connsiteX9" fmla="*/ 3065307 w 4728264"/>
                  <a:gd name="connsiteY9" fmla="*/ 3930302 h 4876772"/>
                  <a:gd name="connsiteX10" fmla="*/ 3066041 w 4728264"/>
                  <a:gd name="connsiteY10" fmla="*/ 3829889 h 4876772"/>
                  <a:gd name="connsiteX11" fmla="*/ 3065688 w 4728264"/>
                  <a:gd name="connsiteY11" fmla="*/ 3822298 h 4876772"/>
                  <a:gd name="connsiteX12" fmla="*/ 2682059 w 4728264"/>
                  <a:gd name="connsiteY12" fmla="*/ 3422438 h 4876772"/>
                  <a:gd name="connsiteX13" fmla="*/ 2680221 w 4728264"/>
                  <a:gd name="connsiteY13" fmla="*/ 3422200 h 4876772"/>
                  <a:gd name="connsiteX14" fmla="*/ 1890017 w 4728264"/>
                  <a:gd name="connsiteY14" fmla="*/ 3331217 h 4876772"/>
                  <a:gd name="connsiteX15" fmla="*/ 1096385 w 4728264"/>
                  <a:gd name="connsiteY15" fmla="*/ 3002043 h 4876772"/>
                  <a:gd name="connsiteX16" fmla="*/ 1209732 w 4728264"/>
                  <a:gd name="connsiteY16" fmla="*/ 2246367 h 4876772"/>
                  <a:gd name="connsiteX17" fmla="*/ 2096548 w 4728264"/>
                  <a:gd name="connsiteY17" fmla="*/ 1153745 h 4876772"/>
                  <a:gd name="connsiteX18" fmla="*/ 3118123 w 4728264"/>
                  <a:gd name="connsiteY18" fmla="*/ 1135181 h 4876772"/>
                  <a:gd name="connsiteX19" fmla="*/ 3348123 w 4728264"/>
                  <a:gd name="connsiteY19" fmla="*/ 1323985 h 4876772"/>
                  <a:gd name="connsiteX20" fmla="*/ 3395615 w 4728264"/>
                  <a:gd name="connsiteY20" fmla="*/ 1342083 h 4876772"/>
                  <a:gd name="connsiteX21" fmla="*/ 3448965 w 4728264"/>
                  <a:gd name="connsiteY21" fmla="*/ 1318175 h 4876772"/>
                  <a:gd name="connsiteX22" fmla="*/ 3443145 w 4728264"/>
                  <a:gd name="connsiteY22" fmla="*/ 1217334 h 4876772"/>
                  <a:gd name="connsiteX23" fmla="*/ 3190589 w 4728264"/>
                  <a:gd name="connsiteY23" fmla="*/ 1010841 h 4876772"/>
                  <a:gd name="connsiteX24" fmla="*/ 3105302 w 4728264"/>
                  <a:gd name="connsiteY24" fmla="*/ 757467 h 4876772"/>
                  <a:gd name="connsiteX25" fmla="*/ 3304137 w 4728264"/>
                  <a:gd name="connsiteY25" fmla="*/ 79925 h 4876772"/>
                  <a:gd name="connsiteX26" fmla="*/ 3132868 w 4728264"/>
                  <a:gd name="connsiteY26" fmla="*/ 53541 h 4876772"/>
                  <a:gd name="connsiteX27" fmla="*/ 2995870 w 4728264"/>
                  <a:gd name="connsiteY27" fmla="*/ 48645 h 4876772"/>
                  <a:gd name="connsiteX28" fmla="*/ 2695108 w 4728264"/>
                  <a:gd name="connsiteY28" fmla="*/ 48645 h 4876772"/>
                  <a:gd name="connsiteX29" fmla="*/ 2550795 w 4728264"/>
                  <a:gd name="connsiteY29" fmla="*/ 48645 h 4876772"/>
                  <a:gd name="connsiteX30" fmla="*/ 2250043 w 4728264"/>
                  <a:gd name="connsiteY30" fmla="*/ 48645 h 4876772"/>
                  <a:gd name="connsiteX31" fmla="*/ 2113217 w 4728264"/>
                  <a:gd name="connsiteY31" fmla="*/ 53217 h 4876772"/>
                  <a:gd name="connsiteX32" fmla="*/ 1941681 w 4728264"/>
                  <a:gd name="connsiteY32" fmla="*/ 78734 h 4876772"/>
                  <a:gd name="connsiteX33" fmla="*/ 2121160 w 4728264"/>
                  <a:gd name="connsiteY33" fmla="*/ 734464 h 4876772"/>
                  <a:gd name="connsiteX34" fmla="*/ 2084851 w 4728264"/>
                  <a:gd name="connsiteY34" fmla="*/ 758734 h 4876772"/>
                  <a:gd name="connsiteX35" fmla="*/ 1669494 w 4728264"/>
                  <a:gd name="connsiteY35" fmla="*/ 601733 h 4876772"/>
                  <a:gd name="connsiteX36" fmla="*/ 1314155 w 4728264"/>
                  <a:gd name="connsiteY36" fmla="*/ 517723 h 4876772"/>
                  <a:gd name="connsiteX37" fmla="*/ 1215057 w 4728264"/>
                  <a:gd name="connsiteY37" fmla="*/ 537268 h 4876772"/>
                  <a:gd name="connsiteX38" fmla="*/ 1234602 w 4728264"/>
                  <a:gd name="connsiteY38" fmla="*/ 636366 h 4876772"/>
                  <a:gd name="connsiteX39" fmla="*/ 1685344 w 4728264"/>
                  <a:gd name="connsiteY39" fmla="*/ 743694 h 4876772"/>
                  <a:gd name="connsiteX40" fmla="*/ 2004327 w 4728264"/>
                  <a:gd name="connsiteY40" fmla="*/ 883216 h 4876772"/>
                  <a:gd name="connsiteX41" fmla="*/ 2001888 w 4728264"/>
                  <a:gd name="connsiteY41" fmla="*/ 892398 h 4876772"/>
                  <a:gd name="connsiteX42" fmla="*/ 1775403 w 4728264"/>
                  <a:gd name="connsiteY42" fmla="*/ 917087 h 4876772"/>
                  <a:gd name="connsiteX43" fmla="*/ 1310592 w 4728264"/>
                  <a:gd name="connsiteY43" fmla="*/ 1214686 h 4876772"/>
                  <a:gd name="connsiteX44" fmla="*/ 1336167 w 4728264"/>
                  <a:gd name="connsiteY44" fmla="*/ 1312412 h 4876772"/>
                  <a:gd name="connsiteX45" fmla="*/ 1433884 w 4728264"/>
                  <a:gd name="connsiteY45" fmla="*/ 1286828 h 4876772"/>
                  <a:gd name="connsiteX46" fmla="*/ 2008318 w 4728264"/>
                  <a:gd name="connsiteY46" fmla="*/ 1035311 h 4876772"/>
                  <a:gd name="connsiteX47" fmla="*/ 2010070 w 4728264"/>
                  <a:gd name="connsiteY47" fmla="*/ 1039997 h 4876772"/>
                  <a:gd name="connsiteX48" fmla="*/ 1077268 w 4728264"/>
                  <a:gd name="connsiteY48" fmla="*/ 2192904 h 4876772"/>
                  <a:gd name="connsiteX49" fmla="*/ 949833 w 4728264"/>
                  <a:gd name="connsiteY49" fmla="*/ 2972753 h 4876772"/>
                  <a:gd name="connsiteX50" fmla="*/ 742436 w 4728264"/>
                  <a:gd name="connsiteY50" fmla="*/ 2956704 h 4876772"/>
                  <a:gd name="connsiteX51" fmla="*/ 742436 w 4728264"/>
                  <a:gd name="connsiteY51" fmla="*/ 2913508 h 4876772"/>
                  <a:gd name="connsiteX52" fmla="*/ 535162 w 4728264"/>
                  <a:gd name="connsiteY52" fmla="*/ 2706244 h 4876772"/>
                  <a:gd name="connsiteX53" fmla="*/ 207274 w 4728264"/>
                  <a:gd name="connsiteY53" fmla="*/ 2706244 h 4876772"/>
                  <a:gd name="connsiteX54" fmla="*/ 0 w 4728264"/>
                  <a:gd name="connsiteY54" fmla="*/ 2913508 h 4876772"/>
                  <a:gd name="connsiteX55" fmla="*/ 0 w 4728264"/>
                  <a:gd name="connsiteY55" fmla="*/ 4576992 h 4876772"/>
                  <a:gd name="connsiteX56" fmla="*/ 207274 w 4728264"/>
                  <a:gd name="connsiteY56" fmla="*/ 4784266 h 4876772"/>
                  <a:gd name="connsiteX57" fmla="*/ 535153 w 4728264"/>
                  <a:gd name="connsiteY57" fmla="*/ 4784266 h 4876772"/>
                  <a:gd name="connsiteX58" fmla="*/ 742426 w 4728264"/>
                  <a:gd name="connsiteY58" fmla="*/ 4576992 h 4876772"/>
                  <a:gd name="connsiteX59" fmla="*/ 742426 w 4728264"/>
                  <a:gd name="connsiteY59" fmla="*/ 4556647 h 4876772"/>
                  <a:gd name="connsiteX60" fmla="*/ 1457668 w 4728264"/>
                  <a:gd name="connsiteY60" fmla="*/ 4822861 h 4876772"/>
                  <a:gd name="connsiteX61" fmla="*/ 1757077 w 4728264"/>
                  <a:gd name="connsiteY61" fmla="*/ 4876772 h 4876772"/>
                  <a:gd name="connsiteX62" fmla="*/ 2822791 w 4728264"/>
                  <a:gd name="connsiteY62" fmla="*/ 4876772 h 4876772"/>
                  <a:gd name="connsiteX63" fmla="*/ 3282210 w 4728264"/>
                  <a:gd name="connsiteY63" fmla="*/ 4743470 h 4876772"/>
                  <a:gd name="connsiteX64" fmla="*/ 4625778 w 4728264"/>
                  <a:gd name="connsiteY64" fmla="*/ 3891011 h 4876772"/>
                  <a:gd name="connsiteX65" fmla="*/ 4675537 w 4728264"/>
                  <a:gd name="connsiteY65" fmla="*/ 3490580 h 4876772"/>
                  <a:gd name="connsiteX66" fmla="*/ 2984087 w 4728264"/>
                  <a:gd name="connsiteY66" fmla="*/ 1050542 h 4876772"/>
                  <a:gd name="connsiteX67" fmla="*/ 2207686 w 4728264"/>
                  <a:gd name="connsiteY67" fmla="*/ 1050542 h 4876772"/>
                  <a:gd name="connsiteX68" fmla="*/ 2248538 w 4728264"/>
                  <a:gd name="connsiteY68" fmla="*/ 852488 h 4876772"/>
                  <a:gd name="connsiteX69" fmla="*/ 2943235 w 4728264"/>
                  <a:gd name="connsiteY69" fmla="*/ 852488 h 4876772"/>
                  <a:gd name="connsiteX70" fmla="*/ 2984087 w 4728264"/>
                  <a:gd name="connsiteY70" fmla="*/ 1050542 h 4876772"/>
                  <a:gd name="connsiteX71" fmla="*/ 2047980 w 4728264"/>
                  <a:gd name="connsiteY71" fmla="*/ 180328 h 4876772"/>
                  <a:gd name="connsiteX72" fmla="*/ 2049637 w 4728264"/>
                  <a:gd name="connsiteY72" fmla="*/ 181157 h 4876772"/>
                  <a:gd name="connsiteX73" fmla="*/ 2328253 w 4728264"/>
                  <a:gd name="connsiteY73" fmla="*/ 168193 h 4876772"/>
                  <a:gd name="connsiteX74" fmla="*/ 2622937 w 4728264"/>
                  <a:gd name="connsiteY74" fmla="*/ 216256 h 4876772"/>
                  <a:gd name="connsiteX75" fmla="*/ 2773309 w 4728264"/>
                  <a:gd name="connsiteY75" fmla="*/ 168193 h 4876772"/>
                  <a:gd name="connsiteX76" fmla="*/ 2917660 w 4728264"/>
                  <a:gd name="connsiteY76" fmla="*/ 168193 h 4876772"/>
                  <a:gd name="connsiteX77" fmla="*/ 3197467 w 4728264"/>
                  <a:gd name="connsiteY77" fmla="*/ 180976 h 4876772"/>
                  <a:gd name="connsiteX78" fmla="*/ 2967104 w 4728264"/>
                  <a:gd name="connsiteY78" fmla="*/ 707222 h 4876772"/>
                  <a:gd name="connsiteX79" fmla="*/ 2277228 w 4728264"/>
                  <a:gd name="connsiteY79" fmla="*/ 712575 h 4876772"/>
                  <a:gd name="connsiteX80" fmla="*/ 2047980 w 4728264"/>
                  <a:gd name="connsiteY80" fmla="*/ 180328 h 4876772"/>
                  <a:gd name="connsiteX81" fmla="*/ 4534815 w 4728264"/>
                  <a:gd name="connsiteY81" fmla="*/ 3780683 h 4876772"/>
                  <a:gd name="connsiteX82" fmla="*/ 3205753 w 4728264"/>
                  <a:gd name="connsiteY82" fmla="*/ 4622855 h 4876772"/>
                  <a:gd name="connsiteX83" fmla="*/ 2822800 w 4728264"/>
                  <a:gd name="connsiteY83" fmla="*/ 4733974 h 4876772"/>
                  <a:gd name="connsiteX84" fmla="*/ 1757086 w 4728264"/>
                  <a:gd name="connsiteY84" fmla="*/ 4733974 h 4876772"/>
                  <a:gd name="connsiteX85" fmla="*/ 1507503 w 4728264"/>
                  <a:gd name="connsiteY85" fmla="*/ 4689025 h 4876772"/>
                  <a:gd name="connsiteX86" fmla="*/ 742426 w 4728264"/>
                  <a:gd name="connsiteY86" fmla="*/ 4404256 h 4876772"/>
                  <a:gd name="connsiteX87" fmla="*/ 742426 w 4728264"/>
                  <a:gd name="connsiteY87" fmla="*/ 3635065 h 4876772"/>
                  <a:gd name="connsiteX88" fmla="*/ 671008 w 4728264"/>
                  <a:gd name="connsiteY88" fmla="*/ 3563637 h 4876772"/>
                  <a:gd name="connsiteX89" fmla="*/ 599589 w 4728264"/>
                  <a:gd name="connsiteY89" fmla="*/ 3635065 h 4876772"/>
                  <a:gd name="connsiteX90" fmla="*/ 599589 w 4728264"/>
                  <a:gd name="connsiteY90" fmla="*/ 4577030 h 4876772"/>
                  <a:gd name="connsiteX91" fmla="*/ 535162 w 4728264"/>
                  <a:gd name="connsiteY91" fmla="*/ 4641457 h 4876772"/>
                  <a:gd name="connsiteX92" fmla="*/ 207274 w 4728264"/>
                  <a:gd name="connsiteY92" fmla="*/ 4641457 h 4876772"/>
                  <a:gd name="connsiteX93" fmla="*/ 142846 w 4728264"/>
                  <a:gd name="connsiteY93" fmla="*/ 4577030 h 4876772"/>
                  <a:gd name="connsiteX94" fmla="*/ 142846 w 4728264"/>
                  <a:gd name="connsiteY94" fmla="*/ 2913546 h 4876772"/>
                  <a:gd name="connsiteX95" fmla="*/ 207274 w 4728264"/>
                  <a:gd name="connsiteY95" fmla="*/ 2849128 h 4876772"/>
                  <a:gd name="connsiteX96" fmla="*/ 535153 w 4728264"/>
                  <a:gd name="connsiteY96" fmla="*/ 2849128 h 4876772"/>
                  <a:gd name="connsiteX97" fmla="*/ 599580 w 4728264"/>
                  <a:gd name="connsiteY97" fmla="*/ 2913546 h 4876772"/>
                  <a:gd name="connsiteX98" fmla="*/ 599580 w 4728264"/>
                  <a:gd name="connsiteY98" fmla="*/ 3301156 h 4876772"/>
                  <a:gd name="connsiteX99" fmla="*/ 670998 w 4728264"/>
                  <a:gd name="connsiteY99" fmla="*/ 3372584 h 4876772"/>
                  <a:gd name="connsiteX100" fmla="*/ 742417 w 4728264"/>
                  <a:gd name="connsiteY100" fmla="*/ 3301156 h 4876772"/>
                  <a:gd name="connsiteX101" fmla="*/ 742417 w 4728264"/>
                  <a:gd name="connsiteY101" fmla="*/ 3099588 h 4876772"/>
                  <a:gd name="connsiteX102" fmla="*/ 1870901 w 4728264"/>
                  <a:gd name="connsiteY102" fmla="*/ 3472787 h 4876772"/>
                  <a:gd name="connsiteX103" fmla="*/ 1872729 w 4728264"/>
                  <a:gd name="connsiteY103" fmla="*/ 3473025 h 4876772"/>
                  <a:gd name="connsiteX104" fmla="*/ 2662895 w 4728264"/>
                  <a:gd name="connsiteY104" fmla="*/ 3563999 h 4876772"/>
                  <a:gd name="connsiteX105" fmla="*/ 2923146 w 4728264"/>
                  <a:gd name="connsiteY105" fmla="*/ 3832861 h 4876772"/>
                  <a:gd name="connsiteX106" fmla="*/ 2922156 w 4728264"/>
                  <a:gd name="connsiteY106" fmla="*/ 3968725 h 4876772"/>
                  <a:gd name="connsiteX107" fmla="*/ 2185254 w 4728264"/>
                  <a:gd name="connsiteY107" fmla="*/ 3968725 h 4876772"/>
                  <a:gd name="connsiteX108" fmla="*/ 2113826 w 4728264"/>
                  <a:gd name="connsiteY108" fmla="*/ 4040153 h 4876772"/>
                  <a:gd name="connsiteX109" fmla="*/ 2185254 w 4728264"/>
                  <a:gd name="connsiteY109" fmla="*/ 4111581 h 4876772"/>
                  <a:gd name="connsiteX110" fmla="*/ 2993060 w 4728264"/>
                  <a:gd name="connsiteY110" fmla="*/ 4111581 h 4876772"/>
                  <a:gd name="connsiteX111" fmla="*/ 3021568 w 4728264"/>
                  <a:gd name="connsiteY111" fmla="*/ 4105628 h 4876772"/>
                  <a:gd name="connsiteX112" fmla="*/ 4320988 w 4728264"/>
                  <a:gd name="connsiteY112" fmla="*/ 3533509 h 4876772"/>
                  <a:gd name="connsiteX113" fmla="*/ 4557417 w 4728264"/>
                  <a:gd name="connsiteY113" fmla="*/ 3570952 h 4876772"/>
                  <a:gd name="connsiteX114" fmla="*/ 4534815 w 4728264"/>
                  <a:gd name="connsiteY114" fmla="*/ 3780683 h 4876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4728264" h="4876772">
                    <a:moveTo>
                      <a:pt x="4675537" y="3490580"/>
                    </a:moveTo>
                    <a:cubicBezTo>
                      <a:pt x="4584564" y="3356887"/>
                      <a:pt x="4430249" y="3324245"/>
                      <a:pt x="4262609" y="3403131"/>
                    </a:cubicBezTo>
                    <a:lnTo>
                      <a:pt x="4173760" y="3442250"/>
                    </a:lnTo>
                    <a:cubicBezTo>
                      <a:pt x="4313854" y="3143641"/>
                      <a:pt x="4331237" y="2810771"/>
                      <a:pt x="4261495" y="2496351"/>
                    </a:cubicBezTo>
                    <a:cubicBezTo>
                      <a:pt x="4181399" y="2135230"/>
                      <a:pt x="3987937" y="1785395"/>
                      <a:pt x="3686489" y="1456564"/>
                    </a:cubicBezTo>
                    <a:cubicBezTo>
                      <a:pt x="3659839" y="1427484"/>
                      <a:pt x="3614661" y="1425522"/>
                      <a:pt x="3585572" y="1452182"/>
                    </a:cubicBezTo>
                    <a:cubicBezTo>
                      <a:pt x="3556492" y="1478833"/>
                      <a:pt x="3554530" y="1524010"/>
                      <a:pt x="3581191" y="1553100"/>
                    </a:cubicBezTo>
                    <a:cubicBezTo>
                      <a:pt x="3865474" y="1863196"/>
                      <a:pt x="4047439" y="2190960"/>
                      <a:pt x="4122039" y="2527278"/>
                    </a:cubicBezTo>
                    <a:cubicBezTo>
                      <a:pt x="4200611" y="2881542"/>
                      <a:pt x="4154900" y="3246883"/>
                      <a:pt x="3954390" y="3538834"/>
                    </a:cubicBezTo>
                    <a:lnTo>
                      <a:pt x="3065307" y="3930302"/>
                    </a:lnTo>
                    <a:lnTo>
                      <a:pt x="3066041" y="3829889"/>
                    </a:lnTo>
                    <a:cubicBezTo>
                      <a:pt x="3066059" y="3827355"/>
                      <a:pt x="3065945" y="3824822"/>
                      <a:pt x="3065688" y="3822298"/>
                    </a:cubicBezTo>
                    <a:cubicBezTo>
                      <a:pt x="3045162" y="3615919"/>
                      <a:pt x="2887409" y="3451489"/>
                      <a:pt x="2682059" y="3422438"/>
                    </a:cubicBezTo>
                    <a:cubicBezTo>
                      <a:pt x="2681450" y="3422343"/>
                      <a:pt x="2680840" y="3422267"/>
                      <a:pt x="2680221" y="3422200"/>
                    </a:cubicBezTo>
                    <a:lnTo>
                      <a:pt x="1890017" y="3331217"/>
                    </a:lnTo>
                    <a:cubicBezTo>
                      <a:pt x="1586160" y="3287964"/>
                      <a:pt x="1507903" y="3105875"/>
                      <a:pt x="1096385" y="3002043"/>
                    </a:cubicBezTo>
                    <a:cubicBezTo>
                      <a:pt x="1067953" y="2760774"/>
                      <a:pt x="1105853" y="2503895"/>
                      <a:pt x="1209732" y="2246367"/>
                    </a:cubicBezTo>
                    <a:cubicBezTo>
                      <a:pt x="1366180" y="1858528"/>
                      <a:pt x="1672247" y="1481719"/>
                      <a:pt x="2096548" y="1153745"/>
                    </a:cubicBezTo>
                    <a:cubicBezTo>
                      <a:pt x="2254691" y="1265873"/>
                      <a:pt x="2960237" y="1279827"/>
                      <a:pt x="3118123" y="1135181"/>
                    </a:cubicBezTo>
                    <a:cubicBezTo>
                      <a:pt x="3199009" y="1196607"/>
                      <a:pt x="3276210" y="1259911"/>
                      <a:pt x="3348123" y="1323985"/>
                    </a:cubicBezTo>
                    <a:cubicBezTo>
                      <a:pt x="3361734" y="1336120"/>
                      <a:pt x="3378708" y="1342083"/>
                      <a:pt x="3395615" y="1342083"/>
                    </a:cubicBezTo>
                    <a:cubicBezTo>
                      <a:pt x="3415274" y="1342083"/>
                      <a:pt x="3434858" y="1334015"/>
                      <a:pt x="3448965" y="1318175"/>
                    </a:cubicBezTo>
                    <a:cubicBezTo>
                      <a:pt x="3475206" y="1288724"/>
                      <a:pt x="3472596" y="1243575"/>
                      <a:pt x="3443145" y="1217334"/>
                    </a:cubicBezTo>
                    <a:cubicBezTo>
                      <a:pt x="3364316" y="1147106"/>
                      <a:pt x="3279524" y="1077812"/>
                      <a:pt x="3190589" y="1010841"/>
                    </a:cubicBezTo>
                    <a:cubicBezTo>
                      <a:pt x="3211430" y="922468"/>
                      <a:pt x="3182265" y="819036"/>
                      <a:pt x="3105302" y="757467"/>
                    </a:cubicBezTo>
                    <a:cubicBezTo>
                      <a:pt x="3328940" y="418262"/>
                      <a:pt x="3393986" y="196244"/>
                      <a:pt x="3304137" y="79925"/>
                    </a:cubicBezTo>
                    <a:cubicBezTo>
                      <a:pt x="3242425" y="20"/>
                      <a:pt x="3165653" y="37520"/>
                      <a:pt x="3132868" y="53541"/>
                    </a:cubicBezTo>
                    <a:cubicBezTo>
                      <a:pt x="3077299" y="80668"/>
                      <a:pt x="3047000" y="82097"/>
                      <a:pt x="2995870" y="48645"/>
                    </a:cubicBezTo>
                    <a:cubicBezTo>
                      <a:pt x="2898324" y="-15182"/>
                      <a:pt x="2795797" y="-17240"/>
                      <a:pt x="2695108" y="48645"/>
                    </a:cubicBezTo>
                    <a:cubicBezTo>
                      <a:pt x="2643331" y="82525"/>
                      <a:pt x="2602554" y="82525"/>
                      <a:pt x="2550795" y="48645"/>
                    </a:cubicBezTo>
                    <a:cubicBezTo>
                      <a:pt x="2453240" y="-15182"/>
                      <a:pt x="2350751" y="-17240"/>
                      <a:pt x="2250043" y="48645"/>
                    </a:cubicBezTo>
                    <a:cubicBezTo>
                      <a:pt x="2198322" y="82497"/>
                      <a:pt x="2167909" y="80401"/>
                      <a:pt x="2113217" y="53217"/>
                    </a:cubicBezTo>
                    <a:cubicBezTo>
                      <a:pt x="2080470" y="36939"/>
                      <a:pt x="2003784" y="-1180"/>
                      <a:pt x="1941681" y="78734"/>
                    </a:cubicBezTo>
                    <a:cubicBezTo>
                      <a:pt x="1853851" y="191777"/>
                      <a:pt x="1912610" y="406794"/>
                      <a:pt x="2121160" y="734464"/>
                    </a:cubicBezTo>
                    <a:cubicBezTo>
                      <a:pt x="2108387" y="741370"/>
                      <a:pt x="2096214" y="749475"/>
                      <a:pt x="2084851" y="758734"/>
                    </a:cubicBezTo>
                    <a:cubicBezTo>
                      <a:pt x="2001907" y="671142"/>
                      <a:pt x="1866014" y="579787"/>
                      <a:pt x="1669494" y="601733"/>
                    </a:cubicBezTo>
                    <a:cubicBezTo>
                      <a:pt x="1506493" y="619973"/>
                      <a:pt x="1386297" y="566110"/>
                      <a:pt x="1314155" y="517723"/>
                    </a:cubicBezTo>
                    <a:cubicBezTo>
                      <a:pt x="1281389" y="495777"/>
                      <a:pt x="1237021" y="504521"/>
                      <a:pt x="1215057" y="537268"/>
                    </a:cubicBezTo>
                    <a:cubicBezTo>
                      <a:pt x="1193092" y="570034"/>
                      <a:pt x="1201846" y="614401"/>
                      <a:pt x="1234602" y="636366"/>
                    </a:cubicBezTo>
                    <a:cubicBezTo>
                      <a:pt x="1326566" y="698021"/>
                      <a:pt x="1479404" y="766658"/>
                      <a:pt x="1685344" y="743694"/>
                    </a:cubicBezTo>
                    <a:cubicBezTo>
                      <a:pt x="1837172" y="726663"/>
                      <a:pt x="1940195" y="804254"/>
                      <a:pt x="2004327" y="883216"/>
                    </a:cubicBezTo>
                    <a:cubicBezTo>
                      <a:pt x="2003450" y="886264"/>
                      <a:pt x="2002641" y="889331"/>
                      <a:pt x="2001888" y="892398"/>
                    </a:cubicBezTo>
                    <a:cubicBezTo>
                      <a:pt x="1947186" y="893255"/>
                      <a:pt x="1865433" y="898361"/>
                      <a:pt x="1775403" y="917087"/>
                    </a:cubicBezTo>
                    <a:cubicBezTo>
                      <a:pt x="1558881" y="962131"/>
                      <a:pt x="1398156" y="1065029"/>
                      <a:pt x="1310592" y="1214686"/>
                    </a:cubicBezTo>
                    <a:cubicBezTo>
                      <a:pt x="1290676" y="1248728"/>
                      <a:pt x="1302125" y="1292486"/>
                      <a:pt x="1336167" y="1312412"/>
                    </a:cubicBezTo>
                    <a:cubicBezTo>
                      <a:pt x="1370219" y="1332329"/>
                      <a:pt x="1413967" y="1320871"/>
                      <a:pt x="1433884" y="1286828"/>
                    </a:cubicBezTo>
                    <a:cubicBezTo>
                      <a:pt x="1564129" y="1064239"/>
                      <a:pt x="1882045" y="1037016"/>
                      <a:pt x="2008318" y="1035311"/>
                    </a:cubicBezTo>
                    <a:cubicBezTo>
                      <a:pt x="2008861" y="1036883"/>
                      <a:pt x="2009499" y="1038435"/>
                      <a:pt x="2010070" y="1039997"/>
                    </a:cubicBezTo>
                    <a:cubicBezTo>
                      <a:pt x="1559462" y="1387593"/>
                      <a:pt x="1245746" y="1775232"/>
                      <a:pt x="1077268" y="2192904"/>
                    </a:cubicBezTo>
                    <a:cubicBezTo>
                      <a:pt x="970779" y="2456908"/>
                      <a:pt x="928240" y="2721398"/>
                      <a:pt x="949833" y="2972753"/>
                    </a:cubicBezTo>
                    <a:cubicBezTo>
                      <a:pt x="881339" y="2962619"/>
                      <a:pt x="812054" y="2957180"/>
                      <a:pt x="742436" y="2956704"/>
                    </a:cubicBezTo>
                    <a:lnTo>
                      <a:pt x="742436" y="2913508"/>
                    </a:lnTo>
                    <a:cubicBezTo>
                      <a:pt x="742436" y="2799217"/>
                      <a:pt x="649453" y="2706244"/>
                      <a:pt x="535162" y="2706244"/>
                    </a:cubicBezTo>
                    <a:lnTo>
                      <a:pt x="207274" y="2706244"/>
                    </a:lnTo>
                    <a:cubicBezTo>
                      <a:pt x="92983" y="2706244"/>
                      <a:pt x="0" y="2799227"/>
                      <a:pt x="0" y="2913508"/>
                    </a:cubicBezTo>
                    <a:lnTo>
                      <a:pt x="0" y="4576992"/>
                    </a:lnTo>
                    <a:cubicBezTo>
                      <a:pt x="0" y="4691292"/>
                      <a:pt x="92983" y="4784266"/>
                      <a:pt x="207274" y="4784266"/>
                    </a:cubicBezTo>
                    <a:lnTo>
                      <a:pt x="535153" y="4784266"/>
                    </a:lnTo>
                    <a:cubicBezTo>
                      <a:pt x="649443" y="4784266"/>
                      <a:pt x="742426" y="4691283"/>
                      <a:pt x="742426" y="4576992"/>
                    </a:cubicBezTo>
                    <a:lnTo>
                      <a:pt x="742426" y="4556647"/>
                    </a:lnTo>
                    <a:lnTo>
                      <a:pt x="1457668" y="4822861"/>
                    </a:lnTo>
                    <a:cubicBezTo>
                      <a:pt x="1553785" y="4858627"/>
                      <a:pt x="1654521" y="4876772"/>
                      <a:pt x="1757077" y="4876772"/>
                    </a:cubicBezTo>
                    <a:lnTo>
                      <a:pt x="2822791" y="4876772"/>
                    </a:lnTo>
                    <a:cubicBezTo>
                      <a:pt x="2985726" y="4876772"/>
                      <a:pt x="3144593" y="4830671"/>
                      <a:pt x="3282210" y="4743470"/>
                    </a:cubicBezTo>
                    <a:cubicBezTo>
                      <a:pt x="4703902" y="3842214"/>
                      <a:pt x="4617568" y="3898288"/>
                      <a:pt x="4625778" y="3891011"/>
                    </a:cubicBezTo>
                    <a:cubicBezTo>
                      <a:pt x="4740298" y="3789360"/>
                      <a:pt x="4761691" y="3617205"/>
                      <a:pt x="4675537" y="3490580"/>
                    </a:cubicBezTo>
                    <a:close/>
                    <a:moveTo>
                      <a:pt x="2984087" y="1050542"/>
                    </a:moveTo>
                    <a:cubicBezTo>
                      <a:pt x="2722893" y="1116493"/>
                      <a:pt x="2468937" y="1116493"/>
                      <a:pt x="2207686" y="1050542"/>
                    </a:cubicBezTo>
                    <a:cubicBezTo>
                      <a:pt x="2095586" y="1022205"/>
                      <a:pt x="2128066" y="822275"/>
                      <a:pt x="2248538" y="852488"/>
                    </a:cubicBezTo>
                    <a:cubicBezTo>
                      <a:pt x="2482263" y="911162"/>
                      <a:pt x="2709491" y="911162"/>
                      <a:pt x="2943235" y="852488"/>
                    </a:cubicBezTo>
                    <a:cubicBezTo>
                      <a:pt x="3061611" y="822770"/>
                      <a:pt x="3097987" y="1021757"/>
                      <a:pt x="2984087" y="1050542"/>
                    </a:cubicBezTo>
                    <a:close/>
                    <a:moveTo>
                      <a:pt x="2047980" y="180328"/>
                    </a:moveTo>
                    <a:cubicBezTo>
                      <a:pt x="2048542" y="180604"/>
                      <a:pt x="2049104" y="180890"/>
                      <a:pt x="2049637" y="181157"/>
                    </a:cubicBezTo>
                    <a:cubicBezTo>
                      <a:pt x="2146306" y="229201"/>
                      <a:pt x="2231012" y="231811"/>
                      <a:pt x="2328253" y="168193"/>
                    </a:cubicBezTo>
                    <a:cubicBezTo>
                      <a:pt x="2449944" y="88536"/>
                      <a:pt x="2463156" y="216256"/>
                      <a:pt x="2622937" y="216256"/>
                    </a:cubicBezTo>
                    <a:cubicBezTo>
                      <a:pt x="2699861" y="216256"/>
                      <a:pt x="2742314" y="188481"/>
                      <a:pt x="2773309" y="168193"/>
                    </a:cubicBezTo>
                    <a:cubicBezTo>
                      <a:pt x="2825096" y="134303"/>
                      <a:pt x="2865882" y="134322"/>
                      <a:pt x="2917660" y="168193"/>
                    </a:cubicBezTo>
                    <a:cubicBezTo>
                      <a:pt x="3015329" y="232106"/>
                      <a:pt x="3097987" y="228953"/>
                      <a:pt x="3197467" y="180976"/>
                    </a:cubicBezTo>
                    <a:cubicBezTo>
                      <a:pt x="3212164" y="233954"/>
                      <a:pt x="3178902" y="391888"/>
                      <a:pt x="2967104" y="707222"/>
                    </a:cubicBezTo>
                    <a:cubicBezTo>
                      <a:pt x="2861929" y="705432"/>
                      <a:pt x="2709301" y="808730"/>
                      <a:pt x="2277228" y="712575"/>
                    </a:cubicBezTo>
                    <a:cubicBezTo>
                      <a:pt x="2065887" y="393164"/>
                      <a:pt x="2033207" y="233697"/>
                      <a:pt x="2047980" y="180328"/>
                    </a:cubicBezTo>
                    <a:close/>
                    <a:moveTo>
                      <a:pt x="4534815" y="3780683"/>
                    </a:moveTo>
                    <a:lnTo>
                      <a:pt x="3205753" y="4622855"/>
                    </a:lnTo>
                    <a:cubicBezTo>
                      <a:pt x="3091044" y="4695540"/>
                      <a:pt x="2958617" y="4733974"/>
                      <a:pt x="2822800" y="4733974"/>
                    </a:cubicBezTo>
                    <a:lnTo>
                      <a:pt x="1757086" y="4733974"/>
                    </a:lnTo>
                    <a:cubicBezTo>
                      <a:pt x="1671599" y="4733974"/>
                      <a:pt x="1587627" y="4718848"/>
                      <a:pt x="1507503" y="4689025"/>
                    </a:cubicBezTo>
                    <a:lnTo>
                      <a:pt x="742426" y="4404256"/>
                    </a:lnTo>
                    <a:lnTo>
                      <a:pt x="742426" y="3635065"/>
                    </a:lnTo>
                    <a:cubicBezTo>
                      <a:pt x="742426" y="3595612"/>
                      <a:pt x="710451" y="3563637"/>
                      <a:pt x="671008" y="3563637"/>
                    </a:cubicBezTo>
                    <a:cubicBezTo>
                      <a:pt x="631565" y="3563637"/>
                      <a:pt x="599589" y="3595612"/>
                      <a:pt x="599589" y="3635065"/>
                    </a:cubicBezTo>
                    <a:lnTo>
                      <a:pt x="599589" y="4577030"/>
                    </a:lnTo>
                    <a:cubicBezTo>
                      <a:pt x="599589" y="4612558"/>
                      <a:pt x="570681" y="4641457"/>
                      <a:pt x="535162" y="4641457"/>
                    </a:cubicBezTo>
                    <a:lnTo>
                      <a:pt x="207274" y="4641457"/>
                    </a:lnTo>
                    <a:cubicBezTo>
                      <a:pt x="171745" y="4641457"/>
                      <a:pt x="142846" y="4612549"/>
                      <a:pt x="142846" y="4577030"/>
                    </a:cubicBezTo>
                    <a:lnTo>
                      <a:pt x="142846" y="2913546"/>
                    </a:lnTo>
                    <a:cubicBezTo>
                      <a:pt x="142846" y="2878018"/>
                      <a:pt x="171745" y="2849128"/>
                      <a:pt x="207274" y="2849128"/>
                    </a:cubicBezTo>
                    <a:lnTo>
                      <a:pt x="535153" y="2849128"/>
                    </a:lnTo>
                    <a:cubicBezTo>
                      <a:pt x="570681" y="2849128"/>
                      <a:pt x="599580" y="2878027"/>
                      <a:pt x="599580" y="2913546"/>
                    </a:cubicBezTo>
                    <a:lnTo>
                      <a:pt x="599580" y="3301156"/>
                    </a:lnTo>
                    <a:cubicBezTo>
                      <a:pt x="599580" y="3340609"/>
                      <a:pt x="631555" y="3372584"/>
                      <a:pt x="670998" y="3372584"/>
                    </a:cubicBezTo>
                    <a:cubicBezTo>
                      <a:pt x="710441" y="3372584"/>
                      <a:pt x="742417" y="3340609"/>
                      <a:pt x="742417" y="3301156"/>
                    </a:cubicBezTo>
                    <a:lnTo>
                      <a:pt x="742417" y="3099588"/>
                    </a:lnTo>
                    <a:cubicBezTo>
                      <a:pt x="1333262" y="3104113"/>
                      <a:pt x="1466107" y="3415532"/>
                      <a:pt x="1870901" y="3472787"/>
                    </a:cubicBezTo>
                    <a:cubicBezTo>
                      <a:pt x="1871510" y="3472882"/>
                      <a:pt x="1872120" y="3472959"/>
                      <a:pt x="1872729" y="3473025"/>
                    </a:cubicBezTo>
                    <a:lnTo>
                      <a:pt x="2662895" y="3563999"/>
                    </a:lnTo>
                    <a:cubicBezTo>
                      <a:pt x="2801255" y="3583973"/>
                      <a:pt x="2907735" y="3694148"/>
                      <a:pt x="2923146" y="3832861"/>
                    </a:cubicBezTo>
                    <a:lnTo>
                      <a:pt x="2922156" y="3968725"/>
                    </a:lnTo>
                    <a:lnTo>
                      <a:pt x="2185254" y="3968725"/>
                    </a:lnTo>
                    <a:cubicBezTo>
                      <a:pt x="2145811" y="3968725"/>
                      <a:pt x="2113826" y="4000701"/>
                      <a:pt x="2113826" y="4040153"/>
                    </a:cubicBezTo>
                    <a:cubicBezTo>
                      <a:pt x="2113826" y="4079606"/>
                      <a:pt x="2145802" y="4111581"/>
                      <a:pt x="2185254" y="4111581"/>
                    </a:cubicBezTo>
                    <a:lnTo>
                      <a:pt x="2993060" y="4111581"/>
                    </a:lnTo>
                    <a:cubicBezTo>
                      <a:pt x="3002080" y="4111581"/>
                      <a:pt x="3012501" y="4109581"/>
                      <a:pt x="3021568" y="4105628"/>
                    </a:cubicBezTo>
                    <a:cubicBezTo>
                      <a:pt x="3023025" y="4104980"/>
                      <a:pt x="4319473" y="3534176"/>
                      <a:pt x="4320988" y="3533509"/>
                    </a:cubicBezTo>
                    <a:cubicBezTo>
                      <a:pt x="4414438" y="3491980"/>
                      <a:pt x="4499639" y="3486046"/>
                      <a:pt x="4557417" y="3570952"/>
                    </a:cubicBezTo>
                    <a:cubicBezTo>
                      <a:pt x="4602337" y="3636932"/>
                      <a:pt x="4592393" y="3726133"/>
                      <a:pt x="4534815" y="37806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8D6422E-DD63-4D06-920B-EFD83D724D17}"/>
                  </a:ext>
                </a:extLst>
              </p:cNvPr>
              <p:cNvSpPr/>
              <p:nvPr/>
            </p:nvSpPr>
            <p:spPr>
              <a:xfrm>
                <a:off x="5942472" y="2470137"/>
                <a:ext cx="824363" cy="1761058"/>
              </a:xfrm>
              <a:custGeom>
                <a:avLst/>
                <a:gdLst>
                  <a:gd name="connsiteX0" fmla="*/ 404102 w 824363"/>
                  <a:gd name="connsiteY0" fmla="*/ 1761058 h 1761058"/>
                  <a:gd name="connsiteX1" fmla="*/ 475529 w 824363"/>
                  <a:gd name="connsiteY1" fmla="*/ 1689630 h 1761058"/>
                  <a:gd name="connsiteX2" fmla="*/ 475529 w 824363"/>
                  <a:gd name="connsiteY2" fmla="*/ 1571234 h 1761058"/>
                  <a:gd name="connsiteX3" fmla="*/ 818487 w 824363"/>
                  <a:gd name="connsiteY3" fmla="*/ 1224991 h 1761058"/>
                  <a:gd name="connsiteX4" fmla="*/ 566103 w 824363"/>
                  <a:gd name="connsiteY4" fmla="*/ 805939 h 1761058"/>
                  <a:gd name="connsiteX5" fmla="*/ 475520 w 824363"/>
                  <a:gd name="connsiteY5" fmla="*/ 772639 h 1761058"/>
                  <a:gd name="connsiteX6" fmla="*/ 475520 w 824363"/>
                  <a:gd name="connsiteY6" fmla="*/ 317230 h 1761058"/>
                  <a:gd name="connsiteX7" fmla="*/ 614442 w 824363"/>
                  <a:gd name="connsiteY7" fmla="*/ 378238 h 1761058"/>
                  <a:gd name="connsiteX8" fmla="*/ 714978 w 824363"/>
                  <a:gd name="connsiteY8" fmla="*/ 373809 h 1761058"/>
                  <a:gd name="connsiteX9" fmla="*/ 710902 w 824363"/>
                  <a:gd name="connsiteY9" fmla="*/ 272882 h 1761058"/>
                  <a:gd name="connsiteX10" fmla="*/ 475520 w 824363"/>
                  <a:gd name="connsiteY10" fmla="*/ 173003 h 1761058"/>
                  <a:gd name="connsiteX11" fmla="*/ 475520 w 824363"/>
                  <a:gd name="connsiteY11" fmla="*/ 71428 h 1761058"/>
                  <a:gd name="connsiteX12" fmla="*/ 404092 w 824363"/>
                  <a:gd name="connsiteY12" fmla="*/ 0 h 1761058"/>
                  <a:gd name="connsiteX13" fmla="*/ 332674 w 824363"/>
                  <a:gd name="connsiteY13" fmla="*/ 71428 h 1761058"/>
                  <a:gd name="connsiteX14" fmla="*/ 332674 w 824363"/>
                  <a:gd name="connsiteY14" fmla="*/ 178775 h 1761058"/>
                  <a:gd name="connsiteX15" fmla="*/ 279686 w 824363"/>
                  <a:gd name="connsiteY15" fmla="*/ 191719 h 1761058"/>
                  <a:gd name="connsiteX16" fmla="*/ 43323 w 824363"/>
                  <a:gd name="connsiteY16" fmla="*/ 462829 h 1761058"/>
                  <a:gd name="connsiteX17" fmla="*/ 141478 w 824363"/>
                  <a:gd name="connsiteY17" fmla="*/ 760571 h 1761058"/>
                  <a:gd name="connsiteX18" fmla="*/ 332674 w 824363"/>
                  <a:gd name="connsiteY18" fmla="*/ 868613 h 1761058"/>
                  <a:gd name="connsiteX19" fmla="*/ 332674 w 824363"/>
                  <a:gd name="connsiteY19" fmla="*/ 1433455 h 1761058"/>
                  <a:gd name="connsiteX20" fmla="*/ 110531 w 824363"/>
                  <a:gd name="connsiteY20" fmla="*/ 1356427 h 1761058"/>
                  <a:gd name="connsiteX21" fmla="*/ 11662 w 824363"/>
                  <a:gd name="connsiteY21" fmla="*/ 1377096 h 1761058"/>
                  <a:gd name="connsiteX22" fmla="*/ 32331 w 824363"/>
                  <a:gd name="connsiteY22" fmla="*/ 1475965 h 1761058"/>
                  <a:gd name="connsiteX23" fmla="*/ 332674 w 824363"/>
                  <a:gd name="connsiteY23" fmla="*/ 1576254 h 1761058"/>
                  <a:gd name="connsiteX24" fmla="*/ 332674 w 824363"/>
                  <a:gd name="connsiteY24" fmla="*/ 1689630 h 1761058"/>
                  <a:gd name="connsiteX25" fmla="*/ 404102 w 824363"/>
                  <a:gd name="connsiteY25" fmla="*/ 1761058 h 1761058"/>
                  <a:gd name="connsiteX26" fmla="*/ 229642 w 824363"/>
                  <a:gd name="connsiteY26" fmla="*/ 648176 h 1761058"/>
                  <a:gd name="connsiteX27" fmla="*/ 183702 w 824363"/>
                  <a:gd name="connsiteY27" fmla="*/ 489290 h 1761058"/>
                  <a:gd name="connsiteX28" fmla="*/ 320891 w 824363"/>
                  <a:gd name="connsiteY28" fmla="*/ 328508 h 1761058"/>
                  <a:gd name="connsiteX29" fmla="*/ 332674 w 824363"/>
                  <a:gd name="connsiteY29" fmla="*/ 325231 h 1761058"/>
                  <a:gd name="connsiteX30" fmla="*/ 332674 w 824363"/>
                  <a:gd name="connsiteY30" fmla="*/ 711041 h 1761058"/>
                  <a:gd name="connsiteX31" fmla="*/ 229642 w 824363"/>
                  <a:gd name="connsiteY31" fmla="*/ 648176 h 1761058"/>
                  <a:gd name="connsiteX32" fmla="*/ 518497 w 824363"/>
                  <a:gd name="connsiteY32" fmla="*/ 940622 h 1761058"/>
                  <a:gd name="connsiteX33" fmla="*/ 677612 w 824363"/>
                  <a:gd name="connsiteY33" fmla="*/ 1201322 h 1761058"/>
                  <a:gd name="connsiteX34" fmla="*/ 475520 w 824363"/>
                  <a:gd name="connsiteY34" fmla="*/ 1425245 h 1761058"/>
                  <a:gd name="connsiteX35" fmla="*/ 475520 w 824363"/>
                  <a:gd name="connsiteY35" fmla="*/ 925144 h 1761058"/>
                  <a:gd name="connsiteX36" fmla="*/ 518497 w 824363"/>
                  <a:gd name="connsiteY36" fmla="*/ 940622 h 176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24363" h="1761058">
                    <a:moveTo>
                      <a:pt x="404102" y="1761058"/>
                    </a:moveTo>
                    <a:cubicBezTo>
                      <a:pt x="443544" y="1761058"/>
                      <a:pt x="475529" y="1729083"/>
                      <a:pt x="475529" y="1689630"/>
                    </a:cubicBezTo>
                    <a:lnTo>
                      <a:pt x="475529" y="1571234"/>
                    </a:lnTo>
                    <a:cubicBezTo>
                      <a:pt x="676040" y="1538697"/>
                      <a:pt x="793036" y="1376401"/>
                      <a:pt x="818487" y="1224991"/>
                    </a:cubicBezTo>
                    <a:cubicBezTo>
                      <a:pt x="850281" y="1035853"/>
                      <a:pt x="751211" y="871366"/>
                      <a:pt x="566103" y="805939"/>
                    </a:cubicBezTo>
                    <a:cubicBezTo>
                      <a:pt x="533394" y="794376"/>
                      <a:pt x="503295" y="783317"/>
                      <a:pt x="475520" y="772639"/>
                    </a:cubicBezTo>
                    <a:lnTo>
                      <a:pt x="475520" y="317230"/>
                    </a:lnTo>
                    <a:cubicBezTo>
                      <a:pt x="560016" y="331241"/>
                      <a:pt x="610746" y="374971"/>
                      <a:pt x="614442" y="378238"/>
                    </a:cubicBezTo>
                    <a:cubicBezTo>
                      <a:pt x="643455" y="404622"/>
                      <a:pt x="688356" y="402669"/>
                      <a:pt x="714978" y="373809"/>
                    </a:cubicBezTo>
                    <a:cubicBezTo>
                      <a:pt x="741725" y="344815"/>
                      <a:pt x="739896" y="299628"/>
                      <a:pt x="710902" y="272882"/>
                    </a:cubicBezTo>
                    <a:cubicBezTo>
                      <a:pt x="705863" y="268233"/>
                      <a:pt x="618385" y="189471"/>
                      <a:pt x="475520" y="173003"/>
                    </a:cubicBezTo>
                    <a:lnTo>
                      <a:pt x="475520" y="71428"/>
                    </a:lnTo>
                    <a:cubicBezTo>
                      <a:pt x="475520" y="31975"/>
                      <a:pt x="443544" y="0"/>
                      <a:pt x="404092" y="0"/>
                    </a:cubicBezTo>
                    <a:cubicBezTo>
                      <a:pt x="364649" y="0"/>
                      <a:pt x="332674" y="31975"/>
                      <a:pt x="332674" y="71428"/>
                    </a:cubicBezTo>
                    <a:lnTo>
                      <a:pt x="332674" y="178775"/>
                    </a:lnTo>
                    <a:cubicBezTo>
                      <a:pt x="315452" y="182070"/>
                      <a:pt x="297812" y="186261"/>
                      <a:pt x="279686" y="191719"/>
                    </a:cubicBezTo>
                    <a:cubicBezTo>
                      <a:pt x="158528" y="228209"/>
                      <a:pt x="67964" y="332099"/>
                      <a:pt x="43323" y="462829"/>
                    </a:cubicBezTo>
                    <a:cubicBezTo>
                      <a:pt x="20968" y="581463"/>
                      <a:pt x="58582" y="695554"/>
                      <a:pt x="141478" y="760571"/>
                    </a:cubicBezTo>
                    <a:cubicBezTo>
                      <a:pt x="189075" y="797900"/>
                      <a:pt x="248987" y="832075"/>
                      <a:pt x="332674" y="868613"/>
                    </a:cubicBezTo>
                    <a:lnTo>
                      <a:pt x="332674" y="1433455"/>
                    </a:lnTo>
                    <a:cubicBezTo>
                      <a:pt x="250073" y="1429960"/>
                      <a:pt x="199228" y="1414453"/>
                      <a:pt x="110531" y="1356427"/>
                    </a:cubicBezTo>
                    <a:cubicBezTo>
                      <a:pt x="77527" y="1334843"/>
                      <a:pt x="33255" y="1344073"/>
                      <a:pt x="11662" y="1377096"/>
                    </a:cubicBezTo>
                    <a:cubicBezTo>
                      <a:pt x="-9931" y="1410100"/>
                      <a:pt x="-683" y="1454372"/>
                      <a:pt x="32331" y="1475965"/>
                    </a:cubicBezTo>
                    <a:cubicBezTo>
                      <a:pt x="148927" y="1552242"/>
                      <a:pt x="226870" y="1572139"/>
                      <a:pt x="332674" y="1576254"/>
                    </a:cubicBezTo>
                    <a:lnTo>
                      <a:pt x="332674" y="1689630"/>
                    </a:lnTo>
                    <a:cubicBezTo>
                      <a:pt x="332674" y="1729083"/>
                      <a:pt x="364649" y="1761058"/>
                      <a:pt x="404102" y="1761058"/>
                    </a:cubicBezTo>
                    <a:close/>
                    <a:moveTo>
                      <a:pt x="229642" y="648176"/>
                    </a:moveTo>
                    <a:cubicBezTo>
                      <a:pt x="188865" y="616191"/>
                      <a:pt x="171253" y="555308"/>
                      <a:pt x="183702" y="489290"/>
                    </a:cubicBezTo>
                    <a:cubicBezTo>
                      <a:pt x="195247" y="428063"/>
                      <a:pt x="237338" y="353673"/>
                      <a:pt x="320891" y="328508"/>
                    </a:cubicBezTo>
                    <a:cubicBezTo>
                      <a:pt x="324863" y="327308"/>
                      <a:pt x="328768" y="326279"/>
                      <a:pt x="332674" y="325231"/>
                    </a:cubicBezTo>
                    <a:lnTo>
                      <a:pt x="332674" y="711041"/>
                    </a:lnTo>
                    <a:cubicBezTo>
                      <a:pt x="289906" y="689686"/>
                      <a:pt x="256369" y="669141"/>
                      <a:pt x="229642" y="648176"/>
                    </a:cubicBezTo>
                    <a:close/>
                    <a:moveTo>
                      <a:pt x="518497" y="940622"/>
                    </a:moveTo>
                    <a:cubicBezTo>
                      <a:pt x="696233" y="1003440"/>
                      <a:pt x="685222" y="1156049"/>
                      <a:pt x="677612" y="1201322"/>
                    </a:cubicBezTo>
                    <a:cubicBezTo>
                      <a:pt x="661858" y="1295057"/>
                      <a:pt x="593049" y="1395127"/>
                      <a:pt x="475520" y="1425245"/>
                    </a:cubicBezTo>
                    <a:lnTo>
                      <a:pt x="475520" y="925144"/>
                    </a:lnTo>
                    <a:cubicBezTo>
                      <a:pt x="489427" y="930231"/>
                      <a:pt x="503628" y="935365"/>
                      <a:pt x="518497" y="9406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35" name="Graphic 41">
              <a:extLst>
                <a:ext uri="{FF2B5EF4-FFF2-40B4-BE49-F238E27FC236}">
                  <a16:creationId xmlns:a16="http://schemas.microsoft.com/office/drawing/2014/main" id="{04BFE47A-9F79-484A-940E-BB8C638183D5}"/>
                </a:ext>
              </a:extLst>
            </p:cNvPr>
            <p:cNvGrpSpPr/>
            <p:nvPr/>
          </p:nvGrpSpPr>
          <p:grpSpPr>
            <a:xfrm>
              <a:off x="1133014" y="3047880"/>
              <a:ext cx="527404" cy="675077"/>
              <a:chOff x="4191000" y="990600"/>
              <a:chExt cx="3810000" cy="4876800"/>
            </a:xfrm>
            <a:solidFill>
              <a:schemeClr val="bg1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C463321-4495-4CAE-B240-1FED1273BDFF}"/>
                  </a:ext>
                </a:extLst>
              </p:cNvPr>
              <p:cNvSpPr/>
              <p:nvPr/>
            </p:nvSpPr>
            <p:spPr>
              <a:xfrm>
                <a:off x="4759528" y="2423532"/>
                <a:ext cx="723801" cy="678591"/>
              </a:xfrm>
              <a:custGeom>
                <a:avLst/>
                <a:gdLst>
                  <a:gd name="connsiteX0" fmla="*/ 261994 w 723801"/>
                  <a:gd name="connsiteY0" fmla="*/ 652823 h 678591"/>
                  <a:gd name="connsiteX1" fmla="*/ 707298 w 723801"/>
                  <a:gd name="connsiteY1" fmla="*/ 117099 h 678591"/>
                  <a:gd name="connsiteX2" fmla="*/ 698020 w 723801"/>
                  <a:gd name="connsiteY2" fmla="*/ 16496 h 678591"/>
                  <a:gd name="connsiteX3" fmla="*/ 597417 w 723801"/>
                  <a:gd name="connsiteY3" fmla="*/ 25774 h 678591"/>
                  <a:gd name="connsiteX4" fmla="*/ 215713 w 723801"/>
                  <a:gd name="connsiteY4" fmla="*/ 484983 h 678591"/>
                  <a:gd name="connsiteX5" fmla="*/ 132283 w 723801"/>
                  <a:gd name="connsiteY5" fmla="*/ 349462 h 678591"/>
                  <a:gd name="connsiteX6" fmla="*/ 33995 w 723801"/>
                  <a:gd name="connsiteY6" fmla="*/ 326078 h 678591"/>
                  <a:gd name="connsiteX7" fmla="*/ 10611 w 723801"/>
                  <a:gd name="connsiteY7" fmla="*/ 424357 h 678591"/>
                  <a:gd name="connsiteX8" fmla="*/ 146209 w 723801"/>
                  <a:gd name="connsiteY8" fmla="*/ 644603 h 678591"/>
                  <a:gd name="connsiteX9" fmla="*/ 261994 w 723801"/>
                  <a:gd name="connsiteY9" fmla="*/ 652823 h 67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801" h="678591">
                    <a:moveTo>
                      <a:pt x="261994" y="652823"/>
                    </a:moveTo>
                    <a:lnTo>
                      <a:pt x="707298" y="117099"/>
                    </a:lnTo>
                    <a:cubicBezTo>
                      <a:pt x="732520" y="86753"/>
                      <a:pt x="728367" y="41718"/>
                      <a:pt x="698020" y="16496"/>
                    </a:cubicBezTo>
                    <a:cubicBezTo>
                      <a:pt x="667693" y="-8716"/>
                      <a:pt x="622640" y="-4564"/>
                      <a:pt x="597417" y="25774"/>
                    </a:cubicBezTo>
                    <a:lnTo>
                      <a:pt x="215713" y="484983"/>
                    </a:lnTo>
                    <a:lnTo>
                      <a:pt x="132283" y="349462"/>
                    </a:lnTo>
                    <a:cubicBezTo>
                      <a:pt x="111604" y="315867"/>
                      <a:pt x="67608" y="305380"/>
                      <a:pt x="33995" y="326078"/>
                    </a:cubicBezTo>
                    <a:cubicBezTo>
                      <a:pt x="400" y="346766"/>
                      <a:pt x="-10068" y="390771"/>
                      <a:pt x="10611" y="424357"/>
                    </a:cubicBezTo>
                    <a:lnTo>
                      <a:pt x="146209" y="644603"/>
                    </a:lnTo>
                    <a:cubicBezTo>
                      <a:pt x="171850" y="686227"/>
                      <a:pt x="230772" y="690390"/>
                      <a:pt x="261994" y="6528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C845AA0-E3BE-475B-B527-FDF6A49F83B8}"/>
                  </a:ext>
                </a:extLst>
              </p:cNvPr>
              <p:cNvSpPr/>
              <p:nvPr/>
            </p:nvSpPr>
            <p:spPr>
              <a:xfrm>
                <a:off x="4759540" y="3366494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7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7"/>
                    </a:lnTo>
                    <a:lnTo>
                      <a:pt x="132271" y="349465"/>
                    </a:lnTo>
                    <a:cubicBezTo>
                      <a:pt x="111592" y="315870"/>
                      <a:pt x="67597" y="305383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58EF572-75B9-41AB-8558-CEC79D2CF123}"/>
                  </a:ext>
                </a:extLst>
              </p:cNvPr>
              <p:cNvSpPr/>
              <p:nvPr/>
            </p:nvSpPr>
            <p:spPr>
              <a:xfrm>
                <a:off x="4759540" y="4315823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6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6"/>
                    </a:lnTo>
                    <a:lnTo>
                      <a:pt x="132271" y="349465"/>
                    </a:lnTo>
                    <a:cubicBezTo>
                      <a:pt x="111592" y="315870"/>
                      <a:pt x="67597" y="305392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41B4F03-F28A-4500-988A-EF391AED71EF}"/>
                  </a:ext>
                </a:extLst>
              </p:cNvPr>
              <p:cNvSpPr/>
              <p:nvPr/>
            </p:nvSpPr>
            <p:spPr>
              <a:xfrm>
                <a:off x="4191000" y="2412768"/>
                <a:ext cx="3810000" cy="3454631"/>
              </a:xfrm>
              <a:custGeom>
                <a:avLst/>
                <a:gdLst>
                  <a:gd name="connsiteX0" fmla="*/ 3738563 w 3810000"/>
                  <a:gd name="connsiteY0" fmla="*/ 2610764 h 3454631"/>
                  <a:gd name="connsiteX1" fmla="*/ 3667125 w 3810000"/>
                  <a:gd name="connsiteY1" fmla="*/ 2682202 h 3454631"/>
                  <a:gd name="connsiteX2" fmla="*/ 3667125 w 3810000"/>
                  <a:gd name="connsiteY2" fmla="*/ 3202219 h 3454631"/>
                  <a:gd name="connsiteX3" fmla="*/ 3557588 w 3810000"/>
                  <a:gd name="connsiteY3" fmla="*/ 3311757 h 3454631"/>
                  <a:gd name="connsiteX4" fmla="*/ 252413 w 3810000"/>
                  <a:gd name="connsiteY4" fmla="*/ 3311757 h 3454631"/>
                  <a:gd name="connsiteX5" fmla="*/ 142875 w 3810000"/>
                  <a:gd name="connsiteY5" fmla="*/ 3202219 h 3454631"/>
                  <a:gd name="connsiteX6" fmla="*/ 142875 w 3810000"/>
                  <a:gd name="connsiteY6" fmla="*/ 71438 h 3454631"/>
                  <a:gd name="connsiteX7" fmla="*/ 71438 w 3810000"/>
                  <a:gd name="connsiteY7" fmla="*/ 0 h 3454631"/>
                  <a:gd name="connsiteX8" fmla="*/ 0 w 3810000"/>
                  <a:gd name="connsiteY8" fmla="*/ 71438 h 3454631"/>
                  <a:gd name="connsiteX9" fmla="*/ 0 w 3810000"/>
                  <a:gd name="connsiteY9" fmla="*/ 3202219 h 3454631"/>
                  <a:gd name="connsiteX10" fmla="*/ 252413 w 3810000"/>
                  <a:gd name="connsiteY10" fmla="*/ 3454632 h 3454631"/>
                  <a:gd name="connsiteX11" fmla="*/ 3557588 w 3810000"/>
                  <a:gd name="connsiteY11" fmla="*/ 3454632 h 3454631"/>
                  <a:gd name="connsiteX12" fmla="*/ 3810000 w 3810000"/>
                  <a:gd name="connsiteY12" fmla="*/ 3202219 h 3454631"/>
                  <a:gd name="connsiteX13" fmla="*/ 3810000 w 3810000"/>
                  <a:gd name="connsiteY13" fmla="*/ 2682202 h 3454631"/>
                  <a:gd name="connsiteX14" fmla="*/ 3738563 w 3810000"/>
                  <a:gd name="connsiteY14" fmla="*/ 2610764 h 345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000" h="3454631">
                    <a:moveTo>
                      <a:pt x="3738563" y="2610764"/>
                    </a:moveTo>
                    <a:cubicBezTo>
                      <a:pt x="3699110" y="2610764"/>
                      <a:pt x="3667125" y="2642740"/>
                      <a:pt x="3667125" y="2682202"/>
                    </a:cubicBezTo>
                    <a:lnTo>
                      <a:pt x="3667125" y="3202219"/>
                    </a:lnTo>
                    <a:cubicBezTo>
                      <a:pt x="3667125" y="3262617"/>
                      <a:pt x="3617986" y="3311757"/>
                      <a:pt x="3557588" y="3311757"/>
                    </a:cubicBezTo>
                    <a:lnTo>
                      <a:pt x="252413" y="3311757"/>
                    </a:lnTo>
                    <a:cubicBezTo>
                      <a:pt x="192014" y="3311757"/>
                      <a:pt x="142875" y="3262617"/>
                      <a:pt x="142875" y="3202219"/>
                    </a:cubicBezTo>
                    <a:lnTo>
                      <a:pt x="142875" y="71438"/>
                    </a:lnTo>
                    <a:cubicBezTo>
                      <a:pt x="142875" y="31975"/>
                      <a:pt x="110890" y="0"/>
                      <a:pt x="71438" y="0"/>
                    </a:cubicBezTo>
                    <a:cubicBezTo>
                      <a:pt x="31985" y="0"/>
                      <a:pt x="0" y="31975"/>
                      <a:pt x="0" y="71438"/>
                    </a:cubicBezTo>
                    <a:lnTo>
                      <a:pt x="0" y="3202219"/>
                    </a:lnTo>
                    <a:cubicBezTo>
                      <a:pt x="0" y="3341399"/>
                      <a:pt x="113233" y="3454632"/>
                      <a:pt x="252413" y="3454632"/>
                    </a:cubicBezTo>
                    <a:lnTo>
                      <a:pt x="3557588" y="3454632"/>
                    </a:lnTo>
                    <a:cubicBezTo>
                      <a:pt x="3696767" y="3454632"/>
                      <a:pt x="3810000" y="3341399"/>
                      <a:pt x="3810000" y="3202219"/>
                    </a:cubicBezTo>
                    <a:lnTo>
                      <a:pt x="3810000" y="2682202"/>
                    </a:lnTo>
                    <a:cubicBezTo>
                      <a:pt x="3810000" y="2642749"/>
                      <a:pt x="3778015" y="2610764"/>
                      <a:pt x="3738563" y="2610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53075F6-0572-4695-BFF3-2B7BC0402484}"/>
                  </a:ext>
                </a:extLst>
              </p:cNvPr>
              <p:cNvSpPr/>
              <p:nvPr/>
            </p:nvSpPr>
            <p:spPr>
              <a:xfrm>
                <a:off x="4191000" y="990600"/>
                <a:ext cx="3810000" cy="3842432"/>
              </a:xfrm>
              <a:custGeom>
                <a:avLst/>
                <a:gdLst>
                  <a:gd name="connsiteX0" fmla="*/ 3557588 w 3810000"/>
                  <a:gd name="connsiteY0" fmla="*/ 550459 h 3842432"/>
                  <a:gd name="connsiteX1" fmla="*/ 3208135 w 3810000"/>
                  <a:gd name="connsiteY1" fmla="*/ 550459 h 3842432"/>
                  <a:gd name="connsiteX2" fmla="*/ 3208135 w 3810000"/>
                  <a:gd name="connsiteY2" fmla="*/ 255270 h 3842432"/>
                  <a:gd name="connsiteX3" fmla="*/ 2952864 w 3810000"/>
                  <a:gd name="connsiteY3" fmla="*/ 0 h 3842432"/>
                  <a:gd name="connsiteX4" fmla="*/ 2697594 w 3810000"/>
                  <a:gd name="connsiteY4" fmla="*/ 255270 h 3842432"/>
                  <a:gd name="connsiteX5" fmla="*/ 2697594 w 3810000"/>
                  <a:gd name="connsiteY5" fmla="*/ 550459 h 3842432"/>
                  <a:gd name="connsiteX6" fmla="*/ 2160270 w 3810000"/>
                  <a:gd name="connsiteY6" fmla="*/ 550459 h 3842432"/>
                  <a:gd name="connsiteX7" fmla="*/ 2160270 w 3810000"/>
                  <a:gd name="connsiteY7" fmla="*/ 255270 h 3842432"/>
                  <a:gd name="connsiteX8" fmla="*/ 1905000 w 3810000"/>
                  <a:gd name="connsiteY8" fmla="*/ 0 h 3842432"/>
                  <a:gd name="connsiteX9" fmla="*/ 1649730 w 3810000"/>
                  <a:gd name="connsiteY9" fmla="*/ 255270 h 3842432"/>
                  <a:gd name="connsiteX10" fmla="*/ 1649730 w 3810000"/>
                  <a:gd name="connsiteY10" fmla="*/ 550459 h 3842432"/>
                  <a:gd name="connsiteX11" fmla="*/ 1112396 w 3810000"/>
                  <a:gd name="connsiteY11" fmla="*/ 550459 h 3842432"/>
                  <a:gd name="connsiteX12" fmla="*/ 1112396 w 3810000"/>
                  <a:gd name="connsiteY12" fmla="*/ 255270 h 3842432"/>
                  <a:gd name="connsiteX13" fmla="*/ 857126 w 3810000"/>
                  <a:gd name="connsiteY13" fmla="*/ 0 h 3842432"/>
                  <a:gd name="connsiteX14" fmla="*/ 601856 w 3810000"/>
                  <a:gd name="connsiteY14" fmla="*/ 255270 h 3842432"/>
                  <a:gd name="connsiteX15" fmla="*/ 601856 w 3810000"/>
                  <a:gd name="connsiteY15" fmla="*/ 550459 h 3842432"/>
                  <a:gd name="connsiteX16" fmla="*/ 252413 w 3810000"/>
                  <a:gd name="connsiteY16" fmla="*/ 550459 h 3842432"/>
                  <a:gd name="connsiteX17" fmla="*/ 0 w 3810000"/>
                  <a:gd name="connsiteY17" fmla="*/ 802872 h 3842432"/>
                  <a:gd name="connsiteX18" fmla="*/ 0 w 3810000"/>
                  <a:gd name="connsiteY18" fmla="*/ 1160231 h 3842432"/>
                  <a:gd name="connsiteX19" fmla="*/ 71438 w 3810000"/>
                  <a:gd name="connsiteY19" fmla="*/ 1231668 h 3842432"/>
                  <a:gd name="connsiteX20" fmla="*/ 142875 w 3810000"/>
                  <a:gd name="connsiteY20" fmla="*/ 1160231 h 3842432"/>
                  <a:gd name="connsiteX21" fmla="*/ 142875 w 3810000"/>
                  <a:gd name="connsiteY21" fmla="*/ 802872 h 3842432"/>
                  <a:gd name="connsiteX22" fmla="*/ 252413 w 3810000"/>
                  <a:gd name="connsiteY22" fmla="*/ 693334 h 3842432"/>
                  <a:gd name="connsiteX23" fmla="*/ 601856 w 3810000"/>
                  <a:gd name="connsiteY23" fmla="*/ 693334 h 3842432"/>
                  <a:gd name="connsiteX24" fmla="*/ 601856 w 3810000"/>
                  <a:gd name="connsiteY24" fmla="*/ 806768 h 3842432"/>
                  <a:gd name="connsiteX25" fmla="*/ 857126 w 3810000"/>
                  <a:gd name="connsiteY25" fmla="*/ 1062038 h 3842432"/>
                  <a:gd name="connsiteX26" fmla="*/ 1112396 w 3810000"/>
                  <a:gd name="connsiteY26" fmla="*/ 806768 h 3842432"/>
                  <a:gd name="connsiteX27" fmla="*/ 1112396 w 3810000"/>
                  <a:gd name="connsiteY27" fmla="*/ 693334 h 3842432"/>
                  <a:gd name="connsiteX28" fmla="*/ 1649730 w 3810000"/>
                  <a:gd name="connsiteY28" fmla="*/ 693334 h 3842432"/>
                  <a:gd name="connsiteX29" fmla="*/ 1649730 w 3810000"/>
                  <a:gd name="connsiteY29" fmla="*/ 806768 h 3842432"/>
                  <a:gd name="connsiteX30" fmla="*/ 1905000 w 3810000"/>
                  <a:gd name="connsiteY30" fmla="*/ 1062038 h 3842432"/>
                  <a:gd name="connsiteX31" fmla="*/ 2160270 w 3810000"/>
                  <a:gd name="connsiteY31" fmla="*/ 806768 h 3842432"/>
                  <a:gd name="connsiteX32" fmla="*/ 2160270 w 3810000"/>
                  <a:gd name="connsiteY32" fmla="*/ 693334 h 3842432"/>
                  <a:gd name="connsiteX33" fmla="*/ 2697604 w 3810000"/>
                  <a:gd name="connsiteY33" fmla="*/ 693334 h 3842432"/>
                  <a:gd name="connsiteX34" fmla="*/ 2697604 w 3810000"/>
                  <a:gd name="connsiteY34" fmla="*/ 806768 h 3842432"/>
                  <a:gd name="connsiteX35" fmla="*/ 2952874 w 3810000"/>
                  <a:gd name="connsiteY35" fmla="*/ 1062038 h 3842432"/>
                  <a:gd name="connsiteX36" fmla="*/ 3208144 w 3810000"/>
                  <a:gd name="connsiteY36" fmla="*/ 806768 h 3842432"/>
                  <a:gd name="connsiteX37" fmla="*/ 3208144 w 3810000"/>
                  <a:gd name="connsiteY37" fmla="*/ 693334 h 3842432"/>
                  <a:gd name="connsiteX38" fmla="*/ 3557588 w 3810000"/>
                  <a:gd name="connsiteY38" fmla="*/ 693334 h 3842432"/>
                  <a:gd name="connsiteX39" fmla="*/ 3667125 w 3810000"/>
                  <a:gd name="connsiteY39" fmla="*/ 802872 h 3842432"/>
                  <a:gd name="connsiteX40" fmla="*/ 3667125 w 3810000"/>
                  <a:gd name="connsiteY40" fmla="*/ 3770995 h 3842432"/>
                  <a:gd name="connsiteX41" fmla="*/ 3738563 w 3810000"/>
                  <a:gd name="connsiteY41" fmla="*/ 3842433 h 3842432"/>
                  <a:gd name="connsiteX42" fmla="*/ 3810000 w 3810000"/>
                  <a:gd name="connsiteY42" fmla="*/ 3770995 h 3842432"/>
                  <a:gd name="connsiteX43" fmla="*/ 3810000 w 3810000"/>
                  <a:gd name="connsiteY43" fmla="*/ 802872 h 3842432"/>
                  <a:gd name="connsiteX44" fmla="*/ 3557588 w 3810000"/>
                  <a:gd name="connsiteY44" fmla="*/ 550459 h 3842432"/>
                  <a:gd name="connsiteX45" fmla="*/ 969531 w 3810000"/>
                  <a:gd name="connsiteY45" fmla="*/ 806768 h 3842432"/>
                  <a:gd name="connsiteX46" fmla="*/ 857136 w 3810000"/>
                  <a:gd name="connsiteY46" fmla="*/ 919163 h 3842432"/>
                  <a:gd name="connsiteX47" fmla="*/ 744741 w 3810000"/>
                  <a:gd name="connsiteY47" fmla="*/ 806768 h 3842432"/>
                  <a:gd name="connsiteX48" fmla="*/ 744741 w 3810000"/>
                  <a:gd name="connsiteY48" fmla="*/ 255270 h 3842432"/>
                  <a:gd name="connsiteX49" fmla="*/ 857136 w 3810000"/>
                  <a:gd name="connsiteY49" fmla="*/ 142875 h 3842432"/>
                  <a:gd name="connsiteX50" fmla="*/ 969531 w 3810000"/>
                  <a:gd name="connsiteY50" fmla="*/ 255270 h 3842432"/>
                  <a:gd name="connsiteX51" fmla="*/ 2017395 w 3810000"/>
                  <a:gd name="connsiteY51" fmla="*/ 806768 h 3842432"/>
                  <a:gd name="connsiteX52" fmla="*/ 1905000 w 3810000"/>
                  <a:gd name="connsiteY52" fmla="*/ 919163 h 3842432"/>
                  <a:gd name="connsiteX53" fmla="*/ 1792605 w 3810000"/>
                  <a:gd name="connsiteY53" fmla="*/ 806768 h 3842432"/>
                  <a:gd name="connsiteX54" fmla="*/ 1792605 w 3810000"/>
                  <a:gd name="connsiteY54" fmla="*/ 255270 h 3842432"/>
                  <a:gd name="connsiteX55" fmla="*/ 1905000 w 3810000"/>
                  <a:gd name="connsiteY55" fmla="*/ 142875 h 3842432"/>
                  <a:gd name="connsiteX56" fmla="*/ 2017395 w 3810000"/>
                  <a:gd name="connsiteY56" fmla="*/ 255270 h 3842432"/>
                  <a:gd name="connsiteX57" fmla="*/ 3065269 w 3810000"/>
                  <a:gd name="connsiteY57" fmla="*/ 806768 h 3842432"/>
                  <a:gd name="connsiteX58" fmla="*/ 2952874 w 3810000"/>
                  <a:gd name="connsiteY58" fmla="*/ 919163 h 3842432"/>
                  <a:gd name="connsiteX59" fmla="*/ 2840479 w 3810000"/>
                  <a:gd name="connsiteY59" fmla="*/ 806768 h 3842432"/>
                  <a:gd name="connsiteX60" fmla="*/ 2840479 w 3810000"/>
                  <a:gd name="connsiteY60" fmla="*/ 255270 h 3842432"/>
                  <a:gd name="connsiteX61" fmla="*/ 2952874 w 3810000"/>
                  <a:gd name="connsiteY61" fmla="*/ 142875 h 3842432"/>
                  <a:gd name="connsiteX62" fmla="*/ 3065269 w 3810000"/>
                  <a:gd name="connsiteY62" fmla="*/ 255270 h 384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810000" h="3842432">
                    <a:moveTo>
                      <a:pt x="3557588" y="550459"/>
                    </a:moveTo>
                    <a:lnTo>
                      <a:pt x="3208135" y="550459"/>
                    </a:lnTo>
                    <a:lnTo>
                      <a:pt x="3208135" y="255270"/>
                    </a:lnTo>
                    <a:cubicBezTo>
                      <a:pt x="3208135" y="114519"/>
                      <a:pt x="3093625" y="0"/>
                      <a:pt x="2952864" y="0"/>
                    </a:cubicBezTo>
                    <a:cubicBezTo>
                      <a:pt x="2812104" y="0"/>
                      <a:pt x="2697594" y="114510"/>
                      <a:pt x="2697594" y="255270"/>
                    </a:cubicBezTo>
                    <a:lnTo>
                      <a:pt x="2697594" y="550459"/>
                    </a:lnTo>
                    <a:lnTo>
                      <a:pt x="2160270" y="550459"/>
                    </a:lnTo>
                    <a:lnTo>
                      <a:pt x="2160270" y="255270"/>
                    </a:lnTo>
                    <a:cubicBezTo>
                      <a:pt x="2160270" y="114510"/>
                      <a:pt x="2045751" y="0"/>
                      <a:pt x="1905000" y="0"/>
                    </a:cubicBezTo>
                    <a:cubicBezTo>
                      <a:pt x="1764249" y="0"/>
                      <a:pt x="1649730" y="114510"/>
                      <a:pt x="1649730" y="255270"/>
                    </a:cubicBezTo>
                    <a:lnTo>
                      <a:pt x="1649730" y="550459"/>
                    </a:lnTo>
                    <a:lnTo>
                      <a:pt x="1112396" y="550459"/>
                    </a:lnTo>
                    <a:lnTo>
                      <a:pt x="1112396" y="255270"/>
                    </a:lnTo>
                    <a:cubicBezTo>
                      <a:pt x="1112396" y="114519"/>
                      <a:pt x="997887" y="0"/>
                      <a:pt x="857126" y="0"/>
                    </a:cubicBezTo>
                    <a:cubicBezTo>
                      <a:pt x="716375" y="0"/>
                      <a:pt x="601856" y="114510"/>
                      <a:pt x="601856" y="255270"/>
                    </a:cubicBezTo>
                    <a:lnTo>
                      <a:pt x="601856" y="550459"/>
                    </a:lnTo>
                    <a:lnTo>
                      <a:pt x="252413" y="550459"/>
                    </a:lnTo>
                    <a:cubicBezTo>
                      <a:pt x="113233" y="550459"/>
                      <a:pt x="0" y="663693"/>
                      <a:pt x="0" y="802872"/>
                    </a:cubicBezTo>
                    <a:lnTo>
                      <a:pt x="0" y="1160231"/>
                    </a:lnTo>
                    <a:cubicBezTo>
                      <a:pt x="0" y="1199693"/>
                      <a:pt x="31985" y="1231668"/>
                      <a:pt x="71438" y="1231668"/>
                    </a:cubicBezTo>
                    <a:cubicBezTo>
                      <a:pt x="110890" y="1231668"/>
                      <a:pt x="142875" y="1199693"/>
                      <a:pt x="142875" y="1160231"/>
                    </a:cubicBezTo>
                    <a:lnTo>
                      <a:pt x="142875" y="802872"/>
                    </a:lnTo>
                    <a:cubicBezTo>
                      <a:pt x="142875" y="742474"/>
                      <a:pt x="192014" y="693334"/>
                      <a:pt x="252413" y="693334"/>
                    </a:cubicBezTo>
                    <a:lnTo>
                      <a:pt x="601856" y="693334"/>
                    </a:lnTo>
                    <a:lnTo>
                      <a:pt x="601856" y="806768"/>
                    </a:lnTo>
                    <a:cubicBezTo>
                      <a:pt x="601856" y="947518"/>
                      <a:pt x="716366" y="1062038"/>
                      <a:pt x="857126" y="1062038"/>
                    </a:cubicBezTo>
                    <a:cubicBezTo>
                      <a:pt x="997887" y="1062038"/>
                      <a:pt x="1112396" y="947528"/>
                      <a:pt x="1112396" y="806768"/>
                    </a:cubicBezTo>
                    <a:lnTo>
                      <a:pt x="1112396" y="693334"/>
                    </a:lnTo>
                    <a:lnTo>
                      <a:pt x="1649730" y="693334"/>
                    </a:lnTo>
                    <a:lnTo>
                      <a:pt x="1649730" y="806768"/>
                    </a:lnTo>
                    <a:cubicBezTo>
                      <a:pt x="1649730" y="947518"/>
                      <a:pt x="1764240" y="1062038"/>
                      <a:pt x="1905000" y="1062038"/>
                    </a:cubicBezTo>
                    <a:cubicBezTo>
                      <a:pt x="2045761" y="1062038"/>
                      <a:pt x="2160270" y="947528"/>
                      <a:pt x="2160270" y="806768"/>
                    </a:cubicBezTo>
                    <a:lnTo>
                      <a:pt x="2160270" y="693334"/>
                    </a:lnTo>
                    <a:lnTo>
                      <a:pt x="2697604" y="693334"/>
                    </a:lnTo>
                    <a:lnTo>
                      <a:pt x="2697604" y="806768"/>
                    </a:lnTo>
                    <a:cubicBezTo>
                      <a:pt x="2697604" y="947518"/>
                      <a:pt x="2812113" y="1062038"/>
                      <a:pt x="2952874" y="1062038"/>
                    </a:cubicBezTo>
                    <a:cubicBezTo>
                      <a:pt x="3093625" y="1062038"/>
                      <a:pt x="3208144" y="947528"/>
                      <a:pt x="3208144" y="806768"/>
                    </a:cubicBezTo>
                    <a:lnTo>
                      <a:pt x="3208144" y="693334"/>
                    </a:lnTo>
                    <a:lnTo>
                      <a:pt x="3557588" y="693334"/>
                    </a:lnTo>
                    <a:cubicBezTo>
                      <a:pt x="3617986" y="693334"/>
                      <a:pt x="3667125" y="742474"/>
                      <a:pt x="3667125" y="802872"/>
                    </a:cubicBezTo>
                    <a:lnTo>
                      <a:pt x="3667125" y="3770995"/>
                    </a:lnTo>
                    <a:cubicBezTo>
                      <a:pt x="3667125" y="3810457"/>
                      <a:pt x="3699110" y="3842433"/>
                      <a:pt x="3738563" y="3842433"/>
                    </a:cubicBezTo>
                    <a:cubicBezTo>
                      <a:pt x="3778015" y="3842433"/>
                      <a:pt x="3810000" y="3810457"/>
                      <a:pt x="3810000" y="3770995"/>
                    </a:cubicBezTo>
                    <a:lnTo>
                      <a:pt x="3810000" y="802872"/>
                    </a:lnTo>
                    <a:cubicBezTo>
                      <a:pt x="3810000" y="663693"/>
                      <a:pt x="3696767" y="550459"/>
                      <a:pt x="3557588" y="550459"/>
                    </a:cubicBezTo>
                    <a:close/>
                    <a:moveTo>
                      <a:pt x="969531" y="806768"/>
                    </a:moveTo>
                    <a:cubicBezTo>
                      <a:pt x="969531" y="868747"/>
                      <a:pt x="919115" y="919163"/>
                      <a:pt x="857136" y="919163"/>
                    </a:cubicBezTo>
                    <a:cubicBezTo>
                      <a:pt x="795166" y="919163"/>
                      <a:pt x="744741" y="868747"/>
                      <a:pt x="744741" y="806768"/>
                    </a:cubicBezTo>
                    <a:cubicBezTo>
                      <a:pt x="744741" y="654491"/>
                      <a:pt x="744741" y="302933"/>
                      <a:pt x="744741" y="255270"/>
                    </a:cubicBezTo>
                    <a:cubicBezTo>
                      <a:pt x="744741" y="193291"/>
                      <a:pt x="795157" y="142875"/>
                      <a:pt x="857136" y="142875"/>
                    </a:cubicBezTo>
                    <a:cubicBezTo>
                      <a:pt x="919115" y="142875"/>
                      <a:pt x="969531" y="193291"/>
                      <a:pt x="969531" y="255270"/>
                    </a:cubicBezTo>
                    <a:close/>
                    <a:moveTo>
                      <a:pt x="2017395" y="806768"/>
                    </a:moveTo>
                    <a:cubicBezTo>
                      <a:pt x="2017395" y="868747"/>
                      <a:pt x="1966979" y="919163"/>
                      <a:pt x="1905000" y="919163"/>
                    </a:cubicBezTo>
                    <a:cubicBezTo>
                      <a:pt x="1843021" y="919163"/>
                      <a:pt x="1792605" y="868747"/>
                      <a:pt x="1792605" y="806768"/>
                    </a:cubicBezTo>
                    <a:cubicBezTo>
                      <a:pt x="1792605" y="654491"/>
                      <a:pt x="1792605" y="302933"/>
                      <a:pt x="1792605" y="255270"/>
                    </a:cubicBezTo>
                    <a:cubicBezTo>
                      <a:pt x="1792605" y="193291"/>
                      <a:pt x="1843021" y="142875"/>
                      <a:pt x="1905000" y="142875"/>
                    </a:cubicBezTo>
                    <a:cubicBezTo>
                      <a:pt x="1966979" y="142875"/>
                      <a:pt x="2017395" y="193291"/>
                      <a:pt x="2017395" y="255270"/>
                    </a:cubicBezTo>
                    <a:close/>
                    <a:moveTo>
                      <a:pt x="3065269" y="806768"/>
                    </a:moveTo>
                    <a:cubicBezTo>
                      <a:pt x="3065269" y="868747"/>
                      <a:pt x="3014853" y="919163"/>
                      <a:pt x="2952874" y="919163"/>
                    </a:cubicBezTo>
                    <a:cubicBezTo>
                      <a:pt x="2890895" y="919163"/>
                      <a:pt x="2840479" y="868747"/>
                      <a:pt x="2840479" y="806768"/>
                    </a:cubicBezTo>
                    <a:cubicBezTo>
                      <a:pt x="2840479" y="654491"/>
                      <a:pt x="2840479" y="302933"/>
                      <a:pt x="2840479" y="255270"/>
                    </a:cubicBezTo>
                    <a:cubicBezTo>
                      <a:pt x="2840479" y="193291"/>
                      <a:pt x="2890895" y="142875"/>
                      <a:pt x="2952874" y="142875"/>
                    </a:cubicBezTo>
                    <a:cubicBezTo>
                      <a:pt x="3014844" y="142875"/>
                      <a:pt x="3065269" y="193291"/>
                      <a:pt x="3065269" y="2552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6100175-9E2C-44DA-8896-39DED59AF9DE}"/>
                  </a:ext>
                </a:extLst>
              </p:cNvPr>
              <p:cNvSpPr/>
              <p:nvPr/>
            </p:nvSpPr>
            <p:spPr>
              <a:xfrm>
                <a:off x="5545826" y="2687793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3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3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7F9B4E4-66DD-4D28-8AFF-82B9F348CB20}"/>
                  </a:ext>
                </a:extLst>
              </p:cNvPr>
              <p:cNvSpPr/>
              <p:nvPr/>
            </p:nvSpPr>
            <p:spPr>
              <a:xfrm>
                <a:off x="5545826" y="3632796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C174E68-454A-473A-B510-8AE6D07F7063}"/>
                  </a:ext>
                </a:extLst>
              </p:cNvPr>
              <p:cNvSpPr/>
              <p:nvPr/>
            </p:nvSpPr>
            <p:spPr>
              <a:xfrm>
                <a:off x="5545826" y="4577791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44" name="Graphic 52">
              <a:extLst>
                <a:ext uri="{FF2B5EF4-FFF2-40B4-BE49-F238E27FC236}">
                  <a16:creationId xmlns:a16="http://schemas.microsoft.com/office/drawing/2014/main" id="{A44FC31F-9300-4069-9AEF-C2D300800CDA}"/>
                </a:ext>
              </a:extLst>
            </p:cNvPr>
            <p:cNvGrpSpPr/>
            <p:nvPr/>
          </p:nvGrpSpPr>
          <p:grpSpPr>
            <a:xfrm>
              <a:off x="6184791" y="3063258"/>
              <a:ext cx="729816" cy="729816"/>
              <a:chOff x="3048000" y="381000"/>
              <a:chExt cx="6096000" cy="6096000"/>
            </a:xfrm>
            <a:solidFill>
              <a:schemeClr val="bg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4FA2373-2590-4BCF-9961-91FD86E1F017}"/>
                  </a:ext>
                </a:extLst>
              </p:cNvPr>
              <p:cNvSpPr/>
              <p:nvPr/>
            </p:nvSpPr>
            <p:spPr>
              <a:xfrm>
                <a:off x="3893629" y="4445000"/>
                <a:ext cx="5250370" cy="2032000"/>
              </a:xfrm>
              <a:custGeom>
                <a:avLst/>
                <a:gdLst>
                  <a:gd name="connsiteX0" fmla="*/ 4234370 w 5250370"/>
                  <a:gd name="connsiteY0" fmla="*/ 328761 h 2032000"/>
                  <a:gd name="connsiteX1" fmla="*/ 3975608 w 5250370"/>
                  <a:gd name="connsiteY1" fmla="*/ 173732 h 2032000"/>
                  <a:gd name="connsiteX2" fmla="*/ 3714563 w 5250370"/>
                  <a:gd name="connsiteY2" fmla="*/ 101600 h 2032000"/>
                  <a:gd name="connsiteX3" fmla="*/ 3325130 w 5250370"/>
                  <a:gd name="connsiteY3" fmla="*/ 101600 h 2032000"/>
                  <a:gd name="connsiteX4" fmla="*/ 3088939 w 5250370"/>
                  <a:gd name="connsiteY4" fmla="*/ 132060 h 2032000"/>
                  <a:gd name="connsiteX5" fmla="*/ 1915578 w 5250370"/>
                  <a:gd name="connsiteY5" fmla="*/ 447030 h 2032000"/>
                  <a:gd name="connsiteX6" fmla="*/ 1639304 w 5250370"/>
                  <a:gd name="connsiteY6" fmla="*/ 703263 h 2032000"/>
                  <a:gd name="connsiteX7" fmla="*/ 607230 w 5250370"/>
                  <a:gd name="connsiteY7" fmla="*/ 144909 h 2032000"/>
                  <a:gd name="connsiteX8" fmla="*/ 331005 w 5250370"/>
                  <a:gd name="connsiteY8" fmla="*/ 99268 h 2032000"/>
                  <a:gd name="connsiteX9" fmla="*/ 228264 w 5250370"/>
                  <a:gd name="connsiteY9" fmla="*/ 133003 h 2032000"/>
                  <a:gd name="connsiteX10" fmla="*/ 53738 w 5250370"/>
                  <a:gd name="connsiteY10" fmla="*/ 295573 h 2032000"/>
                  <a:gd name="connsiteX11" fmla="*/ 11 w 5250370"/>
                  <a:gd name="connsiteY11" fmla="*/ 497731 h 2032000"/>
                  <a:gd name="connsiteX12" fmla="*/ 200830 w 5250370"/>
                  <a:gd name="connsiteY12" fmla="*/ 849164 h 2032000"/>
                  <a:gd name="connsiteX13" fmla="*/ 2050565 w 5250370"/>
                  <a:gd name="connsiteY13" fmla="*/ 1955899 h 2032000"/>
                  <a:gd name="connsiteX14" fmla="*/ 2318010 w 5250370"/>
                  <a:gd name="connsiteY14" fmla="*/ 2032000 h 2032000"/>
                  <a:gd name="connsiteX15" fmla="*/ 3749538 w 5250370"/>
                  <a:gd name="connsiteY15" fmla="*/ 2032000 h 2032000"/>
                  <a:gd name="connsiteX16" fmla="*/ 3936267 w 5250370"/>
                  <a:gd name="connsiteY16" fmla="*/ 1996430 h 2032000"/>
                  <a:gd name="connsiteX17" fmla="*/ 4234370 w 5250370"/>
                  <a:gd name="connsiteY17" fmla="*/ 1878707 h 2032000"/>
                  <a:gd name="connsiteX18" fmla="*/ 4234370 w 5250370"/>
                  <a:gd name="connsiteY18" fmla="*/ 2032000 h 2032000"/>
                  <a:gd name="connsiteX19" fmla="*/ 5250370 w 5250370"/>
                  <a:gd name="connsiteY19" fmla="*/ 2032000 h 2032000"/>
                  <a:gd name="connsiteX20" fmla="*/ 5250370 w 5250370"/>
                  <a:gd name="connsiteY20" fmla="*/ 0 h 2032000"/>
                  <a:gd name="connsiteX21" fmla="*/ 4234370 w 5250370"/>
                  <a:gd name="connsiteY21" fmla="*/ 0 h 2032000"/>
                  <a:gd name="connsiteX22" fmla="*/ 3861605 w 5250370"/>
                  <a:gd name="connsiteY22" fmla="*/ 1807468 h 2032000"/>
                  <a:gd name="connsiteX23" fmla="*/ 3749835 w 5250370"/>
                  <a:gd name="connsiteY23" fmla="*/ 1828800 h 2032000"/>
                  <a:gd name="connsiteX24" fmla="*/ 2318010 w 5250370"/>
                  <a:gd name="connsiteY24" fmla="*/ 1828800 h 2032000"/>
                  <a:gd name="connsiteX25" fmla="*/ 2156134 w 5250370"/>
                  <a:gd name="connsiteY25" fmla="*/ 1782266 h 2032000"/>
                  <a:gd name="connsiteX26" fmla="*/ 303869 w 5250370"/>
                  <a:gd name="connsiteY26" fmla="*/ 674241 h 2032000"/>
                  <a:gd name="connsiteX27" fmla="*/ 202864 w 5250370"/>
                  <a:gd name="connsiteY27" fmla="*/ 497830 h 2032000"/>
                  <a:gd name="connsiteX28" fmla="*/ 230100 w 5250370"/>
                  <a:gd name="connsiteY28" fmla="*/ 396230 h 2032000"/>
                  <a:gd name="connsiteX29" fmla="*/ 317363 w 5250370"/>
                  <a:gd name="connsiteY29" fmla="*/ 315664 h 2032000"/>
                  <a:gd name="connsiteX30" fmla="*/ 368163 w 5250370"/>
                  <a:gd name="connsiteY30" fmla="*/ 299194 h 2032000"/>
                  <a:gd name="connsiteX31" fmla="*/ 407106 w 5250370"/>
                  <a:gd name="connsiteY31" fmla="*/ 295573 h 2032000"/>
                  <a:gd name="connsiteX32" fmla="*/ 506672 w 5250370"/>
                  <a:gd name="connsiteY32" fmla="*/ 321965 h 2032000"/>
                  <a:gd name="connsiteX33" fmla="*/ 1625810 w 5250370"/>
                  <a:gd name="connsiteY33" fmla="*/ 926703 h 2032000"/>
                  <a:gd name="connsiteX34" fmla="*/ 1628737 w 5250370"/>
                  <a:gd name="connsiteY34" fmla="*/ 945207 h 2032000"/>
                  <a:gd name="connsiteX35" fmla="*/ 2021544 w 5250370"/>
                  <a:gd name="connsiteY35" fmla="*/ 1245940 h 2032000"/>
                  <a:gd name="connsiteX36" fmla="*/ 2188976 w 5250370"/>
                  <a:gd name="connsiteY36" fmla="*/ 1216075 h 2032000"/>
                  <a:gd name="connsiteX37" fmla="*/ 3244564 w 5250370"/>
                  <a:gd name="connsiteY37" fmla="*/ 933599 h 2032000"/>
                  <a:gd name="connsiteX38" fmla="*/ 3192176 w 5250370"/>
                  <a:gd name="connsiteY38" fmla="*/ 737295 h 2032000"/>
                  <a:gd name="connsiteX39" fmla="*/ 2140011 w 5250370"/>
                  <a:gd name="connsiteY39" fmla="*/ 1018530 h 2032000"/>
                  <a:gd name="connsiteX40" fmla="*/ 2021544 w 5250370"/>
                  <a:gd name="connsiteY40" fmla="*/ 1042442 h 2032000"/>
                  <a:gd name="connsiteX41" fmla="*/ 1825140 w 5250370"/>
                  <a:gd name="connsiteY41" fmla="*/ 892770 h 2032000"/>
                  <a:gd name="connsiteX42" fmla="*/ 1819237 w 5250370"/>
                  <a:gd name="connsiteY42" fmla="*/ 855166 h 2032000"/>
                  <a:gd name="connsiteX43" fmla="*/ 1819237 w 5250370"/>
                  <a:gd name="connsiteY43" fmla="*/ 821928 h 2032000"/>
                  <a:gd name="connsiteX44" fmla="*/ 1968710 w 5250370"/>
                  <a:gd name="connsiteY44" fmla="*/ 642739 h 2032000"/>
                  <a:gd name="connsiteX45" fmla="*/ 3141575 w 5250370"/>
                  <a:gd name="connsiteY45" fmla="*/ 328960 h 2032000"/>
                  <a:gd name="connsiteX46" fmla="*/ 3325130 w 5250370"/>
                  <a:gd name="connsiteY46" fmla="*/ 304800 h 2032000"/>
                  <a:gd name="connsiteX47" fmla="*/ 3714563 w 5250370"/>
                  <a:gd name="connsiteY47" fmla="*/ 304800 h 2032000"/>
                  <a:gd name="connsiteX48" fmla="*/ 3871130 w 5250370"/>
                  <a:gd name="connsiteY48" fmla="*/ 348109 h 2032000"/>
                  <a:gd name="connsiteX49" fmla="*/ 4234370 w 5250370"/>
                  <a:gd name="connsiteY49" fmla="*/ 565597 h 2032000"/>
                  <a:gd name="connsiteX50" fmla="*/ 4234370 w 5250370"/>
                  <a:gd name="connsiteY50" fmla="*/ 1660128 h 2032000"/>
                  <a:gd name="connsiteX51" fmla="*/ 4437570 w 5250370"/>
                  <a:gd name="connsiteY51" fmla="*/ 203200 h 2032000"/>
                  <a:gd name="connsiteX52" fmla="*/ 5047170 w 5250370"/>
                  <a:gd name="connsiteY52" fmla="*/ 203200 h 2032000"/>
                  <a:gd name="connsiteX53" fmla="*/ 5047170 w 5250370"/>
                  <a:gd name="connsiteY53" fmla="*/ 1828800 h 2032000"/>
                  <a:gd name="connsiteX54" fmla="*/ 4437570 w 5250370"/>
                  <a:gd name="connsiteY54" fmla="*/ 1828800 h 20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250370" h="2032000">
                    <a:moveTo>
                      <a:pt x="4234370" y="328761"/>
                    </a:moveTo>
                    <a:lnTo>
                      <a:pt x="3975608" y="173732"/>
                    </a:lnTo>
                    <a:cubicBezTo>
                      <a:pt x="3896729" y="126554"/>
                      <a:pt x="3806489" y="101650"/>
                      <a:pt x="3714563" y="101600"/>
                    </a:cubicBezTo>
                    <a:lnTo>
                      <a:pt x="3325130" y="101600"/>
                    </a:lnTo>
                    <a:cubicBezTo>
                      <a:pt x="3245407" y="101451"/>
                      <a:pt x="3166032" y="111720"/>
                      <a:pt x="3088939" y="132060"/>
                    </a:cubicBezTo>
                    <a:lnTo>
                      <a:pt x="1915578" y="447030"/>
                    </a:lnTo>
                    <a:cubicBezTo>
                      <a:pt x="1787289" y="482451"/>
                      <a:pt x="1684250" y="577999"/>
                      <a:pt x="1639304" y="703263"/>
                    </a:cubicBezTo>
                    <a:lnTo>
                      <a:pt x="607230" y="144909"/>
                    </a:lnTo>
                    <a:cubicBezTo>
                      <a:pt x="523539" y="97284"/>
                      <a:pt x="425561" y="81111"/>
                      <a:pt x="331005" y="99268"/>
                    </a:cubicBezTo>
                    <a:cubicBezTo>
                      <a:pt x="295336" y="105569"/>
                      <a:pt x="260758" y="116929"/>
                      <a:pt x="228264" y="133003"/>
                    </a:cubicBezTo>
                    <a:cubicBezTo>
                      <a:pt x="154892" y="168126"/>
                      <a:pt x="94021" y="224879"/>
                      <a:pt x="53738" y="295573"/>
                    </a:cubicBezTo>
                    <a:cubicBezTo>
                      <a:pt x="18516" y="357138"/>
                      <a:pt x="11" y="426839"/>
                      <a:pt x="11" y="497731"/>
                    </a:cubicBezTo>
                    <a:cubicBezTo>
                      <a:pt x="-1080" y="642491"/>
                      <a:pt x="75616" y="776635"/>
                      <a:pt x="200830" y="849164"/>
                    </a:cubicBezTo>
                    <a:lnTo>
                      <a:pt x="2050565" y="1955899"/>
                    </a:lnTo>
                    <a:cubicBezTo>
                      <a:pt x="2130933" y="2005657"/>
                      <a:pt x="2223504" y="2032000"/>
                      <a:pt x="2318010" y="2032000"/>
                    </a:cubicBezTo>
                    <a:lnTo>
                      <a:pt x="3749538" y="2032000"/>
                    </a:lnTo>
                    <a:cubicBezTo>
                      <a:pt x="3813484" y="2032050"/>
                      <a:pt x="3876835" y="2019945"/>
                      <a:pt x="3936267" y="1996430"/>
                    </a:cubicBezTo>
                    <a:lnTo>
                      <a:pt x="4234370" y="1878707"/>
                    </a:lnTo>
                    <a:lnTo>
                      <a:pt x="4234370" y="2032000"/>
                    </a:lnTo>
                    <a:lnTo>
                      <a:pt x="5250370" y="2032000"/>
                    </a:lnTo>
                    <a:lnTo>
                      <a:pt x="5250370" y="0"/>
                    </a:lnTo>
                    <a:lnTo>
                      <a:pt x="4234370" y="0"/>
                    </a:lnTo>
                    <a:close/>
                    <a:moveTo>
                      <a:pt x="3861605" y="1807468"/>
                    </a:moveTo>
                    <a:cubicBezTo>
                      <a:pt x="3826035" y="1821507"/>
                      <a:pt x="3788084" y="1828750"/>
                      <a:pt x="3749835" y="1828800"/>
                    </a:cubicBezTo>
                    <a:lnTo>
                      <a:pt x="2318010" y="1828800"/>
                    </a:lnTo>
                    <a:cubicBezTo>
                      <a:pt x="2260760" y="1828750"/>
                      <a:pt x="2204652" y="1812627"/>
                      <a:pt x="2156134" y="1782266"/>
                    </a:cubicBezTo>
                    <a:lnTo>
                      <a:pt x="303869" y="674241"/>
                    </a:lnTo>
                    <a:cubicBezTo>
                      <a:pt x="240915" y="637877"/>
                      <a:pt x="202368" y="570508"/>
                      <a:pt x="202864" y="497830"/>
                    </a:cubicBezTo>
                    <a:cubicBezTo>
                      <a:pt x="203013" y="462211"/>
                      <a:pt x="212389" y="427186"/>
                      <a:pt x="230100" y="396230"/>
                    </a:cubicBezTo>
                    <a:cubicBezTo>
                      <a:pt x="250340" y="361156"/>
                      <a:pt x="280801" y="333028"/>
                      <a:pt x="317363" y="315664"/>
                    </a:cubicBezTo>
                    <a:cubicBezTo>
                      <a:pt x="333486" y="307826"/>
                      <a:pt x="350551" y="302270"/>
                      <a:pt x="368163" y="299194"/>
                    </a:cubicBezTo>
                    <a:cubicBezTo>
                      <a:pt x="381012" y="296813"/>
                      <a:pt x="394059" y="295573"/>
                      <a:pt x="407106" y="295573"/>
                    </a:cubicBezTo>
                    <a:cubicBezTo>
                      <a:pt x="442031" y="295473"/>
                      <a:pt x="476361" y="304602"/>
                      <a:pt x="506672" y="321965"/>
                    </a:cubicBezTo>
                    <a:lnTo>
                      <a:pt x="1625810" y="926703"/>
                    </a:lnTo>
                    <a:cubicBezTo>
                      <a:pt x="1627100" y="932904"/>
                      <a:pt x="1627100" y="939006"/>
                      <a:pt x="1628737" y="945207"/>
                    </a:cubicBezTo>
                    <a:cubicBezTo>
                      <a:pt x="1676858" y="1122561"/>
                      <a:pt x="1837741" y="1245741"/>
                      <a:pt x="2021544" y="1245940"/>
                    </a:cubicBezTo>
                    <a:cubicBezTo>
                      <a:pt x="2078099" y="1240780"/>
                      <a:pt x="2134108" y="1230759"/>
                      <a:pt x="2188976" y="1216075"/>
                    </a:cubicBezTo>
                    <a:lnTo>
                      <a:pt x="3244564" y="933599"/>
                    </a:lnTo>
                    <a:lnTo>
                      <a:pt x="3192176" y="737295"/>
                    </a:lnTo>
                    <a:lnTo>
                      <a:pt x="2140011" y="1018530"/>
                    </a:lnTo>
                    <a:cubicBezTo>
                      <a:pt x="2093676" y="1029196"/>
                      <a:pt x="2033897" y="1041400"/>
                      <a:pt x="2021544" y="1042442"/>
                    </a:cubicBezTo>
                    <a:cubicBezTo>
                      <a:pt x="1929767" y="1042591"/>
                      <a:pt x="1849300" y="981273"/>
                      <a:pt x="1825140" y="892770"/>
                    </a:cubicBezTo>
                    <a:cubicBezTo>
                      <a:pt x="1821866" y="880467"/>
                      <a:pt x="1819931" y="867866"/>
                      <a:pt x="1819237" y="855166"/>
                    </a:cubicBezTo>
                    <a:cubicBezTo>
                      <a:pt x="1819237" y="855166"/>
                      <a:pt x="1818443" y="830560"/>
                      <a:pt x="1819237" y="821928"/>
                    </a:cubicBezTo>
                    <a:cubicBezTo>
                      <a:pt x="1826976" y="736947"/>
                      <a:pt x="1886507" y="665609"/>
                      <a:pt x="1968710" y="642739"/>
                    </a:cubicBezTo>
                    <a:lnTo>
                      <a:pt x="3141575" y="328960"/>
                    </a:lnTo>
                    <a:cubicBezTo>
                      <a:pt x="3201453" y="312936"/>
                      <a:pt x="3263167" y="304800"/>
                      <a:pt x="3325130" y="304800"/>
                    </a:cubicBezTo>
                    <a:lnTo>
                      <a:pt x="3714563" y="304800"/>
                    </a:lnTo>
                    <a:cubicBezTo>
                      <a:pt x="3769729" y="304800"/>
                      <a:pt x="3823853" y="319782"/>
                      <a:pt x="3871130" y="348109"/>
                    </a:cubicBezTo>
                    <a:lnTo>
                      <a:pt x="4234370" y="565597"/>
                    </a:lnTo>
                    <a:lnTo>
                      <a:pt x="4234370" y="1660128"/>
                    </a:lnTo>
                    <a:close/>
                    <a:moveTo>
                      <a:pt x="4437570" y="203200"/>
                    </a:moveTo>
                    <a:lnTo>
                      <a:pt x="5047170" y="203200"/>
                    </a:lnTo>
                    <a:lnTo>
                      <a:pt x="5047170" y="1828800"/>
                    </a:lnTo>
                    <a:lnTo>
                      <a:pt x="4437570" y="18288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2697CD1-7C1F-4E70-BD4C-77A519803B50}"/>
                  </a:ext>
                </a:extLst>
              </p:cNvPr>
              <p:cNvSpPr/>
              <p:nvPr/>
            </p:nvSpPr>
            <p:spPr>
              <a:xfrm>
                <a:off x="3048000" y="380996"/>
                <a:ext cx="6096000" cy="3454403"/>
              </a:xfrm>
              <a:custGeom>
                <a:avLst/>
                <a:gdLst>
                  <a:gd name="connsiteX0" fmla="*/ 4190405 w 6096000"/>
                  <a:gd name="connsiteY0" fmla="*/ 812804 h 3454403"/>
                  <a:gd name="connsiteX1" fmla="*/ 3645396 w 6096000"/>
                  <a:gd name="connsiteY1" fmla="*/ 267845 h 3454403"/>
                  <a:gd name="connsiteX2" fmla="*/ 2998837 w 6096000"/>
                  <a:gd name="connsiteY2" fmla="*/ 4 h 3454403"/>
                  <a:gd name="connsiteX3" fmla="*/ 1721495 w 6096000"/>
                  <a:gd name="connsiteY3" fmla="*/ 4 h 3454403"/>
                  <a:gd name="connsiteX4" fmla="*/ 1494334 w 6096000"/>
                  <a:gd name="connsiteY4" fmla="*/ 53631 h 3454403"/>
                  <a:gd name="connsiteX5" fmla="*/ 1266627 w 6096000"/>
                  <a:gd name="connsiteY5" fmla="*/ 167535 h 3454403"/>
                  <a:gd name="connsiteX6" fmla="*/ 1119237 w 6096000"/>
                  <a:gd name="connsiteY6" fmla="*/ 199433 h 3454403"/>
                  <a:gd name="connsiteX7" fmla="*/ 1016000 w 6096000"/>
                  <a:gd name="connsiteY7" fmla="*/ 195812 h 3454403"/>
                  <a:gd name="connsiteX8" fmla="*/ 1016000 w 6096000"/>
                  <a:gd name="connsiteY8" fmla="*/ 4 h 3454403"/>
                  <a:gd name="connsiteX9" fmla="*/ 0 w 6096000"/>
                  <a:gd name="connsiteY9" fmla="*/ 4 h 3454403"/>
                  <a:gd name="connsiteX10" fmla="*/ 0 w 6096000"/>
                  <a:gd name="connsiteY10" fmla="*/ 2235204 h 3454403"/>
                  <a:gd name="connsiteX11" fmla="*/ 1016000 w 6096000"/>
                  <a:gd name="connsiteY11" fmla="*/ 2235204 h 3454403"/>
                  <a:gd name="connsiteX12" fmla="*/ 1016000 w 6096000"/>
                  <a:gd name="connsiteY12" fmla="*/ 1930404 h 3454403"/>
                  <a:gd name="connsiteX13" fmla="*/ 1188740 w 6096000"/>
                  <a:gd name="connsiteY13" fmla="*/ 1930404 h 3454403"/>
                  <a:gd name="connsiteX14" fmla="*/ 1250206 w 6096000"/>
                  <a:gd name="connsiteY14" fmla="*/ 1971034 h 3454403"/>
                  <a:gd name="connsiteX15" fmla="*/ 1828800 w 6096000"/>
                  <a:gd name="connsiteY15" fmla="*/ 2157268 h 3454403"/>
                  <a:gd name="connsiteX16" fmla="*/ 1828800 w 6096000"/>
                  <a:gd name="connsiteY16" fmla="*/ 3454404 h 3454403"/>
                  <a:gd name="connsiteX17" fmla="*/ 6096000 w 6096000"/>
                  <a:gd name="connsiteY17" fmla="*/ 3454404 h 3454403"/>
                  <a:gd name="connsiteX18" fmla="*/ 6096000 w 6096000"/>
                  <a:gd name="connsiteY18" fmla="*/ 812804 h 3454403"/>
                  <a:gd name="connsiteX19" fmla="*/ 812800 w 6096000"/>
                  <a:gd name="connsiteY19" fmla="*/ 2032004 h 3454403"/>
                  <a:gd name="connsiteX20" fmla="*/ 203200 w 6096000"/>
                  <a:gd name="connsiteY20" fmla="*/ 2032004 h 3454403"/>
                  <a:gd name="connsiteX21" fmla="*/ 203200 w 6096000"/>
                  <a:gd name="connsiteY21" fmla="*/ 203204 h 3454403"/>
                  <a:gd name="connsiteX22" fmla="*/ 812800 w 6096000"/>
                  <a:gd name="connsiteY22" fmla="*/ 203204 h 3454403"/>
                  <a:gd name="connsiteX23" fmla="*/ 1362670 w 6096000"/>
                  <a:gd name="connsiteY23" fmla="*/ 1801965 h 3454403"/>
                  <a:gd name="connsiteX24" fmla="*/ 1249660 w 6096000"/>
                  <a:gd name="connsiteY24" fmla="*/ 1727204 h 3454403"/>
                  <a:gd name="connsiteX25" fmla="*/ 1016000 w 6096000"/>
                  <a:gd name="connsiteY25" fmla="*/ 1727204 h 3454403"/>
                  <a:gd name="connsiteX26" fmla="*/ 1016000 w 6096000"/>
                  <a:gd name="connsiteY26" fmla="*/ 399111 h 3454403"/>
                  <a:gd name="connsiteX27" fmla="*/ 1111796 w 6096000"/>
                  <a:gd name="connsiteY27" fmla="*/ 402534 h 3454403"/>
                  <a:gd name="connsiteX28" fmla="*/ 1357461 w 6096000"/>
                  <a:gd name="connsiteY28" fmla="*/ 349303 h 3454403"/>
                  <a:gd name="connsiteX29" fmla="*/ 1584970 w 6096000"/>
                  <a:gd name="connsiteY29" fmla="*/ 235400 h 3454403"/>
                  <a:gd name="connsiteX30" fmla="*/ 1721495 w 6096000"/>
                  <a:gd name="connsiteY30" fmla="*/ 203204 h 3454403"/>
                  <a:gd name="connsiteX31" fmla="*/ 2998837 w 6096000"/>
                  <a:gd name="connsiteY31" fmla="*/ 203204 h 3454403"/>
                  <a:gd name="connsiteX32" fmla="*/ 3501727 w 6096000"/>
                  <a:gd name="connsiteY32" fmla="*/ 411464 h 3454403"/>
                  <a:gd name="connsiteX33" fmla="*/ 3903067 w 6096000"/>
                  <a:gd name="connsiteY33" fmla="*/ 812804 h 3454403"/>
                  <a:gd name="connsiteX34" fmla="*/ 3064669 w 6096000"/>
                  <a:gd name="connsiteY34" fmla="*/ 812804 h 3454403"/>
                  <a:gd name="connsiteX35" fmla="*/ 2818061 w 6096000"/>
                  <a:gd name="connsiteY35" fmla="*/ 566245 h 3454403"/>
                  <a:gd name="connsiteX36" fmla="*/ 2674442 w 6096000"/>
                  <a:gd name="connsiteY36" fmla="*/ 709864 h 3454403"/>
                  <a:gd name="connsiteX37" fmla="*/ 3392140 w 6096000"/>
                  <a:gd name="connsiteY37" fmla="*/ 1427613 h 3454403"/>
                  <a:gd name="connsiteX38" fmla="*/ 3392736 w 6096000"/>
                  <a:gd name="connsiteY38" fmla="*/ 1715744 h 3454403"/>
                  <a:gd name="connsiteX39" fmla="*/ 3104604 w 6096000"/>
                  <a:gd name="connsiteY39" fmla="*/ 1716339 h 3454403"/>
                  <a:gd name="connsiteX40" fmla="*/ 2505174 w 6096000"/>
                  <a:gd name="connsiteY40" fmla="*/ 1116909 h 3454403"/>
                  <a:gd name="connsiteX41" fmla="*/ 2434035 w 6096000"/>
                  <a:gd name="connsiteY41" fmla="*/ 1177879 h 3454403"/>
                  <a:gd name="connsiteX42" fmla="*/ 1749227 w 6096000"/>
                  <a:gd name="connsiteY42" fmla="*/ 1187999 h 3454403"/>
                  <a:gd name="connsiteX43" fmla="*/ 1690340 w 6096000"/>
                  <a:gd name="connsiteY43" fmla="*/ 1140275 h 3454403"/>
                  <a:gd name="connsiteX44" fmla="*/ 1562299 w 6096000"/>
                  <a:gd name="connsiteY44" fmla="*/ 1298132 h 3454403"/>
                  <a:gd name="connsiteX45" fmla="*/ 1621830 w 6096000"/>
                  <a:gd name="connsiteY45" fmla="*/ 1346402 h 3454403"/>
                  <a:gd name="connsiteX46" fmla="*/ 1828800 w 6096000"/>
                  <a:gd name="connsiteY46" fmla="*/ 1463034 h 3454403"/>
                  <a:gd name="connsiteX47" fmla="*/ 1828800 w 6096000"/>
                  <a:gd name="connsiteY47" fmla="*/ 1953968 h 3454403"/>
                  <a:gd name="connsiteX48" fmla="*/ 1362670 w 6096000"/>
                  <a:gd name="connsiteY48" fmla="*/ 1801965 h 3454403"/>
                  <a:gd name="connsiteX49" fmla="*/ 2807940 w 6096000"/>
                  <a:gd name="connsiteY49" fmla="*/ 1706864 h 3454403"/>
                  <a:gd name="connsiteX50" fmla="*/ 2961233 w 6096000"/>
                  <a:gd name="connsiteY50" fmla="*/ 1860207 h 3454403"/>
                  <a:gd name="connsiteX51" fmla="*/ 3535263 w 6096000"/>
                  <a:gd name="connsiteY51" fmla="*/ 1860703 h 3454403"/>
                  <a:gd name="connsiteX52" fmla="*/ 3668861 w 6096000"/>
                  <a:gd name="connsiteY52" fmla="*/ 2558459 h 3454403"/>
                  <a:gd name="connsiteX53" fmla="*/ 4371975 w 6096000"/>
                  <a:gd name="connsiteY53" fmla="*/ 2456809 h 3454403"/>
                  <a:gd name="connsiteX54" fmla="*/ 4302423 w 6096000"/>
                  <a:gd name="connsiteY54" fmla="*/ 1749776 h 3454403"/>
                  <a:gd name="connsiteX55" fmla="*/ 3593009 w 6096000"/>
                  <a:gd name="connsiteY55" fmla="*/ 1787033 h 3454403"/>
                  <a:gd name="connsiteX56" fmla="*/ 3626297 w 6096000"/>
                  <a:gd name="connsiteY56" fmla="*/ 1422404 h 3454403"/>
                  <a:gd name="connsiteX57" fmla="*/ 4986834 w 6096000"/>
                  <a:gd name="connsiteY57" fmla="*/ 1422404 h 3454403"/>
                  <a:gd name="connsiteX58" fmla="*/ 5486400 w 6096000"/>
                  <a:gd name="connsiteY58" fmla="*/ 1921970 h 3454403"/>
                  <a:gd name="connsiteX59" fmla="*/ 5486400 w 6096000"/>
                  <a:gd name="connsiteY59" fmla="*/ 2345237 h 3454403"/>
                  <a:gd name="connsiteX60" fmla="*/ 4986834 w 6096000"/>
                  <a:gd name="connsiteY60" fmla="*/ 2844804 h 3454403"/>
                  <a:gd name="connsiteX61" fmla="*/ 2937967 w 6096000"/>
                  <a:gd name="connsiteY61" fmla="*/ 2844804 h 3454403"/>
                  <a:gd name="connsiteX62" fmla="*/ 2438400 w 6096000"/>
                  <a:gd name="connsiteY62" fmla="*/ 2345237 h 3454403"/>
                  <a:gd name="connsiteX63" fmla="*/ 2438400 w 6096000"/>
                  <a:gd name="connsiteY63" fmla="*/ 1921970 h 3454403"/>
                  <a:gd name="connsiteX64" fmla="*/ 2807940 w 6096000"/>
                  <a:gd name="connsiteY64" fmla="*/ 1706864 h 3454403"/>
                  <a:gd name="connsiteX65" fmla="*/ 3657600 w 6096000"/>
                  <a:gd name="connsiteY65" fmla="*/ 2133604 h 3454403"/>
                  <a:gd name="connsiteX66" fmla="*/ 3962400 w 6096000"/>
                  <a:gd name="connsiteY66" fmla="*/ 1828804 h 3454403"/>
                  <a:gd name="connsiteX67" fmla="*/ 4267200 w 6096000"/>
                  <a:gd name="connsiteY67" fmla="*/ 2133604 h 3454403"/>
                  <a:gd name="connsiteX68" fmla="*/ 3962400 w 6096000"/>
                  <a:gd name="connsiteY68" fmla="*/ 2438404 h 3454403"/>
                  <a:gd name="connsiteX69" fmla="*/ 3657600 w 6096000"/>
                  <a:gd name="connsiteY69" fmla="*/ 2133604 h 3454403"/>
                  <a:gd name="connsiteX70" fmla="*/ 5892800 w 6096000"/>
                  <a:gd name="connsiteY70" fmla="*/ 3251204 h 3454403"/>
                  <a:gd name="connsiteX71" fmla="*/ 2032000 w 6096000"/>
                  <a:gd name="connsiteY71" fmla="*/ 3251204 h 3454403"/>
                  <a:gd name="connsiteX72" fmla="*/ 2032000 w 6096000"/>
                  <a:gd name="connsiteY72" fmla="*/ 1505599 h 3454403"/>
                  <a:gd name="connsiteX73" fmla="*/ 2489200 w 6096000"/>
                  <a:gd name="connsiteY73" fmla="*/ 1388769 h 3454403"/>
                  <a:gd name="connsiteX74" fmla="*/ 2662535 w 6096000"/>
                  <a:gd name="connsiteY74" fmla="*/ 1562104 h 3454403"/>
                  <a:gd name="connsiteX75" fmla="*/ 2336800 w 6096000"/>
                  <a:gd name="connsiteY75" fmla="*/ 1727204 h 3454403"/>
                  <a:gd name="connsiteX76" fmla="*/ 2235200 w 6096000"/>
                  <a:gd name="connsiteY76" fmla="*/ 1727204 h 3454403"/>
                  <a:gd name="connsiteX77" fmla="*/ 2235200 w 6096000"/>
                  <a:gd name="connsiteY77" fmla="*/ 2540004 h 3454403"/>
                  <a:gd name="connsiteX78" fmla="*/ 2336800 w 6096000"/>
                  <a:gd name="connsiteY78" fmla="*/ 2540004 h 3454403"/>
                  <a:gd name="connsiteX79" fmla="*/ 2743200 w 6096000"/>
                  <a:gd name="connsiteY79" fmla="*/ 2946404 h 3454403"/>
                  <a:gd name="connsiteX80" fmla="*/ 2743200 w 6096000"/>
                  <a:gd name="connsiteY80" fmla="*/ 3048004 h 3454403"/>
                  <a:gd name="connsiteX81" fmla="*/ 5181600 w 6096000"/>
                  <a:gd name="connsiteY81" fmla="*/ 3048004 h 3454403"/>
                  <a:gd name="connsiteX82" fmla="*/ 5181600 w 6096000"/>
                  <a:gd name="connsiteY82" fmla="*/ 2946404 h 3454403"/>
                  <a:gd name="connsiteX83" fmla="*/ 5588000 w 6096000"/>
                  <a:gd name="connsiteY83" fmla="*/ 2540004 h 3454403"/>
                  <a:gd name="connsiteX84" fmla="*/ 5689600 w 6096000"/>
                  <a:gd name="connsiteY84" fmla="*/ 2540004 h 3454403"/>
                  <a:gd name="connsiteX85" fmla="*/ 5689600 w 6096000"/>
                  <a:gd name="connsiteY85" fmla="*/ 1727204 h 3454403"/>
                  <a:gd name="connsiteX86" fmla="*/ 5588000 w 6096000"/>
                  <a:gd name="connsiteY86" fmla="*/ 1727204 h 3454403"/>
                  <a:gd name="connsiteX87" fmla="*/ 5181600 w 6096000"/>
                  <a:gd name="connsiteY87" fmla="*/ 1320804 h 3454403"/>
                  <a:gd name="connsiteX88" fmla="*/ 5181600 w 6096000"/>
                  <a:gd name="connsiteY88" fmla="*/ 1219204 h 3454403"/>
                  <a:gd name="connsiteX89" fmla="*/ 3471069 w 6096000"/>
                  <a:gd name="connsiteY89" fmla="*/ 1219204 h 3454403"/>
                  <a:gd name="connsiteX90" fmla="*/ 3267869 w 6096000"/>
                  <a:gd name="connsiteY90" fmla="*/ 1016004 h 3454403"/>
                  <a:gd name="connsiteX91" fmla="*/ 5892800 w 6096000"/>
                  <a:gd name="connsiteY91" fmla="*/ 1016004 h 345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96000" h="3454403">
                    <a:moveTo>
                      <a:pt x="4190405" y="812804"/>
                    </a:moveTo>
                    <a:lnTo>
                      <a:pt x="3645396" y="267845"/>
                    </a:lnTo>
                    <a:cubicBezTo>
                      <a:pt x="3474293" y="95750"/>
                      <a:pt x="3241477" y="-691"/>
                      <a:pt x="2998837" y="4"/>
                    </a:cubicBezTo>
                    <a:lnTo>
                      <a:pt x="1721495" y="4"/>
                    </a:lnTo>
                    <a:cubicBezTo>
                      <a:pt x="1642666" y="103"/>
                      <a:pt x="1564928" y="18508"/>
                      <a:pt x="1494334" y="53631"/>
                    </a:cubicBezTo>
                    <a:lnTo>
                      <a:pt x="1266627" y="167535"/>
                    </a:lnTo>
                    <a:cubicBezTo>
                      <a:pt x="1220986" y="190504"/>
                      <a:pt x="1170285" y="201467"/>
                      <a:pt x="1119237" y="199433"/>
                    </a:cubicBezTo>
                    <a:lnTo>
                      <a:pt x="1016000" y="195812"/>
                    </a:lnTo>
                    <a:lnTo>
                      <a:pt x="1016000" y="4"/>
                    </a:lnTo>
                    <a:lnTo>
                      <a:pt x="0" y="4"/>
                    </a:lnTo>
                    <a:lnTo>
                      <a:pt x="0" y="2235204"/>
                    </a:lnTo>
                    <a:lnTo>
                      <a:pt x="1016000" y="2235204"/>
                    </a:lnTo>
                    <a:lnTo>
                      <a:pt x="1016000" y="1930404"/>
                    </a:lnTo>
                    <a:lnTo>
                      <a:pt x="1188740" y="1930404"/>
                    </a:lnTo>
                    <a:lnTo>
                      <a:pt x="1250206" y="1971034"/>
                    </a:lnTo>
                    <a:cubicBezTo>
                      <a:pt x="1422202" y="2085235"/>
                      <a:pt x="1622475" y="2149727"/>
                      <a:pt x="1828800" y="2157268"/>
                    </a:cubicBezTo>
                    <a:lnTo>
                      <a:pt x="1828800" y="3454404"/>
                    </a:lnTo>
                    <a:lnTo>
                      <a:pt x="6096000" y="3454404"/>
                    </a:lnTo>
                    <a:lnTo>
                      <a:pt x="6096000" y="812804"/>
                    </a:lnTo>
                    <a:close/>
                    <a:moveTo>
                      <a:pt x="812800" y="2032004"/>
                    </a:moveTo>
                    <a:lnTo>
                      <a:pt x="203200" y="2032004"/>
                    </a:lnTo>
                    <a:lnTo>
                      <a:pt x="203200" y="203204"/>
                    </a:lnTo>
                    <a:lnTo>
                      <a:pt x="812800" y="203204"/>
                    </a:lnTo>
                    <a:close/>
                    <a:moveTo>
                      <a:pt x="1362670" y="1801965"/>
                    </a:moveTo>
                    <a:lnTo>
                      <a:pt x="1249660" y="1727204"/>
                    </a:lnTo>
                    <a:lnTo>
                      <a:pt x="1016000" y="1727204"/>
                    </a:lnTo>
                    <a:lnTo>
                      <a:pt x="1016000" y="399111"/>
                    </a:lnTo>
                    <a:lnTo>
                      <a:pt x="1111796" y="402534"/>
                    </a:lnTo>
                    <a:cubicBezTo>
                      <a:pt x="1196876" y="405560"/>
                      <a:pt x="1281311" y="387255"/>
                      <a:pt x="1357461" y="349303"/>
                    </a:cubicBezTo>
                    <a:lnTo>
                      <a:pt x="1584970" y="235400"/>
                    </a:lnTo>
                    <a:cubicBezTo>
                      <a:pt x="1627336" y="214217"/>
                      <a:pt x="1674118" y="203204"/>
                      <a:pt x="1721495" y="203204"/>
                    </a:cubicBezTo>
                    <a:lnTo>
                      <a:pt x="2998837" y="203204"/>
                    </a:lnTo>
                    <a:cubicBezTo>
                      <a:pt x="3187551" y="202658"/>
                      <a:pt x="3368675" y="277667"/>
                      <a:pt x="3501727" y="411464"/>
                    </a:cubicBezTo>
                    <a:lnTo>
                      <a:pt x="3903067" y="812804"/>
                    </a:lnTo>
                    <a:lnTo>
                      <a:pt x="3064669" y="812804"/>
                    </a:lnTo>
                    <a:lnTo>
                      <a:pt x="2818061" y="566245"/>
                    </a:lnTo>
                    <a:lnTo>
                      <a:pt x="2674442" y="709864"/>
                    </a:lnTo>
                    <a:lnTo>
                      <a:pt x="3392140" y="1427613"/>
                    </a:lnTo>
                    <a:cubicBezTo>
                      <a:pt x="3471863" y="1506988"/>
                      <a:pt x="3472111" y="1635972"/>
                      <a:pt x="3392736" y="1715744"/>
                    </a:cubicBezTo>
                    <a:cubicBezTo>
                      <a:pt x="3313311" y="1795466"/>
                      <a:pt x="3184327" y="1795714"/>
                      <a:pt x="3104604" y="1716339"/>
                    </a:cubicBezTo>
                    <a:lnTo>
                      <a:pt x="2505174" y="1116909"/>
                    </a:lnTo>
                    <a:lnTo>
                      <a:pt x="2434035" y="1177879"/>
                    </a:lnTo>
                    <a:cubicBezTo>
                      <a:pt x="2237631" y="1344666"/>
                      <a:pt x="1950541" y="1348932"/>
                      <a:pt x="1749227" y="1187999"/>
                    </a:cubicBezTo>
                    <a:lnTo>
                      <a:pt x="1690340" y="1140275"/>
                    </a:lnTo>
                    <a:lnTo>
                      <a:pt x="1562299" y="1298132"/>
                    </a:lnTo>
                    <a:lnTo>
                      <a:pt x="1621830" y="1346402"/>
                    </a:lnTo>
                    <a:cubicBezTo>
                      <a:pt x="1684090" y="1396160"/>
                      <a:pt x="1753989" y="1435550"/>
                      <a:pt x="1828800" y="1463034"/>
                    </a:cubicBezTo>
                    <a:lnTo>
                      <a:pt x="1828800" y="1953968"/>
                    </a:lnTo>
                    <a:cubicBezTo>
                      <a:pt x="1662509" y="1946576"/>
                      <a:pt x="1501329" y="1894040"/>
                      <a:pt x="1362670" y="1801965"/>
                    </a:cubicBezTo>
                    <a:close/>
                    <a:moveTo>
                      <a:pt x="2807940" y="1706864"/>
                    </a:moveTo>
                    <a:lnTo>
                      <a:pt x="2961233" y="1860207"/>
                    </a:lnTo>
                    <a:cubicBezTo>
                      <a:pt x="3120380" y="2016972"/>
                      <a:pt x="3375868" y="2017220"/>
                      <a:pt x="3535263" y="1860703"/>
                    </a:cubicBezTo>
                    <a:cubicBezTo>
                      <a:pt x="3386138" y="2091634"/>
                      <a:pt x="3444974" y="2398964"/>
                      <a:pt x="3668861" y="2558459"/>
                    </a:cubicBezTo>
                    <a:cubicBezTo>
                      <a:pt x="3892749" y="2717953"/>
                      <a:pt x="4202460" y="2673155"/>
                      <a:pt x="4371975" y="2456809"/>
                    </a:cubicBezTo>
                    <a:cubicBezTo>
                      <a:pt x="4541490" y="2240413"/>
                      <a:pt x="4510881" y="1928965"/>
                      <a:pt x="4302423" y="1749776"/>
                    </a:cubicBezTo>
                    <a:cubicBezTo>
                      <a:pt x="4094014" y="1570587"/>
                      <a:pt x="3781475" y="1587008"/>
                      <a:pt x="3593009" y="1787033"/>
                    </a:cubicBezTo>
                    <a:cubicBezTo>
                      <a:pt x="3662412" y="1678041"/>
                      <a:pt x="3674815" y="1542210"/>
                      <a:pt x="3626297" y="1422404"/>
                    </a:cubicBezTo>
                    <a:lnTo>
                      <a:pt x="4986834" y="1422404"/>
                    </a:lnTo>
                    <a:cubicBezTo>
                      <a:pt x="5030540" y="1678041"/>
                      <a:pt x="5230763" y="1878264"/>
                      <a:pt x="5486400" y="1921970"/>
                    </a:cubicBezTo>
                    <a:lnTo>
                      <a:pt x="5486400" y="2345237"/>
                    </a:lnTo>
                    <a:cubicBezTo>
                      <a:pt x="5230763" y="2388943"/>
                      <a:pt x="5030540" y="2589167"/>
                      <a:pt x="4986834" y="2844804"/>
                    </a:cubicBezTo>
                    <a:lnTo>
                      <a:pt x="2937967" y="2844804"/>
                    </a:lnTo>
                    <a:cubicBezTo>
                      <a:pt x="2894261" y="2589167"/>
                      <a:pt x="2694037" y="2388943"/>
                      <a:pt x="2438400" y="2345237"/>
                    </a:cubicBezTo>
                    <a:lnTo>
                      <a:pt x="2438400" y="1921970"/>
                    </a:lnTo>
                    <a:cubicBezTo>
                      <a:pt x="2583607" y="1897513"/>
                      <a:pt x="2714923" y="1821065"/>
                      <a:pt x="2807940" y="1706864"/>
                    </a:cubicBezTo>
                    <a:close/>
                    <a:moveTo>
                      <a:pt x="3657600" y="2133604"/>
                    </a:moveTo>
                    <a:cubicBezTo>
                      <a:pt x="3657600" y="1965279"/>
                      <a:pt x="3794076" y="1828804"/>
                      <a:pt x="3962400" y="1828804"/>
                    </a:cubicBezTo>
                    <a:cubicBezTo>
                      <a:pt x="4130725" y="1828804"/>
                      <a:pt x="4267200" y="1965279"/>
                      <a:pt x="4267200" y="2133604"/>
                    </a:cubicBezTo>
                    <a:cubicBezTo>
                      <a:pt x="4267200" y="2301928"/>
                      <a:pt x="4130725" y="2438404"/>
                      <a:pt x="3962400" y="2438404"/>
                    </a:cubicBezTo>
                    <a:cubicBezTo>
                      <a:pt x="3794076" y="2438404"/>
                      <a:pt x="3657600" y="2301928"/>
                      <a:pt x="3657600" y="2133604"/>
                    </a:cubicBezTo>
                    <a:close/>
                    <a:moveTo>
                      <a:pt x="5892800" y="3251204"/>
                    </a:moveTo>
                    <a:lnTo>
                      <a:pt x="2032000" y="3251204"/>
                    </a:lnTo>
                    <a:lnTo>
                      <a:pt x="2032000" y="1505599"/>
                    </a:lnTo>
                    <a:cubicBezTo>
                      <a:pt x="2193082" y="1517703"/>
                      <a:pt x="2353667" y="1476627"/>
                      <a:pt x="2489200" y="1388769"/>
                    </a:cubicBezTo>
                    <a:lnTo>
                      <a:pt x="2662535" y="1562104"/>
                    </a:lnTo>
                    <a:cubicBezTo>
                      <a:pt x="2586286" y="1665688"/>
                      <a:pt x="2465437" y="1726956"/>
                      <a:pt x="2336800" y="1727204"/>
                    </a:cubicBezTo>
                    <a:lnTo>
                      <a:pt x="2235200" y="1727204"/>
                    </a:lnTo>
                    <a:lnTo>
                      <a:pt x="2235200" y="2540004"/>
                    </a:lnTo>
                    <a:lnTo>
                      <a:pt x="2336800" y="2540004"/>
                    </a:lnTo>
                    <a:cubicBezTo>
                      <a:pt x="2561233" y="2540004"/>
                      <a:pt x="2743200" y="2721971"/>
                      <a:pt x="2743200" y="2946404"/>
                    </a:cubicBezTo>
                    <a:lnTo>
                      <a:pt x="2743200" y="3048004"/>
                    </a:lnTo>
                    <a:lnTo>
                      <a:pt x="5181600" y="3048004"/>
                    </a:lnTo>
                    <a:lnTo>
                      <a:pt x="5181600" y="2946404"/>
                    </a:lnTo>
                    <a:cubicBezTo>
                      <a:pt x="5181600" y="2721971"/>
                      <a:pt x="5363567" y="2540004"/>
                      <a:pt x="5588000" y="2540004"/>
                    </a:cubicBezTo>
                    <a:lnTo>
                      <a:pt x="5689600" y="2540004"/>
                    </a:lnTo>
                    <a:lnTo>
                      <a:pt x="5689600" y="1727204"/>
                    </a:lnTo>
                    <a:lnTo>
                      <a:pt x="5588000" y="1727204"/>
                    </a:lnTo>
                    <a:cubicBezTo>
                      <a:pt x="5363567" y="1727204"/>
                      <a:pt x="5181600" y="1545237"/>
                      <a:pt x="5181600" y="1320804"/>
                    </a:cubicBezTo>
                    <a:lnTo>
                      <a:pt x="5181600" y="1219204"/>
                    </a:lnTo>
                    <a:lnTo>
                      <a:pt x="3471069" y="1219204"/>
                    </a:lnTo>
                    <a:lnTo>
                      <a:pt x="3267869" y="1016004"/>
                    </a:lnTo>
                    <a:lnTo>
                      <a:pt x="5892800" y="1016004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47" name="Graphic 33">
              <a:extLst>
                <a:ext uri="{FF2B5EF4-FFF2-40B4-BE49-F238E27FC236}">
                  <a16:creationId xmlns:a16="http://schemas.microsoft.com/office/drawing/2014/main" id="{8F4EFCF2-E0E3-4FCE-8FE0-58620952F201}"/>
                </a:ext>
              </a:extLst>
            </p:cNvPr>
            <p:cNvGrpSpPr/>
            <p:nvPr/>
          </p:nvGrpSpPr>
          <p:grpSpPr>
            <a:xfrm>
              <a:off x="3676019" y="5082629"/>
              <a:ext cx="716617" cy="716617"/>
              <a:chOff x="3657600" y="990600"/>
              <a:chExt cx="4876800" cy="4876800"/>
            </a:xfrm>
            <a:solidFill>
              <a:schemeClr val="bg1"/>
            </a:solidFill>
          </p:grpSpPr>
          <p:grpSp>
            <p:nvGrpSpPr>
              <p:cNvPr id="48" name="Graphic 33">
                <a:extLst>
                  <a:ext uri="{FF2B5EF4-FFF2-40B4-BE49-F238E27FC236}">
                    <a16:creationId xmlns:a16="http://schemas.microsoft.com/office/drawing/2014/main" id="{8AA143D0-9F4C-4FDA-8291-B41CE5D8D693}"/>
                  </a:ext>
                </a:extLst>
              </p:cNvPr>
              <p:cNvGrpSpPr/>
              <p:nvPr/>
            </p:nvGrpSpPr>
            <p:grpSpPr>
              <a:xfrm>
                <a:off x="5293490" y="2105929"/>
                <a:ext cx="1381696" cy="4952"/>
                <a:chOff x="5293490" y="2105929"/>
                <a:chExt cx="1381696" cy="4952"/>
              </a:xfrm>
              <a:grpFill/>
            </p:grpSpPr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4E3AC65-3C85-4603-B8CA-0A5F7D1B955D}"/>
                    </a:ext>
                  </a:extLst>
                </p:cNvPr>
                <p:cNvSpPr/>
                <p:nvPr/>
              </p:nvSpPr>
              <p:spPr>
                <a:xfrm>
                  <a:off x="6669490" y="2105929"/>
                  <a:ext cx="5695" cy="4952"/>
                </a:xfrm>
                <a:custGeom>
                  <a:avLst/>
                  <a:gdLst>
                    <a:gd name="connsiteX0" fmla="*/ 0 w 5695"/>
                    <a:gd name="connsiteY0" fmla="*/ 4953 h 4952"/>
                    <a:gd name="connsiteX1" fmla="*/ 5696 w 5695"/>
                    <a:gd name="connsiteY1" fmla="*/ 4953 h 4952"/>
                    <a:gd name="connsiteX2" fmla="*/ 0 w 5695"/>
                    <a:gd name="connsiteY2" fmla="*/ 4953 h 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5" h="4952">
                      <a:moveTo>
                        <a:pt x="0" y="4953"/>
                      </a:moveTo>
                      <a:lnTo>
                        <a:pt x="5696" y="4953"/>
                      </a:lnTo>
                      <a:cubicBezTo>
                        <a:pt x="5705" y="4953"/>
                        <a:pt x="1267" y="-6191"/>
                        <a:pt x="0" y="4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95B1CDA-3AC6-448D-8A60-0C025CC4C9B5}"/>
                    </a:ext>
                  </a:extLst>
                </p:cNvPr>
                <p:cNvSpPr/>
                <p:nvPr/>
              </p:nvSpPr>
              <p:spPr>
                <a:xfrm>
                  <a:off x="5293490" y="2105929"/>
                  <a:ext cx="5696" cy="4952"/>
                </a:xfrm>
                <a:custGeom>
                  <a:avLst/>
                  <a:gdLst>
                    <a:gd name="connsiteX0" fmla="*/ 0 w 5696"/>
                    <a:gd name="connsiteY0" fmla="*/ 4953 h 4952"/>
                    <a:gd name="connsiteX1" fmla="*/ 5696 w 5696"/>
                    <a:gd name="connsiteY1" fmla="*/ 4953 h 4952"/>
                    <a:gd name="connsiteX2" fmla="*/ 0 w 5696"/>
                    <a:gd name="connsiteY2" fmla="*/ 4953 h 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96" h="4952">
                      <a:moveTo>
                        <a:pt x="0" y="4953"/>
                      </a:moveTo>
                      <a:lnTo>
                        <a:pt x="5696" y="4953"/>
                      </a:lnTo>
                      <a:cubicBezTo>
                        <a:pt x="4429" y="-6191"/>
                        <a:pt x="0" y="4953"/>
                        <a:pt x="0" y="495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ZA"/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B67997E-8A45-40D5-B694-CE8AC4140397}"/>
                  </a:ext>
                </a:extLst>
              </p:cNvPr>
              <p:cNvSpPr/>
              <p:nvPr/>
            </p:nvSpPr>
            <p:spPr>
              <a:xfrm>
                <a:off x="4114068" y="990605"/>
                <a:ext cx="3963858" cy="4876803"/>
              </a:xfrm>
              <a:custGeom>
                <a:avLst/>
                <a:gdLst>
                  <a:gd name="connsiteX0" fmla="*/ 3929756 w 3963858"/>
                  <a:gd name="connsiteY0" fmla="*/ 1471102 h 4876803"/>
                  <a:gd name="connsiteX1" fmla="*/ 3789157 w 3963858"/>
                  <a:gd name="connsiteY1" fmla="*/ 1371032 h 4876803"/>
                  <a:gd name="connsiteX2" fmla="*/ 3480005 w 3963858"/>
                  <a:gd name="connsiteY2" fmla="*/ 1299995 h 4876803"/>
                  <a:gd name="connsiteX3" fmla="*/ 3622746 w 3963858"/>
                  <a:gd name="connsiteY3" fmla="*/ 1260037 h 4876803"/>
                  <a:gd name="connsiteX4" fmla="*/ 3779118 w 3963858"/>
                  <a:gd name="connsiteY4" fmla="*/ 982127 h 4876803"/>
                  <a:gd name="connsiteX5" fmla="*/ 3501198 w 3963858"/>
                  <a:gd name="connsiteY5" fmla="*/ 825755 h 4876803"/>
                  <a:gd name="connsiteX6" fmla="*/ 2835629 w 3963858"/>
                  <a:gd name="connsiteY6" fmla="*/ 1012035 h 4876803"/>
                  <a:gd name="connsiteX7" fmla="*/ 2763982 w 3963858"/>
                  <a:gd name="connsiteY7" fmla="*/ 933444 h 4876803"/>
                  <a:gd name="connsiteX8" fmla="*/ 3093661 w 3963858"/>
                  <a:gd name="connsiteY8" fmla="*/ 71975 h 4876803"/>
                  <a:gd name="connsiteX9" fmla="*/ 3007450 w 3963858"/>
                  <a:gd name="connsiteY9" fmla="*/ 1432 h 4876803"/>
                  <a:gd name="connsiteX10" fmla="*/ 2254871 w 3963858"/>
                  <a:gd name="connsiteY10" fmla="*/ 76775 h 4876803"/>
                  <a:gd name="connsiteX11" fmla="*/ 1501491 w 3963858"/>
                  <a:gd name="connsiteY11" fmla="*/ 1594 h 4876803"/>
                  <a:gd name="connsiteX12" fmla="*/ 1424757 w 3963858"/>
                  <a:gd name="connsiteY12" fmla="*/ 108998 h 4876803"/>
                  <a:gd name="connsiteX13" fmla="*/ 1517226 w 3963858"/>
                  <a:gd name="connsiteY13" fmla="*/ 355896 h 4876803"/>
                  <a:gd name="connsiteX14" fmla="*/ 827806 w 3963858"/>
                  <a:gd name="connsiteY14" fmla="*/ 237891 h 4876803"/>
                  <a:gd name="connsiteX15" fmla="*/ 724632 w 3963858"/>
                  <a:gd name="connsiteY15" fmla="*/ 314091 h 4876803"/>
                  <a:gd name="connsiteX16" fmla="*/ 1028603 w 3963858"/>
                  <a:gd name="connsiteY16" fmla="*/ 1048335 h 4876803"/>
                  <a:gd name="connsiteX17" fmla="*/ 1025898 w 3963858"/>
                  <a:gd name="connsiteY17" fmla="*/ 1048335 h 4876803"/>
                  <a:gd name="connsiteX18" fmla="*/ 800412 w 3963858"/>
                  <a:gd name="connsiteY18" fmla="*/ 1273820 h 4876803"/>
                  <a:gd name="connsiteX19" fmla="*/ 996447 w 3963858"/>
                  <a:gd name="connsiteY19" fmla="*/ 1497324 h 4876803"/>
                  <a:gd name="connsiteX20" fmla="*/ 680131 w 3963858"/>
                  <a:gd name="connsiteY20" fmla="*/ 1894393 h 4876803"/>
                  <a:gd name="connsiteX21" fmla="*/ 34031 w 3963858"/>
                  <a:gd name="connsiteY21" fmla="*/ 3026068 h 4876803"/>
                  <a:gd name="connsiteX22" fmla="*/ 38689 w 3963858"/>
                  <a:gd name="connsiteY22" fmla="*/ 3721412 h 4876803"/>
                  <a:gd name="connsiteX23" fmla="*/ 302779 w 3963858"/>
                  <a:gd name="connsiteY23" fmla="*/ 4252307 h 4876803"/>
                  <a:gd name="connsiteX24" fmla="*/ 999742 w 3963858"/>
                  <a:gd name="connsiteY24" fmla="*/ 4726623 h 4876803"/>
                  <a:gd name="connsiteX25" fmla="*/ 1870270 w 3963858"/>
                  <a:gd name="connsiteY25" fmla="*/ 4876804 h 4876803"/>
                  <a:gd name="connsiteX26" fmla="*/ 2740798 w 3963858"/>
                  <a:gd name="connsiteY26" fmla="*/ 4726623 h 4876803"/>
                  <a:gd name="connsiteX27" fmla="*/ 3437761 w 3963858"/>
                  <a:gd name="connsiteY27" fmla="*/ 4252307 h 4876803"/>
                  <a:gd name="connsiteX28" fmla="*/ 3701851 w 3963858"/>
                  <a:gd name="connsiteY28" fmla="*/ 3721412 h 4876803"/>
                  <a:gd name="connsiteX29" fmla="*/ 3706509 w 3963858"/>
                  <a:gd name="connsiteY29" fmla="*/ 3026068 h 4876803"/>
                  <a:gd name="connsiteX30" fmla="*/ 3060419 w 3963858"/>
                  <a:gd name="connsiteY30" fmla="*/ 1894402 h 4876803"/>
                  <a:gd name="connsiteX31" fmla="*/ 2820646 w 3963858"/>
                  <a:gd name="connsiteY31" fmla="*/ 1611243 h 4876803"/>
                  <a:gd name="connsiteX32" fmla="*/ 3688173 w 3963858"/>
                  <a:gd name="connsiteY32" fmla="*/ 1810563 h 4876803"/>
                  <a:gd name="connsiteX33" fmla="*/ 3928785 w 3963858"/>
                  <a:gd name="connsiteY33" fmla="*/ 1712056 h 4876803"/>
                  <a:gd name="connsiteX34" fmla="*/ 3929756 w 3963858"/>
                  <a:gd name="connsiteY34" fmla="*/ 1471102 h 4876803"/>
                  <a:gd name="connsiteX35" fmla="*/ 2253290 w 3963858"/>
                  <a:gd name="connsiteY35" fmla="*/ 220688 h 4876803"/>
                  <a:gd name="connsiteX36" fmla="*/ 2936003 w 3963858"/>
                  <a:gd name="connsiteY36" fmla="*/ 161519 h 4876803"/>
                  <a:gd name="connsiteX37" fmla="*/ 2620802 w 3963858"/>
                  <a:gd name="connsiteY37" fmla="*/ 895516 h 4876803"/>
                  <a:gd name="connsiteX38" fmla="*/ 2424235 w 3963858"/>
                  <a:gd name="connsiteY38" fmla="*/ 1048325 h 4876803"/>
                  <a:gd name="connsiteX39" fmla="*/ 2224438 w 3963858"/>
                  <a:gd name="connsiteY39" fmla="*/ 1048325 h 4876803"/>
                  <a:gd name="connsiteX40" fmla="*/ 2209351 w 3963858"/>
                  <a:gd name="connsiteY40" fmla="*/ 1016102 h 4876803"/>
                  <a:gd name="connsiteX41" fmla="*/ 2019003 w 3963858"/>
                  <a:gd name="connsiteY41" fmla="*/ 379013 h 4876803"/>
                  <a:gd name="connsiteX42" fmla="*/ 1932925 w 3963858"/>
                  <a:gd name="connsiteY42" fmla="*/ 308452 h 4876803"/>
                  <a:gd name="connsiteX43" fmla="*/ 1661177 w 3963858"/>
                  <a:gd name="connsiteY43" fmla="*/ 347257 h 4876803"/>
                  <a:gd name="connsiteX44" fmla="*/ 1612867 w 3963858"/>
                  <a:gd name="connsiteY44" fmla="*/ 167920 h 4876803"/>
                  <a:gd name="connsiteX45" fmla="*/ 2253290 w 3963858"/>
                  <a:gd name="connsiteY45" fmla="*/ 220688 h 4876803"/>
                  <a:gd name="connsiteX46" fmla="*/ 2719443 w 3963858"/>
                  <a:gd name="connsiteY46" fmla="*/ 1120277 h 4876803"/>
                  <a:gd name="connsiteX47" fmla="*/ 2719443 w 3963858"/>
                  <a:gd name="connsiteY47" fmla="*/ 1427325 h 4876803"/>
                  <a:gd name="connsiteX48" fmla="*/ 2637880 w 3963858"/>
                  <a:gd name="connsiteY48" fmla="*/ 1508888 h 4876803"/>
                  <a:gd name="connsiteX49" fmla="*/ 2556318 w 3963858"/>
                  <a:gd name="connsiteY49" fmla="*/ 1427325 h 4876803"/>
                  <a:gd name="connsiteX50" fmla="*/ 2556318 w 3963858"/>
                  <a:gd name="connsiteY50" fmla="*/ 1120277 h 4876803"/>
                  <a:gd name="connsiteX51" fmla="*/ 2637880 w 3963858"/>
                  <a:gd name="connsiteY51" fmla="*/ 1038715 h 4876803"/>
                  <a:gd name="connsiteX52" fmla="*/ 2719443 w 3963858"/>
                  <a:gd name="connsiteY52" fmla="*/ 1120277 h 4876803"/>
                  <a:gd name="connsiteX53" fmla="*/ 892386 w 3963858"/>
                  <a:gd name="connsiteY53" fmla="*/ 420113 h 4876803"/>
                  <a:gd name="connsiteX54" fmla="*/ 1532618 w 3963858"/>
                  <a:gd name="connsiteY54" fmla="*/ 500352 h 4876803"/>
                  <a:gd name="connsiteX55" fmla="*/ 1675246 w 3963858"/>
                  <a:gd name="connsiteY55" fmla="*/ 491341 h 4876803"/>
                  <a:gd name="connsiteX56" fmla="*/ 1879538 w 3963858"/>
                  <a:gd name="connsiteY56" fmla="*/ 464652 h 4876803"/>
                  <a:gd name="connsiteX57" fmla="*/ 2065485 w 3963858"/>
                  <a:gd name="connsiteY57" fmla="*/ 1048325 h 4876803"/>
                  <a:gd name="connsiteX58" fmla="*/ 1586311 w 3963858"/>
                  <a:gd name="connsiteY58" fmla="*/ 1048325 h 4876803"/>
                  <a:gd name="connsiteX59" fmla="*/ 1434920 w 3963858"/>
                  <a:gd name="connsiteY59" fmla="*/ 1048325 h 4876803"/>
                  <a:gd name="connsiteX60" fmla="*/ 1212264 w 3963858"/>
                  <a:gd name="connsiteY60" fmla="*/ 1048325 h 4876803"/>
                  <a:gd name="connsiteX61" fmla="*/ 1206968 w 3963858"/>
                  <a:gd name="connsiteY61" fmla="*/ 1040962 h 4876803"/>
                  <a:gd name="connsiteX62" fmla="*/ 892386 w 3963858"/>
                  <a:gd name="connsiteY62" fmla="*/ 420113 h 4876803"/>
                  <a:gd name="connsiteX63" fmla="*/ 2953424 w 3963858"/>
                  <a:gd name="connsiteY63" fmla="*/ 1990653 h 4876803"/>
                  <a:gd name="connsiteX64" fmla="*/ 3565063 w 3963858"/>
                  <a:gd name="connsiteY64" fmla="*/ 3052566 h 4876803"/>
                  <a:gd name="connsiteX65" fmla="*/ 3327005 w 3963858"/>
                  <a:gd name="connsiteY65" fmla="*/ 4160352 h 4876803"/>
                  <a:gd name="connsiteX66" fmla="*/ 1870280 w 3963858"/>
                  <a:gd name="connsiteY66" fmla="*/ 4732853 h 4876803"/>
                  <a:gd name="connsiteX67" fmla="*/ 413545 w 3963858"/>
                  <a:gd name="connsiteY67" fmla="*/ 4160362 h 4876803"/>
                  <a:gd name="connsiteX68" fmla="*/ 175487 w 3963858"/>
                  <a:gd name="connsiteY68" fmla="*/ 3052576 h 4876803"/>
                  <a:gd name="connsiteX69" fmla="*/ 787125 w 3963858"/>
                  <a:gd name="connsiteY69" fmla="*/ 1990653 h 4876803"/>
                  <a:gd name="connsiteX70" fmla="*/ 1159581 w 3963858"/>
                  <a:gd name="connsiteY70" fmla="*/ 1499296 h 4876803"/>
                  <a:gd name="connsiteX71" fmla="*/ 1335337 w 3963858"/>
                  <a:gd name="connsiteY71" fmla="*/ 1499296 h 4876803"/>
                  <a:gd name="connsiteX72" fmla="*/ 1407298 w 3963858"/>
                  <a:gd name="connsiteY72" fmla="*/ 1427335 h 4876803"/>
                  <a:gd name="connsiteX73" fmla="*/ 1335337 w 3963858"/>
                  <a:gd name="connsiteY73" fmla="*/ 1355373 h 4876803"/>
                  <a:gd name="connsiteX74" fmla="*/ 1025888 w 3963858"/>
                  <a:gd name="connsiteY74" fmla="*/ 1355373 h 4876803"/>
                  <a:gd name="connsiteX75" fmla="*/ 944326 w 3963858"/>
                  <a:gd name="connsiteY75" fmla="*/ 1273811 h 4876803"/>
                  <a:gd name="connsiteX76" fmla="*/ 1025888 w 3963858"/>
                  <a:gd name="connsiteY76" fmla="*/ 1192248 h 4876803"/>
                  <a:gd name="connsiteX77" fmla="*/ 2412385 w 3963858"/>
                  <a:gd name="connsiteY77" fmla="*/ 1192248 h 4876803"/>
                  <a:gd name="connsiteX78" fmla="*/ 2412385 w 3963858"/>
                  <a:gd name="connsiteY78" fmla="*/ 1355364 h 4876803"/>
                  <a:gd name="connsiteX79" fmla="*/ 1678351 w 3963858"/>
                  <a:gd name="connsiteY79" fmla="*/ 1355364 h 4876803"/>
                  <a:gd name="connsiteX80" fmla="*/ 1606389 w 3963858"/>
                  <a:gd name="connsiteY80" fmla="*/ 1427325 h 4876803"/>
                  <a:gd name="connsiteX81" fmla="*/ 1678351 w 3963858"/>
                  <a:gd name="connsiteY81" fmla="*/ 1499286 h 4876803"/>
                  <a:gd name="connsiteX82" fmla="*/ 2424225 w 3963858"/>
                  <a:gd name="connsiteY82" fmla="*/ 1499286 h 4876803"/>
                  <a:gd name="connsiteX83" fmla="*/ 2637871 w 3963858"/>
                  <a:gd name="connsiteY83" fmla="*/ 1652810 h 4876803"/>
                  <a:gd name="connsiteX84" fmla="*/ 2671580 w 3963858"/>
                  <a:gd name="connsiteY84" fmla="*/ 1650286 h 4876803"/>
                  <a:gd name="connsiteX85" fmla="*/ 2953424 w 3963858"/>
                  <a:gd name="connsiteY85" fmla="*/ 1990653 h 4876803"/>
                  <a:gd name="connsiteX86" fmla="*/ 2863375 w 3963858"/>
                  <a:gd name="connsiteY86" fmla="*/ 1153729 h 4876803"/>
                  <a:gd name="connsiteX87" fmla="*/ 3539984 w 3963858"/>
                  <a:gd name="connsiteY87" fmla="*/ 964362 h 4876803"/>
                  <a:gd name="connsiteX88" fmla="*/ 3640510 w 3963858"/>
                  <a:gd name="connsiteY88" fmla="*/ 1020922 h 4876803"/>
                  <a:gd name="connsiteX89" fmla="*/ 3583951 w 3963858"/>
                  <a:gd name="connsiteY89" fmla="*/ 1121439 h 4876803"/>
                  <a:gd name="connsiteX90" fmla="*/ 3197274 w 3963858"/>
                  <a:gd name="connsiteY90" fmla="*/ 1229662 h 4876803"/>
                  <a:gd name="connsiteX91" fmla="*/ 3188187 w 3963858"/>
                  <a:gd name="connsiteY91" fmla="*/ 1232958 h 4876803"/>
                  <a:gd name="connsiteX92" fmla="*/ 2863375 w 3963858"/>
                  <a:gd name="connsiteY92" fmla="*/ 1158330 h 4876803"/>
                  <a:gd name="connsiteX93" fmla="*/ 2863375 w 3963858"/>
                  <a:gd name="connsiteY93" fmla="*/ 1153729 h 4876803"/>
                  <a:gd name="connsiteX94" fmla="*/ 3818152 w 3963858"/>
                  <a:gd name="connsiteY94" fmla="*/ 1609043 h 4876803"/>
                  <a:gd name="connsiteX95" fmla="*/ 3720397 w 3963858"/>
                  <a:gd name="connsiteY95" fmla="*/ 1670270 h 4876803"/>
                  <a:gd name="connsiteX96" fmla="*/ 2858851 w 3963858"/>
                  <a:gd name="connsiteY96" fmla="*/ 1472321 h 4876803"/>
                  <a:gd name="connsiteX97" fmla="*/ 2863366 w 3963858"/>
                  <a:gd name="connsiteY97" fmla="*/ 1427316 h 4876803"/>
                  <a:gd name="connsiteX98" fmla="*/ 2863366 w 3963858"/>
                  <a:gd name="connsiteY98" fmla="*/ 1305986 h 4876803"/>
                  <a:gd name="connsiteX99" fmla="*/ 3756916 w 3963858"/>
                  <a:gd name="connsiteY99" fmla="*/ 1511288 h 4876803"/>
                  <a:gd name="connsiteX100" fmla="*/ 3818152 w 3963858"/>
                  <a:gd name="connsiteY100" fmla="*/ 1609043 h 487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3963858" h="4876803">
                    <a:moveTo>
                      <a:pt x="3929756" y="1471102"/>
                    </a:moveTo>
                    <a:cubicBezTo>
                      <a:pt x="3897781" y="1420057"/>
                      <a:pt x="3847851" y="1384520"/>
                      <a:pt x="3789157" y="1371032"/>
                    </a:cubicBezTo>
                    <a:lnTo>
                      <a:pt x="3480005" y="1299995"/>
                    </a:lnTo>
                    <a:lnTo>
                      <a:pt x="3622746" y="1260037"/>
                    </a:lnTo>
                    <a:cubicBezTo>
                      <a:pt x="3741018" y="1226938"/>
                      <a:pt x="3812275" y="1100618"/>
                      <a:pt x="3779118" y="982127"/>
                    </a:cubicBezTo>
                    <a:cubicBezTo>
                      <a:pt x="3746009" y="863855"/>
                      <a:pt x="3619708" y="792617"/>
                      <a:pt x="3501198" y="825755"/>
                    </a:cubicBezTo>
                    <a:lnTo>
                      <a:pt x="2835629" y="1012035"/>
                    </a:lnTo>
                    <a:cubicBezTo>
                      <a:pt x="2818303" y="980507"/>
                      <a:pt x="2793662" y="953523"/>
                      <a:pt x="2763982" y="933444"/>
                    </a:cubicBezTo>
                    <a:cubicBezTo>
                      <a:pt x="2899056" y="682070"/>
                      <a:pt x="3093661" y="255493"/>
                      <a:pt x="3093661" y="71975"/>
                    </a:cubicBezTo>
                    <a:cubicBezTo>
                      <a:pt x="3093661" y="27217"/>
                      <a:pt x="3051351" y="-7416"/>
                      <a:pt x="3007450" y="1432"/>
                    </a:cubicBezTo>
                    <a:cubicBezTo>
                      <a:pt x="2743313" y="54792"/>
                      <a:pt x="2497044" y="79414"/>
                      <a:pt x="2254871" y="76775"/>
                    </a:cubicBezTo>
                    <a:cubicBezTo>
                      <a:pt x="2005944" y="74042"/>
                      <a:pt x="1696144" y="43123"/>
                      <a:pt x="1501491" y="1594"/>
                    </a:cubicBezTo>
                    <a:cubicBezTo>
                      <a:pt x="1441312" y="-11245"/>
                      <a:pt x="1393020" y="56096"/>
                      <a:pt x="1424757" y="108998"/>
                    </a:cubicBezTo>
                    <a:cubicBezTo>
                      <a:pt x="1472192" y="188056"/>
                      <a:pt x="1501253" y="271647"/>
                      <a:pt x="1517226" y="355896"/>
                    </a:cubicBezTo>
                    <a:cubicBezTo>
                      <a:pt x="1272919" y="363383"/>
                      <a:pt x="1019564" y="333779"/>
                      <a:pt x="827806" y="237891"/>
                    </a:cubicBezTo>
                    <a:cubicBezTo>
                      <a:pt x="776152" y="212059"/>
                      <a:pt x="715183" y="257255"/>
                      <a:pt x="724632" y="314091"/>
                    </a:cubicBezTo>
                    <a:cubicBezTo>
                      <a:pt x="784944" y="675917"/>
                      <a:pt x="906616" y="888058"/>
                      <a:pt x="1028603" y="1048335"/>
                    </a:cubicBezTo>
                    <a:lnTo>
                      <a:pt x="1025898" y="1048335"/>
                    </a:lnTo>
                    <a:cubicBezTo>
                      <a:pt x="901568" y="1048335"/>
                      <a:pt x="800412" y="1149490"/>
                      <a:pt x="800412" y="1273820"/>
                    </a:cubicBezTo>
                    <a:cubicBezTo>
                      <a:pt x="800412" y="1388168"/>
                      <a:pt x="885995" y="1482837"/>
                      <a:pt x="996447" y="1497324"/>
                    </a:cubicBezTo>
                    <a:cubicBezTo>
                      <a:pt x="915932" y="1632179"/>
                      <a:pt x="800946" y="1760129"/>
                      <a:pt x="680131" y="1894393"/>
                    </a:cubicBezTo>
                    <a:cubicBezTo>
                      <a:pt x="423213" y="2179914"/>
                      <a:pt x="132005" y="2503536"/>
                      <a:pt x="34031" y="3026068"/>
                    </a:cubicBezTo>
                    <a:cubicBezTo>
                      <a:pt x="-12851" y="3276089"/>
                      <a:pt x="-11289" y="3510033"/>
                      <a:pt x="38689" y="3721412"/>
                    </a:cubicBezTo>
                    <a:cubicBezTo>
                      <a:pt x="85342" y="3918751"/>
                      <a:pt x="174201" y="4097373"/>
                      <a:pt x="302779" y="4252307"/>
                    </a:cubicBezTo>
                    <a:cubicBezTo>
                      <a:pt x="473457" y="4457971"/>
                      <a:pt x="707953" y="4617543"/>
                      <a:pt x="999742" y="4726623"/>
                    </a:cubicBezTo>
                    <a:cubicBezTo>
                      <a:pt x="1262585" y="4824874"/>
                      <a:pt x="1563603" y="4876804"/>
                      <a:pt x="1870270" y="4876804"/>
                    </a:cubicBezTo>
                    <a:cubicBezTo>
                      <a:pt x="2176937" y="4876804"/>
                      <a:pt x="2477965" y="4824874"/>
                      <a:pt x="2740798" y="4726623"/>
                    </a:cubicBezTo>
                    <a:cubicBezTo>
                      <a:pt x="3032587" y="4617543"/>
                      <a:pt x="3267083" y="4457961"/>
                      <a:pt x="3437761" y="4252307"/>
                    </a:cubicBezTo>
                    <a:cubicBezTo>
                      <a:pt x="3566339" y="4097373"/>
                      <a:pt x="3655198" y="3918760"/>
                      <a:pt x="3701851" y="3721412"/>
                    </a:cubicBezTo>
                    <a:cubicBezTo>
                      <a:pt x="3751820" y="3510033"/>
                      <a:pt x="3753391" y="3276080"/>
                      <a:pt x="3706509" y="3026068"/>
                    </a:cubicBezTo>
                    <a:cubicBezTo>
                      <a:pt x="3608535" y="2503545"/>
                      <a:pt x="3317337" y="2179924"/>
                      <a:pt x="3060419" y="1894402"/>
                    </a:cubicBezTo>
                    <a:cubicBezTo>
                      <a:pt x="2973199" y="1797467"/>
                      <a:pt x="2890217" y="1705045"/>
                      <a:pt x="2820646" y="1611243"/>
                    </a:cubicBezTo>
                    <a:lnTo>
                      <a:pt x="3688173" y="1810563"/>
                    </a:lnTo>
                    <a:cubicBezTo>
                      <a:pt x="3780080" y="1831680"/>
                      <a:pt x="3878016" y="1791475"/>
                      <a:pt x="3928785" y="1712056"/>
                    </a:cubicBezTo>
                    <a:cubicBezTo>
                      <a:pt x="3975248" y="1639342"/>
                      <a:pt x="3975524" y="1544140"/>
                      <a:pt x="3929756" y="1471102"/>
                    </a:cubicBezTo>
                    <a:close/>
                    <a:moveTo>
                      <a:pt x="2253290" y="220688"/>
                    </a:moveTo>
                    <a:cubicBezTo>
                      <a:pt x="2474870" y="223108"/>
                      <a:pt x="2699126" y="203734"/>
                      <a:pt x="2936003" y="161519"/>
                    </a:cubicBezTo>
                    <a:cubicBezTo>
                      <a:pt x="2892569" y="339094"/>
                      <a:pt x="2753095" y="654924"/>
                      <a:pt x="2620802" y="895516"/>
                    </a:cubicBezTo>
                    <a:cubicBezTo>
                      <a:pt x="2529124" y="902421"/>
                      <a:pt x="2452600" y="964353"/>
                      <a:pt x="2424235" y="1048325"/>
                    </a:cubicBezTo>
                    <a:lnTo>
                      <a:pt x="2224438" y="1048325"/>
                    </a:lnTo>
                    <a:cubicBezTo>
                      <a:pt x="2219923" y="1038600"/>
                      <a:pt x="2214923" y="1027942"/>
                      <a:pt x="2209351" y="1016102"/>
                    </a:cubicBezTo>
                    <a:cubicBezTo>
                      <a:pt x="2147572" y="884771"/>
                      <a:pt x="2019003" y="611499"/>
                      <a:pt x="2019003" y="379013"/>
                    </a:cubicBezTo>
                    <a:cubicBezTo>
                      <a:pt x="2019003" y="334322"/>
                      <a:pt x="1976798" y="299670"/>
                      <a:pt x="1932925" y="308452"/>
                    </a:cubicBezTo>
                    <a:cubicBezTo>
                      <a:pt x="1849182" y="325206"/>
                      <a:pt x="1757046" y="338760"/>
                      <a:pt x="1661177" y="347257"/>
                    </a:cubicBezTo>
                    <a:cubicBezTo>
                      <a:pt x="1651128" y="287211"/>
                      <a:pt x="1635536" y="227070"/>
                      <a:pt x="1612867" y="167920"/>
                    </a:cubicBezTo>
                    <a:cubicBezTo>
                      <a:pt x="1806224" y="197848"/>
                      <a:pt x="2049788" y="218450"/>
                      <a:pt x="2253290" y="220688"/>
                    </a:cubicBezTo>
                    <a:close/>
                    <a:moveTo>
                      <a:pt x="2719443" y="1120277"/>
                    </a:moveTo>
                    <a:lnTo>
                      <a:pt x="2719443" y="1427325"/>
                    </a:lnTo>
                    <a:cubicBezTo>
                      <a:pt x="2719443" y="1472293"/>
                      <a:pt x="2682858" y="1508888"/>
                      <a:pt x="2637880" y="1508888"/>
                    </a:cubicBezTo>
                    <a:cubicBezTo>
                      <a:pt x="2592903" y="1508888"/>
                      <a:pt x="2556318" y="1472302"/>
                      <a:pt x="2556318" y="1427325"/>
                    </a:cubicBezTo>
                    <a:lnTo>
                      <a:pt x="2556318" y="1120277"/>
                    </a:lnTo>
                    <a:cubicBezTo>
                      <a:pt x="2556318" y="1075300"/>
                      <a:pt x="2592903" y="1038715"/>
                      <a:pt x="2637880" y="1038715"/>
                    </a:cubicBezTo>
                    <a:cubicBezTo>
                      <a:pt x="2682858" y="1038715"/>
                      <a:pt x="2719443" y="1075310"/>
                      <a:pt x="2719443" y="1120277"/>
                    </a:cubicBezTo>
                    <a:close/>
                    <a:moveTo>
                      <a:pt x="892386" y="420113"/>
                    </a:moveTo>
                    <a:cubicBezTo>
                      <a:pt x="1072294" y="481521"/>
                      <a:pt x="1293608" y="508753"/>
                      <a:pt x="1532618" y="500352"/>
                    </a:cubicBezTo>
                    <a:lnTo>
                      <a:pt x="1675246" y="491341"/>
                    </a:lnTo>
                    <a:cubicBezTo>
                      <a:pt x="1742521" y="485169"/>
                      <a:pt x="1810777" y="476282"/>
                      <a:pt x="1879538" y="464652"/>
                    </a:cubicBezTo>
                    <a:cubicBezTo>
                      <a:pt x="1901979" y="687290"/>
                      <a:pt x="2003687" y="916061"/>
                      <a:pt x="2065485" y="1048325"/>
                    </a:cubicBezTo>
                    <a:lnTo>
                      <a:pt x="1586311" y="1048325"/>
                    </a:lnTo>
                    <a:lnTo>
                      <a:pt x="1434920" y="1048325"/>
                    </a:lnTo>
                    <a:lnTo>
                      <a:pt x="1212264" y="1048325"/>
                    </a:lnTo>
                    <a:cubicBezTo>
                      <a:pt x="1210654" y="1045801"/>
                      <a:pt x="1208921" y="1043325"/>
                      <a:pt x="1206968" y="1040962"/>
                    </a:cubicBezTo>
                    <a:cubicBezTo>
                      <a:pt x="1086601" y="896154"/>
                      <a:pt x="964462" y="728657"/>
                      <a:pt x="892386" y="420113"/>
                    </a:cubicBezTo>
                    <a:close/>
                    <a:moveTo>
                      <a:pt x="2953424" y="1990653"/>
                    </a:moveTo>
                    <a:cubicBezTo>
                      <a:pt x="3197693" y="2262096"/>
                      <a:pt x="3474518" y="2569753"/>
                      <a:pt x="3565063" y="3052566"/>
                    </a:cubicBezTo>
                    <a:cubicBezTo>
                      <a:pt x="3648378" y="3496927"/>
                      <a:pt x="3568282" y="3869640"/>
                      <a:pt x="3327005" y="4160352"/>
                    </a:cubicBezTo>
                    <a:cubicBezTo>
                      <a:pt x="3029501" y="4518826"/>
                      <a:pt x="2484928" y="4732853"/>
                      <a:pt x="1870280" y="4732853"/>
                    </a:cubicBezTo>
                    <a:cubicBezTo>
                      <a:pt x="1255631" y="4732853"/>
                      <a:pt x="711049" y="4518836"/>
                      <a:pt x="413545" y="4160362"/>
                    </a:cubicBezTo>
                    <a:cubicBezTo>
                      <a:pt x="172267" y="3869649"/>
                      <a:pt x="92181" y="3496936"/>
                      <a:pt x="175487" y="3052576"/>
                    </a:cubicBezTo>
                    <a:cubicBezTo>
                      <a:pt x="266022" y="2569753"/>
                      <a:pt x="542866" y="2262087"/>
                      <a:pt x="787125" y="1990653"/>
                    </a:cubicBezTo>
                    <a:cubicBezTo>
                      <a:pt x="933172" y="1828337"/>
                      <a:pt x="1071151" y="1674813"/>
                      <a:pt x="1159581" y="1499296"/>
                    </a:cubicBezTo>
                    <a:lnTo>
                      <a:pt x="1335337" y="1499296"/>
                    </a:lnTo>
                    <a:cubicBezTo>
                      <a:pt x="1375094" y="1499296"/>
                      <a:pt x="1407298" y="1467073"/>
                      <a:pt x="1407298" y="1427335"/>
                    </a:cubicBezTo>
                    <a:cubicBezTo>
                      <a:pt x="1407298" y="1387587"/>
                      <a:pt x="1375084" y="1355373"/>
                      <a:pt x="1335337" y="1355373"/>
                    </a:cubicBezTo>
                    <a:lnTo>
                      <a:pt x="1025888" y="1355373"/>
                    </a:lnTo>
                    <a:cubicBezTo>
                      <a:pt x="980911" y="1355373"/>
                      <a:pt x="944326" y="1318788"/>
                      <a:pt x="944326" y="1273811"/>
                    </a:cubicBezTo>
                    <a:cubicBezTo>
                      <a:pt x="944326" y="1228834"/>
                      <a:pt x="980911" y="1192248"/>
                      <a:pt x="1025888" y="1192248"/>
                    </a:cubicBezTo>
                    <a:lnTo>
                      <a:pt x="2412385" y="1192248"/>
                    </a:lnTo>
                    <a:lnTo>
                      <a:pt x="2412385" y="1355364"/>
                    </a:lnTo>
                    <a:lnTo>
                      <a:pt x="1678351" y="1355364"/>
                    </a:lnTo>
                    <a:cubicBezTo>
                      <a:pt x="1638593" y="1355364"/>
                      <a:pt x="1606389" y="1387587"/>
                      <a:pt x="1606389" y="1427325"/>
                    </a:cubicBezTo>
                    <a:cubicBezTo>
                      <a:pt x="1606389" y="1467063"/>
                      <a:pt x="1638603" y="1499286"/>
                      <a:pt x="1678351" y="1499286"/>
                    </a:cubicBezTo>
                    <a:lnTo>
                      <a:pt x="2424225" y="1499286"/>
                    </a:lnTo>
                    <a:cubicBezTo>
                      <a:pt x="2454334" y="1588421"/>
                      <a:pt x="2538697" y="1652810"/>
                      <a:pt x="2637871" y="1652810"/>
                    </a:cubicBezTo>
                    <a:cubicBezTo>
                      <a:pt x="2649329" y="1652810"/>
                      <a:pt x="2660569" y="1651934"/>
                      <a:pt x="2671580" y="1650286"/>
                    </a:cubicBezTo>
                    <a:cubicBezTo>
                      <a:pt x="2751895" y="1766463"/>
                      <a:pt x="2849793" y="1875495"/>
                      <a:pt x="2953424" y="1990653"/>
                    </a:cubicBezTo>
                    <a:close/>
                    <a:moveTo>
                      <a:pt x="2863375" y="1153729"/>
                    </a:moveTo>
                    <a:lnTo>
                      <a:pt x="3539984" y="964362"/>
                    </a:lnTo>
                    <a:cubicBezTo>
                      <a:pt x="3582827" y="952351"/>
                      <a:pt x="3628547" y="978164"/>
                      <a:pt x="3640510" y="1020922"/>
                    </a:cubicBezTo>
                    <a:cubicBezTo>
                      <a:pt x="3652493" y="1063775"/>
                      <a:pt x="3626728" y="1109476"/>
                      <a:pt x="3583951" y="1121439"/>
                    </a:cubicBezTo>
                    <a:lnTo>
                      <a:pt x="3197274" y="1229662"/>
                    </a:lnTo>
                    <a:cubicBezTo>
                      <a:pt x="3194121" y="1230548"/>
                      <a:pt x="3191111" y="1231691"/>
                      <a:pt x="3188187" y="1232958"/>
                    </a:cubicBezTo>
                    <a:lnTo>
                      <a:pt x="2863375" y="1158330"/>
                    </a:lnTo>
                    <a:lnTo>
                      <a:pt x="2863375" y="1153729"/>
                    </a:lnTo>
                    <a:close/>
                    <a:moveTo>
                      <a:pt x="3818152" y="1609043"/>
                    </a:moveTo>
                    <a:cubicBezTo>
                      <a:pt x="3808074" y="1652877"/>
                      <a:pt x="3764297" y="1680357"/>
                      <a:pt x="3720397" y="1670270"/>
                    </a:cubicBezTo>
                    <a:lnTo>
                      <a:pt x="2858851" y="1472321"/>
                    </a:lnTo>
                    <a:cubicBezTo>
                      <a:pt x="2861804" y="1457777"/>
                      <a:pt x="2863366" y="1442727"/>
                      <a:pt x="2863366" y="1427316"/>
                    </a:cubicBezTo>
                    <a:lnTo>
                      <a:pt x="2863366" y="1305986"/>
                    </a:lnTo>
                    <a:lnTo>
                      <a:pt x="3756916" y="1511288"/>
                    </a:lnTo>
                    <a:cubicBezTo>
                      <a:pt x="3800226" y="1521242"/>
                      <a:pt x="3828105" y="1565695"/>
                      <a:pt x="3818152" y="1609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1461A92-6791-431C-99AB-F95D2359CBD9}"/>
                  </a:ext>
                </a:extLst>
              </p:cNvPr>
              <p:cNvSpPr/>
              <p:nvPr/>
            </p:nvSpPr>
            <p:spPr>
              <a:xfrm>
                <a:off x="5336638" y="2806531"/>
                <a:ext cx="1295380" cy="2600296"/>
              </a:xfrm>
              <a:custGeom>
                <a:avLst/>
                <a:gdLst>
                  <a:gd name="connsiteX0" fmla="*/ 1108272 w 1295380"/>
                  <a:gd name="connsiteY0" fmla="*/ 1141828 h 2600296"/>
                  <a:gd name="connsiteX1" fmla="*/ 1295381 w 1295380"/>
                  <a:gd name="connsiteY1" fmla="*/ 954719 h 2600296"/>
                  <a:gd name="connsiteX2" fmla="*/ 1295381 w 1295380"/>
                  <a:gd name="connsiteY2" fmla="*/ 839581 h 2600296"/>
                  <a:gd name="connsiteX3" fmla="*/ 834809 w 1295380"/>
                  <a:gd name="connsiteY3" fmla="*/ 311896 h 2600296"/>
                  <a:gd name="connsiteX4" fmla="*/ 834809 w 1295380"/>
                  <a:gd name="connsiteY4" fmla="*/ 187109 h 2600296"/>
                  <a:gd name="connsiteX5" fmla="*/ 647700 w 1295380"/>
                  <a:gd name="connsiteY5" fmla="*/ 0 h 2600296"/>
                  <a:gd name="connsiteX6" fmla="*/ 460591 w 1295380"/>
                  <a:gd name="connsiteY6" fmla="*/ 187109 h 2600296"/>
                  <a:gd name="connsiteX7" fmla="*/ 460591 w 1295380"/>
                  <a:gd name="connsiteY7" fmla="*/ 321421 h 2600296"/>
                  <a:gd name="connsiteX8" fmla="*/ 19 w 1295380"/>
                  <a:gd name="connsiteY8" fmla="*/ 897150 h 2600296"/>
                  <a:gd name="connsiteX9" fmla="*/ 590121 w 1295380"/>
                  <a:gd name="connsiteY9" fmla="*/ 1487252 h 2600296"/>
                  <a:gd name="connsiteX10" fmla="*/ 705260 w 1295380"/>
                  <a:gd name="connsiteY10" fmla="*/ 1487252 h 2600296"/>
                  <a:gd name="connsiteX11" fmla="*/ 921153 w 1295380"/>
                  <a:gd name="connsiteY11" fmla="*/ 1703146 h 2600296"/>
                  <a:gd name="connsiteX12" fmla="*/ 705260 w 1295380"/>
                  <a:gd name="connsiteY12" fmla="*/ 1919040 h 2600296"/>
                  <a:gd name="connsiteX13" fmla="*/ 532543 w 1295380"/>
                  <a:gd name="connsiteY13" fmla="*/ 1919040 h 2600296"/>
                  <a:gd name="connsiteX14" fmla="*/ 374218 w 1295380"/>
                  <a:gd name="connsiteY14" fmla="*/ 1760715 h 2600296"/>
                  <a:gd name="connsiteX15" fmla="*/ 187109 w 1295380"/>
                  <a:gd name="connsiteY15" fmla="*/ 1573606 h 2600296"/>
                  <a:gd name="connsiteX16" fmla="*/ 0 w 1295380"/>
                  <a:gd name="connsiteY16" fmla="*/ 1760715 h 2600296"/>
                  <a:gd name="connsiteX17" fmla="*/ 460572 w 1295380"/>
                  <a:gd name="connsiteY17" fmla="*/ 2288400 h 2600296"/>
                  <a:gd name="connsiteX18" fmla="*/ 460572 w 1295380"/>
                  <a:gd name="connsiteY18" fmla="*/ 2413188 h 2600296"/>
                  <a:gd name="connsiteX19" fmla="*/ 647681 w 1295380"/>
                  <a:gd name="connsiteY19" fmla="*/ 2600296 h 2600296"/>
                  <a:gd name="connsiteX20" fmla="*/ 834790 w 1295380"/>
                  <a:gd name="connsiteY20" fmla="*/ 2413188 h 2600296"/>
                  <a:gd name="connsiteX21" fmla="*/ 834790 w 1295380"/>
                  <a:gd name="connsiteY21" fmla="*/ 2278875 h 2600296"/>
                  <a:gd name="connsiteX22" fmla="*/ 1295362 w 1295380"/>
                  <a:gd name="connsiteY22" fmla="*/ 1703146 h 2600296"/>
                  <a:gd name="connsiteX23" fmla="*/ 705260 w 1295380"/>
                  <a:gd name="connsiteY23" fmla="*/ 1113044 h 2600296"/>
                  <a:gd name="connsiteX24" fmla="*/ 590121 w 1295380"/>
                  <a:gd name="connsiteY24" fmla="*/ 1113044 h 2600296"/>
                  <a:gd name="connsiteX25" fmla="*/ 374228 w 1295380"/>
                  <a:gd name="connsiteY25" fmla="*/ 897150 h 2600296"/>
                  <a:gd name="connsiteX26" fmla="*/ 590121 w 1295380"/>
                  <a:gd name="connsiteY26" fmla="*/ 681257 h 2600296"/>
                  <a:gd name="connsiteX27" fmla="*/ 762838 w 1295380"/>
                  <a:gd name="connsiteY27" fmla="*/ 681257 h 2600296"/>
                  <a:gd name="connsiteX28" fmla="*/ 921163 w 1295380"/>
                  <a:gd name="connsiteY28" fmla="*/ 839581 h 2600296"/>
                  <a:gd name="connsiteX29" fmla="*/ 921163 w 1295380"/>
                  <a:gd name="connsiteY29" fmla="*/ 954719 h 2600296"/>
                  <a:gd name="connsiteX30" fmla="*/ 1108272 w 1295380"/>
                  <a:gd name="connsiteY30" fmla="*/ 1141828 h 2600296"/>
                  <a:gd name="connsiteX31" fmla="*/ 762848 w 1295380"/>
                  <a:gd name="connsiteY31" fmla="*/ 537334 h 2600296"/>
                  <a:gd name="connsiteX32" fmla="*/ 590131 w 1295380"/>
                  <a:gd name="connsiteY32" fmla="*/ 537334 h 2600296"/>
                  <a:gd name="connsiteX33" fmla="*/ 230315 w 1295380"/>
                  <a:gd name="connsiteY33" fmla="*/ 897150 h 2600296"/>
                  <a:gd name="connsiteX34" fmla="*/ 590131 w 1295380"/>
                  <a:gd name="connsiteY34" fmla="*/ 1256967 h 2600296"/>
                  <a:gd name="connsiteX35" fmla="*/ 705269 w 1295380"/>
                  <a:gd name="connsiteY35" fmla="*/ 1256967 h 2600296"/>
                  <a:gd name="connsiteX36" fmla="*/ 1151449 w 1295380"/>
                  <a:gd name="connsiteY36" fmla="*/ 1703146 h 2600296"/>
                  <a:gd name="connsiteX37" fmla="*/ 754904 w 1295380"/>
                  <a:gd name="connsiteY37" fmla="*/ 2146488 h 2600296"/>
                  <a:gd name="connsiteX38" fmla="*/ 690886 w 1295380"/>
                  <a:gd name="connsiteY38" fmla="*/ 2218011 h 2600296"/>
                  <a:gd name="connsiteX39" fmla="*/ 690886 w 1295380"/>
                  <a:gd name="connsiteY39" fmla="*/ 2413188 h 2600296"/>
                  <a:gd name="connsiteX40" fmla="*/ 647710 w 1295380"/>
                  <a:gd name="connsiteY40" fmla="*/ 2456364 h 2600296"/>
                  <a:gd name="connsiteX41" fmla="*/ 604533 w 1295380"/>
                  <a:gd name="connsiteY41" fmla="*/ 2413188 h 2600296"/>
                  <a:gd name="connsiteX42" fmla="*/ 604533 w 1295380"/>
                  <a:gd name="connsiteY42" fmla="*/ 2221287 h 2600296"/>
                  <a:gd name="connsiteX43" fmla="*/ 532571 w 1295380"/>
                  <a:gd name="connsiteY43" fmla="*/ 2149326 h 2600296"/>
                  <a:gd name="connsiteX44" fmla="*/ 143970 w 1295380"/>
                  <a:gd name="connsiteY44" fmla="*/ 1760725 h 2600296"/>
                  <a:gd name="connsiteX45" fmla="*/ 187147 w 1295380"/>
                  <a:gd name="connsiteY45" fmla="*/ 1717548 h 2600296"/>
                  <a:gd name="connsiteX46" fmla="*/ 230324 w 1295380"/>
                  <a:gd name="connsiteY46" fmla="*/ 1760725 h 2600296"/>
                  <a:gd name="connsiteX47" fmla="*/ 532571 w 1295380"/>
                  <a:gd name="connsiteY47" fmla="*/ 2062972 h 2600296"/>
                  <a:gd name="connsiteX48" fmla="*/ 705288 w 1295380"/>
                  <a:gd name="connsiteY48" fmla="*/ 2062972 h 2600296"/>
                  <a:gd name="connsiteX49" fmla="*/ 1065105 w 1295380"/>
                  <a:gd name="connsiteY49" fmla="*/ 1703156 h 2600296"/>
                  <a:gd name="connsiteX50" fmla="*/ 705288 w 1295380"/>
                  <a:gd name="connsiteY50" fmla="*/ 1343339 h 2600296"/>
                  <a:gd name="connsiteX51" fmla="*/ 590150 w 1295380"/>
                  <a:gd name="connsiteY51" fmla="*/ 1343339 h 2600296"/>
                  <a:gd name="connsiteX52" fmla="*/ 143970 w 1295380"/>
                  <a:gd name="connsiteY52" fmla="*/ 897160 h 2600296"/>
                  <a:gd name="connsiteX53" fmla="*/ 540515 w 1295380"/>
                  <a:gd name="connsiteY53" fmla="*/ 453819 h 2600296"/>
                  <a:gd name="connsiteX54" fmla="*/ 604533 w 1295380"/>
                  <a:gd name="connsiteY54" fmla="*/ 382295 h 2600296"/>
                  <a:gd name="connsiteX55" fmla="*/ 604533 w 1295380"/>
                  <a:gd name="connsiteY55" fmla="*/ 187119 h 2600296"/>
                  <a:gd name="connsiteX56" fmla="*/ 647710 w 1295380"/>
                  <a:gd name="connsiteY56" fmla="*/ 143942 h 2600296"/>
                  <a:gd name="connsiteX57" fmla="*/ 690886 w 1295380"/>
                  <a:gd name="connsiteY57" fmla="*/ 187119 h 2600296"/>
                  <a:gd name="connsiteX58" fmla="*/ 690886 w 1295380"/>
                  <a:gd name="connsiteY58" fmla="*/ 379019 h 2600296"/>
                  <a:gd name="connsiteX59" fmla="*/ 762848 w 1295380"/>
                  <a:gd name="connsiteY59" fmla="*/ 450980 h 2600296"/>
                  <a:gd name="connsiteX60" fmla="*/ 1151449 w 1295380"/>
                  <a:gd name="connsiteY60" fmla="*/ 839581 h 2600296"/>
                  <a:gd name="connsiteX61" fmla="*/ 1151449 w 1295380"/>
                  <a:gd name="connsiteY61" fmla="*/ 954719 h 2600296"/>
                  <a:gd name="connsiteX62" fmla="*/ 1108272 w 1295380"/>
                  <a:gd name="connsiteY62" fmla="*/ 997896 h 2600296"/>
                  <a:gd name="connsiteX63" fmla="*/ 1065095 w 1295380"/>
                  <a:gd name="connsiteY63" fmla="*/ 954719 h 2600296"/>
                  <a:gd name="connsiteX64" fmla="*/ 1065095 w 1295380"/>
                  <a:gd name="connsiteY64" fmla="*/ 839581 h 2600296"/>
                  <a:gd name="connsiteX65" fmla="*/ 762848 w 1295380"/>
                  <a:gd name="connsiteY65" fmla="*/ 537334 h 260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295380" h="2600296">
                    <a:moveTo>
                      <a:pt x="1108272" y="1141828"/>
                    </a:moveTo>
                    <a:cubicBezTo>
                      <a:pt x="1211437" y="1141828"/>
                      <a:pt x="1295381" y="1057894"/>
                      <a:pt x="1295381" y="954719"/>
                    </a:cubicBezTo>
                    <a:lnTo>
                      <a:pt x="1295381" y="839581"/>
                    </a:lnTo>
                    <a:cubicBezTo>
                      <a:pt x="1295381" y="570328"/>
                      <a:pt x="1094556" y="347120"/>
                      <a:pt x="834809" y="311896"/>
                    </a:cubicBezTo>
                    <a:lnTo>
                      <a:pt x="834809" y="187109"/>
                    </a:lnTo>
                    <a:cubicBezTo>
                      <a:pt x="834809" y="83944"/>
                      <a:pt x="750875" y="0"/>
                      <a:pt x="647700" y="0"/>
                    </a:cubicBezTo>
                    <a:cubicBezTo>
                      <a:pt x="544535" y="0"/>
                      <a:pt x="460591" y="83934"/>
                      <a:pt x="460591" y="187109"/>
                    </a:cubicBezTo>
                    <a:lnTo>
                      <a:pt x="460591" y="321421"/>
                    </a:lnTo>
                    <a:cubicBezTo>
                      <a:pt x="193920" y="380905"/>
                      <a:pt x="19" y="617972"/>
                      <a:pt x="19" y="897150"/>
                    </a:cubicBezTo>
                    <a:cubicBezTo>
                      <a:pt x="19" y="1222534"/>
                      <a:pt x="264738" y="1487252"/>
                      <a:pt x="590121" y="1487252"/>
                    </a:cubicBezTo>
                    <a:lnTo>
                      <a:pt x="705260" y="1487252"/>
                    </a:lnTo>
                    <a:cubicBezTo>
                      <a:pt x="824293" y="1487252"/>
                      <a:pt x="921153" y="1584093"/>
                      <a:pt x="921153" y="1703146"/>
                    </a:cubicBezTo>
                    <a:cubicBezTo>
                      <a:pt x="921153" y="1822199"/>
                      <a:pt x="824303" y="1919040"/>
                      <a:pt x="705260" y="1919040"/>
                    </a:cubicBezTo>
                    <a:lnTo>
                      <a:pt x="532543" y="1919040"/>
                    </a:lnTo>
                    <a:cubicBezTo>
                      <a:pt x="445237" y="1919040"/>
                      <a:pt x="374218" y="1848012"/>
                      <a:pt x="374218" y="1760715"/>
                    </a:cubicBezTo>
                    <a:cubicBezTo>
                      <a:pt x="374218" y="1657550"/>
                      <a:pt x="290284" y="1573606"/>
                      <a:pt x="187109" y="1573606"/>
                    </a:cubicBezTo>
                    <a:cubicBezTo>
                      <a:pt x="83944" y="1573606"/>
                      <a:pt x="0" y="1657541"/>
                      <a:pt x="0" y="1760715"/>
                    </a:cubicBezTo>
                    <a:cubicBezTo>
                      <a:pt x="0" y="2029968"/>
                      <a:pt x="200825" y="2253177"/>
                      <a:pt x="460572" y="2288400"/>
                    </a:cubicBezTo>
                    <a:lnTo>
                      <a:pt x="460572" y="2413188"/>
                    </a:lnTo>
                    <a:cubicBezTo>
                      <a:pt x="460572" y="2516353"/>
                      <a:pt x="544506" y="2600296"/>
                      <a:pt x="647681" y="2600296"/>
                    </a:cubicBezTo>
                    <a:cubicBezTo>
                      <a:pt x="750846" y="2600296"/>
                      <a:pt x="834790" y="2516362"/>
                      <a:pt x="834790" y="2413188"/>
                    </a:cubicBezTo>
                    <a:lnTo>
                      <a:pt x="834790" y="2278875"/>
                    </a:lnTo>
                    <a:cubicBezTo>
                      <a:pt x="1101461" y="2219392"/>
                      <a:pt x="1295362" y="1982324"/>
                      <a:pt x="1295362" y="1703146"/>
                    </a:cubicBezTo>
                    <a:cubicBezTo>
                      <a:pt x="1295362" y="1377763"/>
                      <a:pt x="1030643" y="1113044"/>
                      <a:pt x="705260" y="1113044"/>
                    </a:cubicBezTo>
                    <a:lnTo>
                      <a:pt x="590121" y="1113044"/>
                    </a:lnTo>
                    <a:cubicBezTo>
                      <a:pt x="471088" y="1113044"/>
                      <a:pt x="374228" y="1016203"/>
                      <a:pt x="374228" y="897150"/>
                    </a:cubicBezTo>
                    <a:cubicBezTo>
                      <a:pt x="374228" y="778097"/>
                      <a:pt x="471078" y="681257"/>
                      <a:pt x="590121" y="681257"/>
                    </a:cubicBezTo>
                    <a:lnTo>
                      <a:pt x="762838" y="681257"/>
                    </a:lnTo>
                    <a:cubicBezTo>
                      <a:pt x="850145" y="681257"/>
                      <a:pt x="921163" y="752284"/>
                      <a:pt x="921163" y="839581"/>
                    </a:cubicBezTo>
                    <a:lnTo>
                      <a:pt x="921163" y="954719"/>
                    </a:lnTo>
                    <a:cubicBezTo>
                      <a:pt x="921163" y="1057885"/>
                      <a:pt x="1005107" y="1141828"/>
                      <a:pt x="1108272" y="1141828"/>
                    </a:cubicBezTo>
                    <a:close/>
                    <a:moveTo>
                      <a:pt x="762848" y="537334"/>
                    </a:moveTo>
                    <a:lnTo>
                      <a:pt x="590131" y="537334"/>
                    </a:lnTo>
                    <a:cubicBezTo>
                      <a:pt x="391725" y="537334"/>
                      <a:pt x="230315" y="698744"/>
                      <a:pt x="230315" y="897150"/>
                    </a:cubicBezTo>
                    <a:cubicBezTo>
                      <a:pt x="230315" y="1095556"/>
                      <a:pt x="391725" y="1256967"/>
                      <a:pt x="590131" y="1256967"/>
                    </a:cubicBezTo>
                    <a:lnTo>
                      <a:pt x="705269" y="1256967"/>
                    </a:lnTo>
                    <a:cubicBezTo>
                      <a:pt x="951300" y="1256967"/>
                      <a:pt x="1151449" y="1457125"/>
                      <a:pt x="1151449" y="1703146"/>
                    </a:cubicBezTo>
                    <a:cubicBezTo>
                      <a:pt x="1151449" y="1930784"/>
                      <a:pt x="980961" y="2121370"/>
                      <a:pt x="754904" y="2146488"/>
                    </a:cubicBezTo>
                    <a:cubicBezTo>
                      <a:pt x="718461" y="2150536"/>
                      <a:pt x="690886" y="2181340"/>
                      <a:pt x="690886" y="2218011"/>
                    </a:cubicBezTo>
                    <a:lnTo>
                      <a:pt x="690886" y="2413188"/>
                    </a:lnTo>
                    <a:cubicBezTo>
                      <a:pt x="690886" y="2436990"/>
                      <a:pt x="671513" y="2456364"/>
                      <a:pt x="647710" y="2456364"/>
                    </a:cubicBezTo>
                    <a:cubicBezTo>
                      <a:pt x="623907" y="2456364"/>
                      <a:pt x="604533" y="2436990"/>
                      <a:pt x="604533" y="2413188"/>
                    </a:cubicBezTo>
                    <a:lnTo>
                      <a:pt x="604533" y="2221287"/>
                    </a:lnTo>
                    <a:cubicBezTo>
                      <a:pt x="604533" y="2181539"/>
                      <a:pt x="572319" y="2149326"/>
                      <a:pt x="532571" y="2149326"/>
                    </a:cubicBezTo>
                    <a:cubicBezTo>
                      <a:pt x="318287" y="2149326"/>
                      <a:pt x="143970" y="1974999"/>
                      <a:pt x="143970" y="1760725"/>
                    </a:cubicBezTo>
                    <a:cubicBezTo>
                      <a:pt x="143970" y="1736922"/>
                      <a:pt x="163344" y="1717548"/>
                      <a:pt x="187147" y="1717548"/>
                    </a:cubicBezTo>
                    <a:cubicBezTo>
                      <a:pt x="210950" y="1717548"/>
                      <a:pt x="230324" y="1736922"/>
                      <a:pt x="230324" y="1760725"/>
                    </a:cubicBezTo>
                    <a:cubicBezTo>
                      <a:pt x="230324" y="1927384"/>
                      <a:pt x="365912" y="2062972"/>
                      <a:pt x="532571" y="2062972"/>
                    </a:cubicBezTo>
                    <a:lnTo>
                      <a:pt x="705288" y="2062972"/>
                    </a:lnTo>
                    <a:cubicBezTo>
                      <a:pt x="903694" y="2062972"/>
                      <a:pt x="1065105" y="1901561"/>
                      <a:pt x="1065105" y="1703156"/>
                    </a:cubicBezTo>
                    <a:cubicBezTo>
                      <a:pt x="1065105" y="1504750"/>
                      <a:pt x="903694" y="1343339"/>
                      <a:pt x="705288" y="1343339"/>
                    </a:cubicBezTo>
                    <a:lnTo>
                      <a:pt x="590150" y="1343339"/>
                    </a:lnTo>
                    <a:cubicBezTo>
                      <a:pt x="344119" y="1343339"/>
                      <a:pt x="143970" y="1143181"/>
                      <a:pt x="143970" y="897160"/>
                    </a:cubicBezTo>
                    <a:cubicBezTo>
                      <a:pt x="143970" y="669522"/>
                      <a:pt x="314458" y="478936"/>
                      <a:pt x="540515" y="453819"/>
                    </a:cubicBezTo>
                    <a:cubicBezTo>
                      <a:pt x="576958" y="449771"/>
                      <a:pt x="604533" y="418967"/>
                      <a:pt x="604533" y="382295"/>
                    </a:cubicBezTo>
                    <a:lnTo>
                      <a:pt x="604533" y="187119"/>
                    </a:lnTo>
                    <a:cubicBezTo>
                      <a:pt x="604533" y="163316"/>
                      <a:pt x="623907" y="143942"/>
                      <a:pt x="647710" y="143942"/>
                    </a:cubicBezTo>
                    <a:cubicBezTo>
                      <a:pt x="671513" y="143942"/>
                      <a:pt x="690886" y="163316"/>
                      <a:pt x="690886" y="187119"/>
                    </a:cubicBezTo>
                    <a:lnTo>
                      <a:pt x="690886" y="379019"/>
                    </a:lnTo>
                    <a:cubicBezTo>
                      <a:pt x="690886" y="418767"/>
                      <a:pt x="723100" y="450980"/>
                      <a:pt x="762848" y="450980"/>
                    </a:cubicBezTo>
                    <a:cubicBezTo>
                      <a:pt x="977132" y="450980"/>
                      <a:pt x="1151449" y="625307"/>
                      <a:pt x="1151449" y="839581"/>
                    </a:cubicBezTo>
                    <a:lnTo>
                      <a:pt x="1151449" y="954719"/>
                    </a:lnTo>
                    <a:cubicBezTo>
                      <a:pt x="1151449" y="978522"/>
                      <a:pt x="1132075" y="997896"/>
                      <a:pt x="1108272" y="997896"/>
                    </a:cubicBezTo>
                    <a:cubicBezTo>
                      <a:pt x="1084469" y="997896"/>
                      <a:pt x="1065095" y="978522"/>
                      <a:pt x="1065095" y="954719"/>
                    </a:cubicBezTo>
                    <a:lnTo>
                      <a:pt x="1065095" y="839581"/>
                    </a:lnTo>
                    <a:cubicBezTo>
                      <a:pt x="1065095" y="672922"/>
                      <a:pt x="929507" y="537334"/>
                      <a:pt x="762848" y="53733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D0FC5FA-A3AC-4048-AE97-61C0DCDA424A}"/>
                </a:ext>
              </a:extLst>
            </p:cNvPr>
            <p:cNvCxnSpPr/>
            <p:nvPr/>
          </p:nvCxnSpPr>
          <p:spPr>
            <a:xfrm>
              <a:off x="487444" y="4711536"/>
              <a:ext cx="6920033" cy="0"/>
            </a:xfrm>
            <a:prstGeom prst="line">
              <a:avLst/>
            </a:prstGeom>
            <a:ln w="38100">
              <a:solidFill>
                <a:srgbClr val="061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lus Sign 24">
              <a:extLst>
                <a:ext uri="{FF2B5EF4-FFF2-40B4-BE49-F238E27FC236}">
                  <a16:creationId xmlns:a16="http://schemas.microsoft.com/office/drawing/2014/main" id="{3040F689-6BDA-4E16-9674-C9661BBAC635}"/>
                </a:ext>
              </a:extLst>
            </p:cNvPr>
            <p:cNvSpPr/>
            <p:nvPr/>
          </p:nvSpPr>
          <p:spPr>
            <a:xfrm>
              <a:off x="2444258" y="3508178"/>
              <a:ext cx="445927" cy="445927"/>
            </a:xfrm>
            <a:prstGeom prst="mathPlus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1" name="Minus Sign 60">
              <a:extLst>
                <a:ext uri="{FF2B5EF4-FFF2-40B4-BE49-F238E27FC236}">
                  <a16:creationId xmlns:a16="http://schemas.microsoft.com/office/drawing/2014/main" id="{7FAC0BD9-17DF-4F63-8C1C-EAAC60559088}"/>
                </a:ext>
              </a:extLst>
            </p:cNvPr>
            <p:cNvSpPr/>
            <p:nvPr/>
          </p:nvSpPr>
          <p:spPr>
            <a:xfrm>
              <a:off x="4998118" y="3508178"/>
              <a:ext cx="445927" cy="445927"/>
            </a:xfrm>
            <a:prstGeom prst="mathMinus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2" name="Equals 61">
              <a:extLst>
                <a:ext uri="{FF2B5EF4-FFF2-40B4-BE49-F238E27FC236}">
                  <a16:creationId xmlns:a16="http://schemas.microsoft.com/office/drawing/2014/main" id="{08CCD138-FD84-4129-B4EB-E08AF76C8413}"/>
                </a:ext>
              </a:extLst>
            </p:cNvPr>
            <p:cNvSpPr/>
            <p:nvPr/>
          </p:nvSpPr>
          <p:spPr>
            <a:xfrm>
              <a:off x="7707540" y="3508178"/>
              <a:ext cx="445927" cy="445927"/>
            </a:xfrm>
            <a:prstGeom prst="mathEqual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3A1D51-5835-4C92-A7A6-6FD6BE9CCD67}"/>
              </a:ext>
            </a:extLst>
          </p:cNvPr>
          <p:cNvGrpSpPr/>
          <p:nvPr/>
        </p:nvGrpSpPr>
        <p:grpSpPr>
          <a:xfrm>
            <a:off x="8578511" y="2959225"/>
            <a:ext cx="2664878" cy="3197888"/>
            <a:chOff x="8578511" y="2959225"/>
            <a:chExt cx="2664878" cy="3197888"/>
          </a:xfrm>
        </p:grpSpPr>
        <p:sp>
          <p:nvSpPr>
            <p:cNvPr id="9" name="object 9"/>
            <p:cNvSpPr txBox="1"/>
            <p:nvPr/>
          </p:nvSpPr>
          <p:spPr>
            <a:xfrm>
              <a:off x="8972805" y="2959225"/>
              <a:ext cx="2007632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864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  <a:cs typeface="Arial"/>
                </a:rPr>
                <a:t>Working Capital</a:t>
              </a: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0749488" y="2959225"/>
              <a:ext cx="309498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864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20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972804" y="3531035"/>
              <a:ext cx="1318324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864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  <a:cs typeface="Arial"/>
                </a:rPr>
                <a:t>Inventory</a:t>
              </a: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0749488" y="3531035"/>
              <a:ext cx="309498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864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13</a:t>
              </a:r>
              <a:endParaRPr sz="1864" b="1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972804" y="4102845"/>
              <a:ext cx="1699200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864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  <a:cs typeface="Arial"/>
                </a:rPr>
                <a:t>Receivables</a:t>
              </a: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0749488" y="4102845"/>
              <a:ext cx="309498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sz="1864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22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8972804" y="4674655"/>
              <a:ext cx="1318324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  <a:tabLst>
                  <a:tab pos="2451479" algn="l"/>
                </a:tabLst>
              </a:pPr>
              <a:r>
                <a:rPr sz="1864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  <a:cs typeface="Arial"/>
                </a:rPr>
                <a:t>Payables</a:t>
              </a:r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A2B8E0EF-74AB-4015-8FDA-92B14E56A881}"/>
                </a:ext>
              </a:extLst>
            </p:cNvPr>
            <p:cNvSpPr txBox="1"/>
            <p:nvPr/>
          </p:nvSpPr>
          <p:spPr>
            <a:xfrm>
              <a:off x="10749488" y="4674655"/>
              <a:ext cx="309498" cy="303951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lang="ru-RU" sz="1864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15</a:t>
              </a:r>
              <a:endParaRPr sz="1864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522639E2-050A-4C47-9211-E6B0754D5E35}"/>
                </a:ext>
              </a:extLst>
            </p:cNvPr>
            <p:cNvSpPr txBox="1"/>
            <p:nvPr/>
          </p:nvSpPr>
          <p:spPr>
            <a:xfrm>
              <a:off x="8578511" y="5279416"/>
              <a:ext cx="2664878" cy="877697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marR="43973" defTabSz="1217706"/>
              <a:r>
                <a:rPr lang="en-US" sz="1864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  <a:cs typeface="Arial"/>
                </a:rPr>
                <a:t>For each additional $100 of Revenue you invest</a:t>
              </a:r>
              <a:r>
                <a:rPr lang="ru-RU" sz="1864" dirty="0">
                  <a:solidFill>
                    <a:srgbClr val="061C33"/>
                  </a:solidFill>
                  <a:latin typeface="Roboto Lt" pitchFamily="2" charset="0"/>
                  <a:ea typeface="Roboto Lt" pitchFamily="2" charset="0"/>
                  <a:cs typeface="Arial"/>
                </a:rPr>
                <a:t> </a:t>
              </a:r>
              <a:r>
                <a:rPr lang="en-US" sz="1864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$20 </a:t>
              </a:r>
              <a:r>
                <a:rPr lang="en-US" sz="1864" b="1" dirty="0">
                  <a:solidFill>
                    <a:srgbClr val="061C33"/>
                  </a:solidFill>
                  <a:latin typeface="Roboto" pitchFamily="2" charset="0"/>
                  <a:ea typeface="Roboto" pitchFamily="2" charset="0"/>
                  <a:cs typeface="Arial"/>
                </a:rPr>
                <a:t>in Working Capital</a:t>
              </a:r>
              <a:endParaRPr sz="1864" b="1" dirty="0">
                <a:solidFill>
                  <a:srgbClr val="061C33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grpSp>
          <p:nvGrpSpPr>
            <p:cNvPr id="63" name="Graphic 41">
              <a:extLst>
                <a:ext uri="{FF2B5EF4-FFF2-40B4-BE49-F238E27FC236}">
                  <a16:creationId xmlns:a16="http://schemas.microsoft.com/office/drawing/2014/main" id="{DBA53C5D-CEFF-43E3-8066-A076574072FE}"/>
                </a:ext>
              </a:extLst>
            </p:cNvPr>
            <p:cNvGrpSpPr/>
            <p:nvPr/>
          </p:nvGrpSpPr>
          <p:grpSpPr>
            <a:xfrm>
              <a:off x="8702675" y="3540995"/>
              <a:ext cx="219075" cy="280416"/>
              <a:chOff x="4191000" y="990600"/>
              <a:chExt cx="3810000" cy="4876800"/>
            </a:xfrm>
            <a:solidFill>
              <a:srgbClr val="061C33"/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4757CAD-7834-4907-AD37-441F94D46D21}"/>
                  </a:ext>
                </a:extLst>
              </p:cNvPr>
              <p:cNvSpPr/>
              <p:nvPr/>
            </p:nvSpPr>
            <p:spPr>
              <a:xfrm>
                <a:off x="4759528" y="2423532"/>
                <a:ext cx="723801" cy="678591"/>
              </a:xfrm>
              <a:custGeom>
                <a:avLst/>
                <a:gdLst>
                  <a:gd name="connsiteX0" fmla="*/ 261994 w 723801"/>
                  <a:gd name="connsiteY0" fmla="*/ 652823 h 678591"/>
                  <a:gd name="connsiteX1" fmla="*/ 707298 w 723801"/>
                  <a:gd name="connsiteY1" fmla="*/ 117099 h 678591"/>
                  <a:gd name="connsiteX2" fmla="*/ 698020 w 723801"/>
                  <a:gd name="connsiteY2" fmla="*/ 16496 h 678591"/>
                  <a:gd name="connsiteX3" fmla="*/ 597417 w 723801"/>
                  <a:gd name="connsiteY3" fmla="*/ 25774 h 678591"/>
                  <a:gd name="connsiteX4" fmla="*/ 215713 w 723801"/>
                  <a:gd name="connsiteY4" fmla="*/ 484983 h 678591"/>
                  <a:gd name="connsiteX5" fmla="*/ 132283 w 723801"/>
                  <a:gd name="connsiteY5" fmla="*/ 349462 h 678591"/>
                  <a:gd name="connsiteX6" fmla="*/ 33995 w 723801"/>
                  <a:gd name="connsiteY6" fmla="*/ 326078 h 678591"/>
                  <a:gd name="connsiteX7" fmla="*/ 10611 w 723801"/>
                  <a:gd name="connsiteY7" fmla="*/ 424357 h 678591"/>
                  <a:gd name="connsiteX8" fmla="*/ 146209 w 723801"/>
                  <a:gd name="connsiteY8" fmla="*/ 644603 h 678591"/>
                  <a:gd name="connsiteX9" fmla="*/ 261994 w 723801"/>
                  <a:gd name="connsiteY9" fmla="*/ 652823 h 67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801" h="678591">
                    <a:moveTo>
                      <a:pt x="261994" y="652823"/>
                    </a:moveTo>
                    <a:lnTo>
                      <a:pt x="707298" y="117099"/>
                    </a:lnTo>
                    <a:cubicBezTo>
                      <a:pt x="732520" y="86753"/>
                      <a:pt x="728367" y="41718"/>
                      <a:pt x="698020" y="16496"/>
                    </a:cubicBezTo>
                    <a:cubicBezTo>
                      <a:pt x="667693" y="-8716"/>
                      <a:pt x="622640" y="-4564"/>
                      <a:pt x="597417" y="25774"/>
                    </a:cubicBezTo>
                    <a:lnTo>
                      <a:pt x="215713" y="484983"/>
                    </a:lnTo>
                    <a:lnTo>
                      <a:pt x="132283" y="349462"/>
                    </a:lnTo>
                    <a:cubicBezTo>
                      <a:pt x="111604" y="315867"/>
                      <a:pt x="67608" y="305380"/>
                      <a:pt x="33995" y="326078"/>
                    </a:cubicBezTo>
                    <a:cubicBezTo>
                      <a:pt x="400" y="346766"/>
                      <a:pt x="-10068" y="390771"/>
                      <a:pt x="10611" y="424357"/>
                    </a:cubicBezTo>
                    <a:lnTo>
                      <a:pt x="146209" y="644603"/>
                    </a:lnTo>
                    <a:cubicBezTo>
                      <a:pt x="171850" y="686227"/>
                      <a:pt x="230772" y="690390"/>
                      <a:pt x="261994" y="6528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4D7AEB3-2062-44EB-BB48-89CF36F58C09}"/>
                  </a:ext>
                </a:extLst>
              </p:cNvPr>
              <p:cNvSpPr/>
              <p:nvPr/>
            </p:nvSpPr>
            <p:spPr>
              <a:xfrm>
                <a:off x="4759540" y="3366494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7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7"/>
                    </a:lnTo>
                    <a:lnTo>
                      <a:pt x="132271" y="349465"/>
                    </a:lnTo>
                    <a:cubicBezTo>
                      <a:pt x="111592" y="315870"/>
                      <a:pt x="67597" y="305383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2654A16-5819-49D5-94B6-F541F9FD7410}"/>
                  </a:ext>
                </a:extLst>
              </p:cNvPr>
              <p:cNvSpPr/>
              <p:nvPr/>
            </p:nvSpPr>
            <p:spPr>
              <a:xfrm>
                <a:off x="4759540" y="4315823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6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6"/>
                    </a:lnTo>
                    <a:lnTo>
                      <a:pt x="132271" y="349465"/>
                    </a:lnTo>
                    <a:cubicBezTo>
                      <a:pt x="111592" y="315870"/>
                      <a:pt x="67597" y="305392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8C7B5C8-FC35-46C6-881E-4CA387BBA1C0}"/>
                  </a:ext>
                </a:extLst>
              </p:cNvPr>
              <p:cNvSpPr/>
              <p:nvPr/>
            </p:nvSpPr>
            <p:spPr>
              <a:xfrm>
                <a:off x="4191000" y="2412768"/>
                <a:ext cx="3810000" cy="3454631"/>
              </a:xfrm>
              <a:custGeom>
                <a:avLst/>
                <a:gdLst>
                  <a:gd name="connsiteX0" fmla="*/ 3738563 w 3810000"/>
                  <a:gd name="connsiteY0" fmla="*/ 2610764 h 3454631"/>
                  <a:gd name="connsiteX1" fmla="*/ 3667125 w 3810000"/>
                  <a:gd name="connsiteY1" fmla="*/ 2682202 h 3454631"/>
                  <a:gd name="connsiteX2" fmla="*/ 3667125 w 3810000"/>
                  <a:gd name="connsiteY2" fmla="*/ 3202219 h 3454631"/>
                  <a:gd name="connsiteX3" fmla="*/ 3557588 w 3810000"/>
                  <a:gd name="connsiteY3" fmla="*/ 3311757 h 3454631"/>
                  <a:gd name="connsiteX4" fmla="*/ 252413 w 3810000"/>
                  <a:gd name="connsiteY4" fmla="*/ 3311757 h 3454631"/>
                  <a:gd name="connsiteX5" fmla="*/ 142875 w 3810000"/>
                  <a:gd name="connsiteY5" fmla="*/ 3202219 h 3454631"/>
                  <a:gd name="connsiteX6" fmla="*/ 142875 w 3810000"/>
                  <a:gd name="connsiteY6" fmla="*/ 71438 h 3454631"/>
                  <a:gd name="connsiteX7" fmla="*/ 71438 w 3810000"/>
                  <a:gd name="connsiteY7" fmla="*/ 0 h 3454631"/>
                  <a:gd name="connsiteX8" fmla="*/ 0 w 3810000"/>
                  <a:gd name="connsiteY8" fmla="*/ 71438 h 3454631"/>
                  <a:gd name="connsiteX9" fmla="*/ 0 w 3810000"/>
                  <a:gd name="connsiteY9" fmla="*/ 3202219 h 3454631"/>
                  <a:gd name="connsiteX10" fmla="*/ 252413 w 3810000"/>
                  <a:gd name="connsiteY10" fmla="*/ 3454632 h 3454631"/>
                  <a:gd name="connsiteX11" fmla="*/ 3557588 w 3810000"/>
                  <a:gd name="connsiteY11" fmla="*/ 3454632 h 3454631"/>
                  <a:gd name="connsiteX12" fmla="*/ 3810000 w 3810000"/>
                  <a:gd name="connsiteY12" fmla="*/ 3202219 h 3454631"/>
                  <a:gd name="connsiteX13" fmla="*/ 3810000 w 3810000"/>
                  <a:gd name="connsiteY13" fmla="*/ 2682202 h 3454631"/>
                  <a:gd name="connsiteX14" fmla="*/ 3738563 w 3810000"/>
                  <a:gd name="connsiteY14" fmla="*/ 2610764 h 345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000" h="3454631">
                    <a:moveTo>
                      <a:pt x="3738563" y="2610764"/>
                    </a:moveTo>
                    <a:cubicBezTo>
                      <a:pt x="3699110" y="2610764"/>
                      <a:pt x="3667125" y="2642740"/>
                      <a:pt x="3667125" y="2682202"/>
                    </a:cubicBezTo>
                    <a:lnTo>
                      <a:pt x="3667125" y="3202219"/>
                    </a:lnTo>
                    <a:cubicBezTo>
                      <a:pt x="3667125" y="3262617"/>
                      <a:pt x="3617986" y="3311757"/>
                      <a:pt x="3557588" y="3311757"/>
                    </a:cubicBezTo>
                    <a:lnTo>
                      <a:pt x="252413" y="3311757"/>
                    </a:lnTo>
                    <a:cubicBezTo>
                      <a:pt x="192014" y="3311757"/>
                      <a:pt x="142875" y="3262617"/>
                      <a:pt x="142875" y="3202219"/>
                    </a:cubicBezTo>
                    <a:lnTo>
                      <a:pt x="142875" y="71438"/>
                    </a:lnTo>
                    <a:cubicBezTo>
                      <a:pt x="142875" y="31975"/>
                      <a:pt x="110890" y="0"/>
                      <a:pt x="71438" y="0"/>
                    </a:cubicBezTo>
                    <a:cubicBezTo>
                      <a:pt x="31985" y="0"/>
                      <a:pt x="0" y="31975"/>
                      <a:pt x="0" y="71438"/>
                    </a:cubicBezTo>
                    <a:lnTo>
                      <a:pt x="0" y="3202219"/>
                    </a:lnTo>
                    <a:cubicBezTo>
                      <a:pt x="0" y="3341399"/>
                      <a:pt x="113233" y="3454632"/>
                      <a:pt x="252413" y="3454632"/>
                    </a:cubicBezTo>
                    <a:lnTo>
                      <a:pt x="3557588" y="3454632"/>
                    </a:lnTo>
                    <a:cubicBezTo>
                      <a:pt x="3696767" y="3454632"/>
                      <a:pt x="3810000" y="3341399"/>
                      <a:pt x="3810000" y="3202219"/>
                    </a:cubicBezTo>
                    <a:lnTo>
                      <a:pt x="3810000" y="2682202"/>
                    </a:lnTo>
                    <a:cubicBezTo>
                      <a:pt x="3810000" y="2642749"/>
                      <a:pt x="3778015" y="2610764"/>
                      <a:pt x="3738563" y="2610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E9277CC-AAA3-4407-95C6-FFA8EF553214}"/>
                  </a:ext>
                </a:extLst>
              </p:cNvPr>
              <p:cNvSpPr/>
              <p:nvPr/>
            </p:nvSpPr>
            <p:spPr>
              <a:xfrm>
                <a:off x="4191000" y="990600"/>
                <a:ext cx="3810000" cy="3842432"/>
              </a:xfrm>
              <a:custGeom>
                <a:avLst/>
                <a:gdLst>
                  <a:gd name="connsiteX0" fmla="*/ 3557588 w 3810000"/>
                  <a:gd name="connsiteY0" fmla="*/ 550459 h 3842432"/>
                  <a:gd name="connsiteX1" fmla="*/ 3208135 w 3810000"/>
                  <a:gd name="connsiteY1" fmla="*/ 550459 h 3842432"/>
                  <a:gd name="connsiteX2" fmla="*/ 3208135 w 3810000"/>
                  <a:gd name="connsiteY2" fmla="*/ 255270 h 3842432"/>
                  <a:gd name="connsiteX3" fmla="*/ 2952864 w 3810000"/>
                  <a:gd name="connsiteY3" fmla="*/ 0 h 3842432"/>
                  <a:gd name="connsiteX4" fmla="*/ 2697594 w 3810000"/>
                  <a:gd name="connsiteY4" fmla="*/ 255270 h 3842432"/>
                  <a:gd name="connsiteX5" fmla="*/ 2697594 w 3810000"/>
                  <a:gd name="connsiteY5" fmla="*/ 550459 h 3842432"/>
                  <a:gd name="connsiteX6" fmla="*/ 2160270 w 3810000"/>
                  <a:gd name="connsiteY6" fmla="*/ 550459 h 3842432"/>
                  <a:gd name="connsiteX7" fmla="*/ 2160270 w 3810000"/>
                  <a:gd name="connsiteY7" fmla="*/ 255270 h 3842432"/>
                  <a:gd name="connsiteX8" fmla="*/ 1905000 w 3810000"/>
                  <a:gd name="connsiteY8" fmla="*/ 0 h 3842432"/>
                  <a:gd name="connsiteX9" fmla="*/ 1649730 w 3810000"/>
                  <a:gd name="connsiteY9" fmla="*/ 255270 h 3842432"/>
                  <a:gd name="connsiteX10" fmla="*/ 1649730 w 3810000"/>
                  <a:gd name="connsiteY10" fmla="*/ 550459 h 3842432"/>
                  <a:gd name="connsiteX11" fmla="*/ 1112396 w 3810000"/>
                  <a:gd name="connsiteY11" fmla="*/ 550459 h 3842432"/>
                  <a:gd name="connsiteX12" fmla="*/ 1112396 w 3810000"/>
                  <a:gd name="connsiteY12" fmla="*/ 255270 h 3842432"/>
                  <a:gd name="connsiteX13" fmla="*/ 857126 w 3810000"/>
                  <a:gd name="connsiteY13" fmla="*/ 0 h 3842432"/>
                  <a:gd name="connsiteX14" fmla="*/ 601856 w 3810000"/>
                  <a:gd name="connsiteY14" fmla="*/ 255270 h 3842432"/>
                  <a:gd name="connsiteX15" fmla="*/ 601856 w 3810000"/>
                  <a:gd name="connsiteY15" fmla="*/ 550459 h 3842432"/>
                  <a:gd name="connsiteX16" fmla="*/ 252413 w 3810000"/>
                  <a:gd name="connsiteY16" fmla="*/ 550459 h 3842432"/>
                  <a:gd name="connsiteX17" fmla="*/ 0 w 3810000"/>
                  <a:gd name="connsiteY17" fmla="*/ 802872 h 3842432"/>
                  <a:gd name="connsiteX18" fmla="*/ 0 w 3810000"/>
                  <a:gd name="connsiteY18" fmla="*/ 1160231 h 3842432"/>
                  <a:gd name="connsiteX19" fmla="*/ 71438 w 3810000"/>
                  <a:gd name="connsiteY19" fmla="*/ 1231668 h 3842432"/>
                  <a:gd name="connsiteX20" fmla="*/ 142875 w 3810000"/>
                  <a:gd name="connsiteY20" fmla="*/ 1160231 h 3842432"/>
                  <a:gd name="connsiteX21" fmla="*/ 142875 w 3810000"/>
                  <a:gd name="connsiteY21" fmla="*/ 802872 h 3842432"/>
                  <a:gd name="connsiteX22" fmla="*/ 252413 w 3810000"/>
                  <a:gd name="connsiteY22" fmla="*/ 693334 h 3842432"/>
                  <a:gd name="connsiteX23" fmla="*/ 601856 w 3810000"/>
                  <a:gd name="connsiteY23" fmla="*/ 693334 h 3842432"/>
                  <a:gd name="connsiteX24" fmla="*/ 601856 w 3810000"/>
                  <a:gd name="connsiteY24" fmla="*/ 806768 h 3842432"/>
                  <a:gd name="connsiteX25" fmla="*/ 857126 w 3810000"/>
                  <a:gd name="connsiteY25" fmla="*/ 1062038 h 3842432"/>
                  <a:gd name="connsiteX26" fmla="*/ 1112396 w 3810000"/>
                  <a:gd name="connsiteY26" fmla="*/ 806768 h 3842432"/>
                  <a:gd name="connsiteX27" fmla="*/ 1112396 w 3810000"/>
                  <a:gd name="connsiteY27" fmla="*/ 693334 h 3842432"/>
                  <a:gd name="connsiteX28" fmla="*/ 1649730 w 3810000"/>
                  <a:gd name="connsiteY28" fmla="*/ 693334 h 3842432"/>
                  <a:gd name="connsiteX29" fmla="*/ 1649730 w 3810000"/>
                  <a:gd name="connsiteY29" fmla="*/ 806768 h 3842432"/>
                  <a:gd name="connsiteX30" fmla="*/ 1905000 w 3810000"/>
                  <a:gd name="connsiteY30" fmla="*/ 1062038 h 3842432"/>
                  <a:gd name="connsiteX31" fmla="*/ 2160270 w 3810000"/>
                  <a:gd name="connsiteY31" fmla="*/ 806768 h 3842432"/>
                  <a:gd name="connsiteX32" fmla="*/ 2160270 w 3810000"/>
                  <a:gd name="connsiteY32" fmla="*/ 693334 h 3842432"/>
                  <a:gd name="connsiteX33" fmla="*/ 2697604 w 3810000"/>
                  <a:gd name="connsiteY33" fmla="*/ 693334 h 3842432"/>
                  <a:gd name="connsiteX34" fmla="*/ 2697604 w 3810000"/>
                  <a:gd name="connsiteY34" fmla="*/ 806768 h 3842432"/>
                  <a:gd name="connsiteX35" fmla="*/ 2952874 w 3810000"/>
                  <a:gd name="connsiteY35" fmla="*/ 1062038 h 3842432"/>
                  <a:gd name="connsiteX36" fmla="*/ 3208144 w 3810000"/>
                  <a:gd name="connsiteY36" fmla="*/ 806768 h 3842432"/>
                  <a:gd name="connsiteX37" fmla="*/ 3208144 w 3810000"/>
                  <a:gd name="connsiteY37" fmla="*/ 693334 h 3842432"/>
                  <a:gd name="connsiteX38" fmla="*/ 3557588 w 3810000"/>
                  <a:gd name="connsiteY38" fmla="*/ 693334 h 3842432"/>
                  <a:gd name="connsiteX39" fmla="*/ 3667125 w 3810000"/>
                  <a:gd name="connsiteY39" fmla="*/ 802872 h 3842432"/>
                  <a:gd name="connsiteX40" fmla="*/ 3667125 w 3810000"/>
                  <a:gd name="connsiteY40" fmla="*/ 3770995 h 3842432"/>
                  <a:gd name="connsiteX41" fmla="*/ 3738563 w 3810000"/>
                  <a:gd name="connsiteY41" fmla="*/ 3842433 h 3842432"/>
                  <a:gd name="connsiteX42" fmla="*/ 3810000 w 3810000"/>
                  <a:gd name="connsiteY42" fmla="*/ 3770995 h 3842432"/>
                  <a:gd name="connsiteX43" fmla="*/ 3810000 w 3810000"/>
                  <a:gd name="connsiteY43" fmla="*/ 802872 h 3842432"/>
                  <a:gd name="connsiteX44" fmla="*/ 3557588 w 3810000"/>
                  <a:gd name="connsiteY44" fmla="*/ 550459 h 3842432"/>
                  <a:gd name="connsiteX45" fmla="*/ 969531 w 3810000"/>
                  <a:gd name="connsiteY45" fmla="*/ 806768 h 3842432"/>
                  <a:gd name="connsiteX46" fmla="*/ 857136 w 3810000"/>
                  <a:gd name="connsiteY46" fmla="*/ 919163 h 3842432"/>
                  <a:gd name="connsiteX47" fmla="*/ 744741 w 3810000"/>
                  <a:gd name="connsiteY47" fmla="*/ 806768 h 3842432"/>
                  <a:gd name="connsiteX48" fmla="*/ 744741 w 3810000"/>
                  <a:gd name="connsiteY48" fmla="*/ 255270 h 3842432"/>
                  <a:gd name="connsiteX49" fmla="*/ 857136 w 3810000"/>
                  <a:gd name="connsiteY49" fmla="*/ 142875 h 3842432"/>
                  <a:gd name="connsiteX50" fmla="*/ 969531 w 3810000"/>
                  <a:gd name="connsiteY50" fmla="*/ 255270 h 3842432"/>
                  <a:gd name="connsiteX51" fmla="*/ 2017395 w 3810000"/>
                  <a:gd name="connsiteY51" fmla="*/ 806768 h 3842432"/>
                  <a:gd name="connsiteX52" fmla="*/ 1905000 w 3810000"/>
                  <a:gd name="connsiteY52" fmla="*/ 919163 h 3842432"/>
                  <a:gd name="connsiteX53" fmla="*/ 1792605 w 3810000"/>
                  <a:gd name="connsiteY53" fmla="*/ 806768 h 3842432"/>
                  <a:gd name="connsiteX54" fmla="*/ 1792605 w 3810000"/>
                  <a:gd name="connsiteY54" fmla="*/ 255270 h 3842432"/>
                  <a:gd name="connsiteX55" fmla="*/ 1905000 w 3810000"/>
                  <a:gd name="connsiteY55" fmla="*/ 142875 h 3842432"/>
                  <a:gd name="connsiteX56" fmla="*/ 2017395 w 3810000"/>
                  <a:gd name="connsiteY56" fmla="*/ 255270 h 3842432"/>
                  <a:gd name="connsiteX57" fmla="*/ 3065269 w 3810000"/>
                  <a:gd name="connsiteY57" fmla="*/ 806768 h 3842432"/>
                  <a:gd name="connsiteX58" fmla="*/ 2952874 w 3810000"/>
                  <a:gd name="connsiteY58" fmla="*/ 919163 h 3842432"/>
                  <a:gd name="connsiteX59" fmla="*/ 2840479 w 3810000"/>
                  <a:gd name="connsiteY59" fmla="*/ 806768 h 3842432"/>
                  <a:gd name="connsiteX60" fmla="*/ 2840479 w 3810000"/>
                  <a:gd name="connsiteY60" fmla="*/ 255270 h 3842432"/>
                  <a:gd name="connsiteX61" fmla="*/ 2952874 w 3810000"/>
                  <a:gd name="connsiteY61" fmla="*/ 142875 h 3842432"/>
                  <a:gd name="connsiteX62" fmla="*/ 3065269 w 3810000"/>
                  <a:gd name="connsiteY62" fmla="*/ 255270 h 384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810000" h="3842432">
                    <a:moveTo>
                      <a:pt x="3557588" y="550459"/>
                    </a:moveTo>
                    <a:lnTo>
                      <a:pt x="3208135" y="550459"/>
                    </a:lnTo>
                    <a:lnTo>
                      <a:pt x="3208135" y="255270"/>
                    </a:lnTo>
                    <a:cubicBezTo>
                      <a:pt x="3208135" y="114519"/>
                      <a:pt x="3093625" y="0"/>
                      <a:pt x="2952864" y="0"/>
                    </a:cubicBezTo>
                    <a:cubicBezTo>
                      <a:pt x="2812104" y="0"/>
                      <a:pt x="2697594" y="114510"/>
                      <a:pt x="2697594" y="255270"/>
                    </a:cubicBezTo>
                    <a:lnTo>
                      <a:pt x="2697594" y="550459"/>
                    </a:lnTo>
                    <a:lnTo>
                      <a:pt x="2160270" y="550459"/>
                    </a:lnTo>
                    <a:lnTo>
                      <a:pt x="2160270" y="255270"/>
                    </a:lnTo>
                    <a:cubicBezTo>
                      <a:pt x="2160270" y="114510"/>
                      <a:pt x="2045751" y="0"/>
                      <a:pt x="1905000" y="0"/>
                    </a:cubicBezTo>
                    <a:cubicBezTo>
                      <a:pt x="1764249" y="0"/>
                      <a:pt x="1649730" y="114510"/>
                      <a:pt x="1649730" y="255270"/>
                    </a:cubicBezTo>
                    <a:lnTo>
                      <a:pt x="1649730" y="550459"/>
                    </a:lnTo>
                    <a:lnTo>
                      <a:pt x="1112396" y="550459"/>
                    </a:lnTo>
                    <a:lnTo>
                      <a:pt x="1112396" y="255270"/>
                    </a:lnTo>
                    <a:cubicBezTo>
                      <a:pt x="1112396" y="114519"/>
                      <a:pt x="997887" y="0"/>
                      <a:pt x="857126" y="0"/>
                    </a:cubicBezTo>
                    <a:cubicBezTo>
                      <a:pt x="716375" y="0"/>
                      <a:pt x="601856" y="114510"/>
                      <a:pt x="601856" y="255270"/>
                    </a:cubicBezTo>
                    <a:lnTo>
                      <a:pt x="601856" y="550459"/>
                    </a:lnTo>
                    <a:lnTo>
                      <a:pt x="252413" y="550459"/>
                    </a:lnTo>
                    <a:cubicBezTo>
                      <a:pt x="113233" y="550459"/>
                      <a:pt x="0" y="663693"/>
                      <a:pt x="0" y="802872"/>
                    </a:cubicBezTo>
                    <a:lnTo>
                      <a:pt x="0" y="1160231"/>
                    </a:lnTo>
                    <a:cubicBezTo>
                      <a:pt x="0" y="1199693"/>
                      <a:pt x="31985" y="1231668"/>
                      <a:pt x="71438" y="1231668"/>
                    </a:cubicBezTo>
                    <a:cubicBezTo>
                      <a:pt x="110890" y="1231668"/>
                      <a:pt x="142875" y="1199693"/>
                      <a:pt x="142875" y="1160231"/>
                    </a:cubicBezTo>
                    <a:lnTo>
                      <a:pt x="142875" y="802872"/>
                    </a:lnTo>
                    <a:cubicBezTo>
                      <a:pt x="142875" y="742474"/>
                      <a:pt x="192014" y="693334"/>
                      <a:pt x="252413" y="693334"/>
                    </a:cubicBezTo>
                    <a:lnTo>
                      <a:pt x="601856" y="693334"/>
                    </a:lnTo>
                    <a:lnTo>
                      <a:pt x="601856" y="806768"/>
                    </a:lnTo>
                    <a:cubicBezTo>
                      <a:pt x="601856" y="947518"/>
                      <a:pt x="716366" y="1062038"/>
                      <a:pt x="857126" y="1062038"/>
                    </a:cubicBezTo>
                    <a:cubicBezTo>
                      <a:pt x="997887" y="1062038"/>
                      <a:pt x="1112396" y="947528"/>
                      <a:pt x="1112396" y="806768"/>
                    </a:cubicBezTo>
                    <a:lnTo>
                      <a:pt x="1112396" y="693334"/>
                    </a:lnTo>
                    <a:lnTo>
                      <a:pt x="1649730" y="693334"/>
                    </a:lnTo>
                    <a:lnTo>
                      <a:pt x="1649730" y="806768"/>
                    </a:lnTo>
                    <a:cubicBezTo>
                      <a:pt x="1649730" y="947518"/>
                      <a:pt x="1764240" y="1062038"/>
                      <a:pt x="1905000" y="1062038"/>
                    </a:cubicBezTo>
                    <a:cubicBezTo>
                      <a:pt x="2045761" y="1062038"/>
                      <a:pt x="2160270" y="947528"/>
                      <a:pt x="2160270" y="806768"/>
                    </a:cubicBezTo>
                    <a:lnTo>
                      <a:pt x="2160270" y="693334"/>
                    </a:lnTo>
                    <a:lnTo>
                      <a:pt x="2697604" y="693334"/>
                    </a:lnTo>
                    <a:lnTo>
                      <a:pt x="2697604" y="806768"/>
                    </a:lnTo>
                    <a:cubicBezTo>
                      <a:pt x="2697604" y="947518"/>
                      <a:pt x="2812113" y="1062038"/>
                      <a:pt x="2952874" y="1062038"/>
                    </a:cubicBezTo>
                    <a:cubicBezTo>
                      <a:pt x="3093625" y="1062038"/>
                      <a:pt x="3208144" y="947528"/>
                      <a:pt x="3208144" y="806768"/>
                    </a:cubicBezTo>
                    <a:lnTo>
                      <a:pt x="3208144" y="693334"/>
                    </a:lnTo>
                    <a:lnTo>
                      <a:pt x="3557588" y="693334"/>
                    </a:lnTo>
                    <a:cubicBezTo>
                      <a:pt x="3617986" y="693334"/>
                      <a:pt x="3667125" y="742474"/>
                      <a:pt x="3667125" y="802872"/>
                    </a:cubicBezTo>
                    <a:lnTo>
                      <a:pt x="3667125" y="3770995"/>
                    </a:lnTo>
                    <a:cubicBezTo>
                      <a:pt x="3667125" y="3810457"/>
                      <a:pt x="3699110" y="3842433"/>
                      <a:pt x="3738563" y="3842433"/>
                    </a:cubicBezTo>
                    <a:cubicBezTo>
                      <a:pt x="3778015" y="3842433"/>
                      <a:pt x="3810000" y="3810457"/>
                      <a:pt x="3810000" y="3770995"/>
                    </a:cubicBezTo>
                    <a:lnTo>
                      <a:pt x="3810000" y="802872"/>
                    </a:lnTo>
                    <a:cubicBezTo>
                      <a:pt x="3810000" y="663693"/>
                      <a:pt x="3696767" y="550459"/>
                      <a:pt x="3557588" y="550459"/>
                    </a:cubicBezTo>
                    <a:close/>
                    <a:moveTo>
                      <a:pt x="969531" y="806768"/>
                    </a:moveTo>
                    <a:cubicBezTo>
                      <a:pt x="969531" y="868747"/>
                      <a:pt x="919115" y="919163"/>
                      <a:pt x="857136" y="919163"/>
                    </a:cubicBezTo>
                    <a:cubicBezTo>
                      <a:pt x="795166" y="919163"/>
                      <a:pt x="744741" y="868747"/>
                      <a:pt x="744741" y="806768"/>
                    </a:cubicBezTo>
                    <a:cubicBezTo>
                      <a:pt x="744741" y="654491"/>
                      <a:pt x="744741" y="302933"/>
                      <a:pt x="744741" y="255270"/>
                    </a:cubicBezTo>
                    <a:cubicBezTo>
                      <a:pt x="744741" y="193291"/>
                      <a:pt x="795157" y="142875"/>
                      <a:pt x="857136" y="142875"/>
                    </a:cubicBezTo>
                    <a:cubicBezTo>
                      <a:pt x="919115" y="142875"/>
                      <a:pt x="969531" y="193291"/>
                      <a:pt x="969531" y="255270"/>
                    </a:cubicBezTo>
                    <a:close/>
                    <a:moveTo>
                      <a:pt x="2017395" y="806768"/>
                    </a:moveTo>
                    <a:cubicBezTo>
                      <a:pt x="2017395" y="868747"/>
                      <a:pt x="1966979" y="919163"/>
                      <a:pt x="1905000" y="919163"/>
                    </a:cubicBezTo>
                    <a:cubicBezTo>
                      <a:pt x="1843021" y="919163"/>
                      <a:pt x="1792605" y="868747"/>
                      <a:pt x="1792605" y="806768"/>
                    </a:cubicBezTo>
                    <a:cubicBezTo>
                      <a:pt x="1792605" y="654491"/>
                      <a:pt x="1792605" y="302933"/>
                      <a:pt x="1792605" y="255270"/>
                    </a:cubicBezTo>
                    <a:cubicBezTo>
                      <a:pt x="1792605" y="193291"/>
                      <a:pt x="1843021" y="142875"/>
                      <a:pt x="1905000" y="142875"/>
                    </a:cubicBezTo>
                    <a:cubicBezTo>
                      <a:pt x="1966979" y="142875"/>
                      <a:pt x="2017395" y="193291"/>
                      <a:pt x="2017395" y="255270"/>
                    </a:cubicBezTo>
                    <a:close/>
                    <a:moveTo>
                      <a:pt x="3065269" y="806768"/>
                    </a:moveTo>
                    <a:cubicBezTo>
                      <a:pt x="3065269" y="868747"/>
                      <a:pt x="3014853" y="919163"/>
                      <a:pt x="2952874" y="919163"/>
                    </a:cubicBezTo>
                    <a:cubicBezTo>
                      <a:pt x="2890895" y="919163"/>
                      <a:pt x="2840479" y="868747"/>
                      <a:pt x="2840479" y="806768"/>
                    </a:cubicBezTo>
                    <a:cubicBezTo>
                      <a:pt x="2840479" y="654491"/>
                      <a:pt x="2840479" y="302933"/>
                      <a:pt x="2840479" y="255270"/>
                    </a:cubicBezTo>
                    <a:cubicBezTo>
                      <a:pt x="2840479" y="193291"/>
                      <a:pt x="2890895" y="142875"/>
                      <a:pt x="2952874" y="142875"/>
                    </a:cubicBezTo>
                    <a:cubicBezTo>
                      <a:pt x="3014844" y="142875"/>
                      <a:pt x="3065269" y="193291"/>
                      <a:pt x="3065269" y="2552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12F3200-64FB-4337-B664-557653EBEE5F}"/>
                  </a:ext>
                </a:extLst>
              </p:cNvPr>
              <p:cNvSpPr/>
              <p:nvPr/>
            </p:nvSpPr>
            <p:spPr>
              <a:xfrm>
                <a:off x="5545826" y="2687793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3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3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9B647A0-962A-47E8-9F15-1680AF6B6125}"/>
                  </a:ext>
                </a:extLst>
              </p:cNvPr>
              <p:cNvSpPr/>
              <p:nvPr/>
            </p:nvSpPr>
            <p:spPr>
              <a:xfrm>
                <a:off x="5545826" y="3632796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AF9DBDA-64E6-4B00-852A-A401B72BE25C}"/>
                  </a:ext>
                </a:extLst>
              </p:cNvPr>
              <p:cNvSpPr/>
              <p:nvPr/>
            </p:nvSpPr>
            <p:spPr>
              <a:xfrm>
                <a:off x="5545826" y="4577791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72" name="Graphic 11">
              <a:extLst>
                <a:ext uri="{FF2B5EF4-FFF2-40B4-BE49-F238E27FC236}">
                  <a16:creationId xmlns:a16="http://schemas.microsoft.com/office/drawing/2014/main" id="{3875172E-9F70-4695-86E3-28DACD8FF235}"/>
                </a:ext>
              </a:extLst>
            </p:cNvPr>
            <p:cNvGrpSpPr/>
            <p:nvPr/>
          </p:nvGrpSpPr>
          <p:grpSpPr>
            <a:xfrm>
              <a:off x="8644921" y="4111210"/>
              <a:ext cx="293904" cy="303135"/>
              <a:chOff x="3731866" y="990589"/>
              <a:chExt cx="4728264" cy="4876772"/>
            </a:xfrm>
            <a:solidFill>
              <a:srgbClr val="061C33"/>
            </a:solidFill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86BA07E0-B4D7-436B-A17B-47A7A95FD635}"/>
                  </a:ext>
                </a:extLst>
              </p:cNvPr>
              <p:cNvSpPr/>
              <p:nvPr/>
            </p:nvSpPr>
            <p:spPr>
              <a:xfrm>
                <a:off x="3731866" y="990589"/>
                <a:ext cx="4728264" cy="4876772"/>
              </a:xfrm>
              <a:custGeom>
                <a:avLst/>
                <a:gdLst>
                  <a:gd name="connsiteX0" fmla="*/ 4675537 w 4728264"/>
                  <a:gd name="connsiteY0" fmla="*/ 3490580 h 4876772"/>
                  <a:gd name="connsiteX1" fmla="*/ 4262609 w 4728264"/>
                  <a:gd name="connsiteY1" fmla="*/ 3403131 h 4876772"/>
                  <a:gd name="connsiteX2" fmla="*/ 4173760 w 4728264"/>
                  <a:gd name="connsiteY2" fmla="*/ 3442250 h 4876772"/>
                  <a:gd name="connsiteX3" fmla="*/ 4261495 w 4728264"/>
                  <a:gd name="connsiteY3" fmla="*/ 2496351 h 4876772"/>
                  <a:gd name="connsiteX4" fmla="*/ 3686489 w 4728264"/>
                  <a:gd name="connsiteY4" fmla="*/ 1456564 h 4876772"/>
                  <a:gd name="connsiteX5" fmla="*/ 3585572 w 4728264"/>
                  <a:gd name="connsiteY5" fmla="*/ 1452182 h 4876772"/>
                  <a:gd name="connsiteX6" fmla="*/ 3581191 w 4728264"/>
                  <a:gd name="connsiteY6" fmla="*/ 1553100 h 4876772"/>
                  <a:gd name="connsiteX7" fmla="*/ 4122039 w 4728264"/>
                  <a:gd name="connsiteY7" fmla="*/ 2527278 h 4876772"/>
                  <a:gd name="connsiteX8" fmla="*/ 3954390 w 4728264"/>
                  <a:gd name="connsiteY8" fmla="*/ 3538834 h 4876772"/>
                  <a:gd name="connsiteX9" fmla="*/ 3065307 w 4728264"/>
                  <a:gd name="connsiteY9" fmla="*/ 3930302 h 4876772"/>
                  <a:gd name="connsiteX10" fmla="*/ 3066041 w 4728264"/>
                  <a:gd name="connsiteY10" fmla="*/ 3829889 h 4876772"/>
                  <a:gd name="connsiteX11" fmla="*/ 3065688 w 4728264"/>
                  <a:gd name="connsiteY11" fmla="*/ 3822298 h 4876772"/>
                  <a:gd name="connsiteX12" fmla="*/ 2682059 w 4728264"/>
                  <a:gd name="connsiteY12" fmla="*/ 3422438 h 4876772"/>
                  <a:gd name="connsiteX13" fmla="*/ 2680221 w 4728264"/>
                  <a:gd name="connsiteY13" fmla="*/ 3422200 h 4876772"/>
                  <a:gd name="connsiteX14" fmla="*/ 1890017 w 4728264"/>
                  <a:gd name="connsiteY14" fmla="*/ 3331217 h 4876772"/>
                  <a:gd name="connsiteX15" fmla="*/ 1096385 w 4728264"/>
                  <a:gd name="connsiteY15" fmla="*/ 3002043 h 4876772"/>
                  <a:gd name="connsiteX16" fmla="*/ 1209732 w 4728264"/>
                  <a:gd name="connsiteY16" fmla="*/ 2246367 h 4876772"/>
                  <a:gd name="connsiteX17" fmla="*/ 2096548 w 4728264"/>
                  <a:gd name="connsiteY17" fmla="*/ 1153745 h 4876772"/>
                  <a:gd name="connsiteX18" fmla="*/ 3118123 w 4728264"/>
                  <a:gd name="connsiteY18" fmla="*/ 1135181 h 4876772"/>
                  <a:gd name="connsiteX19" fmla="*/ 3348123 w 4728264"/>
                  <a:gd name="connsiteY19" fmla="*/ 1323985 h 4876772"/>
                  <a:gd name="connsiteX20" fmla="*/ 3395615 w 4728264"/>
                  <a:gd name="connsiteY20" fmla="*/ 1342083 h 4876772"/>
                  <a:gd name="connsiteX21" fmla="*/ 3448965 w 4728264"/>
                  <a:gd name="connsiteY21" fmla="*/ 1318175 h 4876772"/>
                  <a:gd name="connsiteX22" fmla="*/ 3443145 w 4728264"/>
                  <a:gd name="connsiteY22" fmla="*/ 1217334 h 4876772"/>
                  <a:gd name="connsiteX23" fmla="*/ 3190589 w 4728264"/>
                  <a:gd name="connsiteY23" fmla="*/ 1010841 h 4876772"/>
                  <a:gd name="connsiteX24" fmla="*/ 3105302 w 4728264"/>
                  <a:gd name="connsiteY24" fmla="*/ 757467 h 4876772"/>
                  <a:gd name="connsiteX25" fmla="*/ 3304137 w 4728264"/>
                  <a:gd name="connsiteY25" fmla="*/ 79925 h 4876772"/>
                  <a:gd name="connsiteX26" fmla="*/ 3132868 w 4728264"/>
                  <a:gd name="connsiteY26" fmla="*/ 53541 h 4876772"/>
                  <a:gd name="connsiteX27" fmla="*/ 2995870 w 4728264"/>
                  <a:gd name="connsiteY27" fmla="*/ 48645 h 4876772"/>
                  <a:gd name="connsiteX28" fmla="*/ 2695108 w 4728264"/>
                  <a:gd name="connsiteY28" fmla="*/ 48645 h 4876772"/>
                  <a:gd name="connsiteX29" fmla="*/ 2550795 w 4728264"/>
                  <a:gd name="connsiteY29" fmla="*/ 48645 h 4876772"/>
                  <a:gd name="connsiteX30" fmla="*/ 2250043 w 4728264"/>
                  <a:gd name="connsiteY30" fmla="*/ 48645 h 4876772"/>
                  <a:gd name="connsiteX31" fmla="*/ 2113217 w 4728264"/>
                  <a:gd name="connsiteY31" fmla="*/ 53217 h 4876772"/>
                  <a:gd name="connsiteX32" fmla="*/ 1941681 w 4728264"/>
                  <a:gd name="connsiteY32" fmla="*/ 78734 h 4876772"/>
                  <a:gd name="connsiteX33" fmla="*/ 2121160 w 4728264"/>
                  <a:gd name="connsiteY33" fmla="*/ 734464 h 4876772"/>
                  <a:gd name="connsiteX34" fmla="*/ 2084851 w 4728264"/>
                  <a:gd name="connsiteY34" fmla="*/ 758734 h 4876772"/>
                  <a:gd name="connsiteX35" fmla="*/ 1669494 w 4728264"/>
                  <a:gd name="connsiteY35" fmla="*/ 601733 h 4876772"/>
                  <a:gd name="connsiteX36" fmla="*/ 1314155 w 4728264"/>
                  <a:gd name="connsiteY36" fmla="*/ 517723 h 4876772"/>
                  <a:gd name="connsiteX37" fmla="*/ 1215057 w 4728264"/>
                  <a:gd name="connsiteY37" fmla="*/ 537268 h 4876772"/>
                  <a:gd name="connsiteX38" fmla="*/ 1234602 w 4728264"/>
                  <a:gd name="connsiteY38" fmla="*/ 636366 h 4876772"/>
                  <a:gd name="connsiteX39" fmla="*/ 1685344 w 4728264"/>
                  <a:gd name="connsiteY39" fmla="*/ 743694 h 4876772"/>
                  <a:gd name="connsiteX40" fmla="*/ 2004327 w 4728264"/>
                  <a:gd name="connsiteY40" fmla="*/ 883216 h 4876772"/>
                  <a:gd name="connsiteX41" fmla="*/ 2001888 w 4728264"/>
                  <a:gd name="connsiteY41" fmla="*/ 892398 h 4876772"/>
                  <a:gd name="connsiteX42" fmla="*/ 1775403 w 4728264"/>
                  <a:gd name="connsiteY42" fmla="*/ 917087 h 4876772"/>
                  <a:gd name="connsiteX43" fmla="*/ 1310592 w 4728264"/>
                  <a:gd name="connsiteY43" fmla="*/ 1214686 h 4876772"/>
                  <a:gd name="connsiteX44" fmla="*/ 1336167 w 4728264"/>
                  <a:gd name="connsiteY44" fmla="*/ 1312412 h 4876772"/>
                  <a:gd name="connsiteX45" fmla="*/ 1433884 w 4728264"/>
                  <a:gd name="connsiteY45" fmla="*/ 1286828 h 4876772"/>
                  <a:gd name="connsiteX46" fmla="*/ 2008318 w 4728264"/>
                  <a:gd name="connsiteY46" fmla="*/ 1035311 h 4876772"/>
                  <a:gd name="connsiteX47" fmla="*/ 2010070 w 4728264"/>
                  <a:gd name="connsiteY47" fmla="*/ 1039997 h 4876772"/>
                  <a:gd name="connsiteX48" fmla="*/ 1077268 w 4728264"/>
                  <a:gd name="connsiteY48" fmla="*/ 2192904 h 4876772"/>
                  <a:gd name="connsiteX49" fmla="*/ 949833 w 4728264"/>
                  <a:gd name="connsiteY49" fmla="*/ 2972753 h 4876772"/>
                  <a:gd name="connsiteX50" fmla="*/ 742436 w 4728264"/>
                  <a:gd name="connsiteY50" fmla="*/ 2956704 h 4876772"/>
                  <a:gd name="connsiteX51" fmla="*/ 742436 w 4728264"/>
                  <a:gd name="connsiteY51" fmla="*/ 2913508 h 4876772"/>
                  <a:gd name="connsiteX52" fmla="*/ 535162 w 4728264"/>
                  <a:gd name="connsiteY52" fmla="*/ 2706244 h 4876772"/>
                  <a:gd name="connsiteX53" fmla="*/ 207274 w 4728264"/>
                  <a:gd name="connsiteY53" fmla="*/ 2706244 h 4876772"/>
                  <a:gd name="connsiteX54" fmla="*/ 0 w 4728264"/>
                  <a:gd name="connsiteY54" fmla="*/ 2913508 h 4876772"/>
                  <a:gd name="connsiteX55" fmla="*/ 0 w 4728264"/>
                  <a:gd name="connsiteY55" fmla="*/ 4576992 h 4876772"/>
                  <a:gd name="connsiteX56" fmla="*/ 207274 w 4728264"/>
                  <a:gd name="connsiteY56" fmla="*/ 4784266 h 4876772"/>
                  <a:gd name="connsiteX57" fmla="*/ 535153 w 4728264"/>
                  <a:gd name="connsiteY57" fmla="*/ 4784266 h 4876772"/>
                  <a:gd name="connsiteX58" fmla="*/ 742426 w 4728264"/>
                  <a:gd name="connsiteY58" fmla="*/ 4576992 h 4876772"/>
                  <a:gd name="connsiteX59" fmla="*/ 742426 w 4728264"/>
                  <a:gd name="connsiteY59" fmla="*/ 4556647 h 4876772"/>
                  <a:gd name="connsiteX60" fmla="*/ 1457668 w 4728264"/>
                  <a:gd name="connsiteY60" fmla="*/ 4822861 h 4876772"/>
                  <a:gd name="connsiteX61" fmla="*/ 1757077 w 4728264"/>
                  <a:gd name="connsiteY61" fmla="*/ 4876772 h 4876772"/>
                  <a:gd name="connsiteX62" fmla="*/ 2822791 w 4728264"/>
                  <a:gd name="connsiteY62" fmla="*/ 4876772 h 4876772"/>
                  <a:gd name="connsiteX63" fmla="*/ 3282210 w 4728264"/>
                  <a:gd name="connsiteY63" fmla="*/ 4743470 h 4876772"/>
                  <a:gd name="connsiteX64" fmla="*/ 4625778 w 4728264"/>
                  <a:gd name="connsiteY64" fmla="*/ 3891011 h 4876772"/>
                  <a:gd name="connsiteX65" fmla="*/ 4675537 w 4728264"/>
                  <a:gd name="connsiteY65" fmla="*/ 3490580 h 4876772"/>
                  <a:gd name="connsiteX66" fmla="*/ 2984087 w 4728264"/>
                  <a:gd name="connsiteY66" fmla="*/ 1050542 h 4876772"/>
                  <a:gd name="connsiteX67" fmla="*/ 2207686 w 4728264"/>
                  <a:gd name="connsiteY67" fmla="*/ 1050542 h 4876772"/>
                  <a:gd name="connsiteX68" fmla="*/ 2248538 w 4728264"/>
                  <a:gd name="connsiteY68" fmla="*/ 852488 h 4876772"/>
                  <a:gd name="connsiteX69" fmla="*/ 2943235 w 4728264"/>
                  <a:gd name="connsiteY69" fmla="*/ 852488 h 4876772"/>
                  <a:gd name="connsiteX70" fmla="*/ 2984087 w 4728264"/>
                  <a:gd name="connsiteY70" fmla="*/ 1050542 h 4876772"/>
                  <a:gd name="connsiteX71" fmla="*/ 2047980 w 4728264"/>
                  <a:gd name="connsiteY71" fmla="*/ 180328 h 4876772"/>
                  <a:gd name="connsiteX72" fmla="*/ 2049637 w 4728264"/>
                  <a:gd name="connsiteY72" fmla="*/ 181157 h 4876772"/>
                  <a:gd name="connsiteX73" fmla="*/ 2328253 w 4728264"/>
                  <a:gd name="connsiteY73" fmla="*/ 168193 h 4876772"/>
                  <a:gd name="connsiteX74" fmla="*/ 2622937 w 4728264"/>
                  <a:gd name="connsiteY74" fmla="*/ 216256 h 4876772"/>
                  <a:gd name="connsiteX75" fmla="*/ 2773309 w 4728264"/>
                  <a:gd name="connsiteY75" fmla="*/ 168193 h 4876772"/>
                  <a:gd name="connsiteX76" fmla="*/ 2917660 w 4728264"/>
                  <a:gd name="connsiteY76" fmla="*/ 168193 h 4876772"/>
                  <a:gd name="connsiteX77" fmla="*/ 3197467 w 4728264"/>
                  <a:gd name="connsiteY77" fmla="*/ 180976 h 4876772"/>
                  <a:gd name="connsiteX78" fmla="*/ 2967104 w 4728264"/>
                  <a:gd name="connsiteY78" fmla="*/ 707222 h 4876772"/>
                  <a:gd name="connsiteX79" fmla="*/ 2277228 w 4728264"/>
                  <a:gd name="connsiteY79" fmla="*/ 712575 h 4876772"/>
                  <a:gd name="connsiteX80" fmla="*/ 2047980 w 4728264"/>
                  <a:gd name="connsiteY80" fmla="*/ 180328 h 4876772"/>
                  <a:gd name="connsiteX81" fmla="*/ 4534815 w 4728264"/>
                  <a:gd name="connsiteY81" fmla="*/ 3780683 h 4876772"/>
                  <a:gd name="connsiteX82" fmla="*/ 3205753 w 4728264"/>
                  <a:gd name="connsiteY82" fmla="*/ 4622855 h 4876772"/>
                  <a:gd name="connsiteX83" fmla="*/ 2822800 w 4728264"/>
                  <a:gd name="connsiteY83" fmla="*/ 4733974 h 4876772"/>
                  <a:gd name="connsiteX84" fmla="*/ 1757086 w 4728264"/>
                  <a:gd name="connsiteY84" fmla="*/ 4733974 h 4876772"/>
                  <a:gd name="connsiteX85" fmla="*/ 1507503 w 4728264"/>
                  <a:gd name="connsiteY85" fmla="*/ 4689025 h 4876772"/>
                  <a:gd name="connsiteX86" fmla="*/ 742426 w 4728264"/>
                  <a:gd name="connsiteY86" fmla="*/ 4404256 h 4876772"/>
                  <a:gd name="connsiteX87" fmla="*/ 742426 w 4728264"/>
                  <a:gd name="connsiteY87" fmla="*/ 3635065 h 4876772"/>
                  <a:gd name="connsiteX88" fmla="*/ 671008 w 4728264"/>
                  <a:gd name="connsiteY88" fmla="*/ 3563637 h 4876772"/>
                  <a:gd name="connsiteX89" fmla="*/ 599589 w 4728264"/>
                  <a:gd name="connsiteY89" fmla="*/ 3635065 h 4876772"/>
                  <a:gd name="connsiteX90" fmla="*/ 599589 w 4728264"/>
                  <a:gd name="connsiteY90" fmla="*/ 4577030 h 4876772"/>
                  <a:gd name="connsiteX91" fmla="*/ 535162 w 4728264"/>
                  <a:gd name="connsiteY91" fmla="*/ 4641457 h 4876772"/>
                  <a:gd name="connsiteX92" fmla="*/ 207274 w 4728264"/>
                  <a:gd name="connsiteY92" fmla="*/ 4641457 h 4876772"/>
                  <a:gd name="connsiteX93" fmla="*/ 142846 w 4728264"/>
                  <a:gd name="connsiteY93" fmla="*/ 4577030 h 4876772"/>
                  <a:gd name="connsiteX94" fmla="*/ 142846 w 4728264"/>
                  <a:gd name="connsiteY94" fmla="*/ 2913546 h 4876772"/>
                  <a:gd name="connsiteX95" fmla="*/ 207274 w 4728264"/>
                  <a:gd name="connsiteY95" fmla="*/ 2849128 h 4876772"/>
                  <a:gd name="connsiteX96" fmla="*/ 535153 w 4728264"/>
                  <a:gd name="connsiteY96" fmla="*/ 2849128 h 4876772"/>
                  <a:gd name="connsiteX97" fmla="*/ 599580 w 4728264"/>
                  <a:gd name="connsiteY97" fmla="*/ 2913546 h 4876772"/>
                  <a:gd name="connsiteX98" fmla="*/ 599580 w 4728264"/>
                  <a:gd name="connsiteY98" fmla="*/ 3301156 h 4876772"/>
                  <a:gd name="connsiteX99" fmla="*/ 670998 w 4728264"/>
                  <a:gd name="connsiteY99" fmla="*/ 3372584 h 4876772"/>
                  <a:gd name="connsiteX100" fmla="*/ 742417 w 4728264"/>
                  <a:gd name="connsiteY100" fmla="*/ 3301156 h 4876772"/>
                  <a:gd name="connsiteX101" fmla="*/ 742417 w 4728264"/>
                  <a:gd name="connsiteY101" fmla="*/ 3099588 h 4876772"/>
                  <a:gd name="connsiteX102" fmla="*/ 1870901 w 4728264"/>
                  <a:gd name="connsiteY102" fmla="*/ 3472787 h 4876772"/>
                  <a:gd name="connsiteX103" fmla="*/ 1872729 w 4728264"/>
                  <a:gd name="connsiteY103" fmla="*/ 3473025 h 4876772"/>
                  <a:gd name="connsiteX104" fmla="*/ 2662895 w 4728264"/>
                  <a:gd name="connsiteY104" fmla="*/ 3563999 h 4876772"/>
                  <a:gd name="connsiteX105" fmla="*/ 2923146 w 4728264"/>
                  <a:gd name="connsiteY105" fmla="*/ 3832861 h 4876772"/>
                  <a:gd name="connsiteX106" fmla="*/ 2922156 w 4728264"/>
                  <a:gd name="connsiteY106" fmla="*/ 3968725 h 4876772"/>
                  <a:gd name="connsiteX107" fmla="*/ 2185254 w 4728264"/>
                  <a:gd name="connsiteY107" fmla="*/ 3968725 h 4876772"/>
                  <a:gd name="connsiteX108" fmla="*/ 2113826 w 4728264"/>
                  <a:gd name="connsiteY108" fmla="*/ 4040153 h 4876772"/>
                  <a:gd name="connsiteX109" fmla="*/ 2185254 w 4728264"/>
                  <a:gd name="connsiteY109" fmla="*/ 4111581 h 4876772"/>
                  <a:gd name="connsiteX110" fmla="*/ 2993060 w 4728264"/>
                  <a:gd name="connsiteY110" fmla="*/ 4111581 h 4876772"/>
                  <a:gd name="connsiteX111" fmla="*/ 3021568 w 4728264"/>
                  <a:gd name="connsiteY111" fmla="*/ 4105628 h 4876772"/>
                  <a:gd name="connsiteX112" fmla="*/ 4320988 w 4728264"/>
                  <a:gd name="connsiteY112" fmla="*/ 3533509 h 4876772"/>
                  <a:gd name="connsiteX113" fmla="*/ 4557417 w 4728264"/>
                  <a:gd name="connsiteY113" fmla="*/ 3570952 h 4876772"/>
                  <a:gd name="connsiteX114" fmla="*/ 4534815 w 4728264"/>
                  <a:gd name="connsiteY114" fmla="*/ 3780683 h 4876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4728264" h="4876772">
                    <a:moveTo>
                      <a:pt x="4675537" y="3490580"/>
                    </a:moveTo>
                    <a:cubicBezTo>
                      <a:pt x="4584564" y="3356887"/>
                      <a:pt x="4430249" y="3324245"/>
                      <a:pt x="4262609" y="3403131"/>
                    </a:cubicBezTo>
                    <a:lnTo>
                      <a:pt x="4173760" y="3442250"/>
                    </a:lnTo>
                    <a:cubicBezTo>
                      <a:pt x="4313854" y="3143641"/>
                      <a:pt x="4331237" y="2810771"/>
                      <a:pt x="4261495" y="2496351"/>
                    </a:cubicBezTo>
                    <a:cubicBezTo>
                      <a:pt x="4181399" y="2135230"/>
                      <a:pt x="3987937" y="1785395"/>
                      <a:pt x="3686489" y="1456564"/>
                    </a:cubicBezTo>
                    <a:cubicBezTo>
                      <a:pt x="3659839" y="1427484"/>
                      <a:pt x="3614661" y="1425522"/>
                      <a:pt x="3585572" y="1452182"/>
                    </a:cubicBezTo>
                    <a:cubicBezTo>
                      <a:pt x="3556492" y="1478833"/>
                      <a:pt x="3554530" y="1524010"/>
                      <a:pt x="3581191" y="1553100"/>
                    </a:cubicBezTo>
                    <a:cubicBezTo>
                      <a:pt x="3865474" y="1863196"/>
                      <a:pt x="4047439" y="2190960"/>
                      <a:pt x="4122039" y="2527278"/>
                    </a:cubicBezTo>
                    <a:cubicBezTo>
                      <a:pt x="4200611" y="2881542"/>
                      <a:pt x="4154900" y="3246883"/>
                      <a:pt x="3954390" y="3538834"/>
                    </a:cubicBezTo>
                    <a:lnTo>
                      <a:pt x="3065307" y="3930302"/>
                    </a:lnTo>
                    <a:lnTo>
                      <a:pt x="3066041" y="3829889"/>
                    </a:lnTo>
                    <a:cubicBezTo>
                      <a:pt x="3066059" y="3827355"/>
                      <a:pt x="3065945" y="3824822"/>
                      <a:pt x="3065688" y="3822298"/>
                    </a:cubicBezTo>
                    <a:cubicBezTo>
                      <a:pt x="3045162" y="3615919"/>
                      <a:pt x="2887409" y="3451489"/>
                      <a:pt x="2682059" y="3422438"/>
                    </a:cubicBezTo>
                    <a:cubicBezTo>
                      <a:pt x="2681450" y="3422343"/>
                      <a:pt x="2680840" y="3422267"/>
                      <a:pt x="2680221" y="3422200"/>
                    </a:cubicBezTo>
                    <a:lnTo>
                      <a:pt x="1890017" y="3331217"/>
                    </a:lnTo>
                    <a:cubicBezTo>
                      <a:pt x="1586160" y="3287964"/>
                      <a:pt x="1507903" y="3105875"/>
                      <a:pt x="1096385" y="3002043"/>
                    </a:cubicBezTo>
                    <a:cubicBezTo>
                      <a:pt x="1067953" y="2760774"/>
                      <a:pt x="1105853" y="2503895"/>
                      <a:pt x="1209732" y="2246367"/>
                    </a:cubicBezTo>
                    <a:cubicBezTo>
                      <a:pt x="1366180" y="1858528"/>
                      <a:pt x="1672247" y="1481719"/>
                      <a:pt x="2096548" y="1153745"/>
                    </a:cubicBezTo>
                    <a:cubicBezTo>
                      <a:pt x="2254691" y="1265873"/>
                      <a:pt x="2960237" y="1279827"/>
                      <a:pt x="3118123" y="1135181"/>
                    </a:cubicBezTo>
                    <a:cubicBezTo>
                      <a:pt x="3199009" y="1196607"/>
                      <a:pt x="3276210" y="1259911"/>
                      <a:pt x="3348123" y="1323985"/>
                    </a:cubicBezTo>
                    <a:cubicBezTo>
                      <a:pt x="3361734" y="1336120"/>
                      <a:pt x="3378708" y="1342083"/>
                      <a:pt x="3395615" y="1342083"/>
                    </a:cubicBezTo>
                    <a:cubicBezTo>
                      <a:pt x="3415274" y="1342083"/>
                      <a:pt x="3434858" y="1334015"/>
                      <a:pt x="3448965" y="1318175"/>
                    </a:cubicBezTo>
                    <a:cubicBezTo>
                      <a:pt x="3475206" y="1288724"/>
                      <a:pt x="3472596" y="1243575"/>
                      <a:pt x="3443145" y="1217334"/>
                    </a:cubicBezTo>
                    <a:cubicBezTo>
                      <a:pt x="3364316" y="1147106"/>
                      <a:pt x="3279524" y="1077812"/>
                      <a:pt x="3190589" y="1010841"/>
                    </a:cubicBezTo>
                    <a:cubicBezTo>
                      <a:pt x="3211430" y="922468"/>
                      <a:pt x="3182265" y="819036"/>
                      <a:pt x="3105302" y="757467"/>
                    </a:cubicBezTo>
                    <a:cubicBezTo>
                      <a:pt x="3328940" y="418262"/>
                      <a:pt x="3393986" y="196244"/>
                      <a:pt x="3304137" y="79925"/>
                    </a:cubicBezTo>
                    <a:cubicBezTo>
                      <a:pt x="3242425" y="20"/>
                      <a:pt x="3165653" y="37520"/>
                      <a:pt x="3132868" y="53541"/>
                    </a:cubicBezTo>
                    <a:cubicBezTo>
                      <a:pt x="3077299" y="80668"/>
                      <a:pt x="3047000" y="82097"/>
                      <a:pt x="2995870" y="48645"/>
                    </a:cubicBezTo>
                    <a:cubicBezTo>
                      <a:pt x="2898324" y="-15182"/>
                      <a:pt x="2795797" y="-17240"/>
                      <a:pt x="2695108" y="48645"/>
                    </a:cubicBezTo>
                    <a:cubicBezTo>
                      <a:pt x="2643331" y="82525"/>
                      <a:pt x="2602554" y="82525"/>
                      <a:pt x="2550795" y="48645"/>
                    </a:cubicBezTo>
                    <a:cubicBezTo>
                      <a:pt x="2453240" y="-15182"/>
                      <a:pt x="2350751" y="-17240"/>
                      <a:pt x="2250043" y="48645"/>
                    </a:cubicBezTo>
                    <a:cubicBezTo>
                      <a:pt x="2198322" y="82497"/>
                      <a:pt x="2167909" y="80401"/>
                      <a:pt x="2113217" y="53217"/>
                    </a:cubicBezTo>
                    <a:cubicBezTo>
                      <a:pt x="2080470" y="36939"/>
                      <a:pt x="2003784" y="-1180"/>
                      <a:pt x="1941681" y="78734"/>
                    </a:cubicBezTo>
                    <a:cubicBezTo>
                      <a:pt x="1853851" y="191777"/>
                      <a:pt x="1912610" y="406794"/>
                      <a:pt x="2121160" y="734464"/>
                    </a:cubicBezTo>
                    <a:cubicBezTo>
                      <a:pt x="2108387" y="741370"/>
                      <a:pt x="2096214" y="749475"/>
                      <a:pt x="2084851" y="758734"/>
                    </a:cubicBezTo>
                    <a:cubicBezTo>
                      <a:pt x="2001907" y="671142"/>
                      <a:pt x="1866014" y="579787"/>
                      <a:pt x="1669494" y="601733"/>
                    </a:cubicBezTo>
                    <a:cubicBezTo>
                      <a:pt x="1506493" y="619973"/>
                      <a:pt x="1386297" y="566110"/>
                      <a:pt x="1314155" y="517723"/>
                    </a:cubicBezTo>
                    <a:cubicBezTo>
                      <a:pt x="1281389" y="495777"/>
                      <a:pt x="1237021" y="504521"/>
                      <a:pt x="1215057" y="537268"/>
                    </a:cubicBezTo>
                    <a:cubicBezTo>
                      <a:pt x="1193092" y="570034"/>
                      <a:pt x="1201846" y="614401"/>
                      <a:pt x="1234602" y="636366"/>
                    </a:cubicBezTo>
                    <a:cubicBezTo>
                      <a:pt x="1326566" y="698021"/>
                      <a:pt x="1479404" y="766658"/>
                      <a:pt x="1685344" y="743694"/>
                    </a:cubicBezTo>
                    <a:cubicBezTo>
                      <a:pt x="1837172" y="726663"/>
                      <a:pt x="1940195" y="804254"/>
                      <a:pt x="2004327" y="883216"/>
                    </a:cubicBezTo>
                    <a:cubicBezTo>
                      <a:pt x="2003450" y="886264"/>
                      <a:pt x="2002641" y="889331"/>
                      <a:pt x="2001888" y="892398"/>
                    </a:cubicBezTo>
                    <a:cubicBezTo>
                      <a:pt x="1947186" y="893255"/>
                      <a:pt x="1865433" y="898361"/>
                      <a:pt x="1775403" y="917087"/>
                    </a:cubicBezTo>
                    <a:cubicBezTo>
                      <a:pt x="1558881" y="962131"/>
                      <a:pt x="1398156" y="1065029"/>
                      <a:pt x="1310592" y="1214686"/>
                    </a:cubicBezTo>
                    <a:cubicBezTo>
                      <a:pt x="1290676" y="1248728"/>
                      <a:pt x="1302125" y="1292486"/>
                      <a:pt x="1336167" y="1312412"/>
                    </a:cubicBezTo>
                    <a:cubicBezTo>
                      <a:pt x="1370219" y="1332329"/>
                      <a:pt x="1413967" y="1320871"/>
                      <a:pt x="1433884" y="1286828"/>
                    </a:cubicBezTo>
                    <a:cubicBezTo>
                      <a:pt x="1564129" y="1064239"/>
                      <a:pt x="1882045" y="1037016"/>
                      <a:pt x="2008318" y="1035311"/>
                    </a:cubicBezTo>
                    <a:cubicBezTo>
                      <a:pt x="2008861" y="1036883"/>
                      <a:pt x="2009499" y="1038435"/>
                      <a:pt x="2010070" y="1039997"/>
                    </a:cubicBezTo>
                    <a:cubicBezTo>
                      <a:pt x="1559462" y="1387593"/>
                      <a:pt x="1245746" y="1775232"/>
                      <a:pt x="1077268" y="2192904"/>
                    </a:cubicBezTo>
                    <a:cubicBezTo>
                      <a:pt x="970779" y="2456908"/>
                      <a:pt x="928240" y="2721398"/>
                      <a:pt x="949833" y="2972753"/>
                    </a:cubicBezTo>
                    <a:cubicBezTo>
                      <a:pt x="881339" y="2962619"/>
                      <a:pt x="812054" y="2957180"/>
                      <a:pt x="742436" y="2956704"/>
                    </a:cubicBezTo>
                    <a:lnTo>
                      <a:pt x="742436" y="2913508"/>
                    </a:lnTo>
                    <a:cubicBezTo>
                      <a:pt x="742436" y="2799217"/>
                      <a:pt x="649453" y="2706244"/>
                      <a:pt x="535162" y="2706244"/>
                    </a:cubicBezTo>
                    <a:lnTo>
                      <a:pt x="207274" y="2706244"/>
                    </a:lnTo>
                    <a:cubicBezTo>
                      <a:pt x="92983" y="2706244"/>
                      <a:pt x="0" y="2799227"/>
                      <a:pt x="0" y="2913508"/>
                    </a:cubicBezTo>
                    <a:lnTo>
                      <a:pt x="0" y="4576992"/>
                    </a:lnTo>
                    <a:cubicBezTo>
                      <a:pt x="0" y="4691292"/>
                      <a:pt x="92983" y="4784266"/>
                      <a:pt x="207274" y="4784266"/>
                    </a:cubicBezTo>
                    <a:lnTo>
                      <a:pt x="535153" y="4784266"/>
                    </a:lnTo>
                    <a:cubicBezTo>
                      <a:pt x="649443" y="4784266"/>
                      <a:pt x="742426" y="4691283"/>
                      <a:pt x="742426" y="4576992"/>
                    </a:cubicBezTo>
                    <a:lnTo>
                      <a:pt x="742426" y="4556647"/>
                    </a:lnTo>
                    <a:lnTo>
                      <a:pt x="1457668" y="4822861"/>
                    </a:lnTo>
                    <a:cubicBezTo>
                      <a:pt x="1553785" y="4858627"/>
                      <a:pt x="1654521" y="4876772"/>
                      <a:pt x="1757077" y="4876772"/>
                    </a:cubicBezTo>
                    <a:lnTo>
                      <a:pt x="2822791" y="4876772"/>
                    </a:lnTo>
                    <a:cubicBezTo>
                      <a:pt x="2985726" y="4876772"/>
                      <a:pt x="3144593" y="4830671"/>
                      <a:pt x="3282210" y="4743470"/>
                    </a:cubicBezTo>
                    <a:cubicBezTo>
                      <a:pt x="4703902" y="3842214"/>
                      <a:pt x="4617568" y="3898288"/>
                      <a:pt x="4625778" y="3891011"/>
                    </a:cubicBezTo>
                    <a:cubicBezTo>
                      <a:pt x="4740298" y="3789360"/>
                      <a:pt x="4761691" y="3617205"/>
                      <a:pt x="4675537" y="3490580"/>
                    </a:cubicBezTo>
                    <a:close/>
                    <a:moveTo>
                      <a:pt x="2984087" y="1050542"/>
                    </a:moveTo>
                    <a:cubicBezTo>
                      <a:pt x="2722893" y="1116493"/>
                      <a:pt x="2468937" y="1116493"/>
                      <a:pt x="2207686" y="1050542"/>
                    </a:cubicBezTo>
                    <a:cubicBezTo>
                      <a:pt x="2095586" y="1022205"/>
                      <a:pt x="2128066" y="822275"/>
                      <a:pt x="2248538" y="852488"/>
                    </a:cubicBezTo>
                    <a:cubicBezTo>
                      <a:pt x="2482263" y="911162"/>
                      <a:pt x="2709491" y="911162"/>
                      <a:pt x="2943235" y="852488"/>
                    </a:cubicBezTo>
                    <a:cubicBezTo>
                      <a:pt x="3061611" y="822770"/>
                      <a:pt x="3097987" y="1021757"/>
                      <a:pt x="2984087" y="1050542"/>
                    </a:cubicBezTo>
                    <a:close/>
                    <a:moveTo>
                      <a:pt x="2047980" y="180328"/>
                    </a:moveTo>
                    <a:cubicBezTo>
                      <a:pt x="2048542" y="180604"/>
                      <a:pt x="2049104" y="180890"/>
                      <a:pt x="2049637" y="181157"/>
                    </a:cubicBezTo>
                    <a:cubicBezTo>
                      <a:pt x="2146306" y="229201"/>
                      <a:pt x="2231012" y="231811"/>
                      <a:pt x="2328253" y="168193"/>
                    </a:cubicBezTo>
                    <a:cubicBezTo>
                      <a:pt x="2449944" y="88536"/>
                      <a:pt x="2463156" y="216256"/>
                      <a:pt x="2622937" y="216256"/>
                    </a:cubicBezTo>
                    <a:cubicBezTo>
                      <a:pt x="2699861" y="216256"/>
                      <a:pt x="2742314" y="188481"/>
                      <a:pt x="2773309" y="168193"/>
                    </a:cubicBezTo>
                    <a:cubicBezTo>
                      <a:pt x="2825096" y="134303"/>
                      <a:pt x="2865882" y="134322"/>
                      <a:pt x="2917660" y="168193"/>
                    </a:cubicBezTo>
                    <a:cubicBezTo>
                      <a:pt x="3015329" y="232106"/>
                      <a:pt x="3097987" y="228953"/>
                      <a:pt x="3197467" y="180976"/>
                    </a:cubicBezTo>
                    <a:cubicBezTo>
                      <a:pt x="3212164" y="233954"/>
                      <a:pt x="3178902" y="391888"/>
                      <a:pt x="2967104" y="707222"/>
                    </a:cubicBezTo>
                    <a:cubicBezTo>
                      <a:pt x="2861929" y="705432"/>
                      <a:pt x="2709301" y="808730"/>
                      <a:pt x="2277228" y="712575"/>
                    </a:cubicBezTo>
                    <a:cubicBezTo>
                      <a:pt x="2065887" y="393164"/>
                      <a:pt x="2033207" y="233697"/>
                      <a:pt x="2047980" y="180328"/>
                    </a:cubicBezTo>
                    <a:close/>
                    <a:moveTo>
                      <a:pt x="4534815" y="3780683"/>
                    </a:moveTo>
                    <a:lnTo>
                      <a:pt x="3205753" y="4622855"/>
                    </a:lnTo>
                    <a:cubicBezTo>
                      <a:pt x="3091044" y="4695540"/>
                      <a:pt x="2958617" y="4733974"/>
                      <a:pt x="2822800" y="4733974"/>
                    </a:cubicBezTo>
                    <a:lnTo>
                      <a:pt x="1757086" y="4733974"/>
                    </a:lnTo>
                    <a:cubicBezTo>
                      <a:pt x="1671599" y="4733974"/>
                      <a:pt x="1587627" y="4718848"/>
                      <a:pt x="1507503" y="4689025"/>
                    </a:cubicBezTo>
                    <a:lnTo>
                      <a:pt x="742426" y="4404256"/>
                    </a:lnTo>
                    <a:lnTo>
                      <a:pt x="742426" y="3635065"/>
                    </a:lnTo>
                    <a:cubicBezTo>
                      <a:pt x="742426" y="3595612"/>
                      <a:pt x="710451" y="3563637"/>
                      <a:pt x="671008" y="3563637"/>
                    </a:cubicBezTo>
                    <a:cubicBezTo>
                      <a:pt x="631565" y="3563637"/>
                      <a:pt x="599589" y="3595612"/>
                      <a:pt x="599589" y="3635065"/>
                    </a:cubicBezTo>
                    <a:lnTo>
                      <a:pt x="599589" y="4577030"/>
                    </a:lnTo>
                    <a:cubicBezTo>
                      <a:pt x="599589" y="4612558"/>
                      <a:pt x="570681" y="4641457"/>
                      <a:pt x="535162" y="4641457"/>
                    </a:cubicBezTo>
                    <a:lnTo>
                      <a:pt x="207274" y="4641457"/>
                    </a:lnTo>
                    <a:cubicBezTo>
                      <a:pt x="171745" y="4641457"/>
                      <a:pt x="142846" y="4612549"/>
                      <a:pt x="142846" y="4577030"/>
                    </a:cubicBezTo>
                    <a:lnTo>
                      <a:pt x="142846" y="2913546"/>
                    </a:lnTo>
                    <a:cubicBezTo>
                      <a:pt x="142846" y="2878018"/>
                      <a:pt x="171745" y="2849128"/>
                      <a:pt x="207274" y="2849128"/>
                    </a:cubicBezTo>
                    <a:lnTo>
                      <a:pt x="535153" y="2849128"/>
                    </a:lnTo>
                    <a:cubicBezTo>
                      <a:pt x="570681" y="2849128"/>
                      <a:pt x="599580" y="2878027"/>
                      <a:pt x="599580" y="2913546"/>
                    </a:cubicBezTo>
                    <a:lnTo>
                      <a:pt x="599580" y="3301156"/>
                    </a:lnTo>
                    <a:cubicBezTo>
                      <a:pt x="599580" y="3340609"/>
                      <a:pt x="631555" y="3372584"/>
                      <a:pt x="670998" y="3372584"/>
                    </a:cubicBezTo>
                    <a:cubicBezTo>
                      <a:pt x="710441" y="3372584"/>
                      <a:pt x="742417" y="3340609"/>
                      <a:pt x="742417" y="3301156"/>
                    </a:cubicBezTo>
                    <a:lnTo>
                      <a:pt x="742417" y="3099588"/>
                    </a:lnTo>
                    <a:cubicBezTo>
                      <a:pt x="1333262" y="3104113"/>
                      <a:pt x="1466107" y="3415532"/>
                      <a:pt x="1870901" y="3472787"/>
                    </a:cubicBezTo>
                    <a:cubicBezTo>
                      <a:pt x="1871510" y="3472882"/>
                      <a:pt x="1872120" y="3472959"/>
                      <a:pt x="1872729" y="3473025"/>
                    </a:cubicBezTo>
                    <a:lnTo>
                      <a:pt x="2662895" y="3563999"/>
                    </a:lnTo>
                    <a:cubicBezTo>
                      <a:pt x="2801255" y="3583973"/>
                      <a:pt x="2907735" y="3694148"/>
                      <a:pt x="2923146" y="3832861"/>
                    </a:cubicBezTo>
                    <a:lnTo>
                      <a:pt x="2922156" y="3968725"/>
                    </a:lnTo>
                    <a:lnTo>
                      <a:pt x="2185254" y="3968725"/>
                    </a:lnTo>
                    <a:cubicBezTo>
                      <a:pt x="2145811" y="3968725"/>
                      <a:pt x="2113826" y="4000701"/>
                      <a:pt x="2113826" y="4040153"/>
                    </a:cubicBezTo>
                    <a:cubicBezTo>
                      <a:pt x="2113826" y="4079606"/>
                      <a:pt x="2145802" y="4111581"/>
                      <a:pt x="2185254" y="4111581"/>
                    </a:cubicBezTo>
                    <a:lnTo>
                      <a:pt x="2993060" y="4111581"/>
                    </a:lnTo>
                    <a:cubicBezTo>
                      <a:pt x="3002080" y="4111581"/>
                      <a:pt x="3012501" y="4109581"/>
                      <a:pt x="3021568" y="4105628"/>
                    </a:cubicBezTo>
                    <a:cubicBezTo>
                      <a:pt x="3023025" y="4104980"/>
                      <a:pt x="4319473" y="3534176"/>
                      <a:pt x="4320988" y="3533509"/>
                    </a:cubicBezTo>
                    <a:cubicBezTo>
                      <a:pt x="4414438" y="3491980"/>
                      <a:pt x="4499639" y="3486046"/>
                      <a:pt x="4557417" y="3570952"/>
                    </a:cubicBezTo>
                    <a:cubicBezTo>
                      <a:pt x="4602337" y="3636932"/>
                      <a:pt x="4592393" y="3726133"/>
                      <a:pt x="4534815" y="37806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721A6BA-84BA-4B33-B4C3-8EC705276CB7}"/>
                  </a:ext>
                </a:extLst>
              </p:cNvPr>
              <p:cNvSpPr/>
              <p:nvPr/>
            </p:nvSpPr>
            <p:spPr>
              <a:xfrm>
                <a:off x="5942472" y="2470137"/>
                <a:ext cx="824363" cy="1761058"/>
              </a:xfrm>
              <a:custGeom>
                <a:avLst/>
                <a:gdLst>
                  <a:gd name="connsiteX0" fmla="*/ 404102 w 824363"/>
                  <a:gd name="connsiteY0" fmla="*/ 1761058 h 1761058"/>
                  <a:gd name="connsiteX1" fmla="*/ 475529 w 824363"/>
                  <a:gd name="connsiteY1" fmla="*/ 1689630 h 1761058"/>
                  <a:gd name="connsiteX2" fmla="*/ 475529 w 824363"/>
                  <a:gd name="connsiteY2" fmla="*/ 1571234 h 1761058"/>
                  <a:gd name="connsiteX3" fmla="*/ 818487 w 824363"/>
                  <a:gd name="connsiteY3" fmla="*/ 1224991 h 1761058"/>
                  <a:gd name="connsiteX4" fmla="*/ 566103 w 824363"/>
                  <a:gd name="connsiteY4" fmla="*/ 805939 h 1761058"/>
                  <a:gd name="connsiteX5" fmla="*/ 475520 w 824363"/>
                  <a:gd name="connsiteY5" fmla="*/ 772639 h 1761058"/>
                  <a:gd name="connsiteX6" fmla="*/ 475520 w 824363"/>
                  <a:gd name="connsiteY6" fmla="*/ 317230 h 1761058"/>
                  <a:gd name="connsiteX7" fmla="*/ 614442 w 824363"/>
                  <a:gd name="connsiteY7" fmla="*/ 378238 h 1761058"/>
                  <a:gd name="connsiteX8" fmla="*/ 714978 w 824363"/>
                  <a:gd name="connsiteY8" fmla="*/ 373809 h 1761058"/>
                  <a:gd name="connsiteX9" fmla="*/ 710902 w 824363"/>
                  <a:gd name="connsiteY9" fmla="*/ 272882 h 1761058"/>
                  <a:gd name="connsiteX10" fmla="*/ 475520 w 824363"/>
                  <a:gd name="connsiteY10" fmla="*/ 173003 h 1761058"/>
                  <a:gd name="connsiteX11" fmla="*/ 475520 w 824363"/>
                  <a:gd name="connsiteY11" fmla="*/ 71428 h 1761058"/>
                  <a:gd name="connsiteX12" fmla="*/ 404092 w 824363"/>
                  <a:gd name="connsiteY12" fmla="*/ 0 h 1761058"/>
                  <a:gd name="connsiteX13" fmla="*/ 332674 w 824363"/>
                  <a:gd name="connsiteY13" fmla="*/ 71428 h 1761058"/>
                  <a:gd name="connsiteX14" fmla="*/ 332674 w 824363"/>
                  <a:gd name="connsiteY14" fmla="*/ 178775 h 1761058"/>
                  <a:gd name="connsiteX15" fmla="*/ 279686 w 824363"/>
                  <a:gd name="connsiteY15" fmla="*/ 191719 h 1761058"/>
                  <a:gd name="connsiteX16" fmla="*/ 43323 w 824363"/>
                  <a:gd name="connsiteY16" fmla="*/ 462829 h 1761058"/>
                  <a:gd name="connsiteX17" fmla="*/ 141478 w 824363"/>
                  <a:gd name="connsiteY17" fmla="*/ 760571 h 1761058"/>
                  <a:gd name="connsiteX18" fmla="*/ 332674 w 824363"/>
                  <a:gd name="connsiteY18" fmla="*/ 868613 h 1761058"/>
                  <a:gd name="connsiteX19" fmla="*/ 332674 w 824363"/>
                  <a:gd name="connsiteY19" fmla="*/ 1433455 h 1761058"/>
                  <a:gd name="connsiteX20" fmla="*/ 110531 w 824363"/>
                  <a:gd name="connsiteY20" fmla="*/ 1356427 h 1761058"/>
                  <a:gd name="connsiteX21" fmla="*/ 11662 w 824363"/>
                  <a:gd name="connsiteY21" fmla="*/ 1377096 h 1761058"/>
                  <a:gd name="connsiteX22" fmla="*/ 32331 w 824363"/>
                  <a:gd name="connsiteY22" fmla="*/ 1475965 h 1761058"/>
                  <a:gd name="connsiteX23" fmla="*/ 332674 w 824363"/>
                  <a:gd name="connsiteY23" fmla="*/ 1576254 h 1761058"/>
                  <a:gd name="connsiteX24" fmla="*/ 332674 w 824363"/>
                  <a:gd name="connsiteY24" fmla="*/ 1689630 h 1761058"/>
                  <a:gd name="connsiteX25" fmla="*/ 404102 w 824363"/>
                  <a:gd name="connsiteY25" fmla="*/ 1761058 h 1761058"/>
                  <a:gd name="connsiteX26" fmla="*/ 229642 w 824363"/>
                  <a:gd name="connsiteY26" fmla="*/ 648176 h 1761058"/>
                  <a:gd name="connsiteX27" fmla="*/ 183702 w 824363"/>
                  <a:gd name="connsiteY27" fmla="*/ 489290 h 1761058"/>
                  <a:gd name="connsiteX28" fmla="*/ 320891 w 824363"/>
                  <a:gd name="connsiteY28" fmla="*/ 328508 h 1761058"/>
                  <a:gd name="connsiteX29" fmla="*/ 332674 w 824363"/>
                  <a:gd name="connsiteY29" fmla="*/ 325231 h 1761058"/>
                  <a:gd name="connsiteX30" fmla="*/ 332674 w 824363"/>
                  <a:gd name="connsiteY30" fmla="*/ 711041 h 1761058"/>
                  <a:gd name="connsiteX31" fmla="*/ 229642 w 824363"/>
                  <a:gd name="connsiteY31" fmla="*/ 648176 h 1761058"/>
                  <a:gd name="connsiteX32" fmla="*/ 518497 w 824363"/>
                  <a:gd name="connsiteY32" fmla="*/ 940622 h 1761058"/>
                  <a:gd name="connsiteX33" fmla="*/ 677612 w 824363"/>
                  <a:gd name="connsiteY33" fmla="*/ 1201322 h 1761058"/>
                  <a:gd name="connsiteX34" fmla="*/ 475520 w 824363"/>
                  <a:gd name="connsiteY34" fmla="*/ 1425245 h 1761058"/>
                  <a:gd name="connsiteX35" fmla="*/ 475520 w 824363"/>
                  <a:gd name="connsiteY35" fmla="*/ 925144 h 1761058"/>
                  <a:gd name="connsiteX36" fmla="*/ 518497 w 824363"/>
                  <a:gd name="connsiteY36" fmla="*/ 940622 h 176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24363" h="1761058">
                    <a:moveTo>
                      <a:pt x="404102" y="1761058"/>
                    </a:moveTo>
                    <a:cubicBezTo>
                      <a:pt x="443544" y="1761058"/>
                      <a:pt x="475529" y="1729083"/>
                      <a:pt x="475529" y="1689630"/>
                    </a:cubicBezTo>
                    <a:lnTo>
                      <a:pt x="475529" y="1571234"/>
                    </a:lnTo>
                    <a:cubicBezTo>
                      <a:pt x="676040" y="1538697"/>
                      <a:pt x="793036" y="1376401"/>
                      <a:pt x="818487" y="1224991"/>
                    </a:cubicBezTo>
                    <a:cubicBezTo>
                      <a:pt x="850281" y="1035853"/>
                      <a:pt x="751211" y="871366"/>
                      <a:pt x="566103" y="805939"/>
                    </a:cubicBezTo>
                    <a:cubicBezTo>
                      <a:pt x="533394" y="794376"/>
                      <a:pt x="503295" y="783317"/>
                      <a:pt x="475520" y="772639"/>
                    </a:cubicBezTo>
                    <a:lnTo>
                      <a:pt x="475520" y="317230"/>
                    </a:lnTo>
                    <a:cubicBezTo>
                      <a:pt x="560016" y="331241"/>
                      <a:pt x="610746" y="374971"/>
                      <a:pt x="614442" y="378238"/>
                    </a:cubicBezTo>
                    <a:cubicBezTo>
                      <a:pt x="643455" y="404622"/>
                      <a:pt x="688356" y="402669"/>
                      <a:pt x="714978" y="373809"/>
                    </a:cubicBezTo>
                    <a:cubicBezTo>
                      <a:pt x="741725" y="344815"/>
                      <a:pt x="739896" y="299628"/>
                      <a:pt x="710902" y="272882"/>
                    </a:cubicBezTo>
                    <a:cubicBezTo>
                      <a:pt x="705863" y="268233"/>
                      <a:pt x="618385" y="189471"/>
                      <a:pt x="475520" y="173003"/>
                    </a:cubicBezTo>
                    <a:lnTo>
                      <a:pt x="475520" y="71428"/>
                    </a:lnTo>
                    <a:cubicBezTo>
                      <a:pt x="475520" y="31975"/>
                      <a:pt x="443544" y="0"/>
                      <a:pt x="404092" y="0"/>
                    </a:cubicBezTo>
                    <a:cubicBezTo>
                      <a:pt x="364649" y="0"/>
                      <a:pt x="332674" y="31975"/>
                      <a:pt x="332674" y="71428"/>
                    </a:cubicBezTo>
                    <a:lnTo>
                      <a:pt x="332674" y="178775"/>
                    </a:lnTo>
                    <a:cubicBezTo>
                      <a:pt x="315452" y="182070"/>
                      <a:pt x="297812" y="186261"/>
                      <a:pt x="279686" y="191719"/>
                    </a:cubicBezTo>
                    <a:cubicBezTo>
                      <a:pt x="158528" y="228209"/>
                      <a:pt x="67964" y="332099"/>
                      <a:pt x="43323" y="462829"/>
                    </a:cubicBezTo>
                    <a:cubicBezTo>
                      <a:pt x="20968" y="581463"/>
                      <a:pt x="58582" y="695554"/>
                      <a:pt x="141478" y="760571"/>
                    </a:cubicBezTo>
                    <a:cubicBezTo>
                      <a:pt x="189075" y="797900"/>
                      <a:pt x="248987" y="832075"/>
                      <a:pt x="332674" y="868613"/>
                    </a:cubicBezTo>
                    <a:lnTo>
                      <a:pt x="332674" y="1433455"/>
                    </a:lnTo>
                    <a:cubicBezTo>
                      <a:pt x="250073" y="1429960"/>
                      <a:pt x="199228" y="1414453"/>
                      <a:pt x="110531" y="1356427"/>
                    </a:cubicBezTo>
                    <a:cubicBezTo>
                      <a:pt x="77527" y="1334843"/>
                      <a:pt x="33255" y="1344073"/>
                      <a:pt x="11662" y="1377096"/>
                    </a:cubicBezTo>
                    <a:cubicBezTo>
                      <a:pt x="-9931" y="1410100"/>
                      <a:pt x="-683" y="1454372"/>
                      <a:pt x="32331" y="1475965"/>
                    </a:cubicBezTo>
                    <a:cubicBezTo>
                      <a:pt x="148927" y="1552242"/>
                      <a:pt x="226870" y="1572139"/>
                      <a:pt x="332674" y="1576254"/>
                    </a:cubicBezTo>
                    <a:lnTo>
                      <a:pt x="332674" y="1689630"/>
                    </a:lnTo>
                    <a:cubicBezTo>
                      <a:pt x="332674" y="1729083"/>
                      <a:pt x="364649" y="1761058"/>
                      <a:pt x="404102" y="1761058"/>
                    </a:cubicBezTo>
                    <a:close/>
                    <a:moveTo>
                      <a:pt x="229642" y="648176"/>
                    </a:moveTo>
                    <a:cubicBezTo>
                      <a:pt x="188865" y="616191"/>
                      <a:pt x="171253" y="555308"/>
                      <a:pt x="183702" y="489290"/>
                    </a:cubicBezTo>
                    <a:cubicBezTo>
                      <a:pt x="195247" y="428063"/>
                      <a:pt x="237338" y="353673"/>
                      <a:pt x="320891" y="328508"/>
                    </a:cubicBezTo>
                    <a:cubicBezTo>
                      <a:pt x="324863" y="327308"/>
                      <a:pt x="328768" y="326279"/>
                      <a:pt x="332674" y="325231"/>
                    </a:cubicBezTo>
                    <a:lnTo>
                      <a:pt x="332674" y="711041"/>
                    </a:lnTo>
                    <a:cubicBezTo>
                      <a:pt x="289906" y="689686"/>
                      <a:pt x="256369" y="669141"/>
                      <a:pt x="229642" y="648176"/>
                    </a:cubicBezTo>
                    <a:close/>
                    <a:moveTo>
                      <a:pt x="518497" y="940622"/>
                    </a:moveTo>
                    <a:cubicBezTo>
                      <a:pt x="696233" y="1003440"/>
                      <a:pt x="685222" y="1156049"/>
                      <a:pt x="677612" y="1201322"/>
                    </a:cubicBezTo>
                    <a:cubicBezTo>
                      <a:pt x="661858" y="1295057"/>
                      <a:pt x="593049" y="1395127"/>
                      <a:pt x="475520" y="1425245"/>
                    </a:cubicBezTo>
                    <a:lnTo>
                      <a:pt x="475520" y="925144"/>
                    </a:lnTo>
                    <a:cubicBezTo>
                      <a:pt x="489427" y="930231"/>
                      <a:pt x="503628" y="935365"/>
                      <a:pt x="518497" y="9406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75" name="Graphic 52">
              <a:extLst>
                <a:ext uri="{FF2B5EF4-FFF2-40B4-BE49-F238E27FC236}">
                  <a16:creationId xmlns:a16="http://schemas.microsoft.com/office/drawing/2014/main" id="{99F4D77A-0E89-4C6F-BAC8-F2A867E0120F}"/>
                </a:ext>
              </a:extLst>
            </p:cNvPr>
            <p:cNvGrpSpPr/>
            <p:nvPr/>
          </p:nvGrpSpPr>
          <p:grpSpPr>
            <a:xfrm>
              <a:off x="8672291" y="4682481"/>
              <a:ext cx="271320" cy="271320"/>
              <a:chOff x="3048000" y="381000"/>
              <a:chExt cx="6096000" cy="6096000"/>
            </a:xfrm>
            <a:solidFill>
              <a:srgbClr val="061C33"/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D83C9DC-0427-4B05-B769-898A7D6242D6}"/>
                  </a:ext>
                </a:extLst>
              </p:cNvPr>
              <p:cNvSpPr/>
              <p:nvPr/>
            </p:nvSpPr>
            <p:spPr>
              <a:xfrm>
                <a:off x="3893629" y="4445000"/>
                <a:ext cx="5250370" cy="2032000"/>
              </a:xfrm>
              <a:custGeom>
                <a:avLst/>
                <a:gdLst>
                  <a:gd name="connsiteX0" fmla="*/ 4234370 w 5250370"/>
                  <a:gd name="connsiteY0" fmla="*/ 328761 h 2032000"/>
                  <a:gd name="connsiteX1" fmla="*/ 3975608 w 5250370"/>
                  <a:gd name="connsiteY1" fmla="*/ 173732 h 2032000"/>
                  <a:gd name="connsiteX2" fmla="*/ 3714563 w 5250370"/>
                  <a:gd name="connsiteY2" fmla="*/ 101600 h 2032000"/>
                  <a:gd name="connsiteX3" fmla="*/ 3325130 w 5250370"/>
                  <a:gd name="connsiteY3" fmla="*/ 101600 h 2032000"/>
                  <a:gd name="connsiteX4" fmla="*/ 3088939 w 5250370"/>
                  <a:gd name="connsiteY4" fmla="*/ 132060 h 2032000"/>
                  <a:gd name="connsiteX5" fmla="*/ 1915578 w 5250370"/>
                  <a:gd name="connsiteY5" fmla="*/ 447030 h 2032000"/>
                  <a:gd name="connsiteX6" fmla="*/ 1639304 w 5250370"/>
                  <a:gd name="connsiteY6" fmla="*/ 703263 h 2032000"/>
                  <a:gd name="connsiteX7" fmla="*/ 607230 w 5250370"/>
                  <a:gd name="connsiteY7" fmla="*/ 144909 h 2032000"/>
                  <a:gd name="connsiteX8" fmla="*/ 331005 w 5250370"/>
                  <a:gd name="connsiteY8" fmla="*/ 99268 h 2032000"/>
                  <a:gd name="connsiteX9" fmla="*/ 228264 w 5250370"/>
                  <a:gd name="connsiteY9" fmla="*/ 133003 h 2032000"/>
                  <a:gd name="connsiteX10" fmla="*/ 53738 w 5250370"/>
                  <a:gd name="connsiteY10" fmla="*/ 295573 h 2032000"/>
                  <a:gd name="connsiteX11" fmla="*/ 11 w 5250370"/>
                  <a:gd name="connsiteY11" fmla="*/ 497731 h 2032000"/>
                  <a:gd name="connsiteX12" fmla="*/ 200830 w 5250370"/>
                  <a:gd name="connsiteY12" fmla="*/ 849164 h 2032000"/>
                  <a:gd name="connsiteX13" fmla="*/ 2050565 w 5250370"/>
                  <a:gd name="connsiteY13" fmla="*/ 1955899 h 2032000"/>
                  <a:gd name="connsiteX14" fmla="*/ 2318010 w 5250370"/>
                  <a:gd name="connsiteY14" fmla="*/ 2032000 h 2032000"/>
                  <a:gd name="connsiteX15" fmla="*/ 3749538 w 5250370"/>
                  <a:gd name="connsiteY15" fmla="*/ 2032000 h 2032000"/>
                  <a:gd name="connsiteX16" fmla="*/ 3936267 w 5250370"/>
                  <a:gd name="connsiteY16" fmla="*/ 1996430 h 2032000"/>
                  <a:gd name="connsiteX17" fmla="*/ 4234370 w 5250370"/>
                  <a:gd name="connsiteY17" fmla="*/ 1878707 h 2032000"/>
                  <a:gd name="connsiteX18" fmla="*/ 4234370 w 5250370"/>
                  <a:gd name="connsiteY18" fmla="*/ 2032000 h 2032000"/>
                  <a:gd name="connsiteX19" fmla="*/ 5250370 w 5250370"/>
                  <a:gd name="connsiteY19" fmla="*/ 2032000 h 2032000"/>
                  <a:gd name="connsiteX20" fmla="*/ 5250370 w 5250370"/>
                  <a:gd name="connsiteY20" fmla="*/ 0 h 2032000"/>
                  <a:gd name="connsiteX21" fmla="*/ 4234370 w 5250370"/>
                  <a:gd name="connsiteY21" fmla="*/ 0 h 2032000"/>
                  <a:gd name="connsiteX22" fmla="*/ 3861605 w 5250370"/>
                  <a:gd name="connsiteY22" fmla="*/ 1807468 h 2032000"/>
                  <a:gd name="connsiteX23" fmla="*/ 3749835 w 5250370"/>
                  <a:gd name="connsiteY23" fmla="*/ 1828800 h 2032000"/>
                  <a:gd name="connsiteX24" fmla="*/ 2318010 w 5250370"/>
                  <a:gd name="connsiteY24" fmla="*/ 1828800 h 2032000"/>
                  <a:gd name="connsiteX25" fmla="*/ 2156134 w 5250370"/>
                  <a:gd name="connsiteY25" fmla="*/ 1782266 h 2032000"/>
                  <a:gd name="connsiteX26" fmla="*/ 303869 w 5250370"/>
                  <a:gd name="connsiteY26" fmla="*/ 674241 h 2032000"/>
                  <a:gd name="connsiteX27" fmla="*/ 202864 w 5250370"/>
                  <a:gd name="connsiteY27" fmla="*/ 497830 h 2032000"/>
                  <a:gd name="connsiteX28" fmla="*/ 230100 w 5250370"/>
                  <a:gd name="connsiteY28" fmla="*/ 396230 h 2032000"/>
                  <a:gd name="connsiteX29" fmla="*/ 317363 w 5250370"/>
                  <a:gd name="connsiteY29" fmla="*/ 315664 h 2032000"/>
                  <a:gd name="connsiteX30" fmla="*/ 368163 w 5250370"/>
                  <a:gd name="connsiteY30" fmla="*/ 299194 h 2032000"/>
                  <a:gd name="connsiteX31" fmla="*/ 407106 w 5250370"/>
                  <a:gd name="connsiteY31" fmla="*/ 295573 h 2032000"/>
                  <a:gd name="connsiteX32" fmla="*/ 506672 w 5250370"/>
                  <a:gd name="connsiteY32" fmla="*/ 321965 h 2032000"/>
                  <a:gd name="connsiteX33" fmla="*/ 1625810 w 5250370"/>
                  <a:gd name="connsiteY33" fmla="*/ 926703 h 2032000"/>
                  <a:gd name="connsiteX34" fmla="*/ 1628737 w 5250370"/>
                  <a:gd name="connsiteY34" fmla="*/ 945207 h 2032000"/>
                  <a:gd name="connsiteX35" fmla="*/ 2021544 w 5250370"/>
                  <a:gd name="connsiteY35" fmla="*/ 1245940 h 2032000"/>
                  <a:gd name="connsiteX36" fmla="*/ 2188976 w 5250370"/>
                  <a:gd name="connsiteY36" fmla="*/ 1216075 h 2032000"/>
                  <a:gd name="connsiteX37" fmla="*/ 3244564 w 5250370"/>
                  <a:gd name="connsiteY37" fmla="*/ 933599 h 2032000"/>
                  <a:gd name="connsiteX38" fmla="*/ 3192176 w 5250370"/>
                  <a:gd name="connsiteY38" fmla="*/ 737295 h 2032000"/>
                  <a:gd name="connsiteX39" fmla="*/ 2140011 w 5250370"/>
                  <a:gd name="connsiteY39" fmla="*/ 1018530 h 2032000"/>
                  <a:gd name="connsiteX40" fmla="*/ 2021544 w 5250370"/>
                  <a:gd name="connsiteY40" fmla="*/ 1042442 h 2032000"/>
                  <a:gd name="connsiteX41" fmla="*/ 1825140 w 5250370"/>
                  <a:gd name="connsiteY41" fmla="*/ 892770 h 2032000"/>
                  <a:gd name="connsiteX42" fmla="*/ 1819237 w 5250370"/>
                  <a:gd name="connsiteY42" fmla="*/ 855166 h 2032000"/>
                  <a:gd name="connsiteX43" fmla="*/ 1819237 w 5250370"/>
                  <a:gd name="connsiteY43" fmla="*/ 821928 h 2032000"/>
                  <a:gd name="connsiteX44" fmla="*/ 1968710 w 5250370"/>
                  <a:gd name="connsiteY44" fmla="*/ 642739 h 2032000"/>
                  <a:gd name="connsiteX45" fmla="*/ 3141575 w 5250370"/>
                  <a:gd name="connsiteY45" fmla="*/ 328960 h 2032000"/>
                  <a:gd name="connsiteX46" fmla="*/ 3325130 w 5250370"/>
                  <a:gd name="connsiteY46" fmla="*/ 304800 h 2032000"/>
                  <a:gd name="connsiteX47" fmla="*/ 3714563 w 5250370"/>
                  <a:gd name="connsiteY47" fmla="*/ 304800 h 2032000"/>
                  <a:gd name="connsiteX48" fmla="*/ 3871130 w 5250370"/>
                  <a:gd name="connsiteY48" fmla="*/ 348109 h 2032000"/>
                  <a:gd name="connsiteX49" fmla="*/ 4234370 w 5250370"/>
                  <a:gd name="connsiteY49" fmla="*/ 565597 h 2032000"/>
                  <a:gd name="connsiteX50" fmla="*/ 4234370 w 5250370"/>
                  <a:gd name="connsiteY50" fmla="*/ 1660128 h 2032000"/>
                  <a:gd name="connsiteX51" fmla="*/ 4437570 w 5250370"/>
                  <a:gd name="connsiteY51" fmla="*/ 203200 h 2032000"/>
                  <a:gd name="connsiteX52" fmla="*/ 5047170 w 5250370"/>
                  <a:gd name="connsiteY52" fmla="*/ 203200 h 2032000"/>
                  <a:gd name="connsiteX53" fmla="*/ 5047170 w 5250370"/>
                  <a:gd name="connsiteY53" fmla="*/ 1828800 h 2032000"/>
                  <a:gd name="connsiteX54" fmla="*/ 4437570 w 5250370"/>
                  <a:gd name="connsiteY54" fmla="*/ 1828800 h 20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250370" h="2032000">
                    <a:moveTo>
                      <a:pt x="4234370" y="328761"/>
                    </a:moveTo>
                    <a:lnTo>
                      <a:pt x="3975608" y="173732"/>
                    </a:lnTo>
                    <a:cubicBezTo>
                      <a:pt x="3896729" y="126554"/>
                      <a:pt x="3806489" y="101650"/>
                      <a:pt x="3714563" y="101600"/>
                    </a:cubicBezTo>
                    <a:lnTo>
                      <a:pt x="3325130" y="101600"/>
                    </a:lnTo>
                    <a:cubicBezTo>
                      <a:pt x="3245407" y="101451"/>
                      <a:pt x="3166032" y="111720"/>
                      <a:pt x="3088939" y="132060"/>
                    </a:cubicBezTo>
                    <a:lnTo>
                      <a:pt x="1915578" y="447030"/>
                    </a:lnTo>
                    <a:cubicBezTo>
                      <a:pt x="1787289" y="482451"/>
                      <a:pt x="1684250" y="577999"/>
                      <a:pt x="1639304" y="703263"/>
                    </a:cubicBezTo>
                    <a:lnTo>
                      <a:pt x="607230" y="144909"/>
                    </a:lnTo>
                    <a:cubicBezTo>
                      <a:pt x="523539" y="97284"/>
                      <a:pt x="425561" y="81111"/>
                      <a:pt x="331005" y="99268"/>
                    </a:cubicBezTo>
                    <a:cubicBezTo>
                      <a:pt x="295336" y="105569"/>
                      <a:pt x="260758" y="116929"/>
                      <a:pt x="228264" y="133003"/>
                    </a:cubicBezTo>
                    <a:cubicBezTo>
                      <a:pt x="154892" y="168126"/>
                      <a:pt x="94021" y="224879"/>
                      <a:pt x="53738" y="295573"/>
                    </a:cubicBezTo>
                    <a:cubicBezTo>
                      <a:pt x="18516" y="357138"/>
                      <a:pt x="11" y="426839"/>
                      <a:pt x="11" y="497731"/>
                    </a:cubicBezTo>
                    <a:cubicBezTo>
                      <a:pt x="-1080" y="642491"/>
                      <a:pt x="75616" y="776635"/>
                      <a:pt x="200830" y="849164"/>
                    </a:cubicBezTo>
                    <a:lnTo>
                      <a:pt x="2050565" y="1955899"/>
                    </a:lnTo>
                    <a:cubicBezTo>
                      <a:pt x="2130933" y="2005657"/>
                      <a:pt x="2223504" y="2032000"/>
                      <a:pt x="2318010" y="2032000"/>
                    </a:cubicBezTo>
                    <a:lnTo>
                      <a:pt x="3749538" y="2032000"/>
                    </a:lnTo>
                    <a:cubicBezTo>
                      <a:pt x="3813484" y="2032050"/>
                      <a:pt x="3876835" y="2019945"/>
                      <a:pt x="3936267" y="1996430"/>
                    </a:cubicBezTo>
                    <a:lnTo>
                      <a:pt x="4234370" y="1878707"/>
                    </a:lnTo>
                    <a:lnTo>
                      <a:pt x="4234370" y="2032000"/>
                    </a:lnTo>
                    <a:lnTo>
                      <a:pt x="5250370" y="2032000"/>
                    </a:lnTo>
                    <a:lnTo>
                      <a:pt x="5250370" y="0"/>
                    </a:lnTo>
                    <a:lnTo>
                      <a:pt x="4234370" y="0"/>
                    </a:lnTo>
                    <a:close/>
                    <a:moveTo>
                      <a:pt x="3861605" y="1807468"/>
                    </a:moveTo>
                    <a:cubicBezTo>
                      <a:pt x="3826035" y="1821507"/>
                      <a:pt x="3788084" y="1828750"/>
                      <a:pt x="3749835" y="1828800"/>
                    </a:cubicBezTo>
                    <a:lnTo>
                      <a:pt x="2318010" y="1828800"/>
                    </a:lnTo>
                    <a:cubicBezTo>
                      <a:pt x="2260760" y="1828750"/>
                      <a:pt x="2204652" y="1812627"/>
                      <a:pt x="2156134" y="1782266"/>
                    </a:cubicBezTo>
                    <a:lnTo>
                      <a:pt x="303869" y="674241"/>
                    </a:lnTo>
                    <a:cubicBezTo>
                      <a:pt x="240915" y="637877"/>
                      <a:pt x="202368" y="570508"/>
                      <a:pt x="202864" y="497830"/>
                    </a:cubicBezTo>
                    <a:cubicBezTo>
                      <a:pt x="203013" y="462211"/>
                      <a:pt x="212389" y="427186"/>
                      <a:pt x="230100" y="396230"/>
                    </a:cubicBezTo>
                    <a:cubicBezTo>
                      <a:pt x="250340" y="361156"/>
                      <a:pt x="280801" y="333028"/>
                      <a:pt x="317363" y="315664"/>
                    </a:cubicBezTo>
                    <a:cubicBezTo>
                      <a:pt x="333486" y="307826"/>
                      <a:pt x="350551" y="302270"/>
                      <a:pt x="368163" y="299194"/>
                    </a:cubicBezTo>
                    <a:cubicBezTo>
                      <a:pt x="381012" y="296813"/>
                      <a:pt x="394059" y="295573"/>
                      <a:pt x="407106" y="295573"/>
                    </a:cubicBezTo>
                    <a:cubicBezTo>
                      <a:pt x="442031" y="295473"/>
                      <a:pt x="476361" y="304602"/>
                      <a:pt x="506672" y="321965"/>
                    </a:cubicBezTo>
                    <a:lnTo>
                      <a:pt x="1625810" y="926703"/>
                    </a:lnTo>
                    <a:cubicBezTo>
                      <a:pt x="1627100" y="932904"/>
                      <a:pt x="1627100" y="939006"/>
                      <a:pt x="1628737" y="945207"/>
                    </a:cubicBezTo>
                    <a:cubicBezTo>
                      <a:pt x="1676858" y="1122561"/>
                      <a:pt x="1837741" y="1245741"/>
                      <a:pt x="2021544" y="1245940"/>
                    </a:cubicBezTo>
                    <a:cubicBezTo>
                      <a:pt x="2078099" y="1240780"/>
                      <a:pt x="2134108" y="1230759"/>
                      <a:pt x="2188976" y="1216075"/>
                    </a:cubicBezTo>
                    <a:lnTo>
                      <a:pt x="3244564" y="933599"/>
                    </a:lnTo>
                    <a:lnTo>
                      <a:pt x="3192176" y="737295"/>
                    </a:lnTo>
                    <a:lnTo>
                      <a:pt x="2140011" y="1018530"/>
                    </a:lnTo>
                    <a:cubicBezTo>
                      <a:pt x="2093676" y="1029196"/>
                      <a:pt x="2033897" y="1041400"/>
                      <a:pt x="2021544" y="1042442"/>
                    </a:cubicBezTo>
                    <a:cubicBezTo>
                      <a:pt x="1929767" y="1042591"/>
                      <a:pt x="1849300" y="981273"/>
                      <a:pt x="1825140" y="892770"/>
                    </a:cubicBezTo>
                    <a:cubicBezTo>
                      <a:pt x="1821866" y="880467"/>
                      <a:pt x="1819931" y="867866"/>
                      <a:pt x="1819237" y="855166"/>
                    </a:cubicBezTo>
                    <a:cubicBezTo>
                      <a:pt x="1819237" y="855166"/>
                      <a:pt x="1818443" y="830560"/>
                      <a:pt x="1819237" y="821928"/>
                    </a:cubicBezTo>
                    <a:cubicBezTo>
                      <a:pt x="1826976" y="736947"/>
                      <a:pt x="1886507" y="665609"/>
                      <a:pt x="1968710" y="642739"/>
                    </a:cubicBezTo>
                    <a:lnTo>
                      <a:pt x="3141575" y="328960"/>
                    </a:lnTo>
                    <a:cubicBezTo>
                      <a:pt x="3201453" y="312936"/>
                      <a:pt x="3263167" y="304800"/>
                      <a:pt x="3325130" y="304800"/>
                    </a:cubicBezTo>
                    <a:lnTo>
                      <a:pt x="3714563" y="304800"/>
                    </a:lnTo>
                    <a:cubicBezTo>
                      <a:pt x="3769729" y="304800"/>
                      <a:pt x="3823853" y="319782"/>
                      <a:pt x="3871130" y="348109"/>
                    </a:cubicBezTo>
                    <a:lnTo>
                      <a:pt x="4234370" y="565597"/>
                    </a:lnTo>
                    <a:lnTo>
                      <a:pt x="4234370" y="1660128"/>
                    </a:lnTo>
                    <a:close/>
                    <a:moveTo>
                      <a:pt x="4437570" y="203200"/>
                    </a:moveTo>
                    <a:lnTo>
                      <a:pt x="5047170" y="203200"/>
                    </a:lnTo>
                    <a:lnTo>
                      <a:pt x="5047170" y="1828800"/>
                    </a:lnTo>
                    <a:lnTo>
                      <a:pt x="4437570" y="18288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CD6C319-3C73-48E0-84BE-45F413672709}"/>
                  </a:ext>
                </a:extLst>
              </p:cNvPr>
              <p:cNvSpPr/>
              <p:nvPr/>
            </p:nvSpPr>
            <p:spPr>
              <a:xfrm>
                <a:off x="3048000" y="380996"/>
                <a:ext cx="6096000" cy="3454403"/>
              </a:xfrm>
              <a:custGeom>
                <a:avLst/>
                <a:gdLst>
                  <a:gd name="connsiteX0" fmla="*/ 4190405 w 6096000"/>
                  <a:gd name="connsiteY0" fmla="*/ 812804 h 3454403"/>
                  <a:gd name="connsiteX1" fmla="*/ 3645396 w 6096000"/>
                  <a:gd name="connsiteY1" fmla="*/ 267845 h 3454403"/>
                  <a:gd name="connsiteX2" fmla="*/ 2998837 w 6096000"/>
                  <a:gd name="connsiteY2" fmla="*/ 4 h 3454403"/>
                  <a:gd name="connsiteX3" fmla="*/ 1721495 w 6096000"/>
                  <a:gd name="connsiteY3" fmla="*/ 4 h 3454403"/>
                  <a:gd name="connsiteX4" fmla="*/ 1494334 w 6096000"/>
                  <a:gd name="connsiteY4" fmla="*/ 53631 h 3454403"/>
                  <a:gd name="connsiteX5" fmla="*/ 1266627 w 6096000"/>
                  <a:gd name="connsiteY5" fmla="*/ 167535 h 3454403"/>
                  <a:gd name="connsiteX6" fmla="*/ 1119237 w 6096000"/>
                  <a:gd name="connsiteY6" fmla="*/ 199433 h 3454403"/>
                  <a:gd name="connsiteX7" fmla="*/ 1016000 w 6096000"/>
                  <a:gd name="connsiteY7" fmla="*/ 195812 h 3454403"/>
                  <a:gd name="connsiteX8" fmla="*/ 1016000 w 6096000"/>
                  <a:gd name="connsiteY8" fmla="*/ 4 h 3454403"/>
                  <a:gd name="connsiteX9" fmla="*/ 0 w 6096000"/>
                  <a:gd name="connsiteY9" fmla="*/ 4 h 3454403"/>
                  <a:gd name="connsiteX10" fmla="*/ 0 w 6096000"/>
                  <a:gd name="connsiteY10" fmla="*/ 2235204 h 3454403"/>
                  <a:gd name="connsiteX11" fmla="*/ 1016000 w 6096000"/>
                  <a:gd name="connsiteY11" fmla="*/ 2235204 h 3454403"/>
                  <a:gd name="connsiteX12" fmla="*/ 1016000 w 6096000"/>
                  <a:gd name="connsiteY12" fmla="*/ 1930404 h 3454403"/>
                  <a:gd name="connsiteX13" fmla="*/ 1188740 w 6096000"/>
                  <a:gd name="connsiteY13" fmla="*/ 1930404 h 3454403"/>
                  <a:gd name="connsiteX14" fmla="*/ 1250206 w 6096000"/>
                  <a:gd name="connsiteY14" fmla="*/ 1971034 h 3454403"/>
                  <a:gd name="connsiteX15" fmla="*/ 1828800 w 6096000"/>
                  <a:gd name="connsiteY15" fmla="*/ 2157268 h 3454403"/>
                  <a:gd name="connsiteX16" fmla="*/ 1828800 w 6096000"/>
                  <a:gd name="connsiteY16" fmla="*/ 3454404 h 3454403"/>
                  <a:gd name="connsiteX17" fmla="*/ 6096000 w 6096000"/>
                  <a:gd name="connsiteY17" fmla="*/ 3454404 h 3454403"/>
                  <a:gd name="connsiteX18" fmla="*/ 6096000 w 6096000"/>
                  <a:gd name="connsiteY18" fmla="*/ 812804 h 3454403"/>
                  <a:gd name="connsiteX19" fmla="*/ 812800 w 6096000"/>
                  <a:gd name="connsiteY19" fmla="*/ 2032004 h 3454403"/>
                  <a:gd name="connsiteX20" fmla="*/ 203200 w 6096000"/>
                  <a:gd name="connsiteY20" fmla="*/ 2032004 h 3454403"/>
                  <a:gd name="connsiteX21" fmla="*/ 203200 w 6096000"/>
                  <a:gd name="connsiteY21" fmla="*/ 203204 h 3454403"/>
                  <a:gd name="connsiteX22" fmla="*/ 812800 w 6096000"/>
                  <a:gd name="connsiteY22" fmla="*/ 203204 h 3454403"/>
                  <a:gd name="connsiteX23" fmla="*/ 1362670 w 6096000"/>
                  <a:gd name="connsiteY23" fmla="*/ 1801965 h 3454403"/>
                  <a:gd name="connsiteX24" fmla="*/ 1249660 w 6096000"/>
                  <a:gd name="connsiteY24" fmla="*/ 1727204 h 3454403"/>
                  <a:gd name="connsiteX25" fmla="*/ 1016000 w 6096000"/>
                  <a:gd name="connsiteY25" fmla="*/ 1727204 h 3454403"/>
                  <a:gd name="connsiteX26" fmla="*/ 1016000 w 6096000"/>
                  <a:gd name="connsiteY26" fmla="*/ 399111 h 3454403"/>
                  <a:gd name="connsiteX27" fmla="*/ 1111796 w 6096000"/>
                  <a:gd name="connsiteY27" fmla="*/ 402534 h 3454403"/>
                  <a:gd name="connsiteX28" fmla="*/ 1357461 w 6096000"/>
                  <a:gd name="connsiteY28" fmla="*/ 349303 h 3454403"/>
                  <a:gd name="connsiteX29" fmla="*/ 1584970 w 6096000"/>
                  <a:gd name="connsiteY29" fmla="*/ 235400 h 3454403"/>
                  <a:gd name="connsiteX30" fmla="*/ 1721495 w 6096000"/>
                  <a:gd name="connsiteY30" fmla="*/ 203204 h 3454403"/>
                  <a:gd name="connsiteX31" fmla="*/ 2998837 w 6096000"/>
                  <a:gd name="connsiteY31" fmla="*/ 203204 h 3454403"/>
                  <a:gd name="connsiteX32" fmla="*/ 3501727 w 6096000"/>
                  <a:gd name="connsiteY32" fmla="*/ 411464 h 3454403"/>
                  <a:gd name="connsiteX33" fmla="*/ 3903067 w 6096000"/>
                  <a:gd name="connsiteY33" fmla="*/ 812804 h 3454403"/>
                  <a:gd name="connsiteX34" fmla="*/ 3064669 w 6096000"/>
                  <a:gd name="connsiteY34" fmla="*/ 812804 h 3454403"/>
                  <a:gd name="connsiteX35" fmla="*/ 2818061 w 6096000"/>
                  <a:gd name="connsiteY35" fmla="*/ 566245 h 3454403"/>
                  <a:gd name="connsiteX36" fmla="*/ 2674442 w 6096000"/>
                  <a:gd name="connsiteY36" fmla="*/ 709864 h 3454403"/>
                  <a:gd name="connsiteX37" fmla="*/ 3392140 w 6096000"/>
                  <a:gd name="connsiteY37" fmla="*/ 1427613 h 3454403"/>
                  <a:gd name="connsiteX38" fmla="*/ 3392736 w 6096000"/>
                  <a:gd name="connsiteY38" fmla="*/ 1715744 h 3454403"/>
                  <a:gd name="connsiteX39" fmla="*/ 3104604 w 6096000"/>
                  <a:gd name="connsiteY39" fmla="*/ 1716339 h 3454403"/>
                  <a:gd name="connsiteX40" fmla="*/ 2505174 w 6096000"/>
                  <a:gd name="connsiteY40" fmla="*/ 1116909 h 3454403"/>
                  <a:gd name="connsiteX41" fmla="*/ 2434035 w 6096000"/>
                  <a:gd name="connsiteY41" fmla="*/ 1177879 h 3454403"/>
                  <a:gd name="connsiteX42" fmla="*/ 1749227 w 6096000"/>
                  <a:gd name="connsiteY42" fmla="*/ 1187999 h 3454403"/>
                  <a:gd name="connsiteX43" fmla="*/ 1690340 w 6096000"/>
                  <a:gd name="connsiteY43" fmla="*/ 1140275 h 3454403"/>
                  <a:gd name="connsiteX44" fmla="*/ 1562299 w 6096000"/>
                  <a:gd name="connsiteY44" fmla="*/ 1298132 h 3454403"/>
                  <a:gd name="connsiteX45" fmla="*/ 1621830 w 6096000"/>
                  <a:gd name="connsiteY45" fmla="*/ 1346402 h 3454403"/>
                  <a:gd name="connsiteX46" fmla="*/ 1828800 w 6096000"/>
                  <a:gd name="connsiteY46" fmla="*/ 1463034 h 3454403"/>
                  <a:gd name="connsiteX47" fmla="*/ 1828800 w 6096000"/>
                  <a:gd name="connsiteY47" fmla="*/ 1953968 h 3454403"/>
                  <a:gd name="connsiteX48" fmla="*/ 1362670 w 6096000"/>
                  <a:gd name="connsiteY48" fmla="*/ 1801965 h 3454403"/>
                  <a:gd name="connsiteX49" fmla="*/ 2807940 w 6096000"/>
                  <a:gd name="connsiteY49" fmla="*/ 1706864 h 3454403"/>
                  <a:gd name="connsiteX50" fmla="*/ 2961233 w 6096000"/>
                  <a:gd name="connsiteY50" fmla="*/ 1860207 h 3454403"/>
                  <a:gd name="connsiteX51" fmla="*/ 3535263 w 6096000"/>
                  <a:gd name="connsiteY51" fmla="*/ 1860703 h 3454403"/>
                  <a:gd name="connsiteX52" fmla="*/ 3668861 w 6096000"/>
                  <a:gd name="connsiteY52" fmla="*/ 2558459 h 3454403"/>
                  <a:gd name="connsiteX53" fmla="*/ 4371975 w 6096000"/>
                  <a:gd name="connsiteY53" fmla="*/ 2456809 h 3454403"/>
                  <a:gd name="connsiteX54" fmla="*/ 4302423 w 6096000"/>
                  <a:gd name="connsiteY54" fmla="*/ 1749776 h 3454403"/>
                  <a:gd name="connsiteX55" fmla="*/ 3593009 w 6096000"/>
                  <a:gd name="connsiteY55" fmla="*/ 1787033 h 3454403"/>
                  <a:gd name="connsiteX56" fmla="*/ 3626297 w 6096000"/>
                  <a:gd name="connsiteY56" fmla="*/ 1422404 h 3454403"/>
                  <a:gd name="connsiteX57" fmla="*/ 4986834 w 6096000"/>
                  <a:gd name="connsiteY57" fmla="*/ 1422404 h 3454403"/>
                  <a:gd name="connsiteX58" fmla="*/ 5486400 w 6096000"/>
                  <a:gd name="connsiteY58" fmla="*/ 1921970 h 3454403"/>
                  <a:gd name="connsiteX59" fmla="*/ 5486400 w 6096000"/>
                  <a:gd name="connsiteY59" fmla="*/ 2345237 h 3454403"/>
                  <a:gd name="connsiteX60" fmla="*/ 4986834 w 6096000"/>
                  <a:gd name="connsiteY60" fmla="*/ 2844804 h 3454403"/>
                  <a:gd name="connsiteX61" fmla="*/ 2937967 w 6096000"/>
                  <a:gd name="connsiteY61" fmla="*/ 2844804 h 3454403"/>
                  <a:gd name="connsiteX62" fmla="*/ 2438400 w 6096000"/>
                  <a:gd name="connsiteY62" fmla="*/ 2345237 h 3454403"/>
                  <a:gd name="connsiteX63" fmla="*/ 2438400 w 6096000"/>
                  <a:gd name="connsiteY63" fmla="*/ 1921970 h 3454403"/>
                  <a:gd name="connsiteX64" fmla="*/ 2807940 w 6096000"/>
                  <a:gd name="connsiteY64" fmla="*/ 1706864 h 3454403"/>
                  <a:gd name="connsiteX65" fmla="*/ 3657600 w 6096000"/>
                  <a:gd name="connsiteY65" fmla="*/ 2133604 h 3454403"/>
                  <a:gd name="connsiteX66" fmla="*/ 3962400 w 6096000"/>
                  <a:gd name="connsiteY66" fmla="*/ 1828804 h 3454403"/>
                  <a:gd name="connsiteX67" fmla="*/ 4267200 w 6096000"/>
                  <a:gd name="connsiteY67" fmla="*/ 2133604 h 3454403"/>
                  <a:gd name="connsiteX68" fmla="*/ 3962400 w 6096000"/>
                  <a:gd name="connsiteY68" fmla="*/ 2438404 h 3454403"/>
                  <a:gd name="connsiteX69" fmla="*/ 3657600 w 6096000"/>
                  <a:gd name="connsiteY69" fmla="*/ 2133604 h 3454403"/>
                  <a:gd name="connsiteX70" fmla="*/ 5892800 w 6096000"/>
                  <a:gd name="connsiteY70" fmla="*/ 3251204 h 3454403"/>
                  <a:gd name="connsiteX71" fmla="*/ 2032000 w 6096000"/>
                  <a:gd name="connsiteY71" fmla="*/ 3251204 h 3454403"/>
                  <a:gd name="connsiteX72" fmla="*/ 2032000 w 6096000"/>
                  <a:gd name="connsiteY72" fmla="*/ 1505599 h 3454403"/>
                  <a:gd name="connsiteX73" fmla="*/ 2489200 w 6096000"/>
                  <a:gd name="connsiteY73" fmla="*/ 1388769 h 3454403"/>
                  <a:gd name="connsiteX74" fmla="*/ 2662535 w 6096000"/>
                  <a:gd name="connsiteY74" fmla="*/ 1562104 h 3454403"/>
                  <a:gd name="connsiteX75" fmla="*/ 2336800 w 6096000"/>
                  <a:gd name="connsiteY75" fmla="*/ 1727204 h 3454403"/>
                  <a:gd name="connsiteX76" fmla="*/ 2235200 w 6096000"/>
                  <a:gd name="connsiteY76" fmla="*/ 1727204 h 3454403"/>
                  <a:gd name="connsiteX77" fmla="*/ 2235200 w 6096000"/>
                  <a:gd name="connsiteY77" fmla="*/ 2540004 h 3454403"/>
                  <a:gd name="connsiteX78" fmla="*/ 2336800 w 6096000"/>
                  <a:gd name="connsiteY78" fmla="*/ 2540004 h 3454403"/>
                  <a:gd name="connsiteX79" fmla="*/ 2743200 w 6096000"/>
                  <a:gd name="connsiteY79" fmla="*/ 2946404 h 3454403"/>
                  <a:gd name="connsiteX80" fmla="*/ 2743200 w 6096000"/>
                  <a:gd name="connsiteY80" fmla="*/ 3048004 h 3454403"/>
                  <a:gd name="connsiteX81" fmla="*/ 5181600 w 6096000"/>
                  <a:gd name="connsiteY81" fmla="*/ 3048004 h 3454403"/>
                  <a:gd name="connsiteX82" fmla="*/ 5181600 w 6096000"/>
                  <a:gd name="connsiteY82" fmla="*/ 2946404 h 3454403"/>
                  <a:gd name="connsiteX83" fmla="*/ 5588000 w 6096000"/>
                  <a:gd name="connsiteY83" fmla="*/ 2540004 h 3454403"/>
                  <a:gd name="connsiteX84" fmla="*/ 5689600 w 6096000"/>
                  <a:gd name="connsiteY84" fmla="*/ 2540004 h 3454403"/>
                  <a:gd name="connsiteX85" fmla="*/ 5689600 w 6096000"/>
                  <a:gd name="connsiteY85" fmla="*/ 1727204 h 3454403"/>
                  <a:gd name="connsiteX86" fmla="*/ 5588000 w 6096000"/>
                  <a:gd name="connsiteY86" fmla="*/ 1727204 h 3454403"/>
                  <a:gd name="connsiteX87" fmla="*/ 5181600 w 6096000"/>
                  <a:gd name="connsiteY87" fmla="*/ 1320804 h 3454403"/>
                  <a:gd name="connsiteX88" fmla="*/ 5181600 w 6096000"/>
                  <a:gd name="connsiteY88" fmla="*/ 1219204 h 3454403"/>
                  <a:gd name="connsiteX89" fmla="*/ 3471069 w 6096000"/>
                  <a:gd name="connsiteY89" fmla="*/ 1219204 h 3454403"/>
                  <a:gd name="connsiteX90" fmla="*/ 3267869 w 6096000"/>
                  <a:gd name="connsiteY90" fmla="*/ 1016004 h 3454403"/>
                  <a:gd name="connsiteX91" fmla="*/ 5892800 w 6096000"/>
                  <a:gd name="connsiteY91" fmla="*/ 1016004 h 345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96000" h="3454403">
                    <a:moveTo>
                      <a:pt x="4190405" y="812804"/>
                    </a:moveTo>
                    <a:lnTo>
                      <a:pt x="3645396" y="267845"/>
                    </a:lnTo>
                    <a:cubicBezTo>
                      <a:pt x="3474293" y="95750"/>
                      <a:pt x="3241477" y="-691"/>
                      <a:pt x="2998837" y="4"/>
                    </a:cubicBezTo>
                    <a:lnTo>
                      <a:pt x="1721495" y="4"/>
                    </a:lnTo>
                    <a:cubicBezTo>
                      <a:pt x="1642666" y="103"/>
                      <a:pt x="1564928" y="18508"/>
                      <a:pt x="1494334" y="53631"/>
                    </a:cubicBezTo>
                    <a:lnTo>
                      <a:pt x="1266627" y="167535"/>
                    </a:lnTo>
                    <a:cubicBezTo>
                      <a:pt x="1220986" y="190504"/>
                      <a:pt x="1170285" y="201467"/>
                      <a:pt x="1119237" y="199433"/>
                    </a:cubicBezTo>
                    <a:lnTo>
                      <a:pt x="1016000" y="195812"/>
                    </a:lnTo>
                    <a:lnTo>
                      <a:pt x="1016000" y="4"/>
                    </a:lnTo>
                    <a:lnTo>
                      <a:pt x="0" y="4"/>
                    </a:lnTo>
                    <a:lnTo>
                      <a:pt x="0" y="2235204"/>
                    </a:lnTo>
                    <a:lnTo>
                      <a:pt x="1016000" y="2235204"/>
                    </a:lnTo>
                    <a:lnTo>
                      <a:pt x="1016000" y="1930404"/>
                    </a:lnTo>
                    <a:lnTo>
                      <a:pt x="1188740" y="1930404"/>
                    </a:lnTo>
                    <a:lnTo>
                      <a:pt x="1250206" y="1971034"/>
                    </a:lnTo>
                    <a:cubicBezTo>
                      <a:pt x="1422202" y="2085235"/>
                      <a:pt x="1622475" y="2149727"/>
                      <a:pt x="1828800" y="2157268"/>
                    </a:cubicBezTo>
                    <a:lnTo>
                      <a:pt x="1828800" y="3454404"/>
                    </a:lnTo>
                    <a:lnTo>
                      <a:pt x="6096000" y="3454404"/>
                    </a:lnTo>
                    <a:lnTo>
                      <a:pt x="6096000" y="812804"/>
                    </a:lnTo>
                    <a:close/>
                    <a:moveTo>
                      <a:pt x="812800" y="2032004"/>
                    </a:moveTo>
                    <a:lnTo>
                      <a:pt x="203200" y="2032004"/>
                    </a:lnTo>
                    <a:lnTo>
                      <a:pt x="203200" y="203204"/>
                    </a:lnTo>
                    <a:lnTo>
                      <a:pt x="812800" y="203204"/>
                    </a:lnTo>
                    <a:close/>
                    <a:moveTo>
                      <a:pt x="1362670" y="1801965"/>
                    </a:moveTo>
                    <a:lnTo>
                      <a:pt x="1249660" y="1727204"/>
                    </a:lnTo>
                    <a:lnTo>
                      <a:pt x="1016000" y="1727204"/>
                    </a:lnTo>
                    <a:lnTo>
                      <a:pt x="1016000" y="399111"/>
                    </a:lnTo>
                    <a:lnTo>
                      <a:pt x="1111796" y="402534"/>
                    </a:lnTo>
                    <a:cubicBezTo>
                      <a:pt x="1196876" y="405560"/>
                      <a:pt x="1281311" y="387255"/>
                      <a:pt x="1357461" y="349303"/>
                    </a:cubicBezTo>
                    <a:lnTo>
                      <a:pt x="1584970" y="235400"/>
                    </a:lnTo>
                    <a:cubicBezTo>
                      <a:pt x="1627336" y="214217"/>
                      <a:pt x="1674118" y="203204"/>
                      <a:pt x="1721495" y="203204"/>
                    </a:cubicBezTo>
                    <a:lnTo>
                      <a:pt x="2998837" y="203204"/>
                    </a:lnTo>
                    <a:cubicBezTo>
                      <a:pt x="3187551" y="202658"/>
                      <a:pt x="3368675" y="277667"/>
                      <a:pt x="3501727" y="411464"/>
                    </a:cubicBezTo>
                    <a:lnTo>
                      <a:pt x="3903067" y="812804"/>
                    </a:lnTo>
                    <a:lnTo>
                      <a:pt x="3064669" y="812804"/>
                    </a:lnTo>
                    <a:lnTo>
                      <a:pt x="2818061" y="566245"/>
                    </a:lnTo>
                    <a:lnTo>
                      <a:pt x="2674442" y="709864"/>
                    </a:lnTo>
                    <a:lnTo>
                      <a:pt x="3392140" y="1427613"/>
                    </a:lnTo>
                    <a:cubicBezTo>
                      <a:pt x="3471863" y="1506988"/>
                      <a:pt x="3472111" y="1635972"/>
                      <a:pt x="3392736" y="1715744"/>
                    </a:cubicBezTo>
                    <a:cubicBezTo>
                      <a:pt x="3313311" y="1795466"/>
                      <a:pt x="3184327" y="1795714"/>
                      <a:pt x="3104604" y="1716339"/>
                    </a:cubicBezTo>
                    <a:lnTo>
                      <a:pt x="2505174" y="1116909"/>
                    </a:lnTo>
                    <a:lnTo>
                      <a:pt x="2434035" y="1177879"/>
                    </a:lnTo>
                    <a:cubicBezTo>
                      <a:pt x="2237631" y="1344666"/>
                      <a:pt x="1950541" y="1348932"/>
                      <a:pt x="1749227" y="1187999"/>
                    </a:cubicBezTo>
                    <a:lnTo>
                      <a:pt x="1690340" y="1140275"/>
                    </a:lnTo>
                    <a:lnTo>
                      <a:pt x="1562299" y="1298132"/>
                    </a:lnTo>
                    <a:lnTo>
                      <a:pt x="1621830" y="1346402"/>
                    </a:lnTo>
                    <a:cubicBezTo>
                      <a:pt x="1684090" y="1396160"/>
                      <a:pt x="1753989" y="1435550"/>
                      <a:pt x="1828800" y="1463034"/>
                    </a:cubicBezTo>
                    <a:lnTo>
                      <a:pt x="1828800" y="1953968"/>
                    </a:lnTo>
                    <a:cubicBezTo>
                      <a:pt x="1662509" y="1946576"/>
                      <a:pt x="1501329" y="1894040"/>
                      <a:pt x="1362670" y="1801965"/>
                    </a:cubicBezTo>
                    <a:close/>
                    <a:moveTo>
                      <a:pt x="2807940" y="1706864"/>
                    </a:moveTo>
                    <a:lnTo>
                      <a:pt x="2961233" y="1860207"/>
                    </a:lnTo>
                    <a:cubicBezTo>
                      <a:pt x="3120380" y="2016972"/>
                      <a:pt x="3375868" y="2017220"/>
                      <a:pt x="3535263" y="1860703"/>
                    </a:cubicBezTo>
                    <a:cubicBezTo>
                      <a:pt x="3386138" y="2091634"/>
                      <a:pt x="3444974" y="2398964"/>
                      <a:pt x="3668861" y="2558459"/>
                    </a:cubicBezTo>
                    <a:cubicBezTo>
                      <a:pt x="3892749" y="2717953"/>
                      <a:pt x="4202460" y="2673155"/>
                      <a:pt x="4371975" y="2456809"/>
                    </a:cubicBezTo>
                    <a:cubicBezTo>
                      <a:pt x="4541490" y="2240413"/>
                      <a:pt x="4510881" y="1928965"/>
                      <a:pt x="4302423" y="1749776"/>
                    </a:cubicBezTo>
                    <a:cubicBezTo>
                      <a:pt x="4094014" y="1570587"/>
                      <a:pt x="3781475" y="1587008"/>
                      <a:pt x="3593009" y="1787033"/>
                    </a:cubicBezTo>
                    <a:cubicBezTo>
                      <a:pt x="3662412" y="1678041"/>
                      <a:pt x="3674815" y="1542210"/>
                      <a:pt x="3626297" y="1422404"/>
                    </a:cubicBezTo>
                    <a:lnTo>
                      <a:pt x="4986834" y="1422404"/>
                    </a:lnTo>
                    <a:cubicBezTo>
                      <a:pt x="5030540" y="1678041"/>
                      <a:pt x="5230763" y="1878264"/>
                      <a:pt x="5486400" y="1921970"/>
                    </a:cubicBezTo>
                    <a:lnTo>
                      <a:pt x="5486400" y="2345237"/>
                    </a:lnTo>
                    <a:cubicBezTo>
                      <a:pt x="5230763" y="2388943"/>
                      <a:pt x="5030540" y="2589167"/>
                      <a:pt x="4986834" y="2844804"/>
                    </a:cubicBezTo>
                    <a:lnTo>
                      <a:pt x="2937967" y="2844804"/>
                    </a:lnTo>
                    <a:cubicBezTo>
                      <a:pt x="2894261" y="2589167"/>
                      <a:pt x="2694037" y="2388943"/>
                      <a:pt x="2438400" y="2345237"/>
                    </a:cubicBezTo>
                    <a:lnTo>
                      <a:pt x="2438400" y="1921970"/>
                    </a:lnTo>
                    <a:cubicBezTo>
                      <a:pt x="2583607" y="1897513"/>
                      <a:pt x="2714923" y="1821065"/>
                      <a:pt x="2807940" y="1706864"/>
                    </a:cubicBezTo>
                    <a:close/>
                    <a:moveTo>
                      <a:pt x="3657600" y="2133604"/>
                    </a:moveTo>
                    <a:cubicBezTo>
                      <a:pt x="3657600" y="1965279"/>
                      <a:pt x="3794076" y="1828804"/>
                      <a:pt x="3962400" y="1828804"/>
                    </a:cubicBezTo>
                    <a:cubicBezTo>
                      <a:pt x="4130725" y="1828804"/>
                      <a:pt x="4267200" y="1965279"/>
                      <a:pt x="4267200" y="2133604"/>
                    </a:cubicBezTo>
                    <a:cubicBezTo>
                      <a:pt x="4267200" y="2301928"/>
                      <a:pt x="4130725" y="2438404"/>
                      <a:pt x="3962400" y="2438404"/>
                    </a:cubicBezTo>
                    <a:cubicBezTo>
                      <a:pt x="3794076" y="2438404"/>
                      <a:pt x="3657600" y="2301928"/>
                      <a:pt x="3657600" y="2133604"/>
                    </a:cubicBezTo>
                    <a:close/>
                    <a:moveTo>
                      <a:pt x="5892800" y="3251204"/>
                    </a:moveTo>
                    <a:lnTo>
                      <a:pt x="2032000" y="3251204"/>
                    </a:lnTo>
                    <a:lnTo>
                      <a:pt x="2032000" y="1505599"/>
                    </a:lnTo>
                    <a:cubicBezTo>
                      <a:pt x="2193082" y="1517703"/>
                      <a:pt x="2353667" y="1476627"/>
                      <a:pt x="2489200" y="1388769"/>
                    </a:cubicBezTo>
                    <a:lnTo>
                      <a:pt x="2662535" y="1562104"/>
                    </a:lnTo>
                    <a:cubicBezTo>
                      <a:pt x="2586286" y="1665688"/>
                      <a:pt x="2465437" y="1726956"/>
                      <a:pt x="2336800" y="1727204"/>
                    </a:cubicBezTo>
                    <a:lnTo>
                      <a:pt x="2235200" y="1727204"/>
                    </a:lnTo>
                    <a:lnTo>
                      <a:pt x="2235200" y="2540004"/>
                    </a:lnTo>
                    <a:lnTo>
                      <a:pt x="2336800" y="2540004"/>
                    </a:lnTo>
                    <a:cubicBezTo>
                      <a:pt x="2561233" y="2540004"/>
                      <a:pt x="2743200" y="2721971"/>
                      <a:pt x="2743200" y="2946404"/>
                    </a:cubicBezTo>
                    <a:lnTo>
                      <a:pt x="2743200" y="3048004"/>
                    </a:lnTo>
                    <a:lnTo>
                      <a:pt x="5181600" y="3048004"/>
                    </a:lnTo>
                    <a:lnTo>
                      <a:pt x="5181600" y="2946404"/>
                    </a:lnTo>
                    <a:cubicBezTo>
                      <a:pt x="5181600" y="2721971"/>
                      <a:pt x="5363567" y="2540004"/>
                      <a:pt x="5588000" y="2540004"/>
                    </a:cubicBezTo>
                    <a:lnTo>
                      <a:pt x="5689600" y="2540004"/>
                    </a:lnTo>
                    <a:lnTo>
                      <a:pt x="5689600" y="1727204"/>
                    </a:lnTo>
                    <a:lnTo>
                      <a:pt x="5588000" y="1727204"/>
                    </a:lnTo>
                    <a:cubicBezTo>
                      <a:pt x="5363567" y="1727204"/>
                      <a:pt x="5181600" y="1545237"/>
                      <a:pt x="5181600" y="1320804"/>
                    </a:cubicBezTo>
                    <a:lnTo>
                      <a:pt x="5181600" y="1219204"/>
                    </a:lnTo>
                    <a:lnTo>
                      <a:pt x="3471069" y="1219204"/>
                    </a:lnTo>
                    <a:lnTo>
                      <a:pt x="3267869" y="1016004"/>
                    </a:lnTo>
                    <a:lnTo>
                      <a:pt x="5892800" y="1016004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  <p:grpSp>
          <p:nvGrpSpPr>
            <p:cNvPr id="80" name="Graphic 78">
              <a:extLst>
                <a:ext uri="{FF2B5EF4-FFF2-40B4-BE49-F238E27FC236}">
                  <a16:creationId xmlns:a16="http://schemas.microsoft.com/office/drawing/2014/main" id="{6D178A89-0D85-484B-9BE6-7A6D7AFFFEEA}"/>
                </a:ext>
              </a:extLst>
            </p:cNvPr>
            <p:cNvGrpSpPr/>
            <p:nvPr/>
          </p:nvGrpSpPr>
          <p:grpSpPr>
            <a:xfrm>
              <a:off x="8663971" y="2987758"/>
              <a:ext cx="267243" cy="267243"/>
              <a:chOff x="3657600" y="990600"/>
              <a:chExt cx="4876800" cy="4876800"/>
            </a:xfrm>
            <a:solidFill>
              <a:srgbClr val="061C33"/>
            </a:solidFill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E8F4D58-45B7-4BAB-B796-1CA85D24E4AA}"/>
                  </a:ext>
                </a:extLst>
              </p:cNvPr>
              <p:cNvSpPr/>
              <p:nvPr/>
            </p:nvSpPr>
            <p:spPr>
              <a:xfrm>
                <a:off x="4305328" y="5295909"/>
                <a:ext cx="190500" cy="190500"/>
              </a:xfrm>
              <a:custGeom>
                <a:avLst/>
                <a:gdLst>
                  <a:gd name="connsiteX0" fmla="*/ 162582 w 190500"/>
                  <a:gd name="connsiteY0" fmla="*/ 27908 h 190500"/>
                  <a:gd name="connsiteX1" fmla="*/ 95250 w 190500"/>
                  <a:gd name="connsiteY1" fmla="*/ 0 h 190500"/>
                  <a:gd name="connsiteX2" fmla="*/ 27908 w 190500"/>
                  <a:gd name="connsiteY2" fmla="*/ 27908 h 190500"/>
                  <a:gd name="connsiteX3" fmla="*/ 0 w 190500"/>
                  <a:gd name="connsiteY3" fmla="*/ 95250 h 190500"/>
                  <a:gd name="connsiteX4" fmla="*/ 27908 w 190500"/>
                  <a:gd name="connsiteY4" fmla="*/ 162582 h 190500"/>
                  <a:gd name="connsiteX5" fmla="*/ 95250 w 190500"/>
                  <a:gd name="connsiteY5" fmla="*/ 190500 h 190500"/>
                  <a:gd name="connsiteX6" fmla="*/ 162582 w 190500"/>
                  <a:gd name="connsiteY6" fmla="*/ 162582 h 190500"/>
                  <a:gd name="connsiteX7" fmla="*/ 190500 w 190500"/>
                  <a:gd name="connsiteY7" fmla="*/ 95250 h 190500"/>
                  <a:gd name="connsiteX8" fmla="*/ 162582 w 190500"/>
                  <a:gd name="connsiteY8" fmla="*/ 2790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0" h="190500">
                    <a:moveTo>
                      <a:pt x="162582" y="27908"/>
                    </a:moveTo>
                    <a:cubicBezTo>
                      <a:pt x="144875" y="10182"/>
                      <a:pt x="120301" y="0"/>
                      <a:pt x="95250" y="0"/>
                    </a:cubicBezTo>
                    <a:cubicBezTo>
                      <a:pt x="70199" y="0"/>
                      <a:pt x="45625" y="10182"/>
                      <a:pt x="27908" y="27908"/>
                    </a:cubicBezTo>
                    <a:cubicBezTo>
                      <a:pt x="10192" y="45634"/>
                      <a:pt x="0" y="70199"/>
                      <a:pt x="0" y="95250"/>
                    </a:cubicBezTo>
                    <a:cubicBezTo>
                      <a:pt x="0" y="120301"/>
                      <a:pt x="10182" y="144875"/>
                      <a:pt x="27908" y="162582"/>
                    </a:cubicBezTo>
                    <a:cubicBezTo>
                      <a:pt x="45625" y="180299"/>
                      <a:pt x="70199" y="190500"/>
                      <a:pt x="95250" y="190500"/>
                    </a:cubicBezTo>
                    <a:cubicBezTo>
                      <a:pt x="120301" y="190500"/>
                      <a:pt x="144875" y="180308"/>
                      <a:pt x="162582" y="162582"/>
                    </a:cubicBezTo>
                    <a:cubicBezTo>
                      <a:pt x="180299" y="144875"/>
                      <a:pt x="190500" y="120301"/>
                      <a:pt x="190500" y="95250"/>
                    </a:cubicBezTo>
                    <a:cubicBezTo>
                      <a:pt x="190500" y="70199"/>
                      <a:pt x="180308" y="45625"/>
                      <a:pt x="162582" y="279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0D7E95F-0E5D-42CC-8FF4-7A1973620E60}"/>
                  </a:ext>
                </a:extLst>
              </p:cNvPr>
              <p:cNvSpPr/>
              <p:nvPr/>
            </p:nvSpPr>
            <p:spPr>
              <a:xfrm>
                <a:off x="7967224" y="2705176"/>
                <a:ext cx="190585" cy="190500"/>
              </a:xfrm>
              <a:custGeom>
                <a:avLst/>
                <a:gdLst>
                  <a:gd name="connsiteX0" fmla="*/ 162592 w 190585"/>
                  <a:gd name="connsiteY0" fmla="*/ 27908 h 190500"/>
                  <a:gd name="connsiteX1" fmla="*/ 95250 w 190585"/>
                  <a:gd name="connsiteY1" fmla="*/ 0 h 190500"/>
                  <a:gd name="connsiteX2" fmla="*/ 27908 w 190585"/>
                  <a:gd name="connsiteY2" fmla="*/ 27908 h 190500"/>
                  <a:gd name="connsiteX3" fmla="*/ 0 w 190585"/>
                  <a:gd name="connsiteY3" fmla="*/ 95250 h 190500"/>
                  <a:gd name="connsiteX4" fmla="*/ 27908 w 190585"/>
                  <a:gd name="connsiteY4" fmla="*/ 162582 h 190500"/>
                  <a:gd name="connsiteX5" fmla="*/ 95250 w 190585"/>
                  <a:gd name="connsiteY5" fmla="*/ 190500 h 190500"/>
                  <a:gd name="connsiteX6" fmla="*/ 162592 w 190585"/>
                  <a:gd name="connsiteY6" fmla="*/ 162582 h 190500"/>
                  <a:gd name="connsiteX7" fmla="*/ 190586 w 190585"/>
                  <a:gd name="connsiteY7" fmla="*/ 95250 h 190500"/>
                  <a:gd name="connsiteX8" fmla="*/ 162592 w 190585"/>
                  <a:gd name="connsiteY8" fmla="*/ 2790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85" h="190500">
                    <a:moveTo>
                      <a:pt x="162592" y="27908"/>
                    </a:moveTo>
                    <a:cubicBezTo>
                      <a:pt x="144875" y="10182"/>
                      <a:pt x="120396" y="0"/>
                      <a:pt x="95250" y="0"/>
                    </a:cubicBezTo>
                    <a:cubicBezTo>
                      <a:pt x="70199" y="0"/>
                      <a:pt x="45625" y="10182"/>
                      <a:pt x="27908" y="27908"/>
                    </a:cubicBezTo>
                    <a:cubicBezTo>
                      <a:pt x="10201" y="45625"/>
                      <a:pt x="0" y="70199"/>
                      <a:pt x="0" y="95250"/>
                    </a:cubicBezTo>
                    <a:cubicBezTo>
                      <a:pt x="0" y="120301"/>
                      <a:pt x="10192" y="144875"/>
                      <a:pt x="27908" y="162582"/>
                    </a:cubicBezTo>
                    <a:cubicBezTo>
                      <a:pt x="45625" y="180299"/>
                      <a:pt x="70199" y="190500"/>
                      <a:pt x="95250" y="190500"/>
                    </a:cubicBezTo>
                    <a:cubicBezTo>
                      <a:pt x="120396" y="190500"/>
                      <a:pt x="144875" y="180308"/>
                      <a:pt x="162592" y="162582"/>
                    </a:cubicBezTo>
                    <a:cubicBezTo>
                      <a:pt x="180394" y="144875"/>
                      <a:pt x="190586" y="120301"/>
                      <a:pt x="190586" y="95250"/>
                    </a:cubicBezTo>
                    <a:cubicBezTo>
                      <a:pt x="190586" y="70199"/>
                      <a:pt x="180394" y="45625"/>
                      <a:pt x="162592" y="279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F873A7-D65E-470B-BAAE-5A61A8F03A0D}"/>
                  </a:ext>
                </a:extLst>
              </p:cNvPr>
              <p:cNvSpPr/>
              <p:nvPr/>
            </p:nvSpPr>
            <p:spPr>
              <a:xfrm>
                <a:off x="3657666" y="990600"/>
                <a:ext cx="4876676" cy="4876809"/>
              </a:xfrm>
              <a:custGeom>
                <a:avLst/>
                <a:gdLst>
                  <a:gd name="connsiteX0" fmla="*/ 4848778 w 4876676"/>
                  <a:gd name="connsiteY0" fmla="*/ 27899 h 4876809"/>
                  <a:gd name="connsiteX1" fmla="*/ 4781407 w 4876676"/>
                  <a:gd name="connsiteY1" fmla="*/ 0 h 4876809"/>
                  <a:gd name="connsiteX2" fmla="*/ 2438314 w 4876676"/>
                  <a:gd name="connsiteY2" fmla="*/ 124 h 4876809"/>
                  <a:gd name="connsiteX3" fmla="*/ 2343074 w 4876676"/>
                  <a:gd name="connsiteY3" fmla="*/ 95374 h 4876809"/>
                  <a:gd name="connsiteX4" fmla="*/ 2343074 w 4876676"/>
                  <a:gd name="connsiteY4" fmla="*/ 367760 h 4876809"/>
                  <a:gd name="connsiteX5" fmla="*/ 1440209 w 4876676"/>
                  <a:gd name="connsiteY5" fmla="*/ 609686 h 4876809"/>
                  <a:gd name="connsiteX6" fmla="*/ 1372857 w 4876676"/>
                  <a:gd name="connsiteY6" fmla="*/ 726338 h 4876809"/>
                  <a:gd name="connsiteX7" fmla="*/ 1840792 w 4876676"/>
                  <a:gd name="connsiteY7" fmla="*/ 2472671 h 4876809"/>
                  <a:gd name="connsiteX8" fmla="*/ 1435989 w 4876676"/>
                  <a:gd name="connsiteY8" fmla="*/ 2877474 h 4876809"/>
                  <a:gd name="connsiteX9" fmla="*/ 1200112 w 4876676"/>
                  <a:gd name="connsiteY9" fmla="*/ 2752773 h 4876809"/>
                  <a:gd name="connsiteX10" fmla="*/ 285740 w 4876676"/>
                  <a:gd name="connsiteY10" fmla="*/ 2752773 h 4876809"/>
                  <a:gd name="connsiteX11" fmla="*/ 0 w 4876676"/>
                  <a:gd name="connsiteY11" fmla="*/ 3038513 h 4876809"/>
                  <a:gd name="connsiteX12" fmla="*/ 0 w 4876676"/>
                  <a:gd name="connsiteY12" fmla="*/ 4591050 h 4876809"/>
                  <a:gd name="connsiteX13" fmla="*/ 285740 w 4876676"/>
                  <a:gd name="connsiteY13" fmla="*/ 4876800 h 4876809"/>
                  <a:gd name="connsiteX14" fmla="*/ 1200121 w 4876676"/>
                  <a:gd name="connsiteY14" fmla="*/ 4876800 h 4876809"/>
                  <a:gd name="connsiteX15" fmla="*/ 1477442 w 4876676"/>
                  <a:gd name="connsiteY15" fmla="*/ 4659821 h 4876809"/>
                  <a:gd name="connsiteX16" fmla="*/ 1590694 w 4876676"/>
                  <a:gd name="connsiteY16" fmla="*/ 4758585 h 4876809"/>
                  <a:gd name="connsiteX17" fmla="*/ 1906143 w 4876676"/>
                  <a:gd name="connsiteY17" fmla="*/ 4876810 h 4876809"/>
                  <a:gd name="connsiteX18" fmla="*/ 4781426 w 4876676"/>
                  <a:gd name="connsiteY18" fmla="*/ 4876810 h 4876809"/>
                  <a:gd name="connsiteX19" fmla="*/ 4876676 w 4876676"/>
                  <a:gd name="connsiteY19" fmla="*/ 4781560 h 4876809"/>
                  <a:gd name="connsiteX20" fmla="*/ 4876676 w 4876676"/>
                  <a:gd name="connsiteY20" fmla="*/ 95250 h 4876809"/>
                  <a:gd name="connsiteX21" fmla="*/ 4848778 w 4876676"/>
                  <a:gd name="connsiteY21" fmla="*/ 27899 h 4876809"/>
                  <a:gd name="connsiteX22" fmla="*/ 1295352 w 4876676"/>
                  <a:gd name="connsiteY22" fmla="*/ 4591060 h 4876809"/>
                  <a:gd name="connsiteX23" fmla="*/ 1200102 w 4876676"/>
                  <a:gd name="connsiteY23" fmla="*/ 4686310 h 4876809"/>
                  <a:gd name="connsiteX24" fmla="*/ 285731 w 4876676"/>
                  <a:gd name="connsiteY24" fmla="*/ 4686310 h 4876809"/>
                  <a:gd name="connsiteX25" fmla="*/ 190481 w 4876676"/>
                  <a:gd name="connsiteY25" fmla="*/ 4591060 h 4876809"/>
                  <a:gd name="connsiteX26" fmla="*/ 190481 w 4876676"/>
                  <a:gd name="connsiteY26" fmla="*/ 3038523 h 4876809"/>
                  <a:gd name="connsiteX27" fmla="*/ 285731 w 4876676"/>
                  <a:gd name="connsiteY27" fmla="*/ 2943273 h 4876809"/>
                  <a:gd name="connsiteX28" fmla="*/ 647671 w 4876676"/>
                  <a:gd name="connsiteY28" fmla="*/ 2943273 h 4876809"/>
                  <a:gd name="connsiteX29" fmla="*/ 647671 w 4876676"/>
                  <a:gd name="connsiteY29" fmla="*/ 4040505 h 4876809"/>
                  <a:gd name="connsiteX30" fmla="*/ 742921 w 4876676"/>
                  <a:gd name="connsiteY30" fmla="*/ 4135755 h 4876809"/>
                  <a:gd name="connsiteX31" fmla="*/ 838171 w 4876676"/>
                  <a:gd name="connsiteY31" fmla="*/ 4040505 h 4876809"/>
                  <a:gd name="connsiteX32" fmla="*/ 838171 w 4876676"/>
                  <a:gd name="connsiteY32" fmla="*/ 2943273 h 4876809"/>
                  <a:gd name="connsiteX33" fmla="*/ 1200112 w 4876676"/>
                  <a:gd name="connsiteY33" fmla="*/ 2943273 h 4876809"/>
                  <a:gd name="connsiteX34" fmla="*/ 1295362 w 4876676"/>
                  <a:gd name="connsiteY34" fmla="*/ 3038523 h 4876809"/>
                  <a:gd name="connsiteX35" fmla="*/ 1295362 w 4876676"/>
                  <a:gd name="connsiteY35" fmla="*/ 4591060 h 4876809"/>
                  <a:gd name="connsiteX36" fmla="*/ 1581512 w 4876676"/>
                  <a:gd name="connsiteY36" fmla="*/ 769039 h 4876809"/>
                  <a:gd name="connsiteX37" fmla="*/ 2343074 w 4876676"/>
                  <a:gd name="connsiteY37" fmla="*/ 564975 h 4876809"/>
                  <a:gd name="connsiteX38" fmla="*/ 2343074 w 4876676"/>
                  <a:gd name="connsiteY38" fmla="*/ 917924 h 4876809"/>
                  <a:gd name="connsiteX39" fmla="*/ 2279237 w 4876676"/>
                  <a:gd name="connsiteY39" fmla="*/ 935031 h 4876809"/>
                  <a:gd name="connsiteX40" fmla="*/ 2221402 w 4876676"/>
                  <a:gd name="connsiteY40" fmla="*/ 979408 h 4876809"/>
                  <a:gd name="connsiteX41" fmla="*/ 2211886 w 4876676"/>
                  <a:gd name="connsiteY41" fmla="*/ 1051684 h 4876809"/>
                  <a:gd name="connsiteX42" fmla="*/ 2030540 w 4876676"/>
                  <a:gd name="connsiteY42" fmla="*/ 1365790 h 4876809"/>
                  <a:gd name="connsiteX43" fmla="*/ 1972656 w 4876676"/>
                  <a:gd name="connsiteY43" fmla="*/ 1410252 h 4876809"/>
                  <a:gd name="connsiteX44" fmla="*/ 1963236 w 4876676"/>
                  <a:gd name="connsiteY44" fmla="*/ 1482633 h 4876809"/>
                  <a:gd name="connsiteX45" fmla="*/ 2334511 w 4876676"/>
                  <a:gd name="connsiteY45" fmla="*/ 2857452 h 4876809"/>
                  <a:gd name="connsiteX46" fmla="*/ 2143344 w 4876676"/>
                  <a:gd name="connsiteY46" fmla="*/ 2857452 h 4876809"/>
                  <a:gd name="connsiteX47" fmla="*/ 2044827 w 4876676"/>
                  <a:gd name="connsiteY47" fmla="*/ 2472033 h 4876809"/>
                  <a:gd name="connsiteX48" fmla="*/ 2028863 w 4876676"/>
                  <a:gd name="connsiteY48" fmla="*/ 2438629 h 4876809"/>
                  <a:gd name="connsiteX49" fmla="*/ 1581512 w 4876676"/>
                  <a:gd name="connsiteY49" fmla="*/ 769039 h 4876809"/>
                  <a:gd name="connsiteX50" fmla="*/ 2343074 w 4876676"/>
                  <a:gd name="connsiteY50" fmla="*/ 1354731 h 4876809"/>
                  <a:gd name="connsiteX51" fmla="*/ 2343074 w 4876676"/>
                  <a:gd name="connsiteY51" fmla="*/ 2158460 h 4876809"/>
                  <a:gd name="connsiteX52" fmla="*/ 2169347 w 4876676"/>
                  <a:gd name="connsiteY52" fmla="*/ 1515189 h 4876809"/>
                  <a:gd name="connsiteX53" fmla="*/ 2343074 w 4876676"/>
                  <a:gd name="connsiteY53" fmla="*/ 1354731 h 4876809"/>
                  <a:gd name="connsiteX54" fmla="*/ 3711473 w 4876676"/>
                  <a:gd name="connsiteY54" fmla="*/ 4686300 h 4876809"/>
                  <a:gd name="connsiteX55" fmla="*/ 1906124 w 4876676"/>
                  <a:gd name="connsiteY55" fmla="*/ 4686300 h 4876809"/>
                  <a:gd name="connsiteX56" fmla="*/ 1906124 w 4876676"/>
                  <a:gd name="connsiteY56" fmla="*/ 4686300 h 4876809"/>
                  <a:gd name="connsiteX57" fmla="*/ 1715872 w 4876676"/>
                  <a:gd name="connsiteY57" fmla="*/ 4615006 h 4876809"/>
                  <a:gd name="connsiteX58" fmla="*/ 1485852 w 4876676"/>
                  <a:gd name="connsiteY58" fmla="*/ 4414400 h 4876809"/>
                  <a:gd name="connsiteX59" fmla="*/ 1485852 w 4876676"/>
                  <a:gd name="connsiteY59" fmla="*/ 3097025 h 4876809"/>
                  <a:gd name="connsiteX60" fmla="*/ 1901695 w 4876676"/>
                  <a:gd name="connsiteY60" fmla="*/ 2681183 h 4876809"/>
                  <a:gd name="connsiteX61" fmla="*/ 1977114 w 4876676"/>
                  <a:gd name="connsiteY61" fmla="*/ 2976267 h 4876809"/>
                  <a:gd name="connsiteX62" fmla="*/ 2069392 w 4876676"/>
                  <a:gd name="connsiteY62" fmla="*/ 3047924 h 4876809"/>
                  <a:gd name="connsiteX63" fmla="*/ 3942045 w 4876676"/>
                  <a:gd name="connsiteY63" fmla="*/ 3048038 h 4876809"/>
                  <a:gd name="connsiteX64" fmla="*/ 4075395 w 4876676"/>
                  <a:gd name="connsiteY64" fmla="*/ 3181388 h 4876809"/>
                  <a:gd name="connsiteX65" fmla="*/ 3942045 w 4876676"/>
                  <a:gd name="connsiteY65" fmla="*/ 3314738 h 4876809"/>
                  <a:gd name="connsiteX66" fmla="*/ 2982497 w 4876676"/>
                  <a:gd name="connsiteY66" fmla="*/ 3314738 h 4876809"/>
                  <a:gd name="connsiteX67" fmla="*/ 2887247 w 4876676"/>
                  <a:gd name="connsiteY67" fmla="*/ 3409988 h 4876809"/>
                  <a:gd name="connsiteX68" fmla="*/ 2982497 w 4876676"/>
                  <a:gd name="connsiteY68" fmla="*/ 3505238 h 4876809"/>
                  <a:gd name="connsiteX69" fmla="*/ 4240178 w 4876676"/>
                  <a:gd name="connsiteY69" fmla="*/ 3505238 h 4876809"/>
                  <a:gd name="connsiteX70" fmla="*/ 4373528 w 4876676"/>
                  <a:gd name="connsiteY70" fmla="*/ 3638588 h 4876809"/>
                  <a:gd name="connsiteX71" fmla="*/ 4240178 w 4876676"/>
                  <a:gd name="connsiteY71" fmla="*/ 3771938 h 4876809"/>
                  <a:gd name="connsiteX72" fmla="*/ 2982497 w 4876676"/>
                  <a:gd name="connsiteY72" fmla="*/ 3771938 h 4876809"/>
                  <a:gd name="connsiteX73" fmla="*/ 2887247 w 4876676"/>
                  <a:gd name="connsiteY73" fmla="*/ 3867188 h 4876809"/>
                  <a:gd name="connsiteX74" fmla="*/ 2982497 w 4876676"/>
                  <a:gd name="connsiteY74" fmla="*/ 3962438 h 4876809"/>
                  <a:gd name="connsiteX75" fmla="*/ 4036371 w 4876676"/>
                  <a:gd name="connsiteY75" fmla="*/ 3962438 h 4876809"/>
                  <a:gd name="connsiteX76" fmla="*/ 4169721 w 4876676"/>
                  <a:gd name="connsiteY76" fmla="*/ 4095788 h 4876809"/>
                  <a:gd name="connsiteX77" fmla="*/ 4036371 w 4876676"/>
                  <a:gd name="connsiteY77" fmla="*/ 4229138 h 4876809"/>
                  <a:gd name="connsiteX78" fmla="*/ 2982497 w 4876676"/>
                  <a:gd name="connsiteY78" fmla="*/ 4229138 h 4876809"/>
                  <a:gd name="connsiteX79" fmla="*/ 2887247 w 4876676"/>
                  <a:gd name="connsiteY79" fmla="*/ 4324388 h 4876809"/>
                  <a:gd name="connsiteX80" fmla="*/ 2982497 w 4876676"/>
                  <a:gd name="connsiteY80" fmla="*/ 4419638 h 4876809"/>
                  <a:gd name="connsiteX81" fmla="*/ 3711473 w 4876676"/>
                  <a:gd name="connsiteY81" fmla="*/ 4419638 h 4876809"/>
                  <a:gd name="connsiteX82" fmla="*/ 3844823 w 4876676"/>
                  <a:gd name="connsiteY82" fmla="*/ 4552988 h 4876809"/>
                  <a:gd name="connsiteX83" fmla="*/ 3711473 w 4876676"/>
                  <a:gd name="connsiteY83" fmla="*/ 4686300 h 4876809"/>
                  <a:gd name="connsiteX84" fmla="*/ 4686176 w 4876676"/>
                  <a:gd name="connsiteY84" fmla="*/ 4686300 h 4876809"/>
                  <a:gd name="connsiteX85" fmla="*/ 4686167 w 4876676"/>
                  <a:gd name="connsiteY85" fmla="*/ 4686300 h 4876809"/>
                  <a:gd name="connsiteX86" fmla="*/ 4006472 w 4876676"/>
                  <a:gd name="connsiteY86" fmla="*/ 4686300 h 4876809"/>
                  <a:gd name="connsiteX87" fmla="*/ 4035314 w 4876676"/>
                  <a:gd name="connsiteY87" fmla="*/ 4552950 h 4876809"/>
                  <a:gd name="connsiteX88" fmla="*/ 4006472 w 4876676"/>
                  <a:gd name="connsiteY88" fmla="*/ 4419600 h 4876809"/>
                  <a:gd name="connsiteX89" fmla="*/ 4036371 w 4876676"/>
                  <a:gd name="connsiteY89" fmla="*/ 4419600 h 4876809"/>
                  <a:gd name="connsiteX90" fmla="*/ 4360212 w 4876676"/>
                  <a:gd name="connsiteY90" fmla="*/ 4095760 h 4876809"/>
                  <a:gd name="connsiteX91" fmla="*/ 4325836 w 4876676"/>
                  <a:gd name="connsiteY91" fmla="*/ 3950818 h 4876809"/>
                  <a:gd name="connsiteX92" fmla="*/ 4564009 w 4876676"/>
                  <a:gd name="connsiteY92" fmla="*/ 3638569 h 4876809"/>
                  <a:gd name="connsiteX93" fmla="*/ 4500087 w 4876676"/>
                  <a:gd name="connsiteY93" fmla="*/ 3445640 h 4876809"/>
                  <a:gd name="connsiteX94" fmla="*/ 4500087 w 4876676"/>
                  <a:gd name="connsiteY94" fmla="*/ 2238442 h 4876809"/>
                  <a:gd name="connsiteX95" fmla="*/ 4404837 w 4876676"/>
                  <a:gd name="connsiteY95" fmla="*/ 2143192 h 4876809"/>
                  <a:gd name="connsiteX96" fmla="*/ 4309587 w 4876676"/>
                  <a:gd name="connsiteY96" fmla="*/ 2238442 h 4876809"/>
                  <a:gd name="connsiteX97" fmla="*/ 4309587 w 4876676"/>
                  <a:gd name="connsiteY97" fmla="*/ 3322311 h 4876809"/>
                  <a:gd name="connsiteX98" fmla="*/ 4240159 w 4876676"/>
                  <a:gd name="connsiteY98" fmla="*/ 3314738 h 4876809"/>
                  <a:gd name="connsiteX99" fmla="*/ 4237035 w 4876676"/>
                  <a:gd name="connsiteY99" fmla="*/ 3314738 h 4876809"/>
                  <a:gd name="connsiteX100" fmla="*/ 4265876 w 4876676"/>
                  <a:gd name="connsiteY100" fmla="*/ 3181388 h 4876809"/>
                  <a:gd name="connsiteX101" fmla="*/ 3942036 w 4876676"/>
                  <a:gd name="connsiteY101" fmla="*/ 2857548 h 4876809"/>
                  <a:gd name="connsiteX102" fmla="*/ 3788921 w 4876676"/>
                  <a:gd name="connsiteY102" fmla="*/ 2857548 h 4876809"/>
                  <a:gd name="connsiteX103" fmla="*/ 4065689 w 4876676"/>
                  <a:gd name="connsiteY103" fmla="*/ 2438400 h 4876809"/>
                  <a:gd name="connsiteX104" fmla="*/ 3609851 w 4876676"/>
                  <a:gd name="connsiteY104" fmla="*/ 1982553 h 4876809"/>
                  <a:gd name="connsiteX105" fmla="*/ 3154013 w 4876676"/>
                  <a:gd name="connsiteY105" fmla="*/ 2438400 h 4876809"/>
                  <a:gd name="connsiteX106" fmla="*/ 3430781 w 4876676"/>
                  <a:gd name="connsiteY106" fmla="*/ 2857548 h 4876809"/>
                  <a:gd name="connsiteX107" fmla="*/ 2910116 w 4876676"/>
                  <a:gd name="connsiteY107" fmla="*/ 2857548 h 4876809"/>
                  <a:gd name="connsiteX108" fmla="*/ 2910116 w 4876676"/>
                  <a:gd name="connsiteY108" fmla="*/ 1046445 h 4876809"/>
                  <a:gd name="connsiteX109" fmla="*/ 3251606 w 4876676"/>
                  <a:gd name="connsiteY109" fmla="*/ 704945 h 4876809"/>
                  <a:gd name="connsiteX110" fmla="*/ 3968087 w 4876676"/>
                  <a:gd name="connsiteY110" fmla="*/ 704945 h 4876809"/>
                  <a:gd name="connsiteX111" fmla="*/ 4309577 w 4876676"/>
                  <a:gd name="connsiteY111" fmla="*/ 1046445 h 4876809"/>
                  <a:gd name="connsiteX112" fmla="*/ 4309577 w 4876676"/>
                  <a:gd name="connsiteY112" fmla="*/ 1342577 h 4876809"/>
                  <a:gd name="connsiteX113" fmla="*/ 4404827 w 4876676"/>
                  <a:gd name="connsiteY113" fmla="*/ 1437827 h 4876809"/>
                  <a:gd name="connsiteX114" fmla="*/ 4500077 w 4876676"/>
                  <a:gd name="connsiteY114" fmla="*/ 1342577 h 4876809"/>
                  <a:gd name="connsiteX115" fmla="*/ 4500077 w 4876676"/>
                  <a:gd name="connsiteY115" fmla="*/ 961406 h 4876809"/>
                  <a:gd name="connsiteX116" fmla="*/ 4404827 w 4876676"/>
                  <a:gd name="connsiteY116" fmla="*/ 866156 h 4876809"/>
                  <a:gd name="connsiteX117" fmla="*/ 4148376 w 4876676"/>
                  <a:gd name="connsiteY117" fmla="*/ 609695 h 4876809"/>
                  <a:gd name="connsiteX118" fmla="*/ 4053126 w 4876676"/>
                  <a:gd name="connsiteY118" fmla="*/ 514445 h 4876809"/>
                  <a:gd name="connsiteX119" fmla="*/ 3166577 w 4876676"/>
                  <a:gd name="connsiteY119" fmla="*/ 514445 h 4876809"/>
                  <a:gd name="connsiteX120" fmla="*/ 3071327 w 4876676"/>
                  <a:gd name="connsiteY120" fmla="*/ 609695 h 4876809"/>
                  <a:gd name="connsiteX121" fmla="*/ 2814876 w 4876676"/>
                  <a:gd name="connsiteY121" fmla="*/ 866156 h 4876809"/>
                  <a:gd name="connsiteX122" fmla="*/ 2719626 w 4876676"/>
                  <a:gd name="connsiteY122" fmla="*/ 961406 h 4876809"/>
                  <a:gd name="connsiteX123" fmla="*/ 2719626 w 4876676"/>
                  <a:gd name="connsiteY123" fmla="*/ 2857538 h 4876809"/>
                  <a:gd name="connsiteX124" fmla="*/ 2533583 w 4876676"/>
                  <a:gd name="connsiteY124" fmla="*/ 2857538 h 4876809"/>
                  <a:gd name="connsiteX125" fmla="*/ 2533583 w 4876676"/>
                  <a:gd name="connsiteY125" fmla="*/ 190605 h 4876809"/>
                  <a:gd name="connsiteX126" fmla="*/ 4686176 w 4876676"/>
                  <a:gd name="connsiteY126" fmla="*/ 190500 h 4876809"/>
                  <a:gd name="connsiteX127" fmla="*/ 4686176 w 4876676"/>
                  <a:gd name="connsiteY127" fmla="*/ 4686300 h 4876809"/>
                  <a:gd name="connsiteX128" fmla="*/ 3609870 w 4876676"/>
                  <a:gd name="connsiteY128" fmla="*/ 2703748 h 4876809"/>
                  <a:gd name="connsiteX129" fmla="*/ 3344532 w 4876676"/>
                  <a:gd name="connsiteY129" fmla="*/ 2438410 h 4876809"/>
                  <a:gd name="connsiteX130" fmla="*/ 3609870 w 4876676"/>
                  <a:gd name="connsiteY130" fmla="*/ 2173062 h 4876809"/>
                  <a:gd name="connsiteX131" fmla="*/ 3875208 w 4876676"/>
                  <a:gd name="connsiteY131" fmla="*/ 2438400 h 4876809"/>
                  <a:gd name="connsiteX132" fmla="*/ 3609870 w 4876676"/>
                  <a:gd name="connsiteY132" fmla="*/ 2703748 h 487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4876676" h="4876809">
                    <a:moveTo>
                      <a:pt x="4848778" y="27899"/>
                    </a:moveTo>
                    <a:cubicBezTo>
                      <a:pt x="4830909" y="10039"/>
                      <a:pt x="4806677" y="0"/>
                      <a:pt x="4781407" y="0"/>
                    </a:cubicBezTo>
                    <a:lnTo>
                      <a:pt x="2438314" y="124"/>
                    </a:lnTo>
                    <a:cubicBezTo>
                      <a:pt x="2385717" y="124"/>
                      <a:pt x="2343074" y="42777"/>
                      <a:pt x="2343074" y="95374"/>
                    </a:cubicBezTo>
                    <a:lnTo>
                      <a:pt x="2343074" y="367760"/>
                    </a:lnTo>
                    <a:lnTo>
                      <a:pt x="1440209" y="609686"/>
                    </a:lnTo>
                    <a:cubicBezTo>
                      <a:pt x="1389393" y="623307"/>
                      <a:pt x="1359237" y="675532"/>
                      <a:pt x="1372857" y="726338"/>
                    </a:cubicBezTo>
                    <a:lnTo>
                      <a:pt x="1840792" y="2472671"/>
                    </a:lnTo>
                    <a:lnTo>
                      <a:pt x="1435989" y="2877474"/>
                    </a:lnTo>
                    <a:cubicBezTo>
                      <a:pt x="1384468" y="2802246"/>
                      <a:pt x="1297962" y="2752773"/>
                      <a:pt x="1200112" y="2752773"/>
                    </a:cubicBezTo>
                    <a:lnTo>
                      <a:pt x="285740" y="2752773"/>
                    </a:lnTo>
                    <a:cubicBezTo>
                      <a:pt x="128178" y="2752773"/>
                      <a:pt x="0" y="2880960"/>
                      <a:pt x="0" y="3038513"/>
                    </a:cubicBezTo>
                    <a:lnTo>
                      <a:pt x="0" y="4591050"/>
                    </a:lnTo>
                    <a:cubicBezTo>
                      <a:pt x="0" y="4748613"/>
                      <a:pt x="128178" y="4876800"/>
                      <a:pt x="285740" y="4876800"/>
                    </a:cubicBezTo>
                    <a:lnTo>
                      <a:pt x="1200121" y="4876800"/>
                    </a:lnTo>
                    <a:cubicBezTo>
                      <a:pt x="1333976" y="4876800"/>
                      <a:pt x="1446581" y="4784255"/>
                      <a:pt x="1477442" y="4659821"/>
                    </a:cubicBezTo>
                    <a:lnTo>
                      <a:pt x="1590694" y="4758585"/>
                    </a:lnTo>
                    <a:cubicBezTo>
                      <a:pt x="1678124" y="4834823"/>
                      <a:pt x="1790138" y="4876810"/>
                      <a:pt x="1906143" y="4876810"/>
                    </a:cubicBezTo>
                    <a:lnTo>
                      <a:pt x="4781426" y="4876810"/>
                    </a:lnTo>
                    <a:cubicBezTo>
                      <a:pt x="4834023" y="4876810"/>
                      <a:pt x="4876676" y="4834157"/>
                      <a:pt x="4876676" y="4781560"/>
                    </a:cubicBezTo>
                    <a:lnTo>
                      <a:pt x="4876676" y="95250"/>
                    </a:lnTo>
                    <a:cubicBezTo>
                      <a:pt x="4876657" y="69990"/>
                      <a:pt x="4866637" y="45758"/>
                      <a:pt x="4848778" y="27899"/>
                    </a:cubicBezTo>
                    <a:close/>
                    <a:moveTo>
                      <a:pt x="1295352" y="4591060"/>
                    </a:moveTo>
                    <a:cubicBezTo>
                      <a:pt x="1295352" y="4643571"/>
                      <a:pt x="1252623" y="4686310"/>
                      <a:pt x="1200102" y="4686310"/>
                    </a:cubicBezTo>
                    <a:lnTo>
                      <a:pt x="285731" y="4686310"/>
                    </a:lnTo>
                    <a:cubicBezTo>
                      <a:pt x="233210" y="4686310"/>
                      <a:pt x="190481" y="4643581"/>
                      <a:pt x="190481" y="4591060"/>
                    </a:cubicBezTo>
                    <a:lnTo>
                      <a:pt x="190481" y="3038523"/>
                    </a:lnTo>
                    <a:cubicBezTo>
                      <a:pt x="190481" y="2986002"/>
                      <a:pt x="233210" y="2943273"/>
                      <a:pt x="285731" y="2943273"/>
                    </a:cubicBezTo>
                    <a:lnTo>
                      <a:pt x="647671" y="2943273"/>
                    </a:lnTo>
                    <a:lnTo>
                      <a:pt x="647671" y="4040505"/>
                    </a:lnTo>
                    <a:cubicBezTo>
                      <a:pt x="647671" y="4093102"/>
                      <a:pt x="690324" y="4135755"/>
                      <a:pt x="742921" y="4135755"/>
                    </a:cubicBezTo>
                    <a:cubicBezTo>
                      <a:pt x="795519" y="4135755"/>
                      <a:pt x="838171" y="4093102"/>
                      <a:pt x="838171" y="4040505"/>
                    </a:cubicBezTo>
                    <a:lnTo>
                      <a:pt x="838171" y="2943273"/>
                    </a:lnTo>
                    <a:lnTo>
                      <a:pt x="1200112" y="2943273"/>
                    </a:lnTo>
                    <a:cubicBezTo>
                      <a:pt x="1252633" y="2943273"/>
                      <a:pt x="1295362" y="2986002"/>
                      <a:pt x="1295362" y="3038523"/>
                    </a:cubicBezTo>
                    <a:lnTo>
                      <a:pt x="1295362" y="4591060"/>
                    </a:lnTo>
                    <a:close/>
                    <a:moveTo>
                      <a:pt x="1581512" y="769039"/>
                    </a:moveTo>
                    <a:lnTo>
                      <a:pt x="2343074" y="564975"/>
                    </a:lnTo>
                    <a:lnTo>
                      <a:pt x="2343074" y="917924"/>
                    </a:lnTo>
                    <a:lnTo>
                      <a:pt x="2279237" y="935031"/>
                    </a:lnTo>
                    <a:cubicBezTo>
                      <a:pt x="2254825" y="941575"/>
                      <a:pt x="2234032" y="957529"/>
                      <a:pt x="2221402" y="979408"/>
                    </a:cubicBezTo>
                    <a:cubicBezTo>
                      <a:pt x="2208771" y="1001287"/>
                      <a:pt x="2205342" y="1027281"/>
                      <a:pt x="2211886" y="1051684"/>
                    </a:cubicBezTo>
                    <a:cubicBezTo>
                      <a:pt x="2248491" y="1188282"/>
                      <a:pt x="2167138" y="1329185"/>
                      <a:pt x="2030540" y="1365790"/>
                    </a:cubicBezTo>
                    <a:cubicBezTo>
                      <a:pt x="2006108" y="1372343"/>
                      <a:pt x="1985277" y="1388326"/>
                      <a:pt x="1972656" y="1410252"/>
                    </a:cubicBezTo>
                    <a:cubicBezTo>
                      <a:pt x="1960036" y="1432169"/>
                      <a:pt x="1956635" y="1458211"/>
                      <a:pt x="1963236" y="1482633"/>
                    </a:cubicBezTo>
                    <a:lnTo>
                      <a:pt x="2334511" y="2857452"/>
                    </a:lnTo>
                    <a:lnTo>
                      <a:pt x="2143344" y="2857452"/>
                    </a:lnTo>
                    <a:lnTo>
                      <a:pt x="2044827" y="2472033"/>
                    </a:lnTo>
                    <a:cubicBezTo>
                      <a:pt x="2041693" y="2459765"/>
                      <a:pt x="2036207" y="2448459"/>
                      <a:pt x="2028863" y="2438629"/>
                    </a:cubicBezTo>
                    <a:lnTo>
                      <a:pt x="1581512" y="769039"/>
                    </a:lnTo>
                    <a:close/>
                    <a:moveTo>
                      <a:pt x="2343074" y="1354731"/>
                    </a:moveTo>
                    <a:lnTo>
                      <a:pt x="2343074" y="2158460"/>
                    </a:lnTo>
                    <a:lnTo>
                      <a:pt x="2169347" y="1515189"/>
                    </a:lnTo>
                    <a:cubicBezTo>
                      <a:pt x="2241918" y="1477718"/>
                      <a:pt x="2301307" y="1421654"/>
                      <a:pt x="2343074" y="1354731"/>
                    </a:cubicBezTo>
                    <a:close/>
                    <a:moveTo>
                      <a:pt x="3711473" y="4686300"/>
                    </a:moveTo>
                    <a:lnTo>
                      <a:pt x="1906124" y="4686300"/>
                    </a:lnTo>
                    <a:lnTo>
                      <a:pt x="1906124" y="4686300"/>
                    </a:lnTo>
                    <a:cubicBezTo>
                      <a:pt x="1836163" y="4686300"/>
                      <a:pt x="1768602" y="4660983"/>
                      <a:pt x="1715872" y="4615006"/>
                    </a:cubicBezTo>
                    <a:lnTo>
                      <a:pt x="1485852" y="4414400"/>
                    </a:lnTo>
                    <a:lnTo>
                      <a:pt x="1485852" y="3097025"/>
                    </a:lnTo>
                    <a:lnTo>
                      <a:pt x="1901695" y="2681183"/>
                    </a:lnTo>
                    <a:lnTo>
                      <a:pt x="1977114" y="2976267"/>
                    </a:lnTo>
                    <a:cubicBezTo>
                      <a:pt x="1987896" y="3018434"/>
                      <a:pt x="2025872" y="3047924"/>
                      <a:pt x="2069392" y="3047924"/>
                    </a:cubicBezTo>
                    <a:lnTo>
                      <a:pt x="3942045" y="3048038"/>
                    </a:lnTo>
                    <a:cubicBezTo>
                      <a:pt x="4015578" y="3048038"/>
                      <a:pt x="4075395" y="3107855"/>
                      <a:pt x="4075395" y="3181388"/>
                    </a:cubicBezTo>
                    <a:cubicBezTo>
                      <a:pt x="4075395" y="3254921"/>
                      <a:pt x="4015578" y="3314738"/>
                      <a:pt x="3942045" y="3314738"/>
                    </a:cubicBezTo>
                    <a:lnTo>
                      <a:pt x="2982497" y="3314738"/>
                    </a:lnTo>
                    <a:cubicBezTo>
                      <a:pt x="2929900" y="3314738"/>
                      <a:pt x="2887247" y="3357391"/>
                      <a:pt x="2887247" y="3409988"/>
                    </a:cubicBezTo>
                    <a:cubicBezTo>
                      <a:pt x="2887247" y="3462585"/>
                      <a:pt x="2929900" y="3505238"/>
                      <a:pt x="2982497" y="3505238"/>
                    </a:cubicBezTo>
                    <a:lnTo>
                      <a:pt x="4240178" y="3505238"/>
                    </a:lnTo>
                    <a:cubicBezTo>
                      <a:pt x="4313711" y="3505238"/>
                      <a:pt x="4373528" y="3565055"/>
                      <a:pt x="4373528" y="3638588"/>
                    </a:cubicBezTo>
                    <a:cubicBezTo>
                      <a:pt x="4373528" y="3712121"/>
                      <a:pt x="4313711" y="3771938"/>
                      <a:pt x="4240178" y="3771938"/>
                    </a:cubicBezTo>
                    <a:lnTo>
                      <a:pt x="2982497" y="3771938"/>
                    </a:lnTo>
                    <a:cubicBezTo>
                      <a:pt x="2929900" y="3771938"/>
                      <a:pt x="2887247" y="3814591"/>
                      <a:pt x="2887247" y="3867188"/>
                    </a:cubicBezTo>
                    <a:cubicBezTo>
                      <a:pt x="2887247" y="3919785"/>
                      <a:pt x="2929900" y="3962438"/>
                      <a:pt x="2982497" y="3962438"/>
                    </a:cubicBezTo>
                    <a:lnTo>
                      <a:pt x="4036371" y="3962438"/>
                    </a:lnTo>
                    <a:cubicBezTo>
                      <a:pt x="4109904" y="3962438"/>
                      <a:pt x="4169721" y="4022255"/>
                      <a:pt x="4169721" y="4095788"/>
                    </a:cubicBezTo>
                    <a:cubicBezTo>
                      <a:pt x="4169721" y="4169321"/>
                      <a:pt x="4109904" y="4229138"/>
                      <a:pt x="4036371" y="4229138"/>
                    </a:cubicBezTo>
                    <a:lnTo>
                      <a:pt x="2982497" y="4229138"/>
                    </a:lnTo>
                    <a:cubicBezTo>
                      <a:pt x="2929900" y="4229138"/>
                      <a:pt x="2887247" y="4271791"/>
                      <a:pt x="2887247" y="4324388"/>
                    </a:cubicBezTo>
                    <a:cubicBezTo>
                      <a:pt x="2887247" y="4376985"/>
                      <a:pt x="2929900" y="4419638"/>
                      <a:pt x="2982497" y="4419638"/>
                    </a:cubicBezTo>
                    <a:lnTo>
                      <a:pt x="3711473" y="4419638"/>
                    </a:lnTo>
                    <a:cubicBezTo>
                      <a:pt x="3785006" y="4419638"/>
                      <a:pt x="3844823" y="4479455"/>
                      <a:pt x="3844823" y="4552988"/>
                    </a:cubicBezTo>
                    <a:cubicBezTo>
                      <a:pt x="3844814" y="4626483"/>
                      <a:pt x="3784997" y="4686300"/>
                      <a:pt x="3711473" y="4686300"/>
                    </a:cubicBezTo>
                    <a:close/>
                    <a:moveTo>
                      <a:pt x="4686176" y="4686300"/>
                    </a:moveTo>
                    <a:lnTo>
                      <a:pt x="4686167" y="4686300"/>
                    </a:lnTo>
                    <a:lnTo>
                      <a:pt x="4006472" y="4686300"/>
                    </a:lnTo>
                    <a:cubicBezTo>
                      <a:pt x="4024941" y="4645600"/>
                      <a:pt x="4035314" y="4600480"/>
                      <a:pt x="4035314" y="4552950"/>
                    </a:cubicBezTo>
                    <a:cubicBezTo>
                      <a:pt x="4035314" y="4505421"/>
                      <a:pt x="4024941" y="4460301"/>
                      <a:pt x="4006472" y="4419600"/>
                    </a:cubicBezTo>
                    <a:lnTo>
                      <a:pt x="4036371" y="4419600"/>
                    </a:lnTo>
                    <a:cubicBezTo>
                      <a:pt x="4214936" y="4419600"/>
                      <a:pt x="4360212" y="4274325"/>
                      <a:pt x="4360212" y="4095760"/>
                    </a:cubicBezTo>
                    <a:cubicBezTo>
                      <a:pt x="4360212" y="4043677"/>
                      <a:pt x="4347782" y="3994461"/>
                      <a:pt x="4325836" y="3950818"/>
                    </a:cubicBezTo>
                    <a:cubicBezTo>
                      <a:pt x="4462958" y="3913156"/>
                      <a:pt x="4564009" y="3787474"/>
                      <a:pt x="4564009" y="3638569"/>
                    </a:cubicBezTo>
                    <a:cubicBezTo>
                      <a:pt x="4564009" y="3566332"/>
                      <a:pt x="4540215" y="3499552"/>
                      <a:pt x="4500087" y="3445640"/>
                    </a:cubicBezTo>
                    <a:lnTo>
                      <a:pt x="4500087" y="2238442"/>
                    </a:lnTo>
                    <a:cubicBezTo>
                      <a:pt x="4500087" y="2185845"/>
                      <a:pt x="4457434" y="2143192"/>
                      <a:pt x="4404837" y="2143192"/>
                    </a:cubicBezTo>
                    <a:cubicBezTo>
                      <a:pt x="4352239" y="2143192"/>
                      <a:pt x="4309587" y="2185845"/>
                      <a:pt x="4309587" y="2238442"/>
                    </a:cubicBezTo>
                    <a:lnTo>
                      <a:pt x="4309587" y="3322311"/>
                    </a:lnTo>
                    <a:cubicBezTo>
                      <a:pt x="4287203" y="3317405"/>
                      <a:pt x="4263990" y="3314738"/>
                      <a:pt x="4240159" y="3314738"/>
                    </a:cubicBezTo>
                    <a:lnTo>
                      <a:pt x="4237035" y="3314738"/>
                    </a:lnTo>
                    <a:cubicBezTo>
                      <a:pt x="4255503" y="3274038"/>
                      <a:pt x="4265876" y="3228918"/>
                      <a:pt x="4265876" y="3181388"/>
                    </a:cubicBezTo>
                    <a:cubicBezTo>
                      <a:pt x="4265876" y="3002814"/>
                      <a:pt x="4120601" y="2857548"/>
                      <a:pt x="3942036" y="2857548"/>
                    </a:cubicBezTo>
                    <a:lnTo>
                      <a:pt x="3788921" y="2857548"/>
                    </a:lnTo>
                    <a:cubicBezTo>
                      <a:pt x="3951504" y="2787825"/>
                      <a:pt x="4065689" y="2626224"/>
                      <a:pt x="4065689" y="2438400"/>
                    </a:cubicBezTo>
                    <a:cubicBezTo>
                      <a:pt x="4065689" y="2187045"/>
                      <a:pt x="3861206" y="1982553"/>
                      <a:pt x="3609851" y="1982553"/>
                    </a:cubicBezTo>
                    <a:cubicBezTo>
                      <a:pt x="3358505" y="1982553"/>
                      <a:pt x="3154013" y="2187045"/>
                      <a:pt x="3154013" y="2438400"/>
                    </a:cubicBezTo>
                    <a:cubicBezTo>
                      <a:pt x="3154013" y="2626224"/>
                      <a:pt x="3268209" y="2787825"/>
                      <a:pt x="3430781" y="2857548"/>
                    </a:cubicBezTo>
                    <a:lnTo>
                      <a:pt x="2910116" y="2857548"/>
                    </a:lnTo>
                    <a:lnTo>
                      <a:pt x="2910116" y="1046445"/>
                    </a:lnTo>
                    <a:cubicBezTo>
                      <a:pt x="3080271" y="1009364"/>
                      <a:pt x="3214535" y="875109"/>
                      <a:pt x="3251606" y="704945"/>
                    </a:cubicBezTo>
                    <a:lnTo>
                      <a:pt x="3968087" y="704945"/>
                    </a:lnTo>
                    <a:cubicBezTo>
                      <a:pt x="4005158" y="875109"/>
                      <a:pt x="4139422" y="1009364"/>
                      <a:pt x="4309577" y="1046445"/>
                    </a:cubicBezTo>
                    <a:lnTo>
                      <a:pt x="4309577" y="1342577"/>
                    </a:lnTo>
                    <a:cubicBezTo>
                      <a:pt x="4309577" y="1395174"/>
                      <a:pt x="4352230" y="1437827"/>
                      <a:pt x="4404827" y="1437827"/>
                    </a:cubicBezTo>
                    <a:cubicBezTo>
                      <a:pt x="4457424" y="1437827"/>
                      <a:pt x="4500077" y="1395174"/>
                      <a:pt x="4500077" y="1342577"/>
                    </a:cubicBezTo>
                    <a:lnTo>
                      <a:pt x="4500077" y="961406"/>
                    </a:lnTo>
                    <a:cubicBezTo>
                      <a:pt x="4500077" y="908809"/>
                      <a:pt x="4457424" y="866156"/>
                      <a:pt x="4404827" y="866156"/>
                    </a:cubicBezTo>
                    <a:cubicBezTo>
                      <a:pt x="4263409" y="866156"/>
                      <a:pt x="4148376" y="751103"/>
                      <a:pt x="4148376" y="609695"/>
                    </a:cubicBezTo>
                    <a:cubicBezTo>
                      <a:pt x="4148376" y="557098"/>
                      <a:pt x="4105723" y="514445"/>
                      <a:pt x="4053126" y="514445"/>
                    </a:cubicBezTo>
                    <a:lnTo>
                      <a:pt x="3166577" y="514445"/>
                    </a:lnTo>
                    <a:cubicBezTo>
                      <a:pt x="3113980" y="514445"/>
                      <a:pt x="3071327" y="557098"/>
                      <a:pt x="3071327" y="609695"/>
                    </a:cubicBezTo>
                    <a:cubicBezTo>
                      <a:pt x="3071327" y="751113"/>
                      <a:pt x="2956284" y="866156"/>
                      <a:pt x="2814876" y="866156"/>
                    </a:cubicBezTo>
                    <a:cubicBezTo>
                      <a:pt x="2762279" y="866156"/>
                      <a:pt x="2719626" y="908809"/>
                      <a:pt x="2719626" y="961406"/>
                    </a:cubicBezTo>
                    <a:lnTo>
                      <a:pt x="2719626" y="2857538"/>
                    </a:lnTo>
                    <a:lnTo>
                      <a:pt x="2533583" y="2857538"/>
                    </a:lnTo>
                    <a:lnTo>
                      <a:pt x="2533583" y="190605"/>
                    </a:lnTo>
                    <a:lnTo>
                      <a:pt x="4686176" y="190500"/>
                    </a:lnTo>
                    <a:lnTo>
                      <a:pt x="4686176" y="4686300"/>
                    </a:lnTo>
                    <a:close/>
                    <a:moveTo>
                      <a:pt x="3609870" y="2703748"/>
                    </a:moveTo>
                    <a:cubicBezTo>
                      <a:pt x="3463557" y="2703748"/>
                      <a:pt x="3344532" y="2584714"/>
                      <a:pt x="3344532" y="2438410"/>
                    </a:cubicBezTo>
                    <a:cubicBezTo>
                      <a:pt x="3344532" y="2292106"/>
                      <a:pt x="3463566" y="2173062"/>
                      <a:pt x="3609870" y="2173062"/>
                    </a:cubicBezTo>
                    <a:cubicBezTo>
                      <a:pt x="3756174" y="2173062"/>
                      <a:pt x="3875208" y="2292096"/>
                      <a:pt x="3875208" y="2438400"/>
                    </a:cubicBezTo>
                    <a:cubicBezTo>
                      <a:pt x="3875208" y="2584704"/>
                      <a:pt x="3756184" y="2703748"/>
                      <a:pt x="3609870" y="27037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7480C1-99AE-4DFB-B866-EB3168039D4F}"/>
              </a:ext>
            </a:extLst>
          </p:cNvPr>
          <p:cNvSpPr/>
          <p:nvPr/>
        </p:nvSpPr>
        <p:spPr>
          <a:xfrm>
            <a:off x="6903364" y="0"/>
            <a:ext cx="5288636" cy="6857994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1A37EA2C-E8BE-4120-87C4-D125E856F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5939" y="5769017"/>
            <a:ext cx="9571022" cy="41535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26000"/>
              </a:prstClr>
            </a:outerShdw>
          </a:effectLst>
        </p:spPr>
      </p:pic>
      <p:sp>
        <p:nvSpPr>
          <p:cNvPr id="20" name="object 20"/>
          <p:cNvSpPr txBox="1"/>
          <p:nvPr/>
        </p:nvSpPr>
        <p:spPr>
          <a:xfrm>
            <a:off x="1740024" y="2206049"/>
            <a:ext cx="1232918" cy="77331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indent="88791" defTabSz="1217706">
              <a:lnSpc>
                <a:spcPct val="90000"/>
              </a:lnSpc>
              <a:spcBef>
                <a:spcPts val="133"/>
              </a:spcBef>
            </a:pPr>
            <a:r>
              <a:rPr sz="2730" b="1" dirty="0">
                <a:solidFill>
                  <a:srgbClr val="3D7CC9"/>
                </a:solidFill>
                <a:latin typeface="Helvetica" pitchFamily="2" charset="0"/>
                <a:cs typeface="Arial"/>
              </a:rPr>
              <a:t>Gross</a:t>
            </a:r>
            <a:r>
              <a:rPr lang="ru-RU" sz="2730" b="1" dirty="0">
                <a:solidFill>
                  <a:srgbClr val="3D7CC9"/>
                </a:solidFill>
                <a:latin typeface="Helvetica" pitchFamily="2" charset="0"/>
                <a:cs typeface="Arial"/>
              </a:rPr>
              <a:t> </a:t>
            </a:r>
            <a:r>
              <a:rPr sz="2730" b="1" dirty="0">
                <a:solidFill>
                  <a:srgbClr val="3D7CC9"/>
                </a:solidFill>
                <a:latin typeface="Helvetica" pitchFamily="2" charset="0"/>
                <a:cs typeface="Arial"/>
              </a:rPr>
              <a:t>Margin</a:t>
            </a:r>
            <a:endParaRPr sz="2730" dirty="0">
              <a:solidFill>
                <a:srgbClr val="3D7CC9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28954" y="2206049"/>
            <a:ext cx="1456162" cy="77331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13314" marR="6765" indent="-97247" defTabSz="1217706">
              <a:lnSpc>
                <a:spcPct val="90000"/>
              </a:lnSpc>
              <a:spcBef>
                <a:spcPts val="133"/>
              </a:spcBef>
            </a:pPr>
            <a:r>
              <a:rPr sz="2730" b="1" dirty="0">
                <a:solidFill>
                  <a:srgbClr val="061C33"/>
                </a:solidFill>
                <a:latin typeface="Helvetica" pitchFamily="2" charset="0"/>
                <a:cs typeface="Arial"/>
              </a:rPr>
              <a:t>Working</a:t>
            </a:r>
            <a:r>
              <a:rPr lang="ru-RU" sz="2730" b="1" dirty="0">
                <a:solidFill>
                  <a:srgbClr val="061C33"/>
                </a:solidFill>
                <a:latin typeface="Helvetica" pitchFamily="2" charset="0"/>
                <a:cs typeface="Arial"/>
              </a:rPr>
              <a:t> </a:t>
            </a:r>
            <a:r>
              <a:rPr sz="2730" b="1" dirty="0">
                <a:solidFill>
                  <a:srgbClr val="061C33"/>
                </a:solidFill>
                <a:latin typeface="Helvetica" pitchFamily="2" charset="0"/>
                <a:cs typeface="Arial"/>
              </a:rPr>
              <a:t>Capital</a:t>
            </a:r>
            <a:endParaRPr sz="2730" dirty="0">
              <a:solidFill>
                <a:srgbClr val="061C33"/>
              </a:solidFill>
              <a:latin typeface="Helvetica" pitchFamily="2" charset="0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D1C078-EC55-4159-8D1E-3A09EEFF6265}"/>
              </a:ext>
            </a:extLst>
          </p:cNvPr>
          <p:cNvGrpSpPr/>
          <p:nvPr/>
        </p:nvGrpSpPr>
        <p:grpSpPr>
          <a:xfrm>
            <a:off x="4118533" y="4048242"/>
            <a:ext cx="1277004" cy="2809758"/>
            <a:chOff x="4118533" y="4048242"/>
            <a:chExt cx="1277004" cy="2809758"/>
          </a:xfrm>
        </p:grpSpPr>
        <p:sp>
          <p:nvSpPr>
            <p:cNvPr id="18" name="object 18"/>
            <p:cNvSpPr/>
            <p:nvPr/>
          </p:nvSpPr>
          <p:spPr>
            <a:xfrm>
              <a:off x="4118533" y="4048242"/>
              <a:ext cx="1277004" cy="2809758"/>
            </a:xfrm>
            <a:custGeom>
              <a:avLst/>
              <a:gdLst/>
              <a:ahLst/>
              <a:cxnLst/>
              <a:rect l="l" t="t" r="r" b="b"/>
              <a:pathLst>
                <a:path w="433704" h="1727835">
                  <a:moveTo>
                    <a:pt x="433133" y="0"/>
                  </a:moveTo>
                  <a:lnTo>
                    <a:pt x="0" y="0"/>
                  </a:lnTo>
                  <a:lnTo>
                    <a:pt x="0" y="1727644"/>
                  </a:lnTo>
                  <a:lnTo>
                    <a:pt x="433133" y="1727644"/>
                  </a:lnTo>
                  <a:lnTo>
                    <a:pt x="433133" y="0"/>
                  </a:lnTo>
                  <a:close/>
                </a:path>
              </a:pathLst>
            </a:custGeom>
            <a:solidFill>
              <a:srgbClr val="061C33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4303921" y="4166251"/>
              <a:ext cx="1025922" cy="227979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6913" defTabSz="1217706">
                <a:lnSpc>
                  <a:spcPts val="8043"/>
                </a:lnSpc>
              </a:pPr>
              <a:r>
                <a:rPr sz="6725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$0.20</a:t>
              </a:r>
              <a:endParaRPr sz="6725" dirty="0">
                <a:solidFill>
                  <a:schemeClr val="bg1"/>
                </a:solidFill>
                <a:latin typeface="Helvetica" pitchFamily="2" charset="0"/>
                <a:cs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C509478-D87A-4A80-B3BF-12DF99CF1FD3}"/>
              </a:ext>
            </a:extLst>
          </p:cNvPr>
          <p:cNvGrpSpPr/>
          <p:nvPr/>
        </p:nvGrpSpPr>
        <p:grpSpPr>
          <a:xfrm>
            <a:off x="1695938" y="3268932"/>
            <a:ext cx="1277004" cy="3589067"/>
            <a:chOff x="1695938" y="3268932"/>
            <a:chExt cx="1277004" cy="3589067"/>
          </a:xfrm>
        </p:grpSpPr>
        <p:sp>
          <p:nvSpPr>
            <p:cNvPr id="17" name="object 17"/>
            <p:cNvSpPr/>
            <p:nvPr/>
          </p:nvSpPr>
          <p:spPr>
            <a:xfrm>
              <a:off x="1695938" y="3268932"/>
              <a:ext cx="1277004" cy="3589067"/>
            </a:xfrm>
            <a:custGeom>
              <a:avLst/>
              <a:gdLst/>
              <a:ahLst/>
              <a:cxnLst/>
              <a:rect l="l" t="t" r="r" b="b"/>
              <a:pathLst>
                <a:path w="433705" h="2312035">
                  <a:moveTo>
                    <a:pt x="433133" y="0"/>
                  </a:moveTo>
                  <a:lnTo>
                    <a:pt x="0" y="0"/>
                  </a:lnTo>
                  <a:lnTo>
                    <a:pt x="0" y="2311882"/>
                  </a:lnTo>
                  <a:lnTo>
                    <a:pt x="433133" y="2311882"/>
                  </a:lnTo>
                  <a:lnTo>
                    <a:pt x="433133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1794969" y="3882747"/>
              <a:ext cx="1025922" cy="227979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16913" defTabSz="1217706">
                <a:lnSpc>
                  <a:spcPts val="8043"/>
                </a:lnSpc>
              </a:pPr>
              <a:r>
                <a:rPr sz="6725" b="1" dirty="0">
                  <a:solidFill>
                    <a:schemeClr val="bg1"/>
                  </a:solidFill>
                  <a:latin typeface="Helvetica" pitchFamily="2" charset="0"/>
                  <a:cs typeface="Arial"/>
                </a:rPr>
                <a:t>$0.38</a:t>
              </a:r>
              <a:endParaRPr sz="6725" dirty="0">
                <a:solidFill>
                  <a:schemeClr val="bg1"/>
                </a:solidFill>
                <a:latin typeface="Helvetica" pitchFamily="2" charset="0"/>
                <a:cs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846D6B1-9B17-44C9-8C39-77145F35E477}"/>
              </a:ext>
            </a:extLst>
          </p:cNvPr>
          <p:cNvSpPr txBox="1"/>
          <p:nvPr/>
        </p:nvSpPr>
        <p:spPr>
          <a:xfrm>
            <a:off x="7495866" y="4227917"/>
            <a:ext cx="4391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6"/>
            <a:r>
              <a:rPr lang="en-US" sz="24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As MILOK grows for every $1 of revenue they will generate $0.38 of Gross Margin but requires $0.20 of Working Capital resulting in a gap </a:t>
            </a:r>
            <a:r>
              <a:rPr lang="en-US" sz="2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/>
              </a:rPr>
              <a:t>Marginal Cash Flow of </a:t>
            </a:r>
            <a:r>
              <a:rPr lang="en-US" sz="2400" b="1" dirty="0">
                <a:solidFill>
                  <a:srgbClr val="EA902A"/>
                </a:solidFill>
                <a:latin typeface="Roboto" pitchFamily="2" charset="0"/>
                <a:ea typeface="Roboto" pitchFamily="2" charset="0"/>
                <a:cs typeface="Arial"/>
              </a:rPr>
              <a:t>$0.18</a:t>
            </a:r>
            <a:endParaRPr lang="en-GB" sz="2400" b="1" dirty="0">
              <a:solidFill>
                <a:srgbClr val="EA902A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6F1DEB-C3B4-4193-8760-4DD3F9011EA1}"/>
              </a:ext>
            </a:extLst>
          </p:cNvPr>
          <p:cNvGrpSpPr/>
          <p:nvPr/>
        </p:nvGrpSpPr>
        <p:grpSpPr>
          <a:xfrm>
            <a:off x="2272736" y="3128097"/>
            <a:ext cx="9397245" cy="1052830"/>
            <a:chOff x="2272736" y="3128097"/>
            <a:chExt cx="9397245" cy="1052830"/>
          </a:xfrm>
        </p:grpSpPr>
        <p:sp>
          <p:nvSpPr>
            <p:cNvPr id="3" name="object 3"/>
            <p:cNvSpPr/>
            <p:nvPr/>
          </p:nvSpPr>
          <p:spPr>
            <a:xfrm>
              <a:off x="7523647" y="3265297"/>
              <a:ext cx="3977064" cy="779664"/>
            </a:xfrm>
            <a:custGeom>
              <a:avLst/>
              <a:gdLst/>
              <a:ahLst/>
              <a:cxnLst/>
              <a:rect l="l" t="t" r="r" b="b"/>
              <a:pathLst>
                <a:path w="3500120" h="585469">
                  <a:moveTo>
                    <a:pt x="3499942" y="0"/>
                  </a:moveTo>
                  <a:lnTo>
                    <a:pt x="0" y="0"/>
                  </a:lnTo>
                  <a:lnTo>
                    <a:pt x="0" y="584847"/>
                  </a:lnTo>
                  <a:lnTo>
                    <a:pt x="3499942" y="584847"/>
                  </a:lnTo>
                  <a:lnTo>
                    <a:pt x="3499942" y="0"/>
                  </a:lnTo>
                  <a:close/>
                </a:path>
              </a:pathLst>
            </a:custGeom>
            <a:solidFill>
              <a:srgbClr val="EA902A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272736" y="4044616"/>
              <a:ext cx="4062371" cy="0"/>
            </a:xfrm>
            <a:custGeom>
              <a:avLst/>
              <a:gdLst/>
              <a:ahLst/>
              <a:cxnLst/>
              <a:rect l="l" t="t" r="r" b="b"/>
              <a:pathLst>
                <a:path w="3050540">
                  <a:moveTo>
                    <a:pt x="0" y="0"/>
                  </a:moveTo>
                  <a:lnTo>
                    <a:pt x="3050514" y="0"/>
                  </a:lnTo>
                </a:path>
              </a:pathLst>
            </a:custGeom>
            <a:ln w="5422">
              <a:solidFill>
                <a:srgbClr val="C8C8C8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948705" y="3242261"/>
              <a:ext cx="754295" cy="437192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r>
                <a:rPr lang="en-ZA" sz="2730" dirty="0">
                  <a:solidFill>
                    <a:schemeClr val="bg1"/>
                  </a:solidFill>
                  <a:latin typeface="Roboto Lt" pitchFamily="2" charset="0"/>
                  <a:ea typeface="Roboto Lt" pitchFamily="2" charset="0"/>
                  <a:cs typeface="Arial"/>
                </a:rPr>
                <a:t>The</a:t>
              </a:r>
              <a:endParaRPr sz="273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8009280" y="3128097"/>
              <a:ext cx="3660701" cy="1052830"/>
            </a:xfrm>
            <a:prstGeom prst="rect">
              <a:avLst/>
            </a:prstGeom>
          </p:spPr>
          <p:txBody>
            <a:bodyPr vert="horz" wrap="square" lIns="0" tIns="17758" rIns="0" bIns="0" rtlCol="0">
              <a:spAutoFit/>
            </a:bodyPr>
            <a:lstStyle/>
            <a:p>
              <a:pPr marL="16913" defTabSz="1217706">
                <a:spcBef>
                  <a:spcPts val="140"/>
                </a:spcBef>
                <a:tabLst>
                  <a:tab pos="1396980" algn="l"/>
                </a:tabLst>
              </a:pPr>
              <a:r>
                <a:rPr sz="4095" b="1" baseline="1355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Arial"/>
                </a:rPr>
                <a:t>GAP </a:t>
              </a:r>
              <a:r>
                <a:rPr lang="en-US" sz="4095" b="1" baseline="1355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Arial"/>
                </a:rPr>
                <a:t>is</a:t>
              </a:r>
              <a:r>
                <a:rPr lang="ru-RU" sz="4095" b="1" baseline="1355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Arial"/>
                </a:rPr>
                <a:t> </a:t>
              </a:r>
              <a:r>
                <a:rPr sz="6725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Arial"/>
                </a:rPr>
                <a:t>$0.18</a:t>
              </a:r>
              <a:endParaRPr sz="6725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414C141-4FFC-4ED6-8482-C98FC2EBF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2942" y="4036996"/>
              <a:ext cx="4550706" cy="0"/>
            </a:xfrm>
            <a:prstGeom prst="line">
              <a:avLst/>
            </a:prstGeom>
            <a:ln w="19050">
              <a:solidFill>
                <a:srgbClr val="EA902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666D188-020F-4CE0-9B6E-32B0CE6DF1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2942" y="3272917"/>
              <a:ext cx="4550706" cy="0"/>
            </a:xfrm>
            <a:prstGeom prst="line">
              <a:avLst/>
            </a:prstGeom>
            <a:ln w="19050">
              <a:solidFill>
                <a:srgbClr val="EA902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bject 19">
            <a:extLst>
              <a:ext uri="{FF2B5EF4-FFF2-40B4-BE49-F238E27FC236}">
                <a16:creationId xmlns:a16="http://schemas.microsoft.com/office/drawing/2014/main" id="{385F0149-73E3-4F06-BF17-E52F2A8B3E88}"/>
              </a:ext>
            </a:extLst>
          </p:cNvPr>
          <p:cNvSpPr txBox="1">
            <a:spLocks/>
          </p:cNvSpPr>
          <p:nvPr/>
        </p:nvSpPr>
        <p:spPr>
          <a:xfrm>
            <a:off x="6876645" y="326280"/>
            <a:ext cx="4550706" cy="2508360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algn="r">
              <a:lnSpc>
                <a:spcPct val="90000"/>
              </a:lnSpc>
              <a:spcBef>
                <a:spcPts val="120"/>
              </a:spcBef>
              <a:tabLst>
                <a:tab pos="838019" algn="l"/>
                <a:tab pos="2630753" algn="l"/>
                <a:tab pos="4663647" algn="l"/>
                <a:tab pos="5854293" algn="l"/>
                <a:tab pos="7639417" algn="l"/>
              </a:tabLst>
            </a:pPr>
            <a:r>
              <a:rPr lang="en-US" sz="6000" kern="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As MILOK </a:t>
            </a:r>
            <a:r>
              <a:rPr lang="en-US" sz="6000" b="1" kern="0" dirty="0">
                <a:solidFill>
                  <a:srgbClr val="5089CE"/>
                </a:solidFill>
                <a:latin typeface="Roboto" pitchFamily="2" charset="0"/>
                <a:ea typeface="Roboto" pitchFamily="2" charset="0"/>
              </a:rPr>
              <a:t>grows</a:t>
            </a:r>
            <a:r>
              <a:rPr lang="en-US" sz="6000" kern="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en-US" sz="6000" b="1" kern="0" dirty="0">
                <a:solidFill>
                  <a:srgbClr val="5089CE"/>
                </a:solidFill>
                <a:latin typeface="Roboto" pitchFamily="2" charset="0"/>
                <a:ea typeface="Roboto" pitchFamily="2" charset="0"/>
              </a:rPr>
              <a:t>for every </a:t>
            </a:r>
            <a:r>
              <a:rPr lang="en-US" sz="6000" b="1" kern="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$1 </a:t>
            </a:r>
          </a:p>
        </p:txBody>
      </p:sp>
      <p:pic>
        <p:nvPicPr>
          <p:cNvPr id="42" name="Picture 41" descr="A close up of a suitcase&#10;&#10;Description automatically generated">
            <a:extLst>
              <a:ext uri="{FF2B5EF4-FFF2-40B4-BE49-F238E27FC236}">
                <a16:creationId xmlns:a16="http://schemas.microsoft.com/office/drawing/2014/main" id="{0045F255-F291-484D-9401-7E93C7CF2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8881">
            <a:off x="-1838545" y="-2850982"/>
            <a:ext cx="5697638" cy="500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210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99453" y="1627730"/>
          <a:ext cx="8252448" cy="4769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68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847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Branch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GM%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AR Days 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WIP Days 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WC%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GM%-WC%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Helvetica"/>
                        </a:rPr>
                        <a:t>Rank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Melbourne Economics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Sydney Planning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82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24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24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Consumer Research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90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Melbourne Planning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76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Melbourne Design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Sydney Design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International Property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132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Perth Planning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29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59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Brisbane Planning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106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9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Valuation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78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72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39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Perth Design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44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24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Sydney Social Policy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80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Brisbane Property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rgbClr val="DE354E"/>
                          </a:solidFill>
                          <a:effectLst/>
                          <a:latin typeface="+mn-lt"/>
                          <a:cs typeface="Helvetica"/>
                        </a:rPr>
                        <a:t>-1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Sydney Property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29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104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rgbClr val="DE354E"/>
                          </a:solidFill>
                          <a:effectLst/>
                          <a:latin typeface="+mn-lt"/>
                          <a:cs typeface="Helvetica"/>
                        </a:rPr>
                        <a:t>-2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14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Telco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78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rgbClr val="DE354E"/>
                          </a:solidFill>
                          <a:effectLst/>
                          <a:latin typeface="+mn-lt"/>
                          <a:cs typeface="Helvetica"/>
                        </a:rPr>
                        <a:t>-7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15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Sydney Heritage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12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37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58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21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rgbClr val="DE354E"/>
                          </a:solidFill>
                          <a:effectLst/>
                          <a:latin typeface="+mn-lt"/>
                          <a:cs typeface="Helvetica"/>
                        </a:rPr>
                        <a:t>-9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16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1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Brisbane Design</a:t>
                      </a:r>
                    </a:p>
                  </a:txBody>
                  <a:tcPr marL="12684" marR="12684" marT="12684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47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163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91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67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500" b="1" i="0" u="none" strike="noStrike" dirty="0">
                          <a:solidFill>
                            <a:srgbClr val="DE354E"/>
                          </a:solidFill>
                          <a:effectLst/>
                          <a:latin typeface="+mn-lt"/>
                          <a:cs typeface="Helvetica"/>
                        </a:rPr>
                        <a:t>-20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Helvetica"/>
                        </a:rPr>
                        <a:t>17</a:t>
                      </a:r>
                    </a:p>
                  </a:txBody>
                  <a:tcPr marL="12684" marR="12684" marT="12684" marB="0" anchor="ctr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0" name="object 19">
            <a:extLst>
              <a:ext uri="{FF2B5EF4-FFF2-40B4-BE49-F238E27FC236}">
                <a16:creationId xmlns:a16="http://schemas.microsoft.com/office/drawing/2014/main" id="{8BEF4772-3122-4E5A-9FCA-308178646881}"/>
              </a:ext>
            </a:extLst>
          </p:cNvPr>
          <p:cNvSpPr txBox="1">
            <a:spLocks/>
          </p:cNvSpPr>
          <p:nvPr/>
        </p:nvSpPr>
        <p:spPr>
          <a:xfrm>
            <a:off x="599453" y="293600"/>
            <a:ext cx="5661647" cy="1123365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marR="0" lvl="0" indent="0" algn="l" defTabSz="1217706" rtl="0" eaLnBrk="1" fontAlgn="auto" latinLnBrk="0" hangingPunct="1">
              <a:lnSpc>
                <a:spcPct val="9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838019" algn="l"/>
                <a:tab pos="2630753" algn="l"/>
                <a:tab pos="4663647" algn="l"/>
                <a:tab pos="5854293" algn="l"/>
                <a:tab pos="7639417" algn="l"/>
              </a:tabLst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j-ea"/>
                <a:cs typeface="+mj-cs"/>
              </a:rPr>
              <a:t>Marginal Cash Flow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485B6E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by segment</a:t>
            </a:r>
          </a:p>
        </p:txBody>
      </p:sp>
    </p:spTree>
    <p:extLst>
      <p:ext uri="{BB962C8B-B14F-4D97-AF65-F5344CB8AC3E}">
        <p14:creationId xmlns:p14="http://schemas.microsoft.com/office/powerpoint/2010/main" val="1273432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 rot="5400000">
            <a:off x="5454414" y="-1482139"/>
            <a:ext cx="1283172" cy="11620500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6913" algn="ctr" defTabSz="1217706">
              <a:lnSpc>
                <a:spcPct val="90000"/>
              </a:lnSpc>
            </a:pPr>
            <a:r>
              <a:rPr lang="en-ZA" sz="8800" dirty="0">
                <a:solidFill>
                  <a:srgbClr val="FFFFFF"/>
                </a:solidFill>
                <a:latin typeface="Roboto Lt" pitchFamily="2" charset="0"/>
                <a:ea typeface="Roboto Lt" pitchFamily="2" charset="0"/>
                <a:cs typeface="Arial"/>
              </a:rPr>
              <a:t>The</a:t>
            </a:r>
            <a:r>
              <a:rPr lang="en-ZA" sz="8800" dirty="0">
                <a:solidFill>
                  <a:srgbClr val="FFFFFF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lang="en-ZA" sz="88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Power</a:t>
            </a:r>
            <a:r>
              <a:rPr lang="en-ZA" sz="8800" dirty="0">
                <a:solidFill>
                  <a:srgbClr val="FFFFFF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lang="en-ZA" sz="8800" dirty="0">
                <a:solidFill>
                  <a:srgbClr val="FFFFFF"/>
                </a:solidFill>
                <a:latin typeface="Roboto Lt" pitchFamily="2" charset="0"/>
                <a:ea typeface="Roboto Lt" pitchFamily="2" charset="0"/>
                <a:cs typeface="Arial"/>
              </a:rPr>
              <a:t>of</a:t>
            </a:r>
            <a:r>
              <a:rPr lang="en-ZA" sz="8800" dirty="0">
                <a:solidFill>
                  <a:srgbClr val="FFFFFF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lang="en-ZA" sz="8800" b="1" dirty="0">
                <a:solidFill>
                  <a:srgbClr val="FFFFFF"/>
                </a:solidFill>
                <a:latin typeface="Roboto" pitchFamily="2" charset="0"/>
                <a:ea typeface="Roboto" pitchFamily="2" charset="0"/>
                <a:cs typeface="Arial"/>
              </a:rPr>
              <a:t>One</a:t>
            </a:r>
            <a:endParaRPr lang="en-ZA" sz="8800" b="1" dirty="0">
              <a:solidFill>
                <a:prstClr val="black"/>
              </a:solidFill>
              <a:latin typeface="Roboto" pitchFamily="2" charset="0"/>
              <a:ea typeface="Roboto" pitchFamily="2" charset="0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A58447-A81B-4DB2-8772-6815690CED79}"/>
              </a:ext>
            </a:extLst>
          </p:cNvPr>
          <p:cNvSpPr txBox="1"/>
          <p:nvPr/>
        </p:nvSpPr>
        <p:spPr>
          <a:xfrm>
            <a:off x="2285527" y="5083998"/>
            <a:ext cx="7620946" cy="99038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The Power of One is the code of your business. It will improve Profit, Cash Flow and Value.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32EC12-F29C-41FE-9FCD-5450BC107275}"/>
              </a:ext>
            </a:extLst>
          </p:cNvPr>
          <p:cNvGrpSpPr/>
          <p:nvPr/>
        </p:nvGrpSpPr>
        <p:grpSpPr>
          <a:xfrm>
            <a:off x="4850927" y="891579"/>
            <a:ext cx="2490147" cy="2490147"/>
            <a:chOff x="8445499" y="1662753"/>
            <a:chExt cx="2490147" cy="24901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188C94-5A77-4FD9-8AAB-743C1E9B3AC5}"/>
                </a:ext>
              </a:extLst>
            </p:cNvPr>
            <p:cNvSpPr/>
            <p:nvPr/>
          </p:nvSpPr>
          <p:spPr>
            <a:xfrm>
              <a:off x="8445499" y="1662753"/>
              <a:ext cx="2490147" cy="2490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CBB13A74-54E8-43ED-B52A-707C0FC46F54}"/>
                </a:ext>
              </a:extLst>
            </p:cNvPr>
            <p:cNvSpPr/>
            <p:nvPr/>
          </p:nvSpPr>
          <p:spPr>
            <a:xfrm>
              <a:off x="8776644" y="1993898"/>
              <a:ext cx="1827856" cy="1827856"/>
            </a:xfrm>
            <a:custGeom>
              <a:avLst/>
              <a:gdLst>
                <a:gd name="connsiteX0" fmla="*/ 3968267 w 4876800"/>
                <a:gd name="connsiteY0" fmla="*/ 3223298 h 4876800"/>
                <a:gd name="connsiteX1" fmla="*/ 3616795 w 4876800"/>
                <a:gd name="connsiteY1" fmla="*/ 3311633 h 4876800"/>
                <a:gd name="connsiteX2" fmla="*/ 3235957 w 4876800"/>
                <a:gd name="connsiteY2" fmla="*/ 2930795 h 4876800"/>
                <a:gd name="connsiteX3" fmla="*/ 3373069 w 4876800"/>
                <a:gd name="connsiteY3" fmla="*/ 2509828 h 4876800"/>
                <a:gd name="connsiteX4" fmla="*/ 3528736 w 4876800"/>
                <a:gd name="connsiteY4" fmla="*/ 2509828 h 4876800"/>
                <a:gd name="connsiteX5" fmla="*/ 3881685 w 4876800"/>
                <a:gd name="connsiteY5" fmla="*/ 2798483 h 4876800"/>
                <a:gd name="connsiteX6" fmla="*/ 4241778 w 4876800"/>
                <a:gd name="connsiteY6" fmla="*/ 2438391 h 4876800"/>
                <a:gd name="connsiteX7" fmla="*/ 3881685 w 4876800"/>
                <a:gd name="connsiteY7" fmla="*/ 2078298 h 4876800"/>
                <a:gd name="connsiteX8" fmla="*/ 3528736 w 4876800"/>
                <a:gd name="connsiteY8" fmla="*/ 2366953 h 4876800"/>
                <a:gd name="connsiteX9" fmla="*/ 3373069 w 4876800"/>
                <a:gd name="connsiteY9" fmla="*/ 2366953 h 4876800"/>
                <a:gd name="connsiteX10" fmla="*/ 3235967 w 4876800"/>
                <a:gd name="connsiteY10" fmla="*/ 1945986 h 4876800"/>
                <a:gd name="connsiteX11" fmla="*/ 3384366 w 4876800"/>
                <a:gd name="connsiteY11" fmla="*/ 1797587 h 4876800"/>
                <a:gd name="connsiteX12" fmla="*/ 3384366 w 4876800"/>
                <a:gd name="connsiteY12" fmla="*/ 1696565 h 4876800"/>
                <a:gd name="connsiteX13" fmla="*/ 3283344 w 4876800"/>
                <a:gd name="connsiteY13" fmla="*/ 1696565 h 4876800"/>
                <a:gd name="connsiteX14" fmla="*/ 3150727 w 4876800"/>
                <a:gd name="connsiteY14" fmla="*/ 1829181 h 4876800"/>
                <a:gd name="connsiteX15" fmla="*/ 3047638 w 4876800"/>
                <a:gd name="connsiteY15" fmla="*/ 1726082 h 4876800"/>
                <a:gd name="connsiteX16" fmla="*/ 3556092 w 4876800"/>
                <a:gd name="connsiteY16" fmla="*/ 1217628 h 4876800"/>
                <a:gd name="connsiteX17" fmla="*/ 3605089 w 4876800"/>
                <a:gd name="connsiteY17" fmla="*/ 1271730 h 4876800"/>
                <a:gd name="connsiteX18" fmla="*/ 3659191 w 4876800"/>
                <a:gd name="connsiteY18" fmla="*/ 1320727 h 4876800"/>
                <a:gd name="connsiteX19" fmla="*/ 3519602 w 4876800"/>
                <a:gd name="connsiteY19" fmla="*/ 1460316 h 4876800"/>
                <a:gd name="connsiteX20" fmla="*/ 3519602 w 4876800"/>
                <a:gd name="connsiteY20" fmla="*/ 1561338 h 4876800"/>
                <a:gd name="connsiteX21" fmla="*/ 3570113 w 4876800"/>
                <a:gd name="connsiteY21" fmla="*/ 1582265 h 4876800"/>
                <a:gd name="connsiteX22" fmla="*/ 3620624 w 4876800"/>
                <a:gd name="connsiteY22" fmla="*/ 1561338 h 4876800"/>
                <a:gd name="connsiteX23" fmla="*/ 3780273 w 4876800"/>
                <a:gd name="connsiteY23" fmla="*/ 1401690 h 4876800"/>
                <a:gd name="connsiteX24" fmla="*/ 4131850 w 4876800"/>
                <a:gd name="connsiteY24" fmla="*/ 1489577 h 4876800"/>
                <a:gd name="connsiteX25" fmla="*/ 4658621 w 4876800"/>
                <a:gd name="connsiteY25" fmla="*/ 1271730 h 4876800"/>
                <a:gd name="connsiteX26" fmla="*/ 4876800 w 4876800"/>
                <a:gd name="connsiteY26" fmla="*/ 744960 h 4876800"/>
                <a:gd name="connsiteX27" fmla="*/ 4658602 w 4876800"/>
                <a:gd name="connsiteY27" fmla="*/ 218189 h 4876800"/>
                <a:gd name="connsiteX28" fmla="*/ 4131840 w 4876800"/>
                <a:gd name="connsiteY28" fmla="*/ 0 h 4876800"/>
                <a:gd name="connsiteX29" fmla="*/ 3605070 w 4876800"/>
                <a:gd name="connsiteY29" fmla="*/ 218199 h 4876800"/>
                <a:gd name="connsiteX30" fmla="*/ 3475111 w 4876800"/>
                <a:gd name="connsiteY30" fmla="*/ 1096547 h 4876800"/>
                <a:gd name="connsiteX31" fmla="*/ 2930805 w 4876800"/>
                <a:gd name="connsiteY31" fmla="*/ 1640853 h 4876800"/>
                <a:gd name="connsiteX32" fmla="*/ 2509838 w 4876800"/>
                <a:gd name="connsiteY32" fmla="*/ 1503750 h 4876800"/>
                <a:gd name="connsiteX33" fmla="*/ 2509838 w 4876800"/>
                <a:gd name="connsiteY33" fmla="*/ 1155649 h 4876800"/>
                <a:gd name="connsiteX34" fmla="*/ 2798493 w 4876800"/>
                <a:gd name="connsiteY34" fmla="*/ 802700 h 4876800"/>
                <a:gd name="connsiteX35" fmla="*/ 2438400 w 4876800"/>
                <a:gd name="connsiteY35" fmla="*/ 442608 h 4876800"/>
                <a:gd name="connsiteX36" fmla="*/ 2078308 w 4876800"/>
                <a:gd name="connsiteY36" fmla="*/ 802700 h 4876800"/>
                <a:gd name="connsiteX37" fmla="*/ 2366963 w 4876800"/>
                <a:gd name="connsiteY37" fmla="*/ 1155649 h 4876800"/>
                <a:gd name="connsiteX38" fmla="*/ 2366963 w 4876800"/>
                <a:gd name="connsiteY38" fmla="*/ 1503750 h 4876800"/>
                <a:gd name="connsiteX39" fmla="*/ 1945996 w 4876800"/>
                <a:gd name="connsiteY39" fmla="*/ 1640853 h 4876800"/>
                <a:gd name="connsiteX40" fmla="*/ 1517799 w 4876800"/>
                <a:gd name="connsiteY40" fmla="*/ 1212666 h 4876800"/>
                <a:gd name="connsiteX41" fmla="*/ 1581341 w 4876800"/>
                <a:gd name="connsiteY41" fmla="*/ 932602 h 4876800"/>
                <a:gd name="connsiteX42" fmla="*/ 932593 w 4876800"/>
                <a:gd name="connsiteY42" fmla="*/ 283855 h 4876800"/>
                <a:gd name="connsiteX43" fmla="*/ 628440 w 4876800"/>
                <a:gd name="connsiteY43" fmla="*/ 359464 h 4876800"/>
                <a:gd name="connsiteX44" fmla="*/ 598903 w 4876800"/>
                <a:gd name="connsiteY44" fmla="*/ 456086 h 4876800"/>
                <a:gd name="connsiteX45" fmla="*/ 695525 w 4876800"/>
                <a:gd name="connsiteY45" fmla="*/ 485623 h 4876800"/>
                <a:gd name="connsiteX46" fmla="*/ 932593 w 4876800"/>
                <a:gd name="connsiteY46" fmla="*/ 426720 h 4876800"/>
                <a:gd name="connsiteX47" fmla="*/ 1438466 w 4876800"/>
                <a:gd name="connsiteY47" fmla="*/ 932593 h 4876800"/>
                <a:gd name="connsiteX48" fmla="*/ 1406576 w 4876800"/>
                <a:gd name="connsiteY48" fmla="*/ 1109472 h 4876800"/>
                <a:gd name="connsiteX49" fmla="*/ 1292352 w 4876800"/>
                <a:gd name="connsiteY49" fmla="*/ 1076611 h 4876800"/>
                <a:gd name="connsiteX50" fmla="*/ 1139828 w 4876800"/>
                <a:gd name="connsiteY50" fmla="*/ 1139828 h 4876800"/>
                <a:gd name="connsiteX51" fmla="*/ 1076611 w 4876800"/>
                <a:gd name="connsiteY51" fmla="*/ 1292409 h 4876800"/>
                <a:gd name="connsiteX52" fmla="*/ 1109472 w 4876800"/>
                <a:gd name="connsiteY52" fmla="*/ 1406585 h 4876800"/>
                <a:gd name="connsiteX53" fmla="*/ 932593 w 4876800"/>
                <a:gd name="connsiteY53" fmla="*/ 1438475 h 4876800"/>
                <a:gd name="connsiteX54" fmla="*/ 426720 w 4876800"/>
                <a:gd name="connsiteY54" fmla="*/ 932602 h 4876800"/>
                <a:gd name="connsiteX55" fmla="*/ 487242 w 4876800"/>
                <a:gd name="connsiteY55" fmla="*/ 692458 h 4876800"/>
                <a:gd name="connsiteX56" fmla="*/ 458372 w 4876800"/>
                <a:gd name="connsiteY56" fmla="*/ 595636 h 4876800"/>
                <a:gd name="connsiteX57" fmla="*/ 361550 w 4876800"/>
                <a:gd name="connsiteY57" fmla="*/ 624507 h 4876800"/>
                <a:gd name="connsiteX58" fmla="*/ 283845 w 4876800"/>
                <a:gd name="connsiteY58" fmla="*/ 932593 h 4876800"/>
                <a:gd name="connsiteX59" fmla="*/ 932593 w 4876800"/>
                <a:gd name="connsiteY59" fmla="*/ 1581341 h 4876800"/>
                <a:gd name="connsiteX60" fmla="*/ 1212656 w 4876800"/>
                <a:gd name="connsiteY60" fmla="*/ 1517799 h 4876800"/>
                <a:gd name="connsiteX61" fmla="*/ 1640853 w 4876800"/>
                <a:gd name="connsiteY61" fmla="*/ 1945996 h 4876800"/>
                <a:gd name="connsiteX62" fmla="*/ 1503750 w 4876800"/>
                <a:gd name="connsiteY62" fmla="*/ 2366963 h 4876800"/>
                <a:gd name="connsiteX63" fmla="*/ 713042 w 4876800"/>
                <a:gd name="connsiteY63" fmla="*/ 2366963 h 4876800"/>
                <a:gd name="connsiteX64" fmla="*/ 360093 w 4876800"/>
                <a:gd name="connsiteY64" fmla="*/ 2078308 h 4876800"/>
                <a:gd name="connsiteX65" fmla="*/ 0 w 4876800"/>
                <a:gd name="connsiteY65" fmla="*/ 2438400 h 4876800"/>
                <a:gd name="connsiteX66" fmla="*/ 360093 w 4876800"/>
                <a:gd name="connsiteY66" fmla="*/ 2798493 h 4876800"/>
                <a:gd name="connsiteX67" fmla="*/ 713042 w 4876800"/>
                <a:gd name="connsiteY67" fmla="*/ 2509838 h 4876800"/>
                <a:gd name="connsiteX68" fmla="*/ 1503740 w 4876800"/>
                <a:gd name="connsiteY68" fmla="*/ 2509838 h 4876800"/>
                <a:gd name="connsiteX69" fmla="*/ 1640843 w 4876800"/>
                <a:gd name="connsiteY69" fmla="*/ 2930805 h 4876800"/>
                <a:gd name="connsiteX70" fmla="*/ 1321584 w 4876800"/>
                <a:gd name="connsiteY70" fmla="*/ 3250063 h 4876800"/>
                <a:gd name="connsiteX71" fmla="*/ 1321584 w 4876800"/>
                <a:gd name="connsiteY71" fmla="*/ 3351086 h 4876800"/>
                <a:gd name="connsiteX72" fmla="*/ 1372095 w 4876800"/>
                <a:gd name="connsiteY72" fmla="*/ 3372012 h 4876800"/>
                <a:gd name="connsiteX73" fmla="*/ 1422606 w 4876800"/>
                <a:gd name="connsiteY73" fmla="*/ 3351086 h 4876800"/>
                <a:gd name="connsiteX74" fmla="*/ 1726073 w 4876800"/>
                <a:gd name="connsiteY74" fmla="*/ 3047619 h 4876800"/>
                <a:gd name="connsiteX75" fmla="*/ 1829162 w 4876800"/>
                <a:gd name="connsiteY75" fmla="*/ 3150718 h 4876800"/>
                <a:gd name="connsiteX76" fmla="*/ 991105 w 4876800"/>
                <a:gd name="connsiteY76" fmla="*/ 3988775 h 4876800"/>
                <a:gd name="connsiteX77" fmla="*/ 888016 w 4876800"/>
                <a:gd name="connsiteY77" fmla="*/ 3885686 h 4876800"/>
                <a:gd name="connsiteX78" fmla="*/ 1186606 w 4876800"/>
                <a:gd name="connsiteY78" fmla="*/ 3587086 h 4876800"/>
                <a:gd name="connsiteX79" fmla="*/ 1186606 w 4876800"/>
                <a:gd name="connsiteY79" fmla="*/ 3486064 h 4876800"/>
                <a:gd name="connsiteX80" fmla="*/ 1085583 w 4876800"/>
                <a:gd name="connsiteY80" fmla="*/ 3486064 h 4876800"/>
                <a:gd name="connsiteX81" fmla="*/ 759524 w 4876800"/>
                <a:gd name="connsiteY81" fmla="*/ 3812124 h 4876800"/>
                <a:gd name="connsiteX82" fmla="*/ 552526 w 4876800"/>
                <a:gd name="connsiteY82" fmla="*/ 3771738 h 4876800"/>
                <a:gd name="connsiteX83" fmla="*/ 0 w 4876800"/>
                <a:gd name="connsiteY83" fmla="*/ 4324274 h 4876800"/>
                <a:gd name="connsiteX84" fmla="*/ 552526 w 4876800"/>
                <a:gd name="connsiteY84" fmla="*/ 4876800 h 4876800"/>
                <a:gd name="connsiteX85" fmla="*/ 1105052 w 4876800"/>
                <a:gd name="connsiteY85" fmla="*/ 4324274 h 4876800"/>
                <a:gd name="connsiteX86" fmla="*/ 1064666 w 4876800"/>
                <a:gd name="connsiteY86" fmla="*/ 4117277 h 4876800"/>
                <a:gd name="connsiteX87" fmla="*/ 1945996 w 4876800"/>
                <a:gd name="connsiteY87" fmla="*/ 3235957 h 4876800"/>
                <a:gd name="connsiteX88" fmla="*/ 2366963 w 4876800"/>
                <a:gd name="connsiteY88" fmla="*/ 3373060 h 4876800"/>
                <a:gd name="connsiteX89" fmla="*/ 2366963 w 4876800"/>
                <a:gd name="connsiteY89" fmla="*/ 3721160 h 4876800"/>
                <a:gd name="connsiteX90" fmla="*/ 2078308 w 4876800"/>
                <a:gd name="connsiteY90" fmla="*/ 4074109 h 4876800"/>
                <a:gd name="connsiteX91" fmla="*/ 2438400 w 4876800"/>
                <a:gd name="connsiteY91" fmla="*/ 4434202 h 4876800"/>
                <a:gd name="connsiteX92" fmla="*/ 2798493 w 4876800"/>
                <a:gd name="connsiteY92" fmla="*/ 4074109 h 4876800"/>
                <a:gd name="connsiteX93" fmla="*/ 2509838 w 4876800"/>
                <a:gd name="connsiteY93" fmla="*/ 3721160 h 4876800"/>
                <a:gd name="connsiteX94" fmla="*/ 2509838 w 4876800"/>
                <a:gd name="connsiteY94" fmla="*/ 3373060 h 4876800"/>
                <a:gd name="connsiteX95" fmla="*/ 2930805 w 4876800"/>
                <a:gd name="connsiteY95" fmla="*/ 3235947 h 4876800"/>
                <a:gd name="connsiteX96" fmla="*/ 3311642 w 4876800"/>
                <a:gd name="connsiteY96" fmla="*/ 3616785 h 4876800"/>
                <a:gd name="connsiteX97" fmla="*/ 3223308 w 4876800"/>
                <a:gd name="connsiteY97" fmla="*/ 3968258 h 4876800"/>
                <a:gd name="connsiteX98" fmla="*/ 3968267 w 4876800"/>
                <a:gd name="connsiteY98" fmla="*/ 4713218 h 4876800"/>
                <a:gd name="connsiteX99" fmla="*/ 4713227 w 4876800"/>
                <a:gd name="connsiteY99" fmla="*/ 3968258 h 4876800"/>
                <a:gd name="connsiteX100" fmla="*/ 3968267 w 4876800"/>
                <a:gd name="connsiteY100" fmla="*/ 3223298 h 4876800"/>
                <a:gd name="connsiteX101" fmla="*/ 3706092 w 4876800"/>
                <a:gd name="connsiteY101" fmla="*/ 319221 h 4876800"/>
                <a:gd name="connsiteX102" fmla="*/ 4131840 w 4876800"/>
                <a:gd name="connsiteY102" fmla="*/ 142875 h 4876800"/>
                <a:gd name="connsiteX103" fmla="*/ 4557579 w 4876800"/>
                <a:gd name="connsiteY103" fmla="*/ 319221 h 4876800"/>
                <a:gd name="connsiteX104" fmla="*/ 4733925 w 4876800"/>
                <a:gd name="connsiteY104" fmla="*/ 744960 h 4876800"/>
                <a:gd name="connsiteX105" fmla="*/ 4557579 w 4876800"/>
                <a:gd name="connsiteY105" fmla="*/ 1170699 h 4876800"/>
                <a:gd name="connsiteX106" fmla="*/ 3706092 w 4876800"/>
                <a:gd name="connsiteY106" fmla="*/ 1170699 h 4876800"/>
                <a:gd name="connsiteX107" fmla="*/ 3706092 w 4876800"/>
                <a:gd name="connsiteY107" fmla="*/ 319221 h 4876800"/>
                <a:gd name="connsiteX108" fmla="*/ 552526 w 4876800"/>
                <a:gd name="connsiteY108" fmla="*/ 4733925 h 4876800"/>
                <a:gd name="connsiteX109" fmla="*/ 142875 w 4876800"/>
                <a:gd name="connsiteY109" fmla="*/ 4324274 h 4876800"/>
                <a:gd name="connsiteX110" fmla="*/ 552526 w 4876800"/>
                <a:gd name="connsiteY110" fmla="*/ 3914623 h 4876800"/>
                <a:gd name="connsiteX111" fmla="*/ 962177 w 4876800"/>
                <a:gd name="connsiteY111" fmla="*/ 4324274 h 4876800"/>
                <a:gd name="connsiteX112" fmla="*/ 552526 w 4876800"/>
                <a:gd name="connsiteY112" fmla="*/ 4733925 h 4876800"/>
                <a:gd name="connsiteX113" fmla="*/ 3881666 w 4876800"/>
                <a:gd name="connsiteY113" fmla="*/ 2221183 h 4876800"/>
                <a:gd name="connsiteX114" fmla="*/ 4098884 w 4876800"/>
                <a:gd name="connsiteY114" fmla="*/ 2438400 h 4876800"/>
                <a:gd name="connsiteX115" fmla="*/ 3881666 w 4876800"/>
                <a:gd name="connsiteY115" fmla="*/ 2655618 h 4876800"/>
                <a:gd name="connsiteX116" fmla="*/ 3664458 w 4876800"/>
                <a:gd name="connsiteY116" fmla="*/ 2438400 h 4876800"/>
                <a:gd name="connsiteX117" fmla="*/ 3881666 w 4876800"/>
                <a:gd name="connsiteY117" fmla="*/ 2221183 h 4876800"/>
                <a:gd name="connsiteX118" fmla="*/ 2221183 w 4876800"/>
                <a:gd name="connsiteY118" fmla="*/ 802691 h 4876800"/>
                <a:gd name="connsiteX119" fmla="*/ 2438400 w 4876800"/>
                <a:gd name="connsiteY119" fmla="*/ 585473 h 4876800"/>
                <a:gd name="connsiteX120" fmla="*/ 2655618 w 4876800"/>
                <a:gd name="connsiteY120" fmla="*/ 802691 h 4876800"/>
                <a:gd name="connsiteX121" fmla="*/ 2438400 w 4876800"/>
                <a:gd name="connsiteY121" fmla="*/ 1019908 h 4876800"/>
                <a:gd name="connsiteX122" fmla="*/ 2221183 w 4876800"/>
                <a:gd name="connsiteY122" fmla="*/ 802691 h 4876800"/>
                <a:gd name="connsiteX123" fmla="*/ 1240860 w 4876800"/>
                <a:gd name="connsiteY123" fmla="*/ 1240850 h 4876800"/>
                <a:gd name="connsiteX124" fmla="*/ 1292352 w 4876800"/>
                <a:gd name="connsiteY124" fmla="*/ 1219486 h 4876800"/>
                <a:gd name="connsiteX125" fmla="*/ 1343949 w 4876800"/>
                <a:gd name="connsiteY125" fmla="*/ 1240860 h 4876800"/>
                <a:gd name="connsiteX126" fmla="*/ 1829181 w 4876800"/>
                <a:gd name="connsiteY126" fmla="*/ 1726092 h 4876800"/>
                <a:gd name="connsiteX127" fmla="*/ 1726082 w 4876800"/>
                <a:gd name="connsiteY127" fmla="*/ 1829181 h 4876800"/>
                <a:gd name="connsiteX128" fmla="*/ 1240850 w 4876800"/>
                <a:gd name="connsiteY128" fmla="*/ 1343939 h 4876800"/>
                <a:gd name="connsiteX129" fmla="*/ 1219476 w 4876800"/>
                <a:gd name="connsiteY129" fmla="*/ 1292400 h 4876800"/>
                <a:gd name="connsiteX130" fmla="*/ 1240860 w 4876800"/>
                <a:gd name="connsiteY130" fmla="*/ 1240850 h 4876800"/>
                <a:gd name="connsiteX131" fmla="*/ 360093 w 4876800"/>
                <a:gd name="connsiteY131" fmla="*/ 2655618 h 4876800"/>
                <a:gd name="connsiteX132" fmla="*/ 142875 w 4876800"/>
                <a:gd name="connsiteY132" fmla="*/ 2438400 h 4876800"/>
                <a:gd name="connsiteX133" fmla="*/ 360093 w 4876800"/>
                <a:gd name="connsiteY133" fmla="*/ 2221183 h 4876800"/>
                <a:gd name="connsiteX134" fmla="*/ 577310 w 4876800"/>
                <a:gd name="connsiteY134" fmla="*/ 2438400 h 4876800"/>
                <a:gd name="connsiteX135" fmla="*/ 360093 w 4876800"/>
                <a:gd name="connsiteY135" fmla="*/ 2655618 h 4876800"/>
                <a:gd name="connsiteX136" fmla="*/ 2655618 w 4876800"/>
                <a:gd name="connsiteY136" fmla="*/ 4074109 h 4876800"/>
                <a:gd name="connsiteX137" fmla="*/ 2438400 w 4876800"/>
                <a:gd name="connsiteY137" fmla="*/ 4291327 h 4876800"/>
                <a:gd name="connsiteX138" fmla="*/ 2221183 w 4876800"/>
                <a:gd name="connsiteY138" fmla="*/ 4074109 h 4876800"/>
                <a:gd name="connsiteX139" fmla="*/ 2438400 w 4876800"/>
                <a:gd name="connsiteY139" fmla="*/ 3856892 h 4876800"/>
                <a:gd name="connsiteX140" fmla="*/ 2655618 w 4876800"/>
                <a:gd name="connsiteY140" fmla="*/ 4074109 h 4876800"/>
                <a:gd name="connsiteX141" fmla="*/ 2438400 w 4876800"/>
                <a:gd name="connsiteY141" fmla="*/ 3232880 h 4876800"/>
                <a:gd name="connsiteX142" fmla="*/ 1978095 w 4876800"/>
                <a:gd name="connsiteY142" fmla="*/ 3085967 h 4876800"/>
                <a:gd name="connsiteX143" fmla="*/ 1790776 w 4876800"/>
                <a:gd name="connsiteY143" fmla="*/ 2898619 h 4876800"/>
                <a:gd name="connsiteX144" fmla="*/ 1643920 w 4876800"/>
                <a:gd name="connsiteY144" fmla="*/ 2438400 h 4876800"/>
                <a:gd name="connsiteX145" fmla="*/ 1790833 w 4876800"/>
                <a:gd name="connsiteY145" fmla="*/ 1978095 h 4876800"/>
                <a:gd name="connsiteX146" fmla="*/ 1978181 w 4876800"/>
                <a:gd name="connsiteY146" fmla="*/ 1790776 h 4876800"/>
                <a:gd name="connsiteX147" fmla="*/ 2438400 w 4876800"/>
                <a:gd name="connsiteY147" fmla="*/ 1643920 h 4876800"/>
                <a:gd name="connsiteX148" fmla="*/ 2898705 w 4876800"/>
                <a:gd name="connsiteY148" fmla="*/ 1790833 h 4876800"/>
                <a:gd name="connsiteX149" fmla="*/ 3086024 w 4876800"/>
                <a:gd name="connsiteY149" fmla="*/ 1978181 h 4876800"/>
                <a:gd name="connsiteX150" fmla="*/ 3232880 w 4876800"/>
                <a:gd name="connsiteY150" fmla="*/ 2438400 h 4876800"/>
                <a:gd name="connsiteX151" fmla="*/ 3131677 w 4876800"/>
                <a:gd name="connsiteY151" fmla="*/ 2826544 h 4876800"/>
                <a:gd name="connsiteX152" fmla="*/ 3104702 w 4876800"/>
                <a:gd name="connsiteY152" fmla="*/ 2799569 h 4876800"/>
                <a:gd name="connsiteX153" fmla="*/ 2952169 w 4876800"/>
                <a:gd name="connsiteY153" fmla="*/ 2736342 h 4876800"/>
                <a:gd name="connsiteX154" fmla="*/ 2799550 w 4876800"/>
                <a:gd name="connsiteY154" fmla="*/ 2799559 h 4876800"/>
                <a:gd name="connsiteX155" fmla="*/ 2736333 w 4876800"/>
                <a:gd name="connsiteY155" fmla="*/ 2952141 h 4876800"/>
                <a:gd name="connsiteX156" fmla="*/ 2799550 w 4876800"/>
                <a:gd name="connsiteY156" fmla="*/ 3104712 h 4876800"/>
                <a:gd name="connsiteX157" fmla="*/ 2826534 w 4876800"/>
                <a:gd name="connsiteY157" fmla="*/ 3131696 h 4876800"/>
                <a:gd name="connsiteX158" fmla="*/ 2438400 w 4876800"/>
                <a:gd name="connsiteY158" fmla="*/ 3232880 h 4876800"/>
                <a:gd name="connsiteX159" fmla="*/ 2900582 w 4876800"/>
                <a:gd name="connsiteY159" fmla="*/ 3003671 h 4876800"/>
                <a:gd name="connsiteX160" fmla="*/ 2879208 w 4876800"/>
                <a:gd name="connsiteY160" fmla="*/ 2952131 h 4876800"/>
                <a:gd name="connsiteX161" fmla="*/ 2900582 w 4876800"/>
                <a:gd name="connsiteY161" fmla="*/ 2900582 h 4876800"/>
                <a:gd name="connsiteX162" fmla="*/ 2952169 w 4876800"/>
                <a:gd name="connsiteY162" fmla="*/ 2879217 h 4876800"/>
                <a:gd name="connsiteX163" fmla="*/ 3003671 w 4876800"/>
                <a:gd name="connsiteY163" fmla="*/ 2900591 h 4876800"/>
                <a:gd name="connsiteX164" fmla="*/ 3495818 w 4876800"/>
                <a:gd name="connsiteY164" fmla="*/ 3392729 h 4876800"/>
                <a:gd name="connsiteX165" fmla="*/ 3392719 w 4876800"/>
                <a:gd name="connsiteY165" fmla="*/ 3495827 h 4876800"/>
                <a:gd name="connsiteX166" fmla="*/ 3968267 w 4876800"/>
                <a:gd name="connsiteY166" fmla="*/ 4570352 h 4876800"/>
                <a:gd name="connsiteX167" fmla="*/ 3366183 w 4876800"/>
                <a:gd name="connsiteY167" fmla="*/ 3968267 h 4876800"/>
                <a:gd name="connsiteX168" fmla="*/ 3968267 w 4876800"/>
                <a:gd name="connsiteY168" fmla="*/ 3366183 h 4876800"/>
                <a:gd name="connsiteX169" fmla="*/ 4570352 w 4876800"/>
                <a:gd name="connsiteY169" fmla="*/ 3968267 h 4876800"/>
                <a:gd name="connsiteX170" fmla="*/ 3968267 w 4876800"/>
                <a:gd name="connsiteY170" fmla="*/ 4570352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4876800" h="4876800">
                  <a:moveTo>
                    <a:pt x="3968267" y="3223298"/>
                  </a:moveTo>
                  <a:cubicBezTo>
                    <a:pt x="3841233" y="3223298"/>
                    <a:pt x="3721560" y="3255331"/>
                    <a:pt x="3616795" y="3311633"/>
                  </a:cubicBezTo>
                  <a:lnTo>
                    <a:pt x="3235957" y="2930795"/>
                  </a:lnTo>
                  <a:cubicBezTo>
                    <a:pt x="3315034" y="2803208"/>
                    <a:pt x="3361811" y="2659790"/>
                    <a:pt x="3373069" y="2509828"/>
                  </a:cubicBezTo>
                  <a:lnTo>
                    <a:pt x="3528736" y="2509828"/>
                  </a:lnTo>
                  <a:cubicBezTo>
                    <a:pt x="3561969" y="2674277"/>
                    <a:pt x="3707587" y="2798483"/>
                    <a:pt x="3881685" y="2798483"/>
                  </a:cubicBezTo>
                  <a:cubicBezTo>
                    <a:pt x="4080244" y="2798483"/>
                    <a:pt x="4241778" y="2636949"/>
                    <a:pt x="4241778" y="2438391"/>
                  </a:cubicBezTo>
                  <a:cubicBezTo>
                    <a:pt x="4241778" y="2239832"/>
                    <a:pt x="4080244" y="2078298"/>
                    <a:pt x="3881685" y="2078298"/>
                  </a:cubicBezTo>
                  <a:cubicBezTo>
                    <a:pt x="3707587" y="2078298"/>
                    <a:pt x="3561969" y="2202504"/>
                    <a:pt x="3528736" y="2366953"/>
                  </a:cubicBezTo>
                  <a:lnTo>
                    <a:pt x="3373069" y="2366953"/>
                  </a:lnTo>
                  <a:cubicBezTo>
                    <a:pt x="3361811" y="2216973"/>
                    <a:pt x="3315034" y="2073545"/>
                    <a:pt x="3235967" y="1945986"/>
                  </a:cubicBezTo>
                  <a:lnTo>
                    <a:pt x="3384366" y="1797587"/>
                  </a:lnTo>
                  <a:cubicBezTo>
                    <a:pt x="3412265" y="1769688"/>
                    <a:pt x="3412265" y="1724454"/>
                    <a:pt x="3384366" y="1696565"/>
                  </a:cubicBezTo>
                  <a:cubicBezTo>
                    <a:pt x="3356467" y="1668666"/>
                    <a:pt x="3311233" y="1668666"/>
                    <a:pt x="3283344" y="1696565"/>
                  </a:cubicBezTo>
                  <a:lnTo>
                    <a:pt x="3150727" y="1829181"/>
                  </a:lnTo>
                  <a:cubicBezTo>
                    <a:pt x="3119076" y="1792148"/>
                    <a:pt x="3084643" y="1757715"/>
                    <a:pt x="3047638" y="1726082"/>
                  </a:cubicBezTo>
                  <a:lnTo>
                    <a:pt x="3556092" y="1217628"/>
                  </a:lnTo>
                  <a:cubicBezTo>
                    <a:pt x="3571399" y="1236250"/>
                    <a:pt x="3587696" y="1254338"/>
                    <a:pt x="3605089" y="1271730"/>
                  </a:cubicBezTo>
                  <a:cubicBezTo>
                    <a:pt x="3622481" y="1289123"/>
                    <a:pt x="3640569" y="1305411"/>
                    <a:pt x="3659191" y="1320727"/>
                  </a:cubicBezTo>
                  <a:lnTo>
                    <a:pt x="3519602" y="1460316"/>
                  </a:lnTo>
                  <a:cubicBezTo>
                    <a:pt x="3491703" y="1488215"/>
                    <a:pt x="3491703" y="1533439"/>
                    <a:pt x="3519602" y="1561338"/>
                  </a:cubicBezTo>
                  <a:cubicBezTo>
                    <a:pt x="3533547" y="1575292"/>
                    <a:pt x="3551834" y="1582265"/>
                    <a:pt x="3570113" y="1582265"/>
                  </a:cubicBezTo>
                  <a:cubicBezTo>
                    <a:pt x="3588392" y="1582265"/>
                    <a:pt x="3606679" y="1575292"/>
                    <a:pt x="3620624" y="1561338"/>
                  </a:cubicBezTo>
                  <a:lnTo>
                    <a:pt x="3780273" y="1401690"/>
                  </a:lnTo>
                  <a:cubicBezTo>
                    <a:pt x="3889715" y="1460202"/>
                    <a:pt x="4010759" y="1489577"/>
                    <a:pt x="4131850" y="1489577"/>
                  </a:cubicBezTo>
                  <a:cubicBezTo>
                    <a:pt x="4322617" y="1489577"/>
                    <a:pt x="4513393" y="1416958"/>
                    <a:pt x="4658621" y="1271730"/>
                  </a:cubicBezTo>
                  <a:cubicBezTo>
                    <a:pt x="4799314" y="1131027"/>
                    <a:pt x="4876800" y="943947"/>
                    <a:pt x="4876800" y="744960"/>
                  </a:cubicBezTo>
                  <a:cubicBezTo>
                    <a:pt x="4876800" y="545973"/>
                    <a:pt x="4799314" y="358892"/>
                    <a:pt x="4658602" y="218189"/>
                  </a:cubicBezTo>
                  <a:cubicBezTo>
                    <a:pt x="4517898" y="77486"/>
                    <a:pt x="4330827" y="0"/>
                    <a:pt x="4131840" y="0"/>
                  </a:cubicBezTo>
                  <a:cubicBezTo>
                    <a:pt x="3932854" y="0"/>
                    <a:pt x="3745773" y="77486"/>
                    <a:pt x="3605070" y="218199"/>
                  </a:cubicBezTo>
                  <a:cubicBezTo>
                    <a:pt x="3367650" y="455609"/>
                    <a:pt x="3324406" y="814683"/>
                    <a:pt x="3475111" y="1096547"/>
                  </a:cubicBezTo>
                  <a:lnTo>
                    <a:pt x="2930805" y="1640853"/>
                  </a:lnTo>
                  <a:cubicBezTo>
                    <a:pt x="2803217" y="1561776"/>
                    <a:pt x="2659799" y="1514999"/>
                    <a:pt x="2509838" y="1503750"/>
                  </a:cubicBezTo>
                  <a:lnTo>
                    <a:pt x="2509838" y="1155649"/>
                  </a:lnTo>
                  <a:cubicBezTo>
                    <a:pt x="2674287" y="1122417"/>
                    <a:pt x="2798493" y="976798"/>
                    <a:pt x="2798493" y="802700"/>
                  </a:cubicBezTo>
                  <a:cubicBezTo>
                    <a:pt x="2798493" y="604142"/>
                    <a:pt x="2636958" y="442608"/>
                    <a:pt x="2438400" y="442608"/>
                  </a:cubicBezTo>
                  <a:cubicBezTo>
                    <a:pt x="2239842" y="442608"/>
                    <a:pt x="2078308" y="604142"/>
                    <a:pt x="2078308" y="802700"/>
                  </a:cubicBezTo>
                  <a:cubicBezTo>
                    <a:pt x="2078308" y="976798"/>
                    <a:pt x="2202514" y="1122417"/>
                    <a:pt x="2366963" y="1155649"/>
                  </a:cubicBezTo>
                  <a:lnTo>
                    <a:pt x="2366963" y="1503750"/>
                  </a:lnTo>
                  <a:cubicBezTo>
                    <a:pt x="2216982" y="1515008"/>
                    <a:pt x="2073554" y="1561795"/>
                    <a:pt x="1945996" y="1640853"/>
                  </a:cubicBezTo>
                  <a:lnTo>
                    <a:pt x="1517799" y="1212666"/>
                  </a:lnTo>
                  <a:cubicBezTo>
                    <a:pt x="1559443" y="1125588"/>
                    <a:pt x="1581341" y="1029843"/>
                    <a:pt x="1581341" y="932602"/>
                  </a:cubicBezTo>
                  <a:cubicBezTo>
                    <a:pt x="1581341" y="574881"/>
                    <a:pt x="1290314" y="283855"/>
                    <a:pt x="932593" y="283855"/>
                  </a:cubicBezTo>
                  <a:cubicBezTo>
                    <a:pt x="826627" y="283855"/>
                    <a:pt x="721452" y="310001"/>
                    <a:pt x="628440" y="359464"/>
                  </a:cubicBezTo>
                  <a:cubicBezTo>
                    <a:pt x="593608" y="377990"/>
                    <a:pt x="580387" y="421243"/>
                    <a:pt x="598903" y="456086"/>
                  </a:cubicBezTo>
                  <a:cubicBezTo>
                    <a:pt x="617430" y="490919"/>
                    <a:pt x="660683" y="504149"/>
                    <a:pt x="695525" y="485623"/>
                  </a:cubicBezTo>
                  <a:cubicBezTo>
                    <a:pt x="767953" y="447084"/>
                    <a:pt x="849935" y="426720"/>
                    <a:pt x="932593" y="426720"/>
                  </a:cubicBezTo>
                  <a:cubicBezTo>
                    <a:pt x="1211532" y="426720"/>
                    <a:pt x="1438466" y="653653"/>
                    <a:pt x="1438466" y="932593"/>
                  </a:cubicBezTo>
                  <a:cubicBezTo>
                    <a:pt x="1438466" y="993277"/>
                    <a:pt x="1427540" y="1053189"/>
                    <a:pt x="1406576" y="1109472"/>
                  </a:cubicBezTo>
                  <a:cubicBezTo>
                    <a:pt x="1372629" y="1088193"/>
                    <a:pt x="1333414" y="1076611"/>
                    <a:pt x="1292352" y="1076611"/>
                  </a:cubicBezTo>
                  <a:cubicBezTo>
                    <a:pt x="1234754" y="1076611"/>
                    <a:pt x="1180586" y="1099061"/>
                    <a:pt x="1139828" y="1139828"/>
                  </a:cubicBezTo>
                  <a:cubicBezTo>
                    <a:pt x="1099061" y="1180595"/>
                    <a:pt x="1076611" y="1234783"/>
                    <a:pt x="1076611" y="1292409"/>
                  </a:cubicBezTo>
                  <a:cubicBezTo>
                    <a:pt x="1076611" y="1333443"/>
                    <a:pt x="1088193" y="1372638"/>
                    <a:pt x="1109472" y="1406585"/>
                  </a:cubicBezTo>
                  <a:cubicBezTo>
                    <a:pt x="1053189" y="1427550"/>
                    <a:pt x="993277" y="1438475"/>
                    <a:pt x="932593" y="1438475"/>
                  </a:cubicBezTo>
                  <a:cubicBezTo>
                    <a:pt x="653653" y="1438475"/>
                    <a:pt x="426720" y="1211542"/>
                    <a:pt x="426720" y="932602"/>
                  </a:cubicBezTo>
                  <a:cubicBezTo>
                    <a:pt x="426720" y="848735"/>
                    <a:pt x="447646" y="765696"/>
                    <a:pt x="487242" y="692458"/>
                  </a:cubicBezTo>
                  <a:cubicBezTo>
                    <a:pt x="506006" y="657749"/>
                    <a:pt x="493081" y="614410"/>
                    <a:pt x="458372" y="595636"/>
                  </a:cubicBezTo>
                  <a:cubicBezTo>
                    <a:pt x="423653" y="576872"/>
                    <a:pt x="380314" y="589798"/>
                    <a:pt x="361550" y="624507"/>
                  </a:cubicBezTo>
                  <a:cubicBezTo>
                    <a:pt x="310715" y="718547"/>
                    <a:pt x="283845" y="825084"/>
                    <a:pt x="283845" y="932593"/>
                  </a:cubicBezTo>
                  <a:cubicBezTo>
                    <a:pt x="283845" y="1290314"/>
                    <a:pt x="574872" y="1581341"/>
                    <a:pt x="932593" y="1581341"/>
                  </a:cubicBezTo>
                  <a:cubicBezTo>
                    <a:pt x="1029834" y="1581341"/>
                    <a:pt x="1125579" y="1559452"/>
                    <a:pt x="1212656" y="1517799"/>
                  </a:cubicBezTo>
                  <a:lnTo>
                    <a:pt x="1640853" y="1945996"/>
                  </a:lnTo>
                  <a:cubicBezTo>
                    <a:pt x="1561776" y="2073583"/>
                    <a:pt x="1514999" y="2217001"/>
                    <a:pt x="1503750" y="2366963"/>
                  </a:cubicBezTo>
                  <a:lnTo>
                    <a:pt x="713042" y="2366963"/>
                  </a:lnTo>
                  <a:cubicBezTo>
                    <a:pt x="679809" y="2202514"/>
                    <a:pt x="534191" y="2078308"/>
                    <a:pt x="360093" y="2078308"/>
                  </a:cubicBezTo>
                  <a:cubicBezTo>
                    <a:pt x="161534" y="2078308"/>
                    <a:pt x="0" y="2239842"/>
                    <a:pt x="0" y="2438400"/>
                  </a:cubicBezTo>
                  <a:cubicBezTo>
                    <a:pt x="0" y="2636958"/>
                    <a:pt x="161534" y="2798493"/>
                    <a:pt x="360093" y="2798493"/>
                  </a:cubicBezTo>
                  <a:cubicBezTo>
                    <a:pt x="534191" y="2798493"/>
                    <a:pt x="679809" y="2674287"/>
                    <a:pt x="713042" y="2509838"/>
                  </a:cubicBezTo>
                  <a:lnTo>
                    <a:pt x="1503740" y="2509838"/>
                  </a:lnTo>
                  <a:cubicBezTo>
                    <a:pt x="1514999" y="2659818"/>
                    <a:pt x="1561776" y="2803246"/>
                    <a:pt x="1640843" y="2930805"/>
                  </a:cubicBezTo>
                  <a:lnTo>
                    <a:pt x="1321584" y="3250063"/>
                  </a:lnTo>
                  <a:cubicBezTo>
                    <a:pt x="1293686" y="3277962"/>
                    <a:pt x="1293686" y="3323196"/>
                    <a:pt x="1321584" y="3351086"/>
                  </a:cubicBezTo>
                  <a:cubicBezTo>
                    <a:pt x="1335529" y="3365030"/>
                    <a:pt x="1353817" y="3372012"/>
                    <a:pt x="1372095" y="3372012"/>
                  </a:cubicBezTo>
                  <a:cubicBezTo>
                    <a:pt x="1390374" y="3372012"/>
                    <a:pt x="1408662" y="3365040"/>
                    <a:pt x="1422606" y="3351086"/>
                  </a:cubicBezTo>
                  <a:lnTo>
                    <a:pt x="1726073" y="3047619"/>
                  </a:lnTo>
                  <a:cubicBezTo>
                    <a:pt x="1757715" y="3084652"/>
                    <a:pt x="1792157" y="3119085"/>
                    <a:pt x="1829162" y="3150718"/>
                  </a:cubicBezTo>
                  <a:lnTo>
                    <a:pt x="991105" y="3988775"/>
                  </a:lnTo>
                  <a:cubicBezTo>
                    <a:pt x="961415" y="3950056"/>
                    <a:pt x="926735" y="3915375"/>
                    <a:pt x="888016" y="3885686"/>
                  </a:cubicBezTo>
                  <a:lnTo>
                    <a:pt x="1186606" y="3587086"/>
                  </a:lnTo>
                  <a:cubicBezTo>
                    <a:pt x="1214504" y="3559188"/>
                    <a:pt x="1214504" y="3513954"/>
                    <a:pt x="1186606" y="3486064"/>
                  </a:cubicBezTo>
                  <a:cubicBezTo>
                    <a:pt x="1158707" y="3458166"/>
                    <a:pt x="1113473" y="3458166"/>
                    <a:pt x="1085583" y="3486064"/>
                  </a:cubicBezTo>
                  <a:lnTo>
                    <a:pt x="759524" y="3812124"/>
                  </a:lnTo>
                  <a:cubicBezTo>
                    <a:pt x="695544" y="3786168"/>
                    <a:pt x="625707" y="3771738"/>
                    <a:pt x="552526" y="3771738"/>
                  </a:cubicBezTo>
                  <a:cubicBezTo>
                    <a:pt x="247860" y="3771748"/>
                    <a:pt x="0" y="4019607"/>
                    <a:pt x="0" y="4324274"/>
                  </a:cubicBezTo>
                  <a:cubicBezTo>
                    <a:pt x="0" y="4628941"/>
                    <a:pt x="247860" y="4876800"/>
                    <a:pt x="552526" y="4876800"/>
                  </a:cubicBezTo>
                  <a:cubicBezTo>
                    <a:pt x="857193" y="4876800"/>
                    <a:pt x="1105052" y="4628941"/>
                    <a:pt x="1105052" y="4324274"/>
                  </a:cubicBezTo>
                  <a:cubicBezTo>
                    <a:pt x="1105052" y="4251093"/>
                    <a:pt x="1090622" y="4181256"/>
                    <a:pt x="1064666" y="4117277"/>
                  </a:cubicBezTo>
                  <a:lnTo>
                    <a:pt x="1945996" y="3235957"/>
                  </a:lnTo>
                  <a:cubicBezTo>
                    <a:pt x="2073583" y="3315034"/>
                    <a:pt x="2217001" y="3361811"/>
                    <a:pt x="2366963" y="3373060"/>
                  </a:cubicBezTo>
                  <a:lnTo>
                    <a:pt x="2366963" y="3721160"/>
                  </a:lnTo>
                  <a:cubicBezTo>
                    <a:pt x="2202514" y="3754393"/>
                    <a:pt x="2078308" y="3900011"/>
                    <a:pt x="2078308" y="4074109"/>
                  </a:cubicBezTo>
                  <a:cubicBezTo>
                    <a:pt x="2078308" y="4272668"/>
                    <a:pt x="2239842" y="4434202"/>
                    <a:pt x="2438400" y="4434202"/>
                  </a:cubicBezTo>
                  <a:cubicBezTo>
                    <a:pt x="2636958" y="4434202"/>
                    <a:pt x="2798493" y="4272668"/>
                    <a:pt x="2798493" y="4074109"/>
                  </a:cubicBezTo>
                  <a:cubicBezTo>
                    <a:pt x="2798493" y="3900011"/>
                    <a:pt x="2674287" y="3754393"/>
                    <a:pt x="2509838" y="3721160"/>
                  </a:cubicBezTo>
                  <a:lnTo>
                    <a:pt x="2509838" y="3373060"/>
                  </a:lnTo>
                  <a:cubicBezTo>
                    <a:pt x="2659799" y="3361811"/>
                    <a:pt x="2803208" y="3315024"/>
                    <a:pt x="2930805" y="3235947"/>
                  </a:cubicBezTo>
                  <a:lnTo>
                    <a:pt x="3311642" y="3616785"/>
                  </a:lnTo>
                  <a:cubicBezTo>
                    <a:pt x="3255340" y="3721551"/>
                    <a:pt x="3223308" y="3841223"/>
                    <a:pt x="3223308" y="3968258"/>
                  </a:cubicBezTo>
                  <a:cubicBezTo>
                    <a:pt x="3223308" y="4379033"/>
                    <a:pt x="3557492" y="4713218"/>
                    <a:pt x="3968267" y="4713218"/>
                  </a:cubicBezTo>
                  <a:cubicBezTo>
                    <a:pt x="4379043" y="4713218"/>
                    <a:pt x="4713227" y="4379033"/>
                    <a:pt x="4713227" y="3968258"/>
                  </a:cubicBezTo>
                  <a:cubicBezTo>
                    <a:pt x="4713227" y="3557483"/>
                    <a:pt x="4379043" y="3223298"/>
                    <a:pt x="3968267" y="3223298"/>
                  </a:cubicBezTo>
                  <a:close/>
                  <a:moveTo>
                    <a:pt x="3706092" y="319221"/>
                  </a:moveTo>
                  <a:cubicBezTo>
                    <a:pt x="3819820" y="205502"/>
                    <a:pt x="3971011" y="142875"/>
                    <a:pt x="4131840" y="142875"/>
                  </a:cubicBezTo>
                  <a:cubicBezTo>
                    <a:pt x="4292670" y="142875"/>
                    <a:pt x="4443860" y="205502"/>
                    <a:pt x="4557579" y="319221"/>
                  </a:cubicBezTo>
                  <a:cubicBezTo>
                    <a:pt x="4671298" y="432940"/>
                    <a:pt x="4733925" y="584140"/>
                    <a:pt x="4733925" y="744960"/>
                  </a:cubicBezTo>
                  <a:cubicBezTo>
                    <a:pt x="4733925" y="905780"/>
                    <a:pt x="4671298" y="1056980"/>
                    <a:pt x="4557579" y="1170699"/>
                  </a:cubicBezTo>
                  <a:cubicBezTo>
                    <a:pt x="4322817" y="1405442"/>
                    <a:pt x="3940845" y="1405452"/>
                    <a:pt x="3706092" y="1170699"/>
                  </a:cubicBezTo>
                  <a:cubicBezTo>
                    <a:pt x="3471339" y="935946"/>
                    <a:pt x="3471339" y="553974"/>
                    <a:pt x="3706092" y="319221"/>
                  </a:cubicBezTo>
                  <a:close/>
                  <a:moveTo>
                    <a:pt x="552526" y="4733925"/>
                  </a:moveTo>
                  <a:cubicBezTo>
                    <a:pt x="326641" y="4733925"/>
                    <a:pt x="142875" y="4550159"/>
                    <a:pt x="142875" y="4324274"/>
                  </a:cubicBezTo>
                  <a:cubicBezTo>
                    <a:pt x="142875" y="4098398"/>
                    <a:pt x="326641" y="3914623"/>
                    <a:pt x="552526" y="3914623"/>
                  </a:cubicBezTo>
                  <a:cubicBezTo>
                    <a:pt x="778402" y="3914623"/>
                    <a:pt x="962177" y="4098389"/>
                    <a:pt x="962177" y="4324274"/>
                  </a:cubicBezTo>
                  <a:cubicBezTo>
                    <a:pt x="962177" y="4550159"/>
                    <a:pt x="778412" y="4733925"/>
                    <a:pt x="552526" y="4733925"/>
                  </a:cubicBezTo>
                  <a:close/>
                  <a:moveTo>
                    <a:pt x="3881666" y="2221183"/>
                  </a:moveTo>
                  <a:cubicBezTo>
                    <a:pt x="4001443" y="2221183"/>
                    <a:pt x="4098884" y="2318623"/>
                    <a:pt x="4098884" y="2438400"/>
                  </a:cubicBezTo>
                  <a:cubicBezTo>
                    <a:pt x="4098884" y="2558177"/>
                    <a:pt x="4001443" y="2655618"/>
                    <a:pt x="3881666" y="2655618"/>
                  </a:cubicBezTo>
                  <a:cubicBezTo>
                    <a:pt x="3761889" y="2655618"/>
                    <a:pt x="3664458" y="2558177"/>
                    <a:pt x="3664458" y="2438400"/>
                  </a:cubicBezTo>
                  <a:cubicBezTo>
                    <a:pt x="3664458" y="2318623"/>
                    <a:pt x="3761899" y="2221183"/>
                    <a:pt x="3881666" y="2221183"/>
                  </a:cubicBezTo>
                  <a:close/>
                  <a:moveTo>
                    <a:pt x="2221183" y="802691"/>
                  </a:moveTo>
                  <a:cubicBezTo>
                    <a:pt x="2221183" y="682914"/>
                    <a:pt x="2318623" y="585473"/>
                    <a:pt x="2438400" y="585473"/>
                  </a:cubicBezTo>
                  <a:cubicBezTo>
                    <a:pt x="2558177" y="585473"/>
                    <a:pt x="2655618" y="682914"/>
                    <a:pt x="2655618" y="802691"/>
                  </a:cubicBezTo>
                  <a:cubicBezTo>
                    <a:pt x="2655618" y="922468"/>
                    <a:pt x="2558177" y="1019908"/>
                    <a:pt x="2438400" y="1019908"/>
                  </a:cubicBezTo>
                  <a:cubicBezTo>
                    <a:pt x="2318623" y="1019908"/>
                    <a:pt x="2221183" y="922468"/>
                    <a:pt x="2221183" y="802691"/>
                  </a:cubicBezTo>
                  <a:close/>
                  <a:moveTo>
                    <a:pt x="1240860" y="1240850"/>
                  </a:moveTo>
                  <a:cubicBezTo>
                    <a:pt x="1254633" y="1227077"/>
                    <a:pt x="1272921" y="1219486"/>
                    <a:pt x="1292352" y="1219486"/>
                  </a:cubicBezTo>
                  <a:cubicBezTo>
                    <a:pt x="1311840" y="1219486"/>
                    <a:pt x="1330166" y="1227077"/>
                    <a:pt x="1343949" y="1240860"/>
                  </a:cubicBezTo>
                  <a:lnTo>
                    <a:pt x="1829181" y="1726092"/>
                  </a:lnTo>
                  <a:cubicBezTo>
                    <a:pt x="1792148" y="1757743"/>
                    <a:pt x="1757715" y="1792176"/>
                    <a:pt x="1726082" y="1829181"/>
                  </a:cubicBezTo>
                  <a:lnTo>
                    <a:pt x="1240850" y="1343939"/>
                  </a:lnTo>
                  <a:cubicBezTo>
                    <a:pt x="1227068" y="1330166"/>
                    <a:pt x="1219476" y="1311859"/>
                    <a:pt x="1219476" y="1292400"/>
                  </a:cubicBezTo>
                  <a:cubicBezTo>
                    <a:pt x="1219476" y="1272940"/>
                    <a:pt x="1227077" y="1254633"/>
                    <a:pt x="1240860" y="1240850"/>
                  </a:cubicBezTo>
                  <a:close/>
                  <a:moveTo>
                    <a:pt x="360093" y="2655618"/>
                  </a:moveTo>
                  <a:cubicBezTo>
                    <a:pt x="240316" y="2655618"/>
                    <a:pt x="142875" y="2558177"/>
                    <a:pt x="142875" y="2438400"/>
                  </a:cubicBezTo>
                  <a:cubicBezTo>
                    <a:pt x="142875" y="2318623"/>
                    <a:pt x="240316" y="2221183"/>
                    <a:pt x="360093" y="2221183"/>
                  </a:cubicBezTo>
                  <a:cubicBezTo>
                    <a:pt x="479870" y="2221183"/>
                    <a:pt x="577310" y="2318623"/>
                    <a:pt x="577310" y="2438400"/>
                  </a:cubicBezTo>
                  <a:cubicBezTo>
                    <a:pt x="577310" y="2558177"/>
                    <a:pt x="479860" y="2655618"/>
                    <a:pt x="360093" y="2655618"/>
                  </a:cubicBezTo>
                  <a:close/>
                  <a:moveTo>
                    <a:pt x="2655618" y="4074109"/>
                  </a:moveTo>
                  <a:cubicBezTo>
                    <a:pt x="2655618" y="4193886"/>
                    <a:pt x="2558177" y="4291327"/>
                    <a:pt x="2438400" y="4291327"/>
                  </a:cubicBezTo>
                  <a:cubicBezTo>
                    <a:pt x="2318623" y="4291327"/>
                    <a:pt x="2221183" y="4193886"/>
                    <a:pt x="2221183" y="4074109"/>
                  </a:cubicBezTo>
                  <a:cubicBezTo>
                    <a:pt x="2221183" y="3954333"/>
                    <a:pt x="2318623" y="3856892"/>
                    <a:pt x="2438400" y="3856892"/>
                  </a:cubicBezTo>
                  <a:cubicBezTo>
                    <a:pt x="2558177" y="3856892"/>
                    <a:pt x="2655618" y="3954333"/>
                    <a:pt x="2655618" y="4074109"/>
                  </a:cubicBezTo>
                  <a:close/>
                  <a:moveTo>
                    <a:pt x="2438400" y="3232880"/>
                  </a:moveTo>
                  <a:cubicBezTo>
                    <a:pt x="2272132" y="3232880"/>
                    <a:pt x="2112988" y="3182093"/>
                    <a:pt x="1978095" y="3085967"/>
                  </a:cubicBezTo>
                  <a:cubicBezTo>
                    <a:pt x="1905457" y="3034351"/>
                    <a:pt x="1842449" y="2971343"/>
                    <a:pt x="1790776" y="2898619"/>
                  </a:cubicBezTo>
                  <a:cubicBezTo>
                    <a:pt x="1694698" y="2763812"/>
                    <a:pt x="1643920" y="2604668"/>
                    <a:pt x="1643920" y="2438400"/>
                  </a:cubicBezTo>
                  <a:cubicBezTo>
                    <a:pt x="1643920" y="2272132"/>
                    <a:pt x="1694707" y="2112988"/>
                    <a:pt x="1790833" y="1978095"/>
                  </a:cubicBezTo>
                  <a:cubicBezTo>
                    <a:pt x="1842449" y="1905457"/>
                    <a:pt x="1905457" y="1842449"/>
                    <a:pt x="1978181" y="1790776"/>
                  </a:cubicBezTo>
                  <a:cubicBezTo>
                    <a:pt x="2112988" y="1694707"/>
                    <a:pt x="2272132" y="1643920"/>
                    <a:pt x="2438400" y="1643920"/>
                  </a:cubicBezTo>
                  <a:cubicBezTo>
                    <a:pt x="2604668" y="1643920"/>
                    <a:pt x="2763812" y="1694707"/>
                    <a:pt x="2898705" y="1790833"/>
                  </a:cubicBezTo>
                  <a:cubicBezTo>
                    <a:pt x="2971343" y="1842449"/>
                    <a:pt x="3034351" y="1905457"/>
                    <a:pt x="3086024" y="1978181"/>
                  </a:cubicBezTo>
                  <a:cubicBezTo>
                    <a:pt x="3182093" y="2112988"/>
                    <a:pt x="3232880" y="2272132"/>
                    <a:pt x="3232880" y="2438400"/>
                  </a:cubicBezTo>
                  <a:cubicBezTo>
                    <a:pt x="3232880" y="2575913"/>
                    <a:pt x="3198047" y="2708510"/>
                    <a:pt x="3131677" y="2826544"/>
                  </a:cubicBezTo>
                  <a:lnTo>
                    <a:pt x="3104702" y="2799569"/>
                  </a:lnTo>
                  <a:cubicBezTo>
                    <a:pt x="3063935" y="2758802"/>
                    <a:pt x="3009767" y="2736342"/>
                    <a:pt x="2952169" y="2736342"/>
                  </a:cubicBezTo>
                  <a:cubicBezTo>
                    <a:pt x="2894514" y="2736342"/>
                    <a:pt x="2840308" y="2758792"/>
                    <a:pt x="2799550" y="2799559"/>
                  </a:cubicBezTo>
                  <a:cubicBezTo>
                    <a:pt x="2758783" y="2840326"/>
                    <a:pt x="2736333" y="2894514"/>
                    <a:pt x="2736333" y="2952141"/>
                  </a:cubicBezTo>
                  <a:cubicBezTo>
                    <a:pt x="2736333" y="3009767"/>
                    <a:pt x="2758783" y="3063954"/>
                    <a:pt x="2799550" y="3104712"/>
                  </a:cubicBezTo>
                  <a:lnTo>
                    <a:pt x="2826534" y="3131696"/>
                  </a:lnTo>
                  <a:cubicBezTo>
                    <a:pt x="2708510" y="3198047"/>
                    <a:pt x="2575913" y="3232880"/>
                    <a:pt x="2438400" y="3232880"/>
                  </a:cubicBezTo>
                  <a:close/>
                  <a:moveTo>
                    <a:pt x="2900582" y="3003671"/>
                  </a:moveTo>
                  <a:cubicBezTo>
                    <a:pt x="2886799" y="2989898"/>
                    <a:pt x="2879208" y="2971591"/>
                    <a:pt x="2879208" y="2952131"/>
                  </a:cubicBezTo>
                  <a:cubicBezTo>
                    <a:pt x="2879208" y="2932671"/>
                    <a:pt x="2886799" y="2914364"/>
                    <a:pt x="2900582" y="2900582"/>
                  </a:cubicBezTo>
                  <a:cubicBezTo>
                    <a:pt x="2914355" y="2886809"/>
                    <a:pt x="2932681" y="2879217"/>
                    <a:pt x="2952169" y="2879217"/>
                  </a:cubicBezTo>
                  <a:cubicBezTo>
                    <a:pt x="2971600" y="2879217"/>
                    <a:pt x="2989888" y="2886809"/>
                    <a:pt x="3003671" y="2900591"/>
                  </a:cubicBezTo>
                  <a:lnTo>
                    <a:pt x="3495818" y="3392729"/>
                  </a:lnTo>
                  <a:cubicBezTo>
                    <a:pt x="3458194" y="3423666"/>
                    <a:pt x="3423657" y="3458204"/>
                    <a:pt x="3392719" y="3495827"/>
                  </a:cubicBezTo>
                  <a:close/>
                  <a:moveTo>
                    <a:pt x="3968267" y="4570352"/>
                  </a:moveTo>
                  <a:cubicBezTo>
                    <a:pt x="3636274" y="4570352"/>
                    <a:pt x="3366183" y="4300262"/>
                    <a:pt x="3366183" y="3968267"/>
                  </a:cubicBezTo>
                  <a:cubicBezTo>
                    <a:pt x="3366183" y="3636274"/>
                    <a:pt x="3636274" y="3366183"/>
                    <a:pt x="3968267" y="3366183"/>
                  </a:cubicBezTo>
                  <a:cubicBezTo>
                    <a:pt x="4300262" y="3366183"/>
                    <a:pt x="4570352" y="3636274"/>
                    <a:pt x="4570352" y="3968267"/>
                  </a:cubicBezTo>
                  <a:cubicBezTo>
                    <a:pt x="4570352" y="4300262"/>
                    <a:pt x="4300262" y="4570352"/>
                    <a:pt x="3968267" y="4570352"/>
                  </a:cubicBezTo>
                  <a:close/>
                </a:path>
              </a:pathLst>
            </a:custGeom>
            <a:solidFill>
              <a:srgbClr val="3D7C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0" y="1416451"/>
            <a:ext cx="12192000" cy="4479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sz="2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Your </a:t>
            </a:r>
            <a:r>
              <a:rPr sz="28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  <a:cs typeface="Arial"/>
              </a:rPr>
              <a:t>7</a:t>
            </a:r>
            <a:r>
              <a:rPr sz="2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/>
              </a:rPr>
              <a:t> levers </a:t>
            </a:r>
            <a:r>
              <a:rPr sz="2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to improve Profit,</a:t>
            </a:r>
            <a:r>
              <a:rPr lang="ru-RU" sz="2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28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Cash Flow and Business Value: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BE599-CE68-4322-89A1-58BB9DF8F523}"/>
              </a:ext>
            </a:extLst>
          </p:cNvPr>
          <p:cNvGrpSpPr/>
          <p:nvPr/>
        </p:nvGrpSpPr>
        <p:grpSpPr>
          <a:xfrm>
            <a:off x="2185424" y="375118"/>
            <a:ext cx="7821152" cy="1152789"/>
            <a:chOff x="2009774" y="346543"/>
            <a:chExt cx="7821152" cy="1152789"/>
          </a:xfrm>
        </p:grpSpPr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53633B1B-D5ED-4DFE-B55D-82B7844E0FF6}"/>
                </a:ext>
              </a:extLst>
            </p:cNvPr>
            <p:cNvSpPr txBox="1"/>
            <p:nvPr/>
          </p:nvSpPr>
          <p:spPr>
            <a:xfrm rot="5400000">
              <a:off x="5799388" y="-2532207"/>
              <a:ext cx="1114688" cy="6948389"/>
            </a:xfrm>
            <a:prstGeom prst="rect">
              <a:avLst/>
            </a:prstGeom>
          </p:spPr>
          <p:txBody>
            <a:bodyPr vert="vert270" wrap="square" lIns="0" tIns="0" rIns="0" bIns="0" rtlCol="0">
              <a:noAutofit/>
            </a:bodyPr>
            <a:lstStyle/>
            <a:p>
              <a:pPr marL="16913" algn="ctr" defTabSz="1217706">
                <a:lnSpc>
                  <a:spcPct val="90000"/>
                </a:lnSpc>
              </a:pPr>
              <a:r>
                <a:rPr lang="en-ZA" sz="6600" dirty="0">
                  <a:solidFill>
                    <a:srgbClr val="FFFFFF"/>
                  </a:solidFill>
                  <a:latin typeface="Roboto Lt" pitchFamily="2" charset="0"/>
                  <a:ea typeface="Roboto Lt" pitchFamily="2" charset="0"/>
                  <a:cs typeface="Arial"/>
                </a:rPr>
                <a:t>The</a:t>
              </a:r>
              <a:r>
                <a:rPr lang="en-ZA" sz="6600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 </a:t>
              </a:r>
              <a:r>
                <a:rPr lang="en-ZA" sz="6600" b="1" dirty="0">
                  <a:solidFill>
                    <a:srgbClr val="3D7CC9"/>
                  </a:solidFill>
                  <a:latin typeface="Roboto" pitchFamily="2" charset="0"/>
                  <a:ea typeface="Roboto" pitchFamily="2" charset="0"/>
                  <a:cs typeface="Arial"/>
                </a:rPr>
                <a:t>Power</a:t>
              </a:r>
              <a:r>
                <a:rPr lang="en-ZA" sz="6600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 </a:t>
              </a:r>
              <a:r>
                <a:rPr lang="en-ZA" sz="6600" dirty="0">
                  <a:solidFill>
                    <a:srgbClr val="FFFFFF"/>
                  </a:solidFill>
                  <a:latin typeface="Roboto Lt" pitchFamily="2" charset="0"/>
                  <a:ea typeface="Roboto Lt" pitchFamily="2" charset="0"/>
                  <a:cs typeface="Arial"/>
                </a:rPr>
                <a:t>of</a:t>
              </a:r>
              <a:r>
                <a:rPr lang="en-ZA" sz="6600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 </a:t>
              </a:r>
              <a:r>
                <a:rPr lang="en-ZA" sz="6600" b="1" dirty="0">
                  <a:solidFill>
                    <a:srgbClr val="FFFFFF"/>
                  </a:solidFill>
                  <a:latin typeface="Roboto" pitchFamily="2" charset="0"/>
                  <a:ea typeface="Roboto" pitchFamily="2" charset="0"/>
                  <a:cs typeface="Arial"/>
                </a:rPr>
                <a:t>One</a:t>
              </a:r>
              <a:endParaRPr lang="en-ZA" sz="6600" b="1" dirty="0">
                <a:solidFill>
                  <a:prstClr val="black"/>
                </a:solidFill>
                <a:latin typeface="Roboto" pitchFamily="2" charset="0"/>
                <a:ea typeface="Roboto" pitchFamily="2" charset="0"/>
                <a:cs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40E798-976C-4059-9503-803F29023A97}"/>
                </a:ext>
              </a:extLst>
            </p:cNvPr>
            <p:cNvGrpSpPr/>
            <p:nvPr/>
          </p:nvGrpSpPr>
          <p:grpSpPr>
            <a:xfrm>
              <a:off x="2009774" y="346543"/>
              <a:ext cx="894039" cy="894039"/>
              <a:chOff x="8445499" y="1662753"/>
              <a:chExt cx="2490147" cy="249014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11B5B3C-A4F1-4AD6-9AB1-5D7D5DCA2D0D}"/>
                  </a:ext>
                </a:extLst>
              </p:cNvPr>
              <p:cNvSpPr/>
              <p:nvPr/>
            </p:nvSpPr>
            <p:spPr>
              <a:xfrm>
                <a:off x="8445499" y="1662753"/>
                <a:ext cx="2490147" cy="24901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3" name="Graphic 11">
                <a:extLst>
                  <a:ext uri="{FF2B5EF4-FFF2-40B4-BE49-F238E27FC236}">
                    <a16:creationId xmlns:a16="http://schemas.microsoft.com/office/drawing/2014/main" id="{B96192AD-CF35-4981-94D7-4A6DC7CC23BD}"/>
                  </a:ext>
                </a:extLst>
              </p:cNvPr>
              <p:cNvSpPr/>
              <p:nvPr/>
            </p:nvSpPr>
            <p:spPr>
              <a:xfrm>
                <a:off x="8941744" y="2158998"/>
                <a:ext cx="1497656" cy="1497656"/>
              </a:xfrm>
              <a:custGeom>
                <a:avLst/>
                <a:gdLst>
                  <a:gd name="connsiteX0" fmla="*/ 3968267 w 4876800"/>
                  <a:gd name="connsiteY0" fmla="*/ 3223298 h 4876800"/>
                  <a:gd name="connsiteX1" fmla="*/ 3616795 w 4876800"/>
                  <a:gd name="connsiteY1" fmla="*/ 3311633 h 4876800"/>
                  <a:gd name="connsiteX2" fmla="*/ 3235957 w 4876800"/>
                  <a:gd name="connsiteY2" fmla="*/ 2930795 h 4876800"/>
                  <a:gd name="connsiteX3" fmla="*/ 3373069 w 4876800"/>
                  <a:gd name="connsiteY3" fmla="*/ 2509828 h 4876800"/>
                  <a:gd name="connsiteX4" fmla="*/ 3528736 w 4876800"/>
                  <a:gd name="connsiteY4" fmla="*/ 2509828 h 4876800"/>
                  <a:gd name="connsiteX5" fmla="*/ 3881685 w 4876800"/>
                  <a:gd name="connsiteY5" fmla="*/ 2798483 h 4876800"/>
                  <a:gd name="connsiteX6" fmla="*/ 4241778 w 4876800"/>
                  <a:gd name="connsiteY6" fmla="*/ 2438391 h 4876800"/>
                  <a:gd name="connsiteX7" fmla="*/ 3881685 w 4876800"/>
                  <a:gd name="connsiteY7" fmla="*/ 2078298 h 4876800"/>
                  <a:gd name="connsiteX8" fmla="*/ 3528736 w 4876800"/>
                  <a:gd name="connsiteY8" fmla="*/ 2366953 h 4876800"/>
                  <a:gd name="connsiteX9" fmla="*/ 3373069 w 4876800"/>
                  <a:gd name="connsiteY9" fmla="*/ 2366953 h 4876800"/>
                  <a:gd name="connsiteX10" fmla="*/ 3235967 w 4876800"/>
                  <a:gd name="connsiteY10" fmla="*/ 1945986 h 4876800"/>
                  <a:gd name="connsiteX11" fmla="*/ 3384366 w 4876800"/>
                  <a:gd name="connsiteY11" fmla="*/ 1797587 h 4876800"/>
                  <a:gd name="connsiteX12" fmla="*/ 3384366 w 4876800"/>
                  <a:gd name="connsiteY12" fmla="*/ 1696565 h 4876800"/>
                  <a:gd name="connsiteX13" fmla="*/ 3283344 w 4876800"/>
                  <a:gd name="connsiteY13" fmla="*/ 1696565 h 4876800"/>
                  <a:gd name="connsiteX14" fmla="*/ 3150727 w 4876800"/>
                  <a:gd name="connsiteY14" fmla="*/ 1829181 h 4876800"/>
                  <a:gd name="connsiteX15" fmla="*/ 3047638 w 4876800"/>
                  <a:gd name="connsiteY15" fmla="*/ 1726082 h 4876800"/>
                  <a:gd name="connsiteX16" fmla="*/ 3556092 w 4876800"/>
                  <a:gd name="connsiteY16" fmla="*/ 1217628 h 4876800"/>
                  <a:gd name="connsiteX17" fmla="*/ 3605089 w 4876800"/>
                  <a:gd name="connsiteY17" fmla="*/ 1271730 h 4876800"/>
                  <a:gd name="connsiteX18" fmla="*/ 3659191 w 4876800"/>
                  <a:gd name="connsiteY18" fmla="*/ 1320727 h 4876800"/>
                  <a:gd name="connsiteX19" fmla="*/ 3519602 w 4876800"/>
                  <a:gd name="connsiteY19" fmla="*/ 1460316 h 4876800"/>
                  <a:gd name="connsiteX20" fmla="*/ 3519602 w 4876800"/>
                  <a:gd name="connsiteY20" fmla="*/ 1561338 h 4876800"/>
                  <a:gd name="connsiteX21" fmla="*/ 3570113 w 4876800"/>
                  <a:gd name="connsiteY21" fmla="*/ 1582265 h 4876800"/>
                  <a:gd name="connsiteX22" fmla="*/ 3620624 w 4876800"/>
                  <a:gd name="connsiteY22" fmla="*/ 1561338 h 4876800"/>
                  <a:gd name="connsiteX23" fmla="*/ 3780273 w 4876800"/>
                  <a:gd name="connsiteY23" fmla="*/ 1401690 h 4876800"/>
                  <a:gd name="connsiteX24" fmla="*/ 4131850 w 4876800"/>
                  <a:gd name="connsiteY24" fmla="*/ 1489577 h 4876800"/>
                  <a:gd name="connsiteX25" fmla="*/ 4658621 w 4876800"/>
                  <a:gd name="connsiteY25" fmla="*/ 1271730 h 4876800"/>
                  <a:gd name="connsiteX26" fmla="*/ 4876800 w 4876800"/>
                  <a:gd name="connsiteY26" fmla="*/ 744960 h 4876800"/>
                  <a:gd name="connsiteX27" fmla="*/ 4658602 w 4876800"/>
                  <a:gd name="connsiteY27" fmla="*/ 218189 h 4876800"/>
                  <a:gd name="connsiteX28" fmla="*/ 4131840 w 4876800"/>
                  <a:gd name="connsiteY28" fmla="*/ 0 h 4876800"/>
                  <a:gd name="connsiteX29" fmla="*/ 3605070 w 4876800"/>
                  <a:gd name="connsiteY29" fmla="*/ 218199 h 4876800"/>
                  <a:gd name="connsiteX30" fmla="*/ 3475111 w 4876800"/>
                  <a:gd name="connsiteY30" fmla="*/ 1096547 h 4876800"/>
                  <a:gd name="connsiteX31" fmla="*/ 2930805 w 4876800"/>
                  <a:gd name="connsiteY31" fmla="*/ 1640853 h 4876800"/>
                  <a:gd name="connsiteX32" fmla="*/ 2509838 w 4876800"/>
                  <a:gd name="connsiteY32" fmla="*/ 1503750 h 4876800"/>
                  <a:gd name="connsiteX33" fmla="*/ 2509838 w 4876800"/>
                  <a:gd name="connsiteY33" fmla="*/ 1155649 h 4876800"/>
                  <a:gd name="connsiteX34" fmla="*/ 2798493 w 4876800"/>
                  <a:gd name="connsiteY34" fmla="*/ 802700 h 4876800"/>
                  <a:gd name="connsiteX35" fmla="*/ 2438400 w 4876800"/>
                  <a:gd name="connsiteY35" fmla="*/ 442608 h 4876800"/>
                  <a:gd name="connsiteX36" fmla="*/ 2078308 w 4876800"/>
                  <a:gd name="connsiteY36" fmla="*/ 802700 h 4876800"/>
                  <a:gd name="connsiteX37" fmla="*/ 2366963 w 4876800"/>
                  <a:gd name="connsiteY37" fmla="*/ 1155649 h 4876800"/>
                  <a:gd name="connsiteX38" fmla="*/ 2366963 w 4876800"/>
                  <a:gd name="connsiteY38" fmla="*/ 1503750 h 4876800"/>
                  <a:gd name="connsiteX39" fmla="*/ 1945996 w 4876800"/>
                  <a:gd name="connsiteY39" fmla="*/ 1640853 h 4876800"/>
                  <a:gd name="connsiteX40" fmla="*/ 1517799 w 4876800"/>
                  <a:gd name="connsiteY40" fmla="*/ 1212666 h 4876800"/>
                  <a:gd name="connsiteX41" fmla="*/ 1581341 w 4876800"/>
                  <a:gd name="connsiteY41" fmla="*/ 932602 h 4876800"/>
                  <a:gd name="connsiteX42" fmla="*/ 932593 w 4876800"/>
                  <a:gd name="connsiteY42" fmla="*/ 283855 h 4876800"/>
                  <a:gd name="connsiteX43" fmla="*/ 628440 w 4876800"/>
                  <a:gd name="connsiteY43" fmla="*/ 359464 h 4876800"/>
                  <a:gd name="connsiteX44" fmla="*/ 598903 w 4876800"/>
                  <a:gd name="connsiteY44" fmla="*/ 456086 h 4876800"/>
                  <a:gd name="connsiteX45" fmla="*/ 695525 w 4876800"/>
                  <a:gd name="connsiteY45" fmla="*/ 485623 h 4876800"/>
                  <a:gd name="connsiteX46" fmla="*/ 932593 w 4876800"/>
                  <a:gd name="connsiteY46" fmla="*/ 426720 h 4876800"/>
                  <a:gd name="connsiteX47" fmla="*/ 1438466 w 4876800"/>
                  <a:gd name="connsiteY47" fmla="*/ 932593 h 4876800"/>
                  <a:gd name="connsiteX48" fmla="*/ 1406576 w 4876800"/>
                  <a:gd name="connsiteY48" fmla="*/ 1109472 h 4876800"/>
                  <a:gd name="connsiteX49" fmla="*/ 1292352 w 4876800"/>
                  <a:gd name="connsiteY49" fmla="*/ 1076611 h 4876800"/>
                  <a:gd name="connsiteX50" fmla="*/ 1139828 w 4876800"/>
                  <a:gd name="connsiteY50" fmla="*/ 1139828 h 4876800"/>
                  <a:gd name="connsiteX51" fmla="*/ 1076611 w 4876800"/>
                  <a:gd name="connsiteY51" fmla="*/ 1292409 h 4876800"/>
                  <a:gd name="connsiteX52" fmla="*/ 1109472 w 4876800"/>
                  <a:gd name="connsiteY52" fmla="*/ 1406585 h 4876800"/>
                  <a:gd name="connsiteX53" fmla="*/ 932593 w 4876800"/>
                  <a:gd name="connsiteY53" fmla="*/ 1438475 h 4876800"/>
                  <a:gd name="connsiteX54" fmla="*/ 426720 w 4876800"/>
                  <a:gd name="connsiteY54" fmla="*/ 932602 h 4876800"/>
                  <a:gd name="connsiteX55" fmla="*/ 487242 w 4876800"/>
                  <a:gd name="connsiteY55" fmla="*/ 692458 h 4876800"/>
                  <a:gd name="connsiteX56" fmla="*/ 458372 w 4876800"/>
                  <a:gd name="connsiteY56" fmla="*/ 595636 h 4876800"/>
                  <a:gd name="connsiteX57" fmla="*/ 361550 w 4876800"/>
                  <a:gd name="connsiteY57" fmla="*/ 624507 h 4876800"/>
                  <a:gd name="connsiteX58" fmla="*/ 283845 w 4876800"/>
                  <a:gd name="connsiteY58" fmla="*/ 932593 h 4876800"/>
                  <a:gd name="connsiteX59" fmla="*/ 932593 w 4876800"/>
                  <a:gd name="connsiteY59" fmla="*/ 1581341 h 4876800"/>
                  <a:gd name="connsiteX60" fmla="*/ 1212656 w 4876800"/>
                  <a:gd name="connsiteY60" fmla="*/ 1517799 h 4876800"/>
                  <a:gd name="connsiteX61" fmla="*/ 1640853 w 4876800"/>
                  <a:gd name="connsiteY61" fmla="*/ 1945996 h 4876800"/>
                  <a:gd name="connsiteX62" fmla="*/ 1503750 w 4876800"/>
                  <a:gd name="connsiteY62" fmla="*/ 2366963 h 4876800"/>
                  <a:gd name="connsiteX63" fmla="*/ 713042 w 4876800"/>
                  <a:gd name="connsiteY63" fmla="*/ 2366963 h 4876800"/>
                  <a:gd name="connsiteX64" fmla="*/ 360093 w 4876800"/>
                  <a:gd name="connsiteY64" fmla="*/ 2078308 h 4876800"/>
                  <a:gd name="connsiteX65" fmla="*/ 0 w 4876800"/>
                  <a:gd name="connsiteY65" fmla="*/ 2438400 h 4876800"/>
                  <a:gd name="connsiteX66" fmla="*/ 360093 w 4876800"/>
                  <a:gd name="connsiteY66" fmla="*/ 2798493 h 4876800"/>
                  <a:gd name="connsiteX67" fmla="*/ 713042 w 4876800"/>
                  <a:gd name="connsiteY67" fmla="*/ 2509838 h 4876800"/>
                  <a:gd name="connsiteX68" fmla="*/ 1503740 w 4876800"/>
                  <a:gd name="connsiteY68" fmla="*/ 2509838 h 4876800"/>
                  <a:gd name="connsiteX69" fmla="*/ 1640843 w 4876800"/>
                  <a:gd name="connsiteY69" fmla="*/ 2930805 h 4876800"/>
                  <a:gd name="connsiteX70" fmla="*/ 1321584 w 4876800"/>
                  <a:gd name="connsiteY70" fmla="*/ 3250063 h 4876800"/>
                  <a:gd name="connsiteX71" fmla="*/ 1321584 w 4876800"/>
                  <a:gd name="connsiteY71" fmla="*/ 3351086 h 4876800"/>
                  <a:gd name="connsiteX72" fmla="*/ 1372095 w 4876800"/>
                  <a:gd name="connsiteY72" fmla="*/ 3372012 h 4876800"/>
                  <a:gd name="connsiteX73" fmla="*/ 1422606 w 4876800"/>
                  <a:gd name="connsiteY73" fmla="*/ 3351086 h 4876800"/>
                  <a:gd name="connsiteX74" fmla="*/ 1726073 w 4876800"/>
                  <a:gd name="connsiteY74" fmla="*/ 3047619 h 4876800"/>
                  <a:gd name="connsiteX75" fmla="*/ 1829162 w 4876800"/>
                  <a:gd name="connsiteY75" fmla="*/ 3150718 h 4876800"/>
                  <a:gd name="connsiteX76" fmla="*/ 991105 w 4876800"/>
                  <a:gd name="connsiteY76" fmla="*/ 3988775 h 4876800"/>
                  <a:gd name="connsiteX77" fmla="*/ 888016 w 4876800"/>
                  <a:gd name="connsiteY77" fmla="*/ 3885686 h 4876800"/>
                  <a:gd name="connsiteX78" fmla="*/ 1186606 w 4876800"/>
                  <a:gd name="connsiteY78" fmla="*/ 3587086 h 4876800"/>
                  <a:gd name="connsiteX79" fmla="*/ 1186606 w 4876800"/>
                  <a:gd name="connsiteY79" fmla="*/ 3486064 h 4876800"/>
                  <a:gd name="connsiteX80" fmla="*/ 1085583 w 4876800"/>
                  <a:gd name="connsiteY80" fmla="*/ 3486064 h 4876800"/>
                  <a:gd name="connsiteX81" fmla="*/ 759524 w 4876800"/>
                  <a:gd name="connsiteY81" fmla="*/ 3812124 h 4876800"/>
                  <a:gd name="connsiteX82" fmla="*/ 552526 w 4876800"/>
                  <a:gd name="connsiteY82" fmla="*/ 3771738 h 4876800"/>
                  <a:gd name="connsiteX83" fmla="*/ 0 w 4876800"/>
                  <a:gd name="connsiteY83" fmla="*/ 4324274 h 4876800"/>
                  <a:gd name="connsiteX84" fmla="*/ 552526 w 4876800"/>
                  <a:gd name="connsiteY84" fmla="*/ 4876800 h 4876800"/>
                  <a:gd name="connsiteX85" fmla="*/ 1105052 w 4876800"/>
                  <a:gd name="connsiteY85" fmla="*/ 4324274 h 4876800"/>
                  <a:gd name="connsiteX86" fmla="*/ 1064666 w 4876800"/>
                  <a:gd name="connsiteY86" fmla="*/ 4117277 h 4876800"/>
                  <a:gd name="connsiteX87" fmla="*/ 1945996 w 4876800"/>
                  <a:gd name="connsiteY87" fmla="*/ 3235957 h 4876800"/>
                  <a:gd name="connsiteX88" fmla="*/ 2366963 w 4876800"/>
                  <a:gd name="connsiteY88" fmla="*/ 3373060 h 4876800"/>
                  <a:gd name="connsiteX89" fmla="*/ 2366963 w 4876800"/>
                  <a:gd name="connsiteY89" fmla="*/ 3721160 h 4876800"/>
                  <a:gd name="connsiteX90" fmla="*/ 2078308 w 4876800"/>
                  <a:gd name="connsiteY90" fmla="*/ 4074109 h 4876800"/>
                  <a:gd name="connsiteX91" fmla="*/ 2438400 w 4876800"/>
                  <a:gd name="connsiteY91" fmla="*/ 4434202 h 4876800"/>
                  <a:gd name="connsiteX92" fmla="*/ 2798493 w 4876800"/>
                  <a:gd name="connsiteY92" fmla="*/ 4074109 h 4876800"/>
                  <a:gd name="connsiteX93" fmla="*/ 2509838 w 4876800"/>
                  <a:gd name="connsiteY93" fmla="*/ 3721160 h 4876800"/>
                  <a:gd name="connsiteX94" fmla="*/ 2509838 w 4876800"/>
                  <a:gd name="connsiteY94" fmla="*/ 3373060 h 4876800"/>
                  <a:gd name="connsiteX95" fmla="*/ 2930805 w 4876800"/>
                  <a:gd name="connsiteY95" fmla="*/ 3235947 h 4876800"/>
                  <a:gd name="connsiteX96" fmla="*/ 3311642 w 4876800"/>
                  <a:gd name="connsiteY96" fmla="*/ 3616785 h 4876800"/>
                  <a:gd name="connsiteX97" fmla="*/ 3223308 w 4876800"/>
                  <a:gd name="connsiteY97" fmla="*/ 3968258 h 4876800"/>
                  <a:gd name="connsiteX98" fmla="*/ 3968267 w 4876800"/>
                  <a:gd name="connsiteY98" fmla="*/ 4713218 h 4876800"/>
                  <a:gd name="connsiteX99" fmla="*/ 4713227 w 4876800"/>
                  <a:gd name="connsiteY99" fmla="*/ 3968258 h 4876800"/>
                  <a:gd name="connsiteX100" fmla="*/ 3968267 w 4876800"/>
                  <a:gd name="connsiteY100" fmla="*/ 3223298 h 4876800"/>
                  <a:gd name="connsiteX101" fmla="*/ 3706092 w 4876800"/>
                  <a:gd name="connsiteY101" fmla="*/ 319221 h 4876800"/>
                  <a:gd name="connsiteX102" fmla="*/ 4131840 w 4876800"/>
                  <a:gd name="connsiteY102" fmla="*/ 142875 h 4876800"/>
                  <a:gd name="connsiteX103" fmla="*/ 4557579 w 4876800"/>
                  <a:gd name="connsiteY103" fmla="*/ 319221 h 4876800"/>
                  <a:gd name="connsiteX104" fmla="*/ 4733925 w 4876800"/>
                  <a:gd name="connsiteY104" fmla="*/ 744960 h 4876800"/>
                  <a:gd name="connsiteX105" fmla="*/ 4557579 w 4876800"/>
                  <a:gd name="connsiteY105" fmla="*/ 1170699 h 4876800"/>
                  <a:gd name="connsiteX106" fmla="*/ 3706092 w 4876800"/>
                  <a:gd name="connsiteY106" fmla="*/ 1170699 h 4876800"/>
                  <a:gd name="connsiteX107" fmla="*/ 3706092 w 4876800"/>
                  <a:gd name="connsiteY107" fmla="*/ 319221 h 4876800"/>
                  <a:gd name="connsiteX108" fmla="*/ 552526 w 4876800"/>
                  <a:gd name="connsiteY108" fmla="*/ 4733925 h 4876800"/>
                  <a:gd name="connsiteX109" fmla="*/ 142875 w 4876800"/>
                  <a:gd name="connsiteY109" fmla="*/ 4324274 h 4876800"/>
                  <a:gd name="connsiteX110" fmla="*/ 552526 w 4876800"/>
                  <a:gd name="connsiteY110" fmla="*/ 3914623 h 4876800"/>
                  <a:gd name="connsiteX111" fmla="*/ 962177 w 4876800"/>
                  <a:gd name="connsiteY111" fmla="*/ 4324274 h 4876800"/>
                  <a:gd name="connsiteX112" fmla="*/ 552526 w 4876800"/>
                  <a:gd name="connsiteY112" fmla="*/ 4733925 h 4876800"/>
                  <a:gd name="connsiteX113" fmla="*/ 3881666 w 4876800"/>
                  <a:gd name="connsiteY113" fmla="*/ 2221183 h 4876800"/>
                  <a:gd name="connsiteX114" fmla="*/ 4098884 w 4876800"/>
                  <a:gd name="connsiteY114" fmla="*/ 2438400 h 4876800"/>
                  <a:gd name="connsiteX115" fmla="*/ 3881666 w 4876800"/>
                  <a:gd name="connsiteY115" fmla="*/ 2655618 h 4876800"/>
                  <a:gd name="connsiteX116" fmla="*/ 3664458 w 4876800"/>
                  <a:gd name="connsiteY116" fmla="*/ 2438400 h 4876800"/>
                  <a:gd name="connsiteX117" fmla="*/ 3881666 w 4876800"/>
                  <a:gd name="connsiteY117" fmla="*/ 2221183 h 4876800"/>
                  <a:gd name="connsiteX118" fmla="*/ 2221183 w 4876800"/>
                  <a:gd name="connsiteY118" fmla="*/ 802691 h 4876800"/>
                  <a:gd name="connsiteX119" fmla="*/ 2438400 w 4876800"/>
                  <a:gd name="connsiteY119" fmla="*/ 585473 h 4876800"/>
                  <a:gd name="connsiteX120" fmla="*/ 2655618 w 4876800"/>
                  <a:gd name="connsiteY120" fmla="*/ 802691 h 4876800"/>
                  <a:gd name="connsiteX121" fmla="*/ 2438400 w 4876800"/>
                  <a:gd name="connsiteY121" fmla="*/ 1019908 h 4876800"/>
                  <a:gd name="connsiteX122" fmla="*/ 2221183 w 4876800"/>
                  <a:gd name="connsiteY122" fmla="*/ 802691 h 4876800"/>
                  <a:gd name="connsiteX123" fmla="*/ 1240860 w 4876800"/>
                  <a:gd name="connsiteY123" fmla="*/ 1240850 h 4876800"/>
                  <a:gd name="connsiteX124" fmla="*/ 1292352 w 4876800"/>
                  <a:gd name="connsiteY124" fmla="*/ 1219486 h 4876800"/>
                  <a:gd name="connsiteX125" fmla="*/ 1343949 w 4876800"/>
                  <a:gd name="connsiteY125" fmla="*/ 1240860 h 4876800"/>
                  <a:gd name="connsiteX126" fmla="*/ 1829181 w 4876800"/>
                  <a:gd name="connsiteY126" fmla="*/ 1726092 h 4876800"/>
                  <a:gd name="connsiteX127" fmla="*/ 1726082 w 4876800"/>
                  <a:gd name="connsiteY127" fmla="*/ 1829181 h 4876800"/>
                  <a:gd name="connsiteX128" fmla="*/ 1240850 w 4876800"/>
                  <a:gd name="connsiteY128" fmla="*/ 1343939 h 4876800"/>
                  <a:gd name="connsiteX129" fmla="*/ 1219476 w 4876800"/>
                  <a:gd name="connsiteY129" fmla="*/ 1292400 h 4876800"/>
                  <a:gd name="connsiteX130" fmla="*/ 1240860 w 4876800"/>
                  <a:gd name="connsiteY130" fmla="*/ 1240850 h 4876800"/>
                  <a:gd name="connsiteX131" fmla="*/ 360093 w 4876800"/>
                  <a:gd name="connsiteY131" fmla="*/ 2655618 h 4876800"/>
                  <a:gd name="connsiteX132" fmla="*/ 142875 w 4876800"/>
                  <a:gd name="connsiteY132" fmla="*/ 2438400 h 4876800"/>
                  <a:gd name="connsiteX133" fmla="*/ 360093 w 4876800"/>
                  <a:gd name="connsiteY133" fmla="*/ 2221183 h 4876800"/>
                  <a:gd name="connsiteX134" fmla="*/ 577310 w 4876800"/>
                  <a:gd name="connsiteY134" fmla="*/ 2438400 h 4876800"/>
                  <a:gd name="connsiteX135" fmla="*/ 360093 w 4876800"/>
                  <a:gd name="connsiteY135" fmla="*/ 2655618 h 4876800"/>
                  <a:gd name="connsiteX136" fmla="*/ 2655618 w 4876800"/>
                  <a:gd name="connsiteY136" fmla="*/ 4074109 h 4876800"/>
                  <a:gd name="connsiteX137" fmla="*/ 2438400 w 4876800"/>
                  <a:gd name="connsiteY137" fmla="*/ 4291327 h 4876800"/>
                  <a:gd name="connsiteX138" fmla="*/ 2221183 w 4876800"/>
                  <a:gd name="connsiteY138" fmla="*/ 4074109 h 4876800"/>
                  <a:gd name="connsiteX139" fmla="*/ 2438400 w 4876800"/>
                  <a:gd name="connsiteY139" fmla="*/ 3856892 h 4876800"/>
                  <a:gd name="connsiteX140" fmla="*/ 2655618 w 4876800"/>
                  <a:gd name="connsiteY140" fmla="*/ 4074109 h 4876800"/>
                  <a:gd name="connsiteX141" fmla="*/ 2438400 w 4876800"/>
                  <a:gd name="connsiteY141" fmla="*/ 3232880 h 4876800"/>
                  <a:gd name="connsiteX142" fmla="*/ 1978095 w 4876800"/>
                  <a:gd name="connsiteY142" fmla="*/ 3085967 h 4876800"/>
                  <a:gd name="connsiteX143" fmla="*/ 1790776 w 4876800"/>
                  <a:gd name="connsiteY143" fmla="*/ 2898619 h 4876800"/>
                  <a:gd name="connsiteX144" fmla="*/ 1643920 w 4876800"/>
                  <a:gd name="connsiteY144" fmla="*/ 2438400 h 4876800"/>
                  <a:gd name="connsiteX145" fmla="*/ 1790833 w 4876800"/>
                  <a:gd name="connsiteY145" fmla="*/ 1978095 h 4876800"/>
                  <a:gd name="connsiteX146" fmla="*/ 1978181 w 4876800"/>
                  <a:gd name="connsiteY146" fmla="*/ 1790776 h 4876800"/>
                  <a:gd name="connsiteX147" fmla="*/ 2438400 w 4876800"/>
                  <a:gd name="connsiteY147" fmla="*/ 1643920 h 4876800"/>
                  <a:gd name="connsiteX148" fmla="*/ 2898705 w 4876800"/>
                  <a:gd name="connsiteY148" fmla="*/ 1790833 h 4876800"/>
                  <a:gd name="connsiteX149" fmla="*/ 3086024 w 4876800"/>
                  <a:gd name="connsiteY149" fmla="*/ 1978181 h 4876800"/>
                  <a:gd name="connsiteX150" fmla="*/ 3232880 w 4876800"/>
                  <a:gd name="connsiteY150" fmla="*/ 2438400 h 4876800"/>
                  <a:gd name="connsiteX151" fmla="*/ 3131677 w 4876800"/>
                  <a:gd name="connsiteY151" fmla="*/ 2826544 h 4876800"/>
                  <a:gd name="connsiteX152" fmla="*/ 3104702 w 4876800"/>
                  <a:gd name="connsiteY152" fmla="*/ 2799569 h 4876800"/>
                  <a:gd name="connsiteX153" fmla="*/ 2952169 w 4876800"/>
                  <a:gd name="connsiteY153" fmla="*/ 2736342 h 4876800"/>
                  <a:gd name="connsiteX154" fmla="*/ 2799550 w 4876800"/>
                  <a:gd name="connsiteY154" fmla="*/ 2799559 h 4876800"/>
                  <a:gd name="connsiteX155" fmla="*/ 2736333 w 4876800"/>
                  <a:gd name="connsiteY155" fmla="*/ 2952141 h 4876800"/>
                  <a:gd name="connsiteX156" fmla="*/ 2799550 w 4876800"/>
                  <a:gd name="connsiteY156" fmla="*/ 3104712 h 4876800"/>
                  <a:gd name="connsiteX157" fmla="*/ 2826534 w 4876800"/>
                  <a:gd name="connsiteY157" fmla="*/ 3131696 h 4876800"/>
                  <a:gd name="connsiteX158" fmla="*/ 2438400 w 4876800"/>
                  <a:gd name="connsiteY158" fmla="*/ 3232880 h 4876800"/>
                  <a:gd name="connsiteX159" fmla="*/ 2900582 w 4876800"/>
                  <a:gd name="connsiteY159" fmla="*/ 3003671 h 4876800"/>
                  <a:gd name="connsiteX160" fmla="*/ 2879208 w 4876800"/>
                  <a:gd name="connsiteY160" fmla="*/ 2952131 h 4876800"/>
                  <a:gd name="connsiteX161" fmla="*/ 2900582 w 4876800"/>
                  <a:gd name="connsiteY161" fmla="*/ 2900582 h 4876800"/>
                  <a:gd name="connsiteX162" fmla="*/ 2952169 w 4876800"/>
                  <a:gd name="connsiteY162" fmla="*/ 2879217 h 4876800"/>
                  <a:gd name="connsiteX163" fmla="*/ 3003671 w 4876800"/>
                  <a:gd name="connsiteY163" fmla="*/ 2900591 h 4876800"/>
                  <a:gd name="connsiteX164" fmla="*/ 3495818 w 4876800"/>
                  <a:gd name="connsiteY164" fmla="*/ 3392729 h 4876800"/>
                  <a:gd name="connsiteX165" fmla="*/ 3392719 w 4876800"/>
                  <a:gd name="connsiteY165" fmla="*/ 3495827 h 4876800"/>
                  <a:gd name="connsiteX166" fmla="*/ 3968267 w 4876800"/>
                  <a:gd name="connsiteY166" fmla="*/ 4570352 h 4876800"/>
                  <a:gd name="connsiteX167" fmla="*/ 3366183 w 4876800"/>
                  <a:gd name="connsiteY167" fmla="*/ 3968267 h 4876800"/>
                  <a:gd name="connsiteX168" fmla="*/ 3968267 w 4876800"/>
                  <a:gd name="connsiteY168" fmla="*/ 3366183 h 4876800"/>
                  <a:gd name="connsiteX169" fmla="*/ 4570352 w 4876800"/>
                  <a:gd name="connsiteY169" fmla="*/ 3968267 h 4876800"/>
                  <a:gd name="connsiteX170" fmla="*/ 3968267 w 4876800"/>
                  <a:gd name="connsiteY170" fmla="*/ 4570352 h 48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4876800" h="4876800">
                    <a:moveTo>
                      <a:pt x="3968267" y="3223298"/>
                    </a:moveTo>
                    <a:cubicBezTo>
                      <a:pt x="3841233" y="3223298"/>
                      <a:pt x="3721560" y="3255331"/>
                      <a:pt x="3616795" y="3311633"/>
                    </a:cubicBezTo>
                    <a:lnTo>
                      <a:pt x="3235957" y="2930795"/>
                    </a:lnTo>
                    <a:cubicBezTo>
                      <a:pt x="3315034" y="2803208"/>
                      <a:pt x="3361811" y="2659790"/>
                      <a:pt x="3373069" y="2509828"/>
                    </a:cubicBezTo>
                    <a:lnTo>
                      <a:pt x="3528736" y="2509828"/>
                    </a:lnTo>
                    <a:cubicBezTo>
                      <a:pt x="3561969" y="2674277"/>
                      <a:pt x="3707587" y="2798483"/>
                      <a:pt x="3881685" y="2798483"/>
                    </a:cubicBezTo>
                    <a:cubicBezTo>
                      <a:pt x="4080244" y="2798483"/>
                      <a:pt x="4241778" y="2636949"/>
                      <a:pt x="4241778" y="2438391"/>
                    </a:cubicBezTo>
                    <a:cubicBezTo>
                      <a:pt x="4241778" y="2239832"/>
                      <a:pt x="4080244" y="2078298"/>
                      <a:pt x="3881685" y="2078298"/>
                    </a:cubicBezTo>
                    <a:cubicBezTo>
                      <a:pt x="3707587" y="2078298"/>
                      <a:pt x="3561969" y="2202504"/>
                      <a:pt x="3528736" y="2366953"/>
                    </a:cubicBezTo>
                    <a:lnTo>
                      <a:pt x="3373069" y="2366953"/>
                    </a:lnTo>
                    <a:cubicBezTo>
                      <a:pt x="3361811" y="2216973"/>
                      <a:pt x="3315034" y="2073545"/>
                      <a:pt x="3235967" y="1945986"/>
                    </a:cubicBezTo>
                    <a:lnTo>
                      <a:pt x="3384366" y="1797587"/>
                    </a:lnTo>
                    <a:cubicBezTo>
                      <a:pt x="3412265" y="1769688"/>
                      <a:pt x="3412265" y="1724454"/>
                      <a:pt x="3384366" y="1696565"/>
                    </a:cubicBezTo>
                    <a:cubicBezTo>
                      <a:pt x="3356467" y="1668666"/>
                      <a:pt x="3311233" y="1668666"/>
                      <a:pt x="3283344" y="1696565"/>
                    </a:cubicBezTo>
                    <a:lnTo>
                      <a:pt x="3150727" y="1829181"/>
                    </a:lnTo>
                    <a:cubicBezTo>
                      <a:pt x="3119076" y="1792148"/>
                      <a:pt x="3084643" y="1757715"/>
                      <a:pt x="3047638" y="1726082"/>
                    </a:cubicBezTo>
                    <a:lnTo>
                      <a:pt x="3556092" y="1217628"/>
                    </a:lnTo>
                    <a:cubicBezTo>
                      <a:pt x="3571399" y="1236250"/>
                      <a:pt x="3587696" y="1254338"/>
                      <a:pt x="3605089" y="1271730"/>
                    </a:cubicBezTo>
                    <a:cubicBezTo>
                      <a:pt x="3622481" y="1289123"/>
                      <a:pt x="3640569" y="1305411"/>
                      <a:pt x="3659191" y="1320727"/>
                    </a:cubicBezTo>
                    <a:lnTo>
                      <a:pt x="3519602" y="1460316"/>
                    </a:lnTo>
                    <a:cubicBezTo>
                      <a:pt x="3491703" y="1488215"/>
                      <a:pt x="3491703" y="1533439"/>
                      <a:pt x="3519602" y="1561338"/>
                    </a:cubicBezTo>
                    <a:cubicBezTo>
                      <a:pt x="3533547" y="1575292"/>
                      <a:pt x="3551834" y="1582265"/>
                      <a:pt x="3570113" y="1582265"/>
                    </a:cubicBezTo>
                    <a:cubicBezTo>
                      <a:pt x="3588392" y="1582265"/>
                      <a:pt x="3606679" y="1575292"/>
                      <a:pt x="3620624" y="1561338"/>
                    </a:cubicBezTo>
                    <a:lnTo>
                      <a:pt x="3780273" y="1401690"/>
                    </a:lnTo>
                    <a:cubicBezTo>
                      <a:pt x="3889715" y="1460202"/>
                      <a:pt x="4010759" y="1489577"/>
                      <a:pt x="4131850" y="1489577"/>
                    </a:cubicBezTo>
                    <a:cubicBezTo>
                      <a:pt x="4322617" y="1489577"/>
                      <a:pt x="4513393" y="1416958"/>
                      <a:pt x="4658621" y="1271730"/>
                    </a:cubicBezTo>
                    <a:cubicBezTo>
                      <a:pt x="4799314" y="1131027"/>
                      <a:pt x="4876800" y="943947"/>
                      <a:pt x="4876800" y="744960"/>
                    </a:cubicBezTo>
                    <a:cubicBezTo>
                      <a:pt x="4876800" y="545973"/>
                      <a:pt x="4799314" y="358892"/>
                      <a:pt x="4658602" y="218189"/>
                    </a:cubicBezTo>
                    <a:cubicBezTo>
                      <a:pt x="4517898" y="77486"/>
                      <a:pt x="4330827" y="0"/>
                      <a:pt x="4131840" y="0"/>
                    </a:cubicBezTo>
                    <a:cubicBezTo>
                      <a:pt x="3932854" y="0"/>
                      <a:pt x="3745773" y="77486"/>
                      <a:pt x="3605070" y="218199"/>
                    </a:cubicBezTo>
                    <a:cubicBezTo>
                      <a:pt x="3367650" y="455609"/>
                      <a:pt x="3324406" y="814683"/>
                      <a:pt x="3475111" y="1096547"/>
                    </a:cubicBezTo>
                    <a:lnTo>
                      <a:pt x="2930805" y="1640853"/>
                    </a:lnTo>
                    <a:cubicBezTo>
                      <a:pt x="2803217" y="1561776"/>
                      <a:pt x="2659799" y="1514999"/>
                      <a:pt x="2509838" y="1503750"/>
                    </a:cubicBezTo>
                    <a:lnTo>
                      <a:pt x="2509838" y="1155649"/>
                    </a:lnTo>
                    <a:cubicBezTo>
                      <a:pt x="2674287" y="1122417"/>
                      <a:pt x="2798493" y="976798"/>
                      <a:pt x="2798493" y="802700"/>
                    </a:cubicBezTo>
                    <a:cubicBezTo>
                      <a:pt x="2798493" y="604142"/>
                      <a:pt x="2636958" y="442608"/>
                      <a:pt x="2438400" y="442608"/>
                    </a:cubicBezTo>
                    <a:cubicBezTo>
                      <a:pt x="2239842" y="442608"/>
                      <a:pt x="2078308" y="604142"/>
                      <a:pt x="2078308" y="802700"/>
                    </a:cubicBezTo>
                    <a:cubicBezTo>
                      <a:pt x="2078308" y="976798"/>
                      <a:pt x="2202514" y="1122417"/>
                      <a:pt x="2366963" y="1155649"/>
                    </a:cubicBezTo>
                    <a:lnTo>
                      <a:pt x="2366963" y="1503750"/>
                    </a:lnTo>
                    <a:cubicBezTo>
                      <a:pt x="2216982" y="1515008"/>
                      <a:pt x="2073554" y="1561795"/>
                      <a:pt x="1945996" y="1640853"/>
                    </a:cubicBezTo>
                    <a:lnTo>
                      <a:pt x="1517799" y="1212666"/>
                    </a:lnTo>
                    <a:cubicBezTo>
                      <a:pt x="1559443" y="1125588"/>
                      <a:pt x="1581341" y="1029843"/>
                      <a:pt x="1581341" y="932602"/>
                    </a:cubicBezTo>
                    <a:cubicBezTo>
                      <a:pt x="1581341" y="574881"/>
                      <a:pt x="1290314" y="283855"/>
                      <a:pt x="932593" y="283855"/>
                    </a:cubicBezTo>
                    <a:cubicBezTo>
                      <a:pt x="826627" y="283855"/>
                      <a:pt x="721452" y="310001"/>
                      <a:pt x="628440" y="359464"/>
                    </a:cubicBezTo>
                    <a:cubicBezTo>
                      <a:pt x="593608" y="377990"/>
                      <a:pt x="580387" y="421243"/>
                      <a:pt x="598903" y="456086"/>
                    </a:cubicBezTo>
                    <a:cubicBezTo>
                      <a:pt x="617430" y="490919"/>
                      <a:pt x="660683" y="504149"/>
                      <a:pt x="695525" y="485623"/>
                    </a:cubicBezTo>
                    <a:cubicBezTo>
                      <a:pt x="767953" y="447084"/>
                      <a:pt x="849935" y="426720"/>
                      <a:pt x="932593" y="426720"/>
                    </a:cubicBezTo>
                    <a:cubicBezTo>
                      <a:pt x="1211532" y="426720"/>
                      <a:pt x="1438466" y="653653"/>
                      <a:pt x="1438466" y="932593"/>
                    </a:cubicBezTo>
                    <a:cubicBezTo>
                      <a:pt x="1438466" y="993277"/>
                      <a:pt x="1427540" y="1053189"/>
                      <a:pt x="1406576" y="1109472"/>
                    </a:cubicBezTo>
                    <a:cubicBezTo>
                      <a:pt x="1372629" y="1088193"/>
                      <a:pt x="1333414" y="1076611"/>
                      <a:pt x="1292352" y="1076611"/>
                    </a:cubicBezTo>
                    <a:cubicBezTo>
                      <a:pt x="1234754" y="1076611"/>
                      <a:pt x="1180586" y="1099061"/>
                      <a:pt x="1139828" y="1139828"/>
                    </a:cubicBezTo>
                    <a:cubicBezTo>
                      <a:pt x="1099061" y="1180595"/>
                      <a:pt x="1076611" y="1234783"/>
                      <a:pt x="1076611" y="1292409"/>
                    </a:cubicBezTo>
                    <a:cubicBezTo>
                      <a:pt x="1076611" y="1333443"/>
                      <a:pt x="1088193" y="1372638"/>
                      <a:pt x="1109472" y="1406585"/>
                    </a:cubicBezTo>
                    <a:cubicBezTo>
                      <a:pt x="1053189" y="1427550"/>
                      <a:pt x="993277" y="1438475"/>
                      <a:pt x="932593" y="1438475"/>
                    </a:cubicBezTo>
                    <a:cubicBezTo>
                      <a:pt x="653653" y="1438475"/>
                      <a:pt x="426720" y="1211542"/>
                      <a:pt x="426720" y="932602"/>
                    </a:cubicBezTo>
                    <a:cubicBezTo>
                      <a:pt x="426720" y="848735"/>
                      <a:pt x="447646" y="765696"/>
                      <a:pt x="487242" y="692458"/>
                    </a:cubicBezTo>
                    <a:cubicBezTo>
                      <a:pt x="506006" y="657749"/>
                      <a:pt x="493081" y="614410"/>
                      <a:pt x="458372" y="595636"/>
                    </a:cubicBezTo>
                    <a:cubicBezTo>
                      <a:pt x="423653" y="576872"/>
                      <a:pt x="380314" y="589798"/>
                      <a:pt x="361550" y="624507"/>
                    </a:cubicBezTo>
                    <a:cubicBezTo>
                      <a:pt x="310715" y="718547"/>
                      <a:pt x="283845" y="825084"/>
                      <a:pt x="283845" y="932593"/>
                    </a:cubicBezTo>
                    <a:cubicBezTo>
                      <a:pt x="283845" y="1290314"/>
                      <a:pt x="574872" y="1581341"/>
                      <a:pt x="932593" y="1581341"/>
                    </a:cubicBezTo>
                    <a:cubicBezTo>
                      <a:pt x="1029834" y="1581341"/>
                      <a:pt x="1125579" y="1559452"/>
                      <a:pt x="1212656" y="1517799"/>
                    </a:cubicBezTo>
                    <a:lnTo>
                      <a:pt x="1640853" y="1945996"/>
                    </a:lnTo>
                    <a:cubicBezTo>
                      <a:pt x="1561776" y="2073583"/>
                      <a:pt x="1514999" y="2217001"/>
                      <a:pt x="1503750" y="2366963"/>
                    </a:cubicBezTo>
                    <a:lnTo>
                      <a:pt x="713042" y="2366963"/>
                    </a:lnTo>
                    <a:cubicBezTo>
                      <a:pt x="679809" y="2202514"/>
                      <a:pt x="534191" y="2078308"/>
                      <a:pt x="360093" y="2078308"/>
                    </a:cubicBezTo>
                    <a:cubicBezTo>
                      <a:pt x="161534" y="2078308"/>
                      <a:pt x="0" y="2239842"/>
                      <a:pt x="0" y="2438400"/>
                    </a:cubicBezTo>
                    <a:cubicBezTo>
                      <a:pt x="0" y="2636958"/>
                      <a:pt x="161534" y="2798493"/>
                      <a:pt x="360093" y="2798493"/>
                    </a:cubicBezTo>
                    <a:cubicBezTo>
                      <a:pt x="534191" y="2798493"/>
                      <a:pt x="679809" y="2674287"/>
                      <a:pt x="713042" y="2509838"/>
                    </a:cubicBezTo>
                    <a:lnTo>
                      <a:pt x="1503740" y="2509838"/>
                    </a:lnTo>
                    <a:cubicBezTo>
                      <a:pt x="1514999" y="2659818"/>
                      <a:pt x="1561776" y="2803246"/>
                      <a:pt x="1640843" y="2930805"/>
                    </a:cubicBezTo>
                    <a:lnTo>
                      <a:pt x="1321584" y="3250063"/>
                    </a:lnTo>
                    <a:cubicBezTo>
                      <a:pt x="1293686" y="3277962"/>
                      <a:pt x="1293686" y="3323196"/>
                      <a:pt x="1321584" y="3351086"/>
                    </a:cubicBezTo>
                    <a:cubicBezTo>
                      <a:pt x="1335529" y="3365030"/>
                      <a:pt x="1353817" y="3372012"/>
                      <a:pt x="1372095" y="3372012"/>
                    </a:cubicBezTo>
                    <a:cubicBezTo>
                      <a:pt x="1390374" y="3372012"/>
                      <a:pt x="1408662" y="3365040"/>
                      <a:pt x="1422606" y="3351086"/>
                    </a:cubicBezTo>
                    <a:lnTo>
                      <a:pt x="1726073" y="3047619"/>
                    </a:lnTo>
                    <a:cubicBezTo>
                      <a:pt x="1757715" y="3084652"/>
                      <a:pt x="1792157" y="3119085"/>
                      <a:pt x="1829162" y="3150718"/>
                    </a:cubicBezTo>
                    <a:lnTo>
                      <a:pt x="991105" y="3988775"/>
                    </a:lnTo>
                    <a:cubicBezTo>
                      <a:pt x="961415" y="3950056"/>
                      <a:pt x="926735" y="3915375"/>
                      <a:pt x="888016" y="3885686"/>
                    </a:cubicBezTo>
                    <a:lnTo>
                      <a:pt x="1186606" y="3587086"/>
                    </a:lnTo>
                    <a:cubicBezTo>
                      <a:pt x="1214504" y="3559188"/>
                      <a:pt x="1214504" y="3513954"/>
                      <a:pt x="1186606" y="3486064"/>
                    </a:cubicBezTo>
                    <a:cubicBezTo>
                      <a:pt x="1158707" y="3458166"/>
                      <a:pt x="1113473" y="3458166"/>
                      <a:pt x="1085583" y="3486064"/>
                    </a:cubicBezTo>
                    <a:lnTo>
                      <a:pt x="759524" y="3812124"/>
                    </a:lnTo>
                    <a:cubicBezTo>
                      <a:pt x="695544" y="3786168"/>
                      <a:pt x="625707" y="3771738"/>
                      <a:pt x="552526" y="3771738"/>
                    </a:cubicBezTo>
                    <a:cubicBezTo>
                      <a:pt x="247860" y="3771748"/>
                      <a:pt x="0" y="4019607"/>
                      <a:pt x="0" y="4324274"/>
                    </a:cubicBezTo>
                    <a:cubicBezTo>
                      <a:pt x="0" y="4628941"/>
                      <a:pt x="247860" y="4876800"/>
                      <a:pt x="552526" y="4876800"/>
                    </a:cubicBezTo>
                    <a:cubicBezTo>
                      <a:pt x="857193" y="4876800"/>
                      <a:pt x="1105052" y="4628941"/>
                      <a:pt x="1105052" y="4324274"/>
                    </a:cubicBezTo>
                    <a:cubicBezTo>
                      <a:pt x="1105052" y="4251093"/>
                      <a:pt x="1090622" y="4181256"/>
                      <a:pt x="1064666" y="4117277"/>
                    </a:cubicBezTo>
                    <a:lnTo>
                      <a:pt x="1945996" y="3235957"/>
                    </a:lnTo>
                    <a:cubicBezTo>
                      <a:pt x="2073583" y="3315034"/>
                      <a:pt x="2217001" y="3361811"/>
                      <a:pt x="2366963" y="3373060"/>
                    </a:cubicBezTo>
                    <a:lnTo>
                      <a:pt x="2366963" y="3721160"/>
                    </a:lnTo>
                    <a:cubicBezTo>
                      <a:pt x="2202514" y="3754393"/>
                      <a:pt x="2078308" y="3900011"/>
                      <a:pt x="2078308" y="4074109"/>
                    </a:cubicBezTo>
                    <a:cubicBezTo>
                      <a:pt x="2078308" y="4272668"/>
                      <a:pt x="2239842" y="4434202"/>
                      <a:pt x="2438400" y="4434202"/>
                    </a:cubicBezTo>
                    <a:cubicBezTo>
                      <a:pt x="2636958" y="4434202"/>
                      <a:pt x="2798493" y="4272668"/>
                      <a:pt x="2798493" y="4074109"/>
                    </a:cubicBezTo>
                    <a:cubicBezTo>
                      <a:pt x="2798493" y="3900011"/>
                      <a:pt x="2674287" y="3754393"/>
                      <a:pt x="2509838" y="3721160"/>
                    </a:cubicBezTo>
                    <a:lnTo>
                      <a:pt x="2509838" y="3373060"/>
                    </a:lnTo>
                    <a:cubicBezTo>
                      <a:pt x="2659799" y="3361811"/>
                      <a:pt x="2803208" y="3315024"/>
                      <a:pt x="2930805" y="3235947"/>
                    </a:cubicBezTo>
                    <a:lnTo>
                      <a:pt x="3311642" y="3616785"/>
                    </a:lnTo>
                    <a:cubicBezTo>
                      <a:pt x="3255340" y="3721551"/>
                      <a:pt x="3223308" y="3841223"/>
                      <a:pt x="3223308" y="3968258"/>
                    </a:cubicBezTo>
                    <a:cubicBezTo>
                      <a:pt x="3223308" y="4379033"/>
                      <a:pt x="3557492" y="4713218"/>
                      <a:pt x="3968267" y="4713218"/>
                    </a:cubicBezTo>
                    <a:cubicBezTo>
                      <a:pt x="4379043" y="4713218"/>
                      <a:pt x="4713227" y="4379033"/>
                      <a:pt x="4713227" y="3968258"/>
                    </a:cubicBezTo>
                    <a:cubicBezTo>
                      <a:pt x="4713227" y="3557483"/>
                      <a:pt x="4379043" y="3223298"/>
                      <a:pt x="3968267" y="3223298"/>
                    </a:cubicBezTo>
                    <a:close/>
                    <a:moveTo>
                      <a:pt x="3706092" y="319221"/>
                    </a:moveTo>
                    <a:cubicBezTo>
                      <a:pt x="3819820" y="205502"/>
                      <a:pt x="3971011" y="142875"/>
                      <a:pt x="4131840" y="142875"/>
                    </a:cubicBezTo>
                    <a:cubicBezTo>
                      <a:pt x="4292670" y="142875"/>
                      <a:pt x="4443860" y="205502"/>
                      <a:pt x="4557579" y="319221"/>
                    </a:cubicBezTo>
                    <a:cubicBezTo>
                      <a:pt x="4671298" y="432940"/>
                      <a:pt x="4733925" y="584140"/>
                      <a:pt x="4733925" y="744960"/>
                    </a:cubicBezTo>
                    <a:cubicBezTo>
                      <a:pt x="4733925" y="905780"/>
                      <a:pt x="4671298" y="1056980"/>
                      <a:pt x="4557579" y="1170699"/>
                    </a:cubicBezTo>
                    <a:cubicBezTo>
                      <a:pt x="4322817" y="1405442"/>
                      <a:pt x="3940845" y="1405452"/>
                      <a:pt x="3706092" y="1170699"/>
                    </a:cubicBezTo>
                    <a:cubicBezTo>
                      <a:pt x="3471339" y="935946"/>
                      <a:pt x="3471339" y="553974"/>
                      <a:pt x="3706092" y="319221"/>
                    </a:cubicBezTo>
                    <a:close/>
                    <a:moveTo>
                      <a:pt x="552526" y="4733925"/>
                    </a:moveTo>
                    <a:cubicBezTo>
                      <a:pt x="326641" y="4733925"/>
                      <a:pt x="142875" y="4550159"/>
                      <a:pt x="142875" y="4324274"/>
                    </a:cubicBezTo>
                    <a:cubicBezTo>
                      <a:pt x="142875" y="4098398"/>
                      <a:pt x="326641" y="3914623"/>
                      <a:pt x="552526" y="3914623"/>
                    </a:cubicBezTo>
                    <a:cubicBezTo>
                      <a:pt x="778402" y="3914623"/>
                      <a:pt x="962177" y="4098389"/>
                      <a:pt x="962177" y="4324274"/>
                    </a:cubicBezTo>
                    <a:cubicBezTo>
                      <a:pt x="962177" y="4550159"/>
                      <a:pt x="778412" y="4733925"/>
                      <a:pt x="552526" y="4733925"/>
                    </a:cubicBezTo>
                    <a:close/>
                    <a:moveTo>
                      <a:pt x="3881666" y="2221183"/>
                    </a:moveTo>
                    <a:cubicBezTo>
                      <a:pt x="4001443" y="2221183"/>
                      <a:pt x="4098884" y="2318623"/>
                      <a:pt x="4098884" y="2438400"/>
                    </a:cubicBezTo>
                    <a:cubicBezTo>
                      <a:pt x="4098884" y="2558177"/>
                      <a:pt x="4001443" y="2655618"/>
                      <a:pt x="3881666" y="2655618"/>
                    </a:cubicBezTo>
                    <a:cubicBezTo>
                      <a:pt x="3761889" y="2655618"/>
                      <a:pt x="3664458" y="2558177"/>
                      <a:pt x="3664458" y="2438400"/>
                    </a:cubicBezTo>
                    <a:cubicBezTo>
                      <a:pt x="3664458" y="2318623"/>
                      <a:pt x="3761899" y="2221183"/>
                      <a:pt x="3881666" y="2221183"/>
                    </a:cubicBezTo>
                    <a:close/>
                    <a:moveTo>
                      <a:pt x="2221183" y="802691"/>
                    </a:moveTo>
                    <a:cubicBezTo>
                      <a:pt x="2221183" y="682914"/>
                      <a:pt x="2318623" y="585473"/>
                      <a:pt x="2438400" y="585473"/>
                    </a:cubicBezTo>
                    <a:cubicBezTo>
                      <a:pt x="2558177" y="585473"/>
                      <a:pt x="2655618" y="682914"/>
                      <a:pt x="2655618" y="802691"/>
                    </a:cubicBezTo>
                    <a:cubicBezTo>
                      <a:pt x="2655618" y="922468"/>
                      <a:pt x="2558177" y="1019908"/>
                      <a:pt x="2438400" y="1019908"/>
                    </a:cubicBezTo>
                    <a:cubicBezTo>
                      <a:pt x="2318623" y="1019908"/>
                      <a:pt x="2221183" y="922468"/>
                      <a:pt x="2221183" y="802691"/>
                    </a:cubicBezTo>
                    <a:close/>
                    <a:moveTo>
                      <a:pt x="1240860" y="1240850"/>
                    </a:moveTo>
                    <a:cubicBezTo>
                      <a:pt x="1254633" y="1227077"/>
                      <a:pt x="1272921" y="1219486"/>
                      <a:pt x="1292352" y="1219486"/>
                    </a:cubicBezTo>
                    <a:cubicBezTo>
                      <a:pt x="1311840" y="1219486"/>
                      <a:pt x="1330166" y="1227077"/>
                      <a:pt x="1343949" y="1240860"/>
                    </a:cubicBezTo>
                    <a:lnTo>
                      <a:pt x="1829181" y="1726092"/>
                    </a:lnTo>
                    <a:cubicBezTo>
                      <a:pt x="1792148" y="1757743"/>
                      <a:pt x="1757715" y="1792176"/>
                      <a:pt x="1726082" y="1829181"/>
                    </a:cubicBezTo>
                    <a:lnTo>
                      <a:pt x="1240850" y="1343939"/>
                    </a:lnTo>
                    <a:cubicBezTo>
                      <a:pt x="1227068" y="1330166"/>
                      <a:pt x="1219476" y="1311859"/>
                      <a:pt x="1219476" y="1292400"/>
                    </a:cubicBezTo>
                    <a:cubicBezTo>
                      <a:pt x="1219476" y="1272940"/>
                      <a:pt x="1227077" y="1254633"/>
                      <a:pt x="1240860" y="1240850"/>
                    </a:cubicBezTo>
                    <a:close/>
                    <a:moveTo>
                      <a:pt x="360093" y="2655618"/>
                    </a:moveTo>
                    <a:cubicBezTo>
                      <a:pt x="240316" y="2655618"/>
                      <a:pt x="142875" y="2558177"/>
                      <a:pt x="142875" y="2438400"/>
                    </a:cubicBezTo>
                    <a:cubicBezTo>
                      <a:pt x="142875" y="2318623"/>
                      <a:pt x="240316" y="2221183"/>
                      <a:pt x="360093" y="2221183"/>
                    </a:cubicBezTo>
                    <a:cubicBezTo>
                      <a:pt x="479870" y="2221183"/>
                      <a:pt x="577310" y="2318623"/>
                      <a:pt x="577310" y="2438400"/>
                    </a:cubicBezTo>
                    <a:cubicBezTo>
                      <a:pt x="577310" y="2558177"/>
                      <a:pt x="479860" y="2655618"/>
                      <a:pt x="360093" y="2655618"/>
                    </a:cubicBezTo>
                    <a:close/>
                    <a:moveTo>
                      <a:pt x="2655618" y="4074109"/>
                    </a:moveTo>
                    <a:cubicBezTo>
                      <a:pt x="2655618" y="4193886"/>
                      <a:pt x="2558177" y="4291327"/>
                      <a:pt x="2438400" y="4291327"/>
                    </a:cubicBezTo>
                    <a:cubicBezTo>
                      <a:pt x="2318623" y="4291327"/>
                      <a:pt x="2221183" y="4193886"/>
                      <a:pt x="2221183" y="4074109"/>
                    </a:cubicBezTo>
                    <a:cubicBezTo>
                      <a:pt x="2221183" y="3954333"/>
                      <a:pt x="2318623" y="3856892"/>
                      <a:pt x="2438400" y="3856892"/>
                    </a:cubicBezTo>
                    <a:cubicBezTo>
                      <a:pt x="2558177" y="3856892"/>
                      <a:pt x="2655618" y="3954333"/>
                      <a:pt x="2655618" y="4074109"/>
                    </a:cubicBezTo>
                    <a:close/>
                    <a:moveTo>
                      <a:pt x="2438400" y="3232880"/>
                    </a:moveTo>
                    <a:cubicBezTo>
                      <a:pt x="2272132" y="3232880"/>
                      <a:pt x="2112988" y="3182093"/>
                      <a:pt x="1978095" y="3085967"/>
                    </a:cubicBezTo>
                    <a:cubicBezTo>
                      <a:pt x="1905457" y="3034351"/>
                      <a:pt x="1842449" y="2971343"/>
                      <a:pt x="1790776" y="2898619"/>
                    </a:cubicBezTo>
                    <a:cubicBezTo>
                      <a:pt x="1694698" y="2763812"/>
                      <a:pt x="1643920" y="2604668"/>
                      <a:pt x="1643920" y="2438400"/>
                    </a:cubicBezTo>
                    <a:cubicBezTo>
                      <a:pt x="1643920" y="2272132"/>
                      <a:pt x="1694707" y="2112988"/>
                      <a:pt x="1790833" y="1978095"/>
                    </a:cubicBezTo>
                    <a:cubicBezTo>
                      <a:pt x="1842449" y="1905457"/>
                      <a:pt x="1905457" y="1842449"/>
                      <a:pt x="1978181" y="1790776"/>
                    </a:cubicBezTo>
                    <a:cubicBezTo>
                      <a:pt x="2112988" y="1694707"/>
                      <a:pt x="2272132" y="1643920"/>
                      <a:pt x="2438400" y="1643920"/>
                    </a:cubicBezTo>
                    <a:cubicBezTo>
                      <a:pt x="2604668" y="1643920"/>
                      <a:pt x="2763812" y="1694707"/>
                      <a:pt x="2898705" y="1790833"/>
                    </a:cubicBezTo>
                    <a:cubicBezTo>
                      <a:pt x="2971343" y="1842449"/>
                      <a:pt x="3034351" y="1905457"/>
                      <a:pt x="3086024" y="1978181"/>
                    </a:cubicBezTo>
                    <a:cubicBezTo>
                      <a:pt x="3182093" y="2112988"/>
                      <a:pt x="3232880" y="2272132"/>
                      <a:pt x="3232880" y="2438400"/>
                    </a:cubicBezTo>
                    <a:cubicBezTo>
                      <a:pt x="3232880" y="2575913"/>
                      <a:pt x="3198047" y="2708510"/>
                      <a:pt x="3131677" y="2826544"/>
                    </a:cubicBezTo>
                    <a:lnTo>
                      <a:pt x="3104702" y="2799569"/>
                    </a:lnTo>
                    <a:cubicBezTo>
                      <a:pt x="3063935" y="2758802"/>
                      <a:pt x="3009767" y="2736342"/>
                      <a:pt x="2952169" y="2736342"/>
                    </a:cubicBezTo>
                    <a:cubicBezTo>
                      <a:pt x="2894514" y="2736342"/>
                      <a:pt x="2840308" y="2758792"/>
                      <a:pt x="2799550" y="2799559"/>
                    </a:cubicBezTo>
                    <a:cubicBezTo>
                      <a:pt x="2758783" y="2840326"/>
                      <a:pt x="2736333" y="2894514"/>
                      <a:pt x="2736333" y="2952141"/>
                    </a:cubicBezTo>
                    <a:cubicBezTo>
                      <a:pt x="2736333" y="3009767"/>
                      <a:pt x="2758783" y="3063954"/>
                      <a:pt x="2799550" y="3104712"/>
                    </a:cubicBezTo>
                    <a:lnTo>
                      <a:pt x="2826534" y="3131696"/>
                    </a:lnTo>
                    <a:cubicBezTo>
                      <a:pt x="2708510" y="3198047"/>
                      <a:pt x="2575913" y="3232880"/>
                      <a:pt x="2438400" y="3232880"/>
                    </a:cubicBezTo>
                    <a:close/>
                    <a:moveTo>
                      <a:pt x="2900582" y="3003671"/>
                    </a:moveTo>
                    <a:cubicBezTo>
                      <a:pt x="2886799" y="2989898"/>
                      <a:pt x="2879208" y="2971591"/>
                      <a:pt x="2879208" y="2952131"/>
                    </a:cubicBezTo>
                    <a:cubicBezTo>
                      <a:pt x="2879208" y="2932671"/>
                      <a:pt x="2886799" y="2914364"/>
                      <a:pt x="2900582" y="2900582"/>
                    </a:cubicBezTo>
                    <a:cubicBezTo>
                      <a:pt x="2914355" y="2886809"/>
                      <a:pt x="2932681" y="2879217"/>
                      <a:pt x="2952169" y="2879217"/>
                    </a:cubicBezTo>
                    <a:cubicBezTo>
                      <a:pt x="2971600" y="2879217"/>
                      <a:pt x="2989888" y="2886809"/>
                      <a:pt x="3003671" y="2900591"/>
                    </a:cubicBezTo>
                    <a:lnTo>
                      <a:pt x="3495818" y="3392729"/>
                    </a:lnTo>
                    <a:cubicBezTo>
                      <a:pt x="3458194" y="3423666"/>
                      <a:pt x="3423657" y="3458204"/>
                      <a:pt x="3392719" y="3495827"/>
                    </a:cubicBezTo>
                    <a:close/>
                    <a:moveTo>
                      <a:pt x="3968267" y="4570352"/>
                    </a:moveTo>
                    <a:cubicBezTo>
                      <a:pt x="3636274" y="4570352"/>
                      <a:pt x="3366183" y="4300262"/>
                      <a:pt x="3366183" y="3968267"/>
                    </a:cubicBezTo>
                    <a:cubicBezTo>
                      <a:pt x="3366183" y="3636274"/>
                      <a:pt x="3636274" y="3366183"/>
                      <a:pt x="3968267" y="3366183"/>
                    </a:cubicBezTo>
                    <a:cubicBezTo>
                      <a:pt x="4300262" y="3366183"/>
                      <a:pt x="4570352" y="3636274"/>
                      <a:pt x="4570352" y="3968267"/>
                    </a:cubicBezTo>
                    <a:cubicBezTo>
                      <a:pt x="4570352" y="4300262"/>
                      <a:pt x="4300262" y="4570352"/>
                      <a:pt x="3968267" y="4570352"/>
                    </a:cubicBezTo>
                    <a:close/>
                  </a:path>
                </a:pathLst>
              </a:custGeom>
              <a:solidFill>
                <a:srgbClr val="3D7CC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sp>
        <p:nvSpPr>
          <p:cNvPr id="42" name="object 10">
            <a:extLst>
              <a:ext uri="{FF2B5EF4-FFF2-40B4-BE49-F238E27FC236}">
                <a16:creationId xmlns:a16="http://schemas.microsoft.com/office/drawing/2014/main" id="{C6D0345A-1A52-4A24-A0CD-6E280B4AA8A7}"/>
              </a:ext>
            </a:extLst>
          </p:cNvPr>
          <p:cNvSpPr txBox="1"/>
          <p:nvPr/>
        </p:nvSpPr>
        <p:spPr>
          <a:xfrm>
            <a:off x="1940078" y="3754043"/>
            <a:ext cx="1336084" cy="32485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Price %</a:t>
            </a:r>
            <a:endParaRPr sz="2000" dirty="0">
              <a:solidFill>
                <a:schemeClr val="bg1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E8E19851-0CCA-4338-9841-2325A291D25F}"/>
              </a:ext>
            </a:extLst>
          </p:cNvPr>
          <p:cNvSpPr txBox="1"/>
          <p:nvPr/>
        </p:nvSpPr>
        <p:spPr>
          <a:xfrm>
            <a:off x="4431338" y="3754043"/>
            <a:ext cx="1336084" cy="32485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Volume %</a:t>
            </a:r>
          </a:p>
        </p:txBody>
      </p:sp>
      <p:sp>
        <p:nvSpPr>
          <p:cNvPr id="44" name="object 10">
            <a:extLst>
              <a:ext uri="{FF2B5EF4-FFF2-40B4-BE49-F238E27FC236}">
                <a16:creationId xmlns:a16="http://schemas.microsoft.com/office/drawing/2014/main" id="{DB22F744-7F42-4CB7-878C-50AFE160F79D}"/>
              </a:ext>
            </a:extLst>
          </p:cNvPr>
          <p:cNvSpPr txBox="1"/>
          <p:nvPr/>
        </p:nvSpPr>
        <p:spPr>
          <a:xfrm>
            <a:off x="6575858" y="3754043"/>
            <a:ext cx="1991840" cy="63263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COGS/Direct Costs % </a:t>
            </a:r>
          </a:p>
        </p:txBody>
      </p:sp>
      <p:sp>
        <p:nvSpPr>
          <p:cNvPr id="45" name="object 10">
            <a:extLst>
              <a:ext uri="{FF2B5EF4-FFF2-40B4-BE49-F238E27FC236}">
                <a16:creationId xmlns:a16="http://schemas.microsoft.com/office/drawing/2014/main" id="{BCACF06E-35F5-47A8-89A9-D25779F217AA}"/>
              </a:ext>
            </a:extLst>
          </p:cNvPr>
          <p:cNvSpPr txBox="1"/>
          <p:nvPr/>
        </p:nvSpPr>
        <p:spPr>
          <a:xfrm>
            <a:off x="9118602" y="3754043"/>
            <a:ext cx="1991840" cy="32485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Overheads %</a:t>
            </a:r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1D4E3B3D-E8F2-4C81-B8ED-6A66E0893867}"/>
              </a:ext>
            </a:extLst>
          </p:cNvPr>
          <p:cNvSpPr txBox="1"/>
          <p:nvPr/>
        </p:nvSpPr>
        <p:spPr>
          <a:xfrm>
            <a:off x="2831887" y="5843266"/>
            <a:ext cx="2099064" cy="63263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Accounts Receivable Days</a:t>
            </a:r>
          </a:p>
        </p:txBody>
      </p:sp>
      <p:sp>
        <p:nvSpPr>
          <p:cNvPr id="47" name="object 10">
            <a:extLst>
              <a:ext uri="{FF2B5EF4-FFF2-40B4-BE49-F238E27FC236}">
                <a16:creationId xmlns:a16="http://schemas.microsoft.com/office/drawing/2014/main" id="{C524557C-09CC-4A2B-8F3E-DA4D2D215B35}"/>
              </a:ext>
            </a:extLst>
          </p:cNvPr>
          <p:cNvSpPr txBox="1"/>
          <p:nvPr/>
        </p:nvSpPr>
        <p:spPr>
          <a:xfrm>
            <a:off x="5673429" y="5843266"/>
            <a:ext cx="1336084" cy="63263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Inventory/ WIP</a:t>
            </a:r>
          </a:p>
        </p:txBody>
      </p:sp>
      <p:sp>
        <p:nvSpPr>
          <p:cNvPr id="48" name="object 10">
            <a:extLst>
              <a:ext uri="{FF2B5EF4-FFF2-40B4-BE49-F238E27FC236}">
                <a16:creationId xmlns:a16="http://schemas.microsoft.com/office/drawing/2014/main" id="{97F48519-2172-4E1E-B682-1DCFC97E3336}"/>
              </a:ext>
            </a:extLst>
          </p:cNvPr>
          <p:cNvSpPr txBox="1"/>
          <p:nvPr/>
        </p:nvSpPr>
        <p:spPr>
          <a:xfrm>
            <a:off x="7821994" y="5843266"/>
            <a:ext cx="1991840" cy="63263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6765" algn="ctr" defTabSz="1217706">
              <a:spcBef>
                <a:spcPts val="133"/>
              </a:spcBef>
            </a:pPr>
            <a:r>
              <a:rPr lang="en-US" sz="20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Accounts Payable Days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D6C1CF-7457-4973-96CE-BD805C3C7052}"/>
              </a:ext>
            </a:extLst>
          </p:cNvPr>
          <p:cNvGrpSpPr/>
          <p:nvPr/>
        </p:nvGrpSpPr>
        <p:grpSpPr>
          <a:xfrm>
            <a:off x="1761791" y="2463192"/>
            <a:ext cx="1448553" cy="1255439"/>
            <a:chOff x="4052942" y="2463192"/>
            <a:chExt cx="1448553" cy="125543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405C4D-7EAA-4E74-A84C-1BA0D1F9447B}"/>
                </a:ext>
              </a:extLst>
            </p:cNvPr>
            <p:cNvSpPr/>
            <p:nvPr/>
          </p:nvSpPr>
          <p:spPr>
            <a:xfrm>
              <a:off x="4297048" y="2514184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5AAFD12-17AD-4899-8538-160D5F536BC9}"/>
                </a:ext>
              </a:extLst>
            </p:cNvPr>
            <p:cNvSpPr txBox="1"/>
            <p:nvPr/>
          </p:nvSpPr>
          <p:spPr>
            <a:xfrm>
              <a:off x="4052942" y="246319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1" name="Graphic 8">
              <a:extLst>
                <a:ext uri="{FF2B5EF4-FFF2-40B4-BE49-F238E27FC236}">
                  <a16:creationId xmlns:a16="http://schemas.microsoft.com/office/drawing/2014/main" id="{D62761AE-B285-4308-821C-FEEEB70BAA9C}"/>
                </a:ext>
              </a:extLst>
            </p:cNvPr>
            <p:cNvGrpSpPr/>
            <p:nvPr/>
          </p:nvGrpSpPr>
          <p:grpSpPr>
            <a:xfrm>
              <a:off x="4537822" y="2801047"/>
              <a:ext cx="706929" cy="706929"/>
              <a:chOff x="4095750" y="1428750"/>
              <a:chExt cx="4000500" cy="4000500"/>
            </a:xfrm>
            <a:solidFill>
              <a:schemeClr val="bg1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AD7E825-BBD6-4C1F-8911-712E28EA50D8}"/>
                  </a:ext>
                </a:extLst>
              </p:cNvPr>
              <p:cNvSpPr/>
              <p:nvPr/>
            </p:nvSpPr>
            <p:spPr>
              <a:xfrm>
                <a:off x="4095749" y="1556289"/>
                <a:ext cx="3546910" cy="3546576"/>
              </a:xfrm>
              <a:custGeom>
                <a:avLst/>
                <a:gdLst>
                  <a:gd name="connsiteX0" fmla="*/ 3546872 w 3546910"/>
                  <a:gd name="connsiteY0" fmla="*/ 304429 h 3546576"/>
                  <a:gd name="connsiteX1" fmla="*/ 3242110 w 3546910"/>
                  <a:gd name="connsiteY1" fmla="*/ 0 h 3546576"/>
                  <a:gd name="connsiteX2" fmla="*/ 1965979 w 3546910"/>
                  <a:gd name="connsiteY2" fmla="*/ 0 h 3546576"/>
                  <a:gd name="connsiteX3" fmla="*/ 1750476 w 3546910"/>
                  <a:gd name="connsiteY3" fmla="*/ 89249 h 3546576"/>
                  <a:gd name="connsiteX4" fmla="*/ 89297 w 3546910"/>
                  <a:gd name="connsiteY4" fmla="*/ 1750086 h 3546576"/>
                  <a:gd name="connsiteX5" fmla="*/ 89268 w 3546910"/>
                  <a:gd name="connsiteY5" fmla="*/ 2181158 h 3546576"/>
                  <a:gd name="connsiteX6" fmla="*/ 1365399 w 3546910"/>
                  <a:gd name="connsiteY6" fmla="*/ 3457299 h 3546576"/>
                  <a:gd name="connsiteX7" fmla="*/ 1580931 w 3546910"/>
                  <a:gd name="connsiteY7" fmla="*/ 3546577 h 3546576"/>
                  <a:gd name="connsiteX8" fmla="*/ 1723092 w 3546910"/>
                  <a:gd name="connsiteY8" fmla="*/ 3509810 h 3546576"/>
                  <a:gd name="connsiteX9" fmla="*/ 3457613 w 3546910"/>
                  <a:gd name="connsiteY9" fmla="*/ 1796472 h 3546576"/>
                  <a:gd name="connsiteX10" fmla="*/ 3546910 w 3546910"/>
                  <a:gd name="connsiteY10" fmla="*/ 1580921 h 3546576"/>
                  <a:gd name="connsiteX11" fmla="*/ 3546872 w 3546910"/>
                  <a:gd name="connsiteY11" fmla="*/ 304429 h 3546576"/>
                  <a:gd name="connsiteX12" fmla="*/ 3394510 w 3546910"/>
                  <a:gd name="connsiteY12" fmla="*/ 1580912 h 3546576"/>
                  <a:gd name="connsiteX13" fmla="*/ 3349866 w 3546910"/>
                  <a:gd name="connsiteY13" fmla="*/ 1688687 h 3546576"/>
                  <a:gd name="connsiteX14" fmla="*/ 1688678 w 3546910"/>
                  <a:gd name="connsiteY14" fmla="*/ 3349552 h 3546576"/>
                  <a:gd name="connsiteX15" fmla="*/ 1580912 w 3546910"/>
                  <a:gd name="connsiteY15" fmla="*/ 3394186 h 3546576"/>
                  <a:gd name="connsiteX16" fmla="*/ 1473146 w 3546910"/>
                  <a:gd name="connsiteY16" fmla="*/ 3349552 h 3546576"/>
                  <a:gd name="connsiteX17" fmla="*/ 197034 w 3546910"/>
                  <a:gd name="connsiteY17" fmla="*/ 2073402 h 3546576"/>
                  <a:gd name="connsiteX18" fmla="*/ 152400 w 3546910"/>
                  <a:gd name="connsiteY18" fmla="*/ 1965636 h 3546576"/>
                  <a:gd name="connsiteX19" fmla="*/ 197044 w 3546910"/>
                  <a:gd name="connsiteY19" fmla="*/ 1857870 h 3546576"/>
                  <a:gd name="connsiteX20" fmla="*/ 1858223 w 3546910"/>
                  <a:gd name="connsiteY20" fmla="*/ 197025 h 3546576"/>
                  <a:gd name="connsiteX21" fmla="*/ 1965979 w 3546910"/>
                  <a:gd name="connsiteY21" fmla="*/ 152400 h 3546576"/>
                  <a:gd name="connsiteX22" fmla="*/ 3242120 w 3546910"/>
                  <a:gd name="connsiteY22" fmla="*/ 152400 h 3546576"/>
                  <a:gd name="connsiteX23" fmla="*/ 3394520 w 3546910"/>
                  <a:gd name="connsiteY23" fmla="*/ 304800 h 3546576"/>
                  <a:gd name="connsiteX24" fmla="*/ 3394520 w 3546910"/>
                  <a:gd name="connsiteY24" fmla="*/ 1580912 h 35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46910" h="3546576">
                    <a:moveTo>
                      <a:pt x="3546872" y="304429"/>
                    </a:moveTo>
                    <a:cubicBezTo>
                      <a:pt x="3546662" y="136265"/>
                      <a:pt x="3410312" y="0"/>
                      <a:pt x="3242110" y="0"/>
                    </a:cubicBezTo>
                    <a:lnTo>
                      <a:pt x="1965979" y="0"/>
                    </a:lnTo>
                    <a:cubicBezTo>
                      <a:pt x="1885150" y="0"/>
                      <a:pt x="1807636" y="32099"/>
                      <a:pt x="1750476" y="89249"/>
                    </a:cubicBezTo>
                    <a:lnTo>
                      <a:pt x="89297" y="1750086"/>
                    </a:lnTo>
                    <a:cubicBezTo>
                      <a:pt x="-29756" y="1869110"/>
                      <a:pt x="-29766" y="2062105"/>
                      <a:pt x="89268" y="2181158"/>
                    </a:cubicBezTo>
                    <a:lnTo>
                      <a:pt x="1365399" y="3457299"/>
                    </a:lnTo>
                    <a:cubicBezTo>
                      <a:pt x="1424911" y="3516811"/>
                      <a:pt x="1502921" y="3546577"/>
                      <a:pt x="1580931" y="3546577"/>
                    </a:cubicBezTo>
                    <a:cubicBezTo>
                      <a:pt x="1630032" y="3546577"/>
                      <a:pt x="1678600" y="3533394"/>
                      <a:pt x="1723092" y="3509810"/>
                    </a:cubicBezTo>
                    <a:cubicBezTo>
                      <a:pt x="1885912" y="3375727"/>
                      <a:pt x="1645015" y="3608708"/>
                      <a:pt x="3457613" y="1796472"/>
                    </a:cubicBezTo>
                    <a:cubicBezTo>
                      <a:pt x="3514792" y="1739303"/>
                      <a:pt x="3546910" y="1661770"/>
                      <a:pt x="3546910" y="1580921"/>
                    </a:cubicBezTo>
                    <a:cubicBezTo>
                      <a:pt x="3546910" y="286474"/>
                      <a:pt x="3546920" y="507597"/>
                      <a:pt x="3546872" y="304429"/>
                    </a:cubicBezTo>
                    <a:close/>
                    <a:moveTo>
                      <a:pt x="3394510" y="1580912"/>
                    </a:moveTo>
                    <a:cubicBezTo>
                      <a:pt x="3394510" y="1621622"/>
                      <a:pt x="3378651" y="1659903"/>
                      <a:pt x="3349866" y="1688687"/>
                    </a:cubicBezTo>
                    <a:lnTo>
                      <a:pt x="1688678" y="3349552"/>
                    </a:lnTo>
                    <a:cubicBezTo>
                      <a:pt x="1659893" y="3378337"/>
                      <a:pt x="1621622" y="3394186"/>
                      <a:pt x="1580912" y="3394186"/>
                    </a:cubicBezTo>
                    <a:cubicBezTo>
                      <a:pt x="1540202" y="3394186"/>
                      <a:pt x="1501940" y="3378327"/>
                      <a:pt x="1473146" y="3349552"/>
                    </a:cubicBezTo>
                    <a:lnTo>
                      <a:pt x="197034" y="2073402"/>
                    </a:lnTo>
                    <a:cubicBezTo>
                      <a:pt x="168250" y="2044618"/>
                      <a:pt x="152400" y="2006337"/>
                      <a:pt x="152400" y="1965636"/>
                    </a:cubicBezTo>
                    <a:cubicBezTo>
                      <a:pt x="152400" y="1924926"/>
                      <a:pt x="168259" y="1886655"/>
                      <a:pt x="197044" y="1857870"/>
                    </a:cubicBezTo>
                    <a:lnTo>
                      <a:pt x="1858223" y="197025"/>
                    </a:lnTo>
                    <a:cubicBezTo>
                      <a:pt x="1887007" y="168250"/>
                      <a:pt x="1925269" y="152400"/>
                      <a:pt x="1965979" y="152400"/>
                    </a:cubicBezTo>
                    <a:lnTo>
                      <a:pt x="3242120" y="152400"/>
                    </a:lnTo>
                    <a:cubicBezTo>
                      <a:pt x="3326149" y="152400"/>
                      <a:pt x="3394520" y="220770"/>
                      <a:pt x="3394520" y="304800"/>
                    </a:cubicBezTo>
                    <a:lnTo>
                      <a:pt x="3394520" y="15809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DBF24BD-97C8-489B-9BDC-6AA54B1FC5EF}"/>
                  </a:ext>
                </a:extLst>
              </p:cNvPr>
              <p:cNvSpPr/>
              <p:nvPr/>
            </p:nvSpPr>
            <p:spPr>
              <a:xfrm>
                <a:off x="6102315" y="1861089"/>
                <a:ext cx="1997544" cy="3444221"/>
              </a:xfrm>
              <a:custGeom>
                <a:avLst/>
                <a:gdLst>
                  <a:gd name="connsiteX0" fmla="*/ 1845145 w 1997544"/>
                  <a:gd name="connsiteY0" fmla="*/ 0 h 3444221"/>
                  <a:gd name="connsiteX1" fmla="*/ 1845145 w 1997544"/>
                  <a:gd name="connsiteY1" fmla="*/ 1428502 h 3444221"/>
                  <a:gd name="connsiteX2" fmla="*/ 1800501 w 1997544"/>
                  <a:gd name="connsiteY2" fmla="*/ 1536278 h 3444221"/>
                  <a:gd name="connsiteX3" fmla="*/ 0 w 1997544"/>
                  <a:gd name="connsiteY3" fmla="*/ 3336455 h 3444221"/>
                  <a:gd name="connsiteX4" fmla="*/ 107756 w 1997544"/>
                  <a:gd name="connsiteY4" fmla="*/ 3444221 h 3444221"/>
                  <a:gd name="connsiteX5" fmla="*/ 1908248 w 1997544"/>
                  <a:gd name="connsiteY5" fmla="*/ 1644053 h 3444221"/>
                  <a:gd name="connsiteX6" fmla="*/ 1997545 w 1997544"/>
                  <a:gd name="connsiteY6" fmla="*/ 1428502 h 3444221"/>
                  <a:gd name="connsiteX7" fmla="*/ 1997545 w 1997544"/>
                  <a:gd name="connsiteY7" fmla="*/ 0 h 3444221"/>
                  <a:gd name="connsiteX8" fmla="*/ 1845145 w 1997544"/>
                  <a:gd name="connsiteY8" fmla="*/ 0 h 344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7544" h="3444221">
                    <a:moveTo>
                      <a:pt x="1845145" y="0"/>
                    </a:moveTo>
                    <a:lnTo>
                      <a:pt x="1845145" y="1428502"/>
                    </a:lnTo>
                    <a:cubicBezTo>
                      <a:pt x="1845145" y="1469212"/>
                      <a:pt x="1829286" y="1507493"/>
                      <a:pt x="1800501" y="1536278"/>
                    </a:cubicBezTo>
                    <a:lnTo>
                      <a:pt x="0" y="3336455"/>
                    </a:lnTo>
                    <a:lnTo>
                      <a:pt x="107756" y="3444221"/>
                    </a:lnTo>
                    <a:lnTo>
                      <a:pt x="1908248" y="1644053"/>
                    </a:lnTo>
                    <a:cubicBezTo>
                      <a:pt x="1965427" y="1586884"/>
                      <a:pt x="1997545" y="1509351"/>
                      <a:pt x="1997545" y="1428502"/>
                    </a:cubicBezTo>
                    <a:lnTo>
                      <a:pt x="1997545" y="0"/>
                    </a:lnTo>
                    <a:lnTo>
                      <a:pt x="184514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8A94262-DAAD-40B8-89D0-CD95A65DC732}"/>
                  </a:ext>
                </a:extLst>
              </p:cNvPr>
              <p:cNvSpPr/>
              <p:nvPr/>
            </p:nvSpPr>
            <p:spPr>
              <a:xfrm>
                <a:off x="6499659" y="2089689"/>
                <a:ext cx="609600" cy="609600"/>
              </a:xfrm>
              <a:custGeom>
                <a:avLst/>
                <a:gdLst>
                  <a:gd name="connsiteX0" fmla="*/ 304800 w 609600"/>
                  <a:gd name="connsiteY0" fmla="*/ 0 h 609600"/>
                  <a:gd name="connsiteX1" fmla="*/ 0 w 609600"/>
                  <a:gd name="connsiteY1" fmla="*/ 304800 h 609600"/>
                  <a:gd name="connsiteX2" fmla="*/ 304800 w 609600"/>
                  <a:gd name="connsiteY2" fmla="*/ 609600 h 609600"/>
                  <a:gd name="connsiteX3" fmla="*/ 609600 w 609600"/>
                  <a:gd name="connsiteY3" fmla="*/ 304800 h 609600"/>
                  <a:gd name="connsiteX4" fmla="*/ 304800 w 609600"/>
                  <a:gd name="connsiteY4" fmla="*/ 0 h 609600"/>
                  <a:gd name="connsiteX5" fmla="*/ 304800 w 609600"/>
                  <a:gd name="connsiteY5" fmla="*/ 457200 h 609600"/>
                  <a:gd name="connsiteX6" fmla="*/ 152400 w 609600"/>
                  <a:gd name="connsiteY6" fmla="*/ 304800 h 609600"/>
                  <a:gd name="connsiteX7" fmla="*/ 304800 w 609600"/>
                  <a:gd name="connsiteY7" fmla="*/ 152400 h 609600"/>
                  <a:gd name="connsiteX8" fmla="*/ 457200 w 609600"/>
                  <a:gd name="connsiteY8" fmla="*/ 304800 h 609600"/>
                  <a:gd name="connsiteX9" fmla="*/ 304800 w 609600"/>
                  <a:gd name="connsiteY9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600" h="609600">
                    <a:moveTo>
                      <a:pt x="304800" y="0"/>
                    </a:moveTo>
                    <a:cubicBezTo>
                      <a:pt x="136770" y="0"/>
                      <a:pt x="0" y="136693"/>
                      <a:pt x="0" y="304800"/>
                    </a:cubicBezTo>
                    <a:cubicBezTo>
                      <a:pt x="0" y="472907"/>
                      <a:pt x="136770" y="609600"/>
                      <a:pt x="304800" y="609600"/>
                    </a:cubicBezTo>
                    <a:cubicBezTo>
                      <a:pt x="472830" y="609600"/>
                      <a:pt x="609600" y="472907"/>
                      <a:pt x="609600" y="304800"/>
                    </a:cubicBezTo>
                    <a:cubicBezTo>
                      <a:pt x="609600" y="136693"/>
                      <a:pt x="472821" y="0"/>
                      <a:pt x="304800" y="0"/>
                    </a:cubicBezTo>
                    <a:close/>
                    <a:moveTo>
                      <a:pt x="304800" y="457200"/>
                    </a:moveTo>
                    <a:cubicBezTo>
                      <a:pt x="220713" y="457200"/>
                      <a:pt x="152400" y="388811"/>
                      <a:pt x="152400" y="304800"/>
                    </a:cubicBezTo>
                    <a:cubicBezTo>
                      <a:pt x="152400" y="220790"/>
                      <a:pt x="220713" y="152400"/>
                      <a:pt x="304800" y="152400"/>
                    </a:cubicBezTo>
                    <a:cubicBezTo>
                      <a:pt x="388887" y="152400"/>
                      <a:pt x="457200" y="220790"/>
                      <a:pt x="457200" y="304800"/>
                    </a:cubicBezTo>
                    <a:cubicBezTo>
                      <a:pt x="457200" y="388811"/>
                      <a:pt x="388887" y="457200"/>
                      <a:pt x="304800" y="457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609AB7-A2B2-48AC-B301-1642D25BCAA1}"/>
              </a:ext>
            </a:extLst>
          </p:cNvPr>
          <p:cNvGrpSpPr/>
          <p:nvPr/>
        </p:nvGrpSpPr>
        <p:grpSpPr>
          <a:xfrm>
            <a:off x="5538476" y="4590478"/>
            <a:ext cx="1426170" cy="1204447"/>
            <a:chOff x="8326817" y="4590478"/>
            <a:chExt cx="1426170" cy="1204447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A5D1E7-3A99-4A49-9D92-55E030837FEE}"/>
                </a:ext>
              </a:extLst>
            </p:cNvPr>
            <p:cNvSpPr/>
            <p:nvPr/>
          </p:nvSpPr>
          <p:spPr>
            <a:xfrm>
              <a:off x="8548540" y="4590478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F04E3C-A47D-4E14-904B-086FE9F9EA14}"/>
                </a:ext>
              </a:extLst>
            </p:cNvPr>
            <p:cNvSpPr txBox="1"/>
            <p:nvPr/>
          </p:nvSpPr>
          <p:spPr>
            <a:xfrm>
              <a:off x="8326817" y="45944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6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62" name="Graphic 41">
              <a:extLst>
                <a:ext uri="{FF2B5EF4-FFF2-40B4-BE49-F238E27FC236}">
                  <a16:creationId xmlns:a16="http://schemas.microsoft.com/office/drawing/2014/main" id="{30738B89-1C1C-4957-8BD1-3C87B83CFC53}"/>
                </a:ext>
              </a:extLst>
            </p:cNvPr>
            <p:cNvGrpSpPr/>
            <p:nvPr/>
          </p:nvGrpSpPr>
          <p:grpSpPr>
            <a:xfrm>
              <a:off x="8838444" y="4788103"/>
              <a:ext cx="604876" cy="774241"/>
              <a:chOff x="4191000" y="990600"/>
              <a:chExt cx="3810000" cy="4876800"/>
            </a:xfrm>
            <a:solidFill>
              <a:schemeClr val="bg1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52A1321-C364-424B-B880-76399AABB5F9}"/>
                  </a:ext>
                </a:extLst>
              </p:cNvPr>
              <p:cNvSpPr/>
              <p:nvPr/>
            </p:nvSpPr>
            <p:spPr>
              <a:xfrm>
                <a:off x="4759528" y="2423532"/>
                <a:ext cx="723801" cy="678591"/>
              </a:xfrm>
              <a:custGeom>
                <a:avLst/>
                <a:gdLst>
                  <a:gd name="connsiteX0" fmla="*/ 261994 w 723801"/>
                  <a:gd name="connsiteY0" fmla="*/ 652823 h 678591"/>
                  <a:gd name="connsiteX1" fmla="*/ 707298 w 723801"/>
                  <a:gd name="connsiteY1" fmla="*/ 117099 h 678591"/>
                  <a:gd name="connsiteX2" fmla="*/ 698020 w 723801"/>
                  <a:gd name="connsiteY2" fmla="*/ 16496 h 678591"/>
                  <a:gd name="connsiteX3" fmla="*/ 597417 w 723801"/>
                  <a:gd name="connsiteY3" fmla="*/ 25774 h 678591"/>
                  <a:gd name="connsiteX4" fmla="*/ 215713 w 723801"/>
                  <a:gd name="connsiteY4" fmla="*/ 484983 h 678591"/>
                  <a:gd name="connsiteX5" fmla="*/ 132283 w 723801"/>
                  <a:gd name="connsiteY5" fmla="*/ 349462 h 678591"/>
                  <a:gd name="connsiteX6" fmla="*/ 33995 w 723801"/>
                  <a:gd name="connsiteY6" fmla="*/ 326078 h 678591"/>
                  <a:gd name="connsiteX7" fmla="*/ 10611 w 723801"/>
                  <a:gd name="connsiteY7" fmla="*/ 424357 h 678591"/>
                  <a:gd name="connsiteX8" fmla="*/ 146209 w 723801"/>
                  <a:gd name="connsiteY8" fmla="*/ 644603 h 678591"/>
                  <a:gd name="connsiteX9" fmla="*/ 261994 w 723801"/>
                  <a:gd name="connsiteY9" fmla="*/ 652823 h 67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801" h="678591">
                    <a:moveTo>
                      <a:pt x="261994" y="652823"/>
                    </a:moveTo>
                    <a:lnTo>
                      <a:pt x="707298" y="117099"/>
                    </a:lnTo>
                    <a:cubicBezTo>
                      <a:pt x="732520" y="86753"/>
                      <a:pt x="728367" y="41718"/>
                      <a:pt x="698020" y="16496"/>
                    </a:cubicBezTo>
                    <a:cubicBezTo>
                      <a:pt x="667693" y="-8716"/>
                      <a:pt x="622640" y="-4564"/>
                      <a:pt x="597417" y="25774"/>
                    </a:cubicBezTo>
                    <a:lnTo>
                      <a:pt x="215713" y="484983"/>
                    </a:lnTo>
                    <a:lnTo>
                      <a:pt x="132283" y="349462"/>
                    </a:lnTo>
                    <a:cubicBezTo>
                      <a:pt x="111604" y="315867"/>
                      <a:pt x="67608" y="305380"/>
                      <a:pt x="33995" y="326078"/>
                    </a:cubicBezTo>
                    <a:cubicBezTo>
                      <a:pt x="400" y="346766"/>
                      <a:pt x="-10068" y="390771"/>
                      <a:pt x="10611" y="424357"/>
                    </a:cubicBezTo>
                    <a:lnTo>
                      <a:pt x="146209" y="644603"/>
                    </a:lnTo>
                    <a:cubicBezTo>
                      <a:pt x="171850" y="686227"/>
                      <a:pt x="230772" y="690390"/>
                      <a:pt x="261994" y="65282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DD74C95-1E95-4D13-99C7-0630C8D80D29}"/>
                  </a:ext>
                </a:extLst>
              </p:cNvPr>
              <p:cNvSpPr/>
              <p:nvPr/>
            </p:nvSpPr>
            <p:spPr>
              <a:xfrm>
                <a:off x="4759540" y="3366494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7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7"/>
                    </a:lnTo>
                    <a:lnTo>
                      <a:pt x="132271" y="349465"/>
                    </a:lnTo>
                    <a:cubicBezTo>
                      <a:pt x="111592" y="315870"/>
                      <a:pt x="67597" y="305383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2F72E2B-B10D-42C7-8FC0-9AE8CD4D8C43}"/>
                  </a:ext>
                </a:extLst>
              </p:cNvPr>
              <p:cNvSpPr/>
              <p:nvPr/>
            </p:nvSpPr>
            <p:spPr>
              <a:xfrm>
                <a:off x="4759540" y="4315823"/>
                <a:ext cx="723789" cy="678602"/>
              </a:xfrm>
              <a:custGeom>
                <a:avLst/>
                <a:gdLst>
                  <a:gd name="connsiteX0" fmla="*/ 10618 w 723789"/>
                  <a:gd name="connsiteY0" fmla="*/ 424369 h 678602"/>
                  <a:gd name="connsiteX1" fmla="*/ 146216 w 723789"/>
                  <a:gd name="connsiteY1" fmla="*/ 644616 h 678602"/>
                  <a:gd name="connsiteX2" fmla="*/ 261983 w 723789"/>
                  <a:gd name="connsiteY2" fmla="*/ 652827 h 678602"/>
                  <a:gd name="connsiteX3" fmla="*/ 707286 w 723789"/>
                  <a:gd name="connsiteY3" fmla="*/ 117102 h 678602"/>
                  <a:gd name="connsiteX4" fmla="*/ 698009 w 723789"/>
                  <a:gd name="connsiteY4" fmla="*/ 16499 h 678602"/>
                  <a:gd name="connsiteX5" fmla="*/ 597406 w 723789"/>
                  <a:gd name="connsiteY5" fmla="*/ 25777 h 678602"/>
                  <a:gd name="connsiteX6" fmla="*/ 215701 w 723789"/>
                  <a:gd name="connsiteY6" fmla="*/ 484986 h 678602"/>
                  <a:gd name="connsiteX7" fmla="*/ 132271 w 723789"/>
                  <a:gd name="connsiteY7" fmla="*/ 349465 h 678602"/>
                  <a:gd name="connsiteX8" fmla="*/ 33983 w 723789"/>
                  <a:gd name="connsiteY8" fmla="*/ 326081 h 678602"/>
                  <a:gd name="connsiteX9" fmla="*/ 10618 w 723789"/>
                  <a:gd name="connsiteY9" fmla="*/ 424369 h 67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789" h="678602">
                    <a:moveTo>
                      <a:pt x="10618" y="424369"/>
                    </a:moveTo>
                    <a:lnTo>
                      <a:pt x="146216" y="644616"/>
                    </a:lnTo>
                    <a:cubicBezTo>
                      <a:pt x="171838" y="686240"/>
                      <a:pt x="230760" y="690403"/>
                      <a:pt x="261983" y="652827"/>
                    </a:cubicBezTo>
                    <a:lnTo>
                      <a:pt x="707286" y="117102"/>
                    </a:lnTo>
                    <a:cubicBezTo>
                      <a:pt x="732508" y="86756"/>
                      <a:pt x="728355" y="41721"/>
                      <a:pt x="698009" y="16499"/>
                    </a:cubicBezTo>
                    <a:cubicBezTo>
                      <a:pt x="667681" y="-8713"/>
                      <a:pt x="622628" y="-4570"/>
                      <a:pt x="597406" y="25777"/>
                    </a:cubicBezTo>
                    <a:lnTo>
                      <a:pt x="215701" y="484986"/>
                    </a:lnTo>
                    <a:lnTo>
                      <a:pt x="132271" y="349465"/>
                    </a:lnTo>
                    <a:cubicBezTo>
                      <a:pt x="111592" y="315870"/>
                      <a:pt x="67597" y="305392"/>
                      <a:pt x="33983" y="326081"/>
                    </a:cubicBezTo>
                    <a:cubicBezTo>
                      <a:pt x="398" y="346779"/>
                      <a:pt x="-10070" y="390784"/>
                      <a:pt x="10618" y="4243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5BFDC6E-B60F-4680-9312-908AC07F13EB}"/>
                  </a:ext>
                </a:extLst>
              </p:cNvPr>
              <p:cNvSpPr/>
              <p:nvPr/>
            </p:nvSpPr>
            <p:spPr>
              <a:xfrm>
                <a:off x="4191000" y="2412768"/>
                <a:ext cx="3810000" cy="3454631"/>
              </a:xfrm>
              <a:custGeom>
                <a:avLst/>
                <a:gdLst>
                  <a:gd name="connsiteX0" fmla="*/ 3738563 w 3810000"/>
                  <a:gd name="connsiteY0" fmla="*/ 2610764 h 3454631"/>
                  <a:gd name="connsiteX1" fmla="*/ 3667125 w 3810000"/>
                  <a:gd name="connsiteY1" fmla="*/ 2682202 h 3454631"/>
                  <a:gd name="connsiteX2" fmla="*/ 3667125 w 3810000"/>
                  <a:gd name="connsiteY2" fmla="*/ 3202219 h 3454631"/>
                  <a:gd name="connsiteX3" fmla="*/ 3557588 w 3810000"/>
                  <a:gd name="connsiteY3" fmla="*/ 3311757 h 3454631"/>
                  <a:gd name="connsiteX4" fmla="*/ 252413 w 3810000"/>
                  <a:gd name="connsiteY4" fmla="*/ 3311757 h 3454631"/>
                  <a:gd name="connsiteX5" fmla="*/ 142875 w 3810000"/>
                  <a:gd name="connsiteY5" fmla="*/ 3202219 h 3454631"/>
                  <a:gd name="connsiteX6" fmla="*/ 142875 w 3810000"/>
                  <a:gd name="connsiteY6" fmla="*/ 71438 h 3454631"/>
                  <a:gd name="connsiteX7" fmla="*/ 71438 w 3810000"/>
                  <a:gd name="connsiteY7" fmla="*/ 0 h 3454631"/>
                  <a:gd name="connsiteX8" fmla="*/ 0 w 3810000"/>
                  <a:gd name="connsiteY8" fmla="*/ 71438 h 3454631"/>
                  <a:gd name="connsiteX9" fmla="*/ 0 w 3810000"/>
                  <a:gd name="connsiteY9" fmla="*/ 3202219 h 3454631"/>
                  <a:gd name="connsiteX10" fmla="*/ 252413 w 3810000"/>
                  <a:gd name="connsiteY10" fmla="*/ 3454632 h 3454631"/>
                  <a:gd name="connsiteX11" fmla="*/ 3557588 w 3810000"/>
                  <a:gd name="connsiteY11" fmla="*/ 3454632 h 3454631"/>
                  <a:gd name="connsiteX12" fmla="*/ 3810000 w 3810000"/>
                  <a:gd name="connsiteY12" fmla="*/ 3202219 h 3454631"/>
                  <a:gd name="connsiteX13" fmla="*/ 3810000 w 3810000"/>
                  <a:gd name="connsiteY13" fmla="*/ 2682202 h 3454631"/>
                  <a:gd name="connsiteX14" fmla="*/ 3738563 w 3810000"/>
                  <a:gd name="connsiteY14" fmla="*/ 2610764 h 345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000" h="3454631">
                    <a:moveTo>
                      <a:pt x="3738563" y="2610764"/>
                    </a:moveTo>
                    <a:cubicBezTo>
                      <a:pt x="3699110" y="2610764"/>
                      <a:pt x="3667125" y="2642740"/>
                      <a:pt x="3667125" y="2682202"/>
                    </a:cubicBezTo>
                    <a:lnTo>
                      <a:pt x="3667125" y="3202219"/>
                    </a:lnTo>
                    <a:cubicBezTo>
                      <a:pt x="3667125" y="3262617"/>
                      <a:pt x="3617986" y="3311757"/>
                      <a:pt x="3557588" y="3311757"/>
                    </a:cubicBezTo>
                    <a:lnTo>
                      <a:pt x="252413" y="3311757"/>
                    </a:lnTo>
                    <a:cubicBezTo>
                      <a:pt x="192014" y="3311757"/>
                      <a:pt x="142875" y="3262617"/>
                      <a:pt x="142875" y="3202219"/>
                    </a:cubicBezTo>
                    <a:lnTo>
                      <a:pt x="142875" y="71438"/>
                    </a:lnTo>
                    <a:cubicBezTo>
                      <a:pt x="142875" y="31975"/>
                      <a:pt x="110890" y="0"/>
                      <a:pt x="71438" y="0"/>
                    </a:cubicBezTo>
                    <a:cubicBezTo>
                      <a:pt x="31985" y="0"/>
                      <a:pt x="0" y="31975"/>
                      <a:pt x="0" y="71438"/>
                    </a:cubicBezTo>
                    <a:lnTo>
                      <a:pt x="0" y="3202219"/>
                    </a:lnTo>
                    <a:cubicBezTo>
                      <a:pt x="0" y="3341399"/>
                      <a:pt x="113233" y="3454632"/>
                      <a:pt x="252413" y="3454632"/>
                    </a:cubicBezTo>
                    <a:lnTo>
                      <a:pt x="3557588" y="3454632"/>
                    </a:lnTo>
                    <a:cubicBezTo>
                      <a:pt x="3696767" y="3454632"/>
                      <a:pt x="3810000" y="3341399"/>
                      <a:pt x="3810000" y="3202219"/>
                    </a:cubicBezTo>
                    <a:lnTo>
                      <a:pt x="3810000" y="2682202"/>
                    </a:lnTo>
                    <a:cubicBezTo>
                      <a:pt x="3810000" y="2642749"/>
                      <a:pt x="3778015" y="2610764"/>
                      <a:pt x="3738563" y="26107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E02ED6E-7BC8-4697-B5C5-3BBD897E4712}"/>
                  </a:ext>
                </a:extLst>
              </p:cNvPr>
              <p:cNvSpPr/>
              <p:nvPr/>
            </p:nvSpPr>
            <p:spPr>
              <a:xfrm>
                <a:off x="4191000" y="990600"/>
                <a:ext cx="3810000" cy="3842432"/>
              </a:xfrm>
              <a:custGeom>
                <a:avLst/>
                <a:gdLst>
                  <a:gd name="connsiteX0" fmla="*/ 3557588 w 3810000"/>
                  <a:gd name="connsiteY0" fmla="*/ 550459 h 3842432"/>
                  <a:gd name="connsiteX1" fmla="*/ 3208135 w 3810000"/>
                  <a:gd name="connsiteY1" fmla="*/ 550459 h 3842432"/>
                  <a:gd name="connsiteX2" fmla="*/ 3208135 w 3810000"/>
                  <a:gd name="connsiteY2" fmla="*/ 255270 h 3842432"/>
                  <a:gd name="connsiteX3" fmla="*/ 2952864 w 3810000"/>
                  <a:gd name="connsiteY3" fmla="*/ 0 h 3842432"/>
                  <a:gd name="connsiteX4" fmla="*/ 2697594 w 3810000"/>
                  <a:gd name="connsiteY4" fmla="*/ 255270 h 3842432"/>
                  <a:gd name="connsiteX5" fmla="*/ 2697594 w 3810000"/>
                  <a:gd name="connsiteY5" fmla="*/ 550459 h 3842432"/>
                  <a:gd name="connsiteX6" fmla="*/ 2160270 w 3810000"/>
                  <a:gd name="connsiteY6" fmla="*/ 550459 h 3842432"/>
                  <a:gd name="connsiteX7" fmla="*/ 2160270 w 3810000"/>
                  <a:gd name="connsiteY7" fmla="*/ 255270 h 3842432"/>
                  <a:gd name="connsiteX8" fmla="*/ 1905000 w 3810000"/>
                  <a:gd name="connsiteY8" fmla="*/ 0 h 3842432"/>
                  <a:gd name="connsiteX9" fmla="*/ 1649730 w 3810000"/>
                  <a:gd name="connsiteY9" fmla="*/ 255270 h 3842432"/>
                  <a:gd name="connsiteX10" fmla="*/ 1649730 w 3810000"/>
                  <a:gd name="connsiteY10" fmla="*/ 550459 h 3842432"/>
                  <a:gd name="connsiteX11" fmla="*/ 1112396 w 3810000"/>
                  <a:gd name="connsiteY11" fmla="*/ 550459 h 3842432"/>
                  <a:gd name="connsiteX12" fmla="*/ 1112396 w 3810000"/>
                  <a:gd name="connsiteY12" fmla="*/ 255270 h 3842432"/>
                  <a:gd name="connsiteX13" fmla="*/ 857126 w 3810000"/>
                  <a:gd name="connsiteY13" fmla="*/ 0 h 3842432"/>
                  <a:gd name="connsiteX14" fmla="*/ 601856 w 3810000"/>
                  <a:gd name="connsiteY14" fmla="*/ 255270 h 3842432"/>
                  <a:gd name="connsiteX15" fmla="*/ 601856 w 3810000"/>
                  <a:gd name="connsiteY15" fmla="*/ 550459 h 3842432"/>
                  <a:gd name="connsiteX16" fmla="*/ 252413 w 3810000"/>
                  <a:gd name="connsiteY16" fmla="*/ 550459 h 3842432"/>
                  <a:gd name="connsiteX17" fmla="*/ 0 w 3810000"/>
                  <a:gd name="connsiteY17" fmla="*/ 802872 h 3842432"/>
                  <a:gd name="connsiteX18" fmla="*/ 0 w 3810000"/>
                  <a:gd name="connsiteY18" fmla="*/ 1160231 h 3842432"/>
                  <a:gd name="connsiteX19" fmla="*/ 71438 w 3810000"/>
                  <a:gd name="connsiteY19" fmla="*/ 1231668 h 3842432"/>
                  <a:gd name="connsiteX20" fmla="*/ 142875 w 3810000"/>
                  <a:gd name="connsiteY20" fmla="*/ 1160231 h 3842432"/>
                  <a:gd name="connsiteX21" fmla="*/ 142875 w 3810000"/>
                  <a:gd name="connsiteY21" fmla="*/ 802872 h 3842432"/>
                  <a:gd name="connsiteX22" fmla="*/ 252413 w 3810000"/>
                  <a:gd name="connsiteY22" fmla="*/ 693334 h 3842432"/>
                  <a:gd name="connsiteX23" fmla="*/ 601856 w 3810000"/>
                  <a:gd name="connsiteY23" fmla="*/ 693334 h 3842432"/>
                  <a:gd name="connsiteX24" fmla="*/ 601856 w 3810000"/>
                  <a:gd name="connsiteY24" fmla="*/ 806768 h 3842432"/>
                  <a:gd name="connsiteX25" fmla="*/ 857126 w 3810000"/>
                  <a:gd name="connsiteY25" fmla="*/ 1062038 h 3842432"/>
                  <a:gd name="connsiteX26" fmla="*/ 1112396 w 3810000"/>
                  <a:gd name="connsiteY26" fmla="*/ 806768 h 3842432"/>
                  <a:gd name="connsiteX27" fmla="*/ 1112396 w 3810000"/>
                  <a:gd name="connsiteY27" fmla="*/ 693334 h 3842432"/>
                  <a:gd name="connsiteX28" fmla="*/ 1649730 w 3810000"/>
                  <a:gd name="connsiteY28" fmla="*/ 693334 h 3842432"/>
                  <a:gd name="connsiteX29" fmla="*/ 1649730 w 3810000"/>
                  <a:gd name="connsiteY29" fmla="*/ 806768 h 3842432"/>
                  <a:gd name="connsiteX30" fmla="*/ 1905000 w 3810000"/>
                  <a:gd name="connsiteY30" fmla="*/ 1062038 h 3842432"/>
                  <a:gd name="connsiteX31" fmla="*/ 2160270 w 3810000"/>
                  <a:gd name="connsiteY31" fmla="*/ 806768 h 3842432"/>
                  <a:gd name="connsiteX32" fmla="*/ 2160270 w 3810000"/>
                  <a:gd name="connsiteY32" fmla="*/ 693334 h 3842432"/>
                  <a:gd name="connsiteX33" fmla="*/ 2697604 w 3810000"/>
                  <a:gd name="connsiteY33" fmla="*/ 693334 h 3842432"/>
                  <a:gd name="connsiteX34" fmla="*/ 2697604 w 3810000"/>
                  <a:gd name="connsiteY34" fmla="*/ 806768 h 3842432"/>
                  <a:gd name="connsiteX35" fmla="*/ 2952874 w 3810000"/>
                  <a:gd name="connsiteY35" fmla="*/ 1062038 h 3842432"/>
                  <a:gd name="connsiteX36" fmla="*/ 3208144 w 3810000"/>
                  <a:gd name="connsiteY36" fmla="*/ 806768 h 3842432"/>
                  <a:gd name="connsiteX37" fmla="*/ 3208144 w 3810000"/>
                  <a:gd name="connsiteY37" fmla="*/ 693334 h 3842432"/>
                  <a:gd name="connsiteX38" fmla="*/ 3557588 w 3810000"/>
                  <a:gd name="connsiteY38" fmla="*/ 693334 h 3842432"/>
                  <a:gd name="connsiteX39" fmla="*/ 3667125 w 3810000"/>
                  <a:gd name="connsiteY39" fmla="*/ 802872 h 3842432"/>
                  <a:gd name="connsiteX40" fmla="*/ 3667125 w 3810000"/>
                  <a:gd name="connsiteY40" fmla="*/ 3770995 h 3842432"/>
                  <a:gd name="connsiteX41" fmla="*/ 3738563 w 3810000"/>
                  <a:gd name="connsiteY41" fmla="*/ 3842433 h 3842432"/>
                  <a:gd name="connsiteX42" fmla="*/ 3810000 w 3810000"/>
                  <a:gd name="connsiteY42" fmla="*/ 3770995 h 3842432"/>
                  <a:gd name="connsiteX43" fmla="*/ 3810000 w 3810000"/>
                  <a:gd name="connsiteY43" fmla="*/ 802872 h 3842432"/>
                  <a:gd name="connsiteX44" fmla="*/ 3557588 w 3810000"/>
                  <a:gd name="connsiteY44" fmla="*/ 550459 h 3842432"/>
                  <a:gd name="connsiteX45" fmla="*/ 969531 w 3810000"/>
                  <a:gd name="connsiteY45" fmla="*/ 806768 h 3842432"/>
                  <a:gd name="connsiteX46" fmla="*/ 857136 w 3810000"/>
                  <a:gd name="connsiteY46" fmla="*/ 919163 h 3842432"/>
                  <a:gd name="connsiteX47" fmla="*/ 744741 w 3810000"/>
                  <a:gd name="connsiteY47" fmla="*/ 806768 h 3842432"/>
                  <a:gd name="connsiteX48" fmla="*/ 744741 w 3810000"/>
                  <a:gd name="connsiteY48" fmla="*/ 255270 h 3842432"/>
                  <a:gd name="connsiteX49" fmla="*/ 857136 w 3810000"/>
                  <a:gd name="connsiteY49" fmla="*/ 142875 h 3842432"/>
                  <a:gd name="connsiteX50" fmla="*/ 969531 w 3810000"/>
                  <a:gd name="connsiteY50" fmla="*/ 255270 h 3842432"/>
                  <a:gd name="connsiteX51" fmla="*/ 2017395 w 3810000"/>
                  <a:gd name="connsiteY51" fmla="*/ 806768 h 3842432"/>
                  <a:gd name="connsiteX52" fmla="*/ 1905000 w 3810000"/>
                  <a:gd name="connsiteY52" fmla="*/ 919163 h 3842432"/>
                  <a:gd name="connsiteX53" fmla="*/ 1792605 w 3810000"/>
                  <a:gd name="connsiteY53" fmla="*/ 806768 h 3842432"/>
                  <a:gd name="connsiteX54" fmla="*/ 1792605 w 3810000"/>
                  <a:gd name="connsiteY54" fmla="*/ 255270 h 3842432"/>
                  <a:gd name="connsiteX55" fmla="*/ 1905000 w 3810000"/>
                  <a:gd name="connsiteY55" fmla="*/ 142875 h 3842432"/>
                  <a:gd name="connsiteX56" fmla="*/ 2017395 w 3810000"/>
                  <a:gd name="connsiteY56" fmla="*/ 255270 h 3842432"/>
                  <a:gd name="connsiteX57" fmla="*/ 3065269 w 3810000"/>
                  <a:gd name="connsiteY57" fmla="*/ 806768 h 3842432"/>
                  <a:gd name="connsiteX58" fmla="*/ 2952874 w 3810000"/>
                  <a:gd name="connsiteY58" fmla="*/ 919163 h 3842432"/>
                  <a:gd name="connsiteX59" fmla="*/ 2840479 w 3810000"/>
                  <a:gd name="connsiteY59" fmla="*/ 806768 h 3842432"/>
                  <a:gd name="connsiteX60" fmla="*/ 2840479 w 3810000"/>
                  <a:gd name="connsiteY60" fmla="*/ 255270 h 3842432"/>
                  <a:gd name="connsiteX61" fmla="*/ 2952874 w 3810000"/>
                  <a:gd name="connsiteY61" fmla="*/ 142875 h 3842432"/>
                  <a:gd name="connsiteX62" fmla="*/ 3065269 w 3810000"/>
                  <a:gd name="connsiteY62" fmla="*/ 255270 h 384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810000" h="3842432">
                    <a:moveTo>
                      <a:pt x="3557588" y="550459"/>
                    </a:moveTo>
                    <a:lnTo>
                      <a:pt x="3208135" y="550459"/>
                    </a:lnTo>
                    <a:lnTo>
                      <a:pt x="3208135" y="255270"/>
                    </a:lnTo>
                    <a:cubicBezTo>
                      <a:pt x="3208135" y="114519"/>
                      <a:pt x="3093625" y="0"/>
                      <a:pt x="2952864" y="0"/>
                    </a:cubicBezTo>
                    <a:cubicBezTo>
                      <a:pt x="2812104" y="0"/>
                      <a:pt x="2697594" y="114510"/>
                      <a:pt x="2697594" y="255270"/>
                    </a:cubicBezTo>
                    <a:lnTo>
                      <a:pt x="2697594" y="550459"/>
                    </a:lnTo>
                    <a:lnTo>
                      <a:pt x="2160270" y="550459"/>
                    </a:lnTo>
                    <a:lnTo>
                      <a:pt x="2160270" y="255270"/>
                    </a:lnTo>
                    <a:cubicBezTo>
                      <a:pt x="2160270" y="114510"/>
                      <a:pt x="2045751" y="0"/>
                      <a:pt x="1905000" y="0"/>
                    </a:cubicBezTo>
                    <a:cubicBezTo>
                      <a:pt x="1764249" y="0"/>
                      <a:pt x="1649730" y="114510"/>
                      <a:pt x="1649730" y="255270"/>
                    </a:cubicBezTo>
                    <a:lnTo>
                      <a:pt x="1649730" y="550459"/>
                    </a:lnTo>
                    <a:lnTo>
                      <a:pt x="1112396" y="550459"/>
                    </a:lnTo>
                    <a:lnTo>
                      <a:pt x="1112396" y="255270"/>
                    </a:lnTo>
                    <a:cubicBezTo>
                      <a:pt x="1112396" y="114519"/>
                      <a:pt x="997887" y="0"/>
                      <a:pt x="857126" y="0"/>
                    </a:cubicBezTo>
                    <a:cubicBezTo>
                      <a:pt x="716375" y="0"/>
                      <a:pt x="601856" y="114510"/>
                      <a:pt x="601856" y="255270"/>
                    </a:cubicBezTo>
                    <a:lnTo>
                      <a:pt x="601856" y="550459"/>
                    </a:lnTo>
                    <a:lnTo>
                      <a:pt x="252413" y="550459"/>
                    </a:lnTo>
                    <a:cubicBezTo>
                      <a:pt x="113233" y="550459"/>
                      <a:pt x="0" y="663693"/>
                      <a:pt x="0" y="802872"/>
                    </a:cubicBezTo>
                    <a:lnTo>
                      <a:pt x="0" y="1160231"/>
                    </a:lnTo>
                    <a:cubicBezTo>
                      <a:pt x="0" y="1199693"/>
                      <a:pt x="31985" y="1231668"/>
                      <a:pt x="71438" y="1231668"/>
                    </a:cubicBezTo>
                    <a:cubicBezTo>
                      <a:pt x="110890" y="1231668"/>
                      <a:pt x="142875" y="1199693"/>
                      <a:pt x="142875" y="1160231"/>
                    </a:cubicBezTo>
                    <a:lnTo>
                      <a:pt x="142875" y="802872"/>
                    </a:lnTo>
                    <a:cubicBezTo>
                      <a:pt x="142875" y="742474"/>
                      <a:pt x="192014" y="693334"/>
                      <a:pt x="252413" y="693334"/>
                    </a:cubicBezTo>
                    <a:lnTo>
                      <a:pt x="601856" y="693334"/>
                    </a:lnTo>
                    <a:lnTo>
                      <a:pt x="601856" y="806768"/>
                    </a:lnTo>
                    <a:cubicBezTo>
                      <a:pt x="601856" y="947518"/>
                      <a:pt x="716366" y="1062038"/>
                      <a:pt x="857126" y="1062038"/>
                    </a:cubicBezTo>
                    <a:cubicBezTo>
                      <a:pt x="997887" y="1062038"/>
                      <a:pt x="1112396" y="947528"/>
                      <a:pt x="1112396" y="806768"/>
                    </a:cubicBezTo>
                    <a:lnTo>
                      <a:pt x="1112396" y="693334"/>
                    </a:lnTo>
                    <a:lnTo>
                      <a:pt x="1649730" y="693334"/>
                    </a:lnTo>
                    <a:lnTo>
                      <a:pt x="1649730" y="806768"/>
                    </a:lnTo>
                    <a:cubicBezTo>
                      <a:pt x="1649730" y="947518"/>
                      <a:pt x="1764240" y="1062038"/>
                      <a:pt x="1905000" y="1062038"/>
                    </a:cubicBezTo>
                    <a:cubicBezTo>
                      <a:pt x="2045761" y="1062038"/>
                      <a:pt x="2160270" y="947528"/>
                      <a:pt x="2160270" y="806768"/>
                    </a:cubicBezTo>
                    <a:lnTo>
                      <a:pt x="2160270" y="693334"/>
                    </a:lnTo>
                    <a:lnTo>
                      <a:pt x="2697604" y="693334"/>
                    </a:lnTo>
                    <a:lnTo>
                      <a:pt x="2697604" y="806768"/>
                    </a:lnTo>
                    <a:cubicBezTo>
                      <a:pt x="2697604" y="947518"/>
                      <a:pt x="2812113" y="1062038"/>
                      <a:pt x="2952874" y="1062038"/>
                    </a:cubicBezTo>
                    <a:cubicBezTo>
                      <a:pt x="3093625" y="1062038"/>
                      <a:pt x="3208144" y="947528"/>
                      <a:pt x="3208144" y="806768"/>
                    </a:cubicBezTo>
                    <a:lnTo>
                      <a:pt x="3208144" y="693334"/>
                    </a:lnTo>
                    <a:lnTo>
                      <a:pt x="3557588" y="693334"/>
                    </a:lnTo>
                    <a:cubicBezTo>
                      <a:pt x="3617986" y="693334"/>
                      <a:pt x="3667125" y="742474"/>
                      <a:pt x="3667125" y="802872"/>
                    </a:cubicBezTo>
                    <a:lnTo>
                      <a:pt x="3667125" y="3770995"/>
                    </a:lnTo>
                    <a:cubicBezTo>
                      <a:pt x="3667125" y="3810457"/>
                      <a:pt x="3699110" y="3842433"/>
                      <a:pt x="3738563" y="3842433"/>
                    </a:cubicBezTo>
                    <a:cubicBezTo>
                      <a:pt x="3778015" y="3842433"/>
                      <a:pt x="3810000" y="3810457"/>
                      <a:pt x="3810000" y="3770995"/>
                    </a:cubicBezTo>
                    <a:lnTo>
                      <a:pt x="3810000" y="802872"/>
                    </a:lnTo>
                    <a:cubicBezTo>
                      <a:pt x="3810000" y="663693"/>
                      <a:pt x="3696767" y="550459"/>
                      <a:pt x="3557588" y="550459"/>
                    </a:cubicBezTo>
                    <a:close/>
                    <a:moveTo>
                      <a:pt x="969531" y="806768"/>
                    </a:moveTo>
                    <a:cubicBezTo>
                      <a:pt x="969531" y="868747"/>
                      <a:pt x="919115" y="919163"/>
                      <a:pt x="857136" y="919163"/>
                    </a:cubicBezTo>
                    <a:cubicBezTo>
                      <a:pt x="795166" y="919163"/>
                      <a:pt x="744741" y="868747"/>
                      <a:pt x="744741" y="806768"/>
                    </a:cubicBezTo>
                    <a:cubicBezTo>
                      <a:pt x="744741" y="654491"/>
                      <a:pt x="744741" y="302933"/>
                      <a:pt x="744741" y="255270"/>
                    </a:cubicBezTo>
                    <a:cubicBezTo>
                      <a:pt x="744741" y="193291"/>
                      <a:pt x="795157" y="142875"/>
                      <a:pt x="857136" y="142875"/>
                    </a:cubicBezTo>
                    <a:cubicBezTo>
                      <a:pt x="919115" y="142875"/>
                      <a:pt x="969531" y="193291"/>
                      <a:pt x="969531" y="255270"/>
                    </a:cubicBezTo>
                    <a:close/>
                    <a:moveTo>
                      <a:pt x="2017395" y="806768"/>
                    </a:moveTo>
                    <a:cubicBezTo>
                      <a:pt x="2017395" y="868747"/>
                      <a:pt x="1966979" y="919163"/>
                      <a:pt x="1905000" y="919163"/>
                    </a:cubicBezTo>
                    <a:cubicBezTo>
                      <a:pt x="1843021" y="919163"/>
                      <a:pt x="1792605" y="868747"/>
                      <a:pt x="1792605" y="806768"/>
                    </a:cubicBezTo>
                    <a:cubicBezTo>
                      <a:pt x="1792605" y="654491"/>
                      <a:pt x="1792605" y="302933"/>
                      <a:pt x="1792605" y="255270"/>
                    </a:cubicBezTo>
                    <a:cubicBezTo>
                      <a:pt x="1792605" y="193291"/>
                      <a:pt x="1843021" y="142875"/>
                      <a:pt x="1905000" y="142875"/>
                    </a:cubicBezTo>
                    <a:cubicBezTo>
                      <a:pt x="1966979" y="142875"/>
                      <a:pt x="2017395" y="193291"/>
                      <a:pt x="2017395" y="255270"/>
                    </a:cubicBezTo>
                    <a:close/>
                    <a:moveTo>
                      <a:pt x="3065269" y="806768"/>
                    </a:moveTo>
                    <a:cubicBezTo>
                      <a:pt x="3065269" y="868747"/>
                      <a:pt x="3014853" y="919163"/>
                      <a:pt x="2952874" y="919163"/>
                    </a:cubicBezTo>
                    <a:cubicBezTo>
                      <a:pt x="2890895" y="919163"/>
                      <a:pt x="2840479" y="868747"/>
                      <a:pt x="2840479" y="806768"/>
                    </a:cubicBezTo>
                    <a:cubicBezTo>
                      <a:pt x="2840479" y="654491"/>
                      <a:pt x="2840479" y="302933"/>
                      <a:pt x="2840479" y="255270"/>
                    </a:cubicBezTo>
                    <a:cubicBezTo>
                      <a:pt x="2840479" y="193291"/>
                      <a:pt x="2890895" y="142875"/>
                      <a:pt x="2952874" y="142875"/>
                    </a:cubicBezTo>
                    <a:cubicBezTo>
                      <a:pt x="3014844" y="142875"/>
                      <a:pt x="3065269" y="193291"/>
                      <a:pt x="3065269" y="25527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7DAF68D-7202-4AB1-96D1-84A9C05FA4F7}"/>
                  </a:ext>
                </a:extLst>
              </p:cNvPr>
              <p:cNvSpPr/>
              <p:nvPr/>
            </p:nvSpPr>
            <p:spPr>
              <a:xfrm>
                <a:off x="5545826" y="2687793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3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3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530DDD34-767B-4969-BA05-02B0CC3A86E1}"/>
                  </a:ext>
                </a:extLst>
              </p:cNvPr>
              <p:cNvSpPr/>
              <p:nvPr/>
            </p:nvSpPr>
            <p:spPr>
              <a:xfrm>
                <a:off x="5545826" y="3632796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91CD7A7-F8C3-41CF-9DDC-2C4F8EB11300}"/>
                  </a:ext>
                </a:extLst>
              </p:cNvPr>
              <p:cNvSpPr/>
              <p:nvPr/>
            </p:nvSpPr>
            <p:spPr>
              <a:xfrm>
                <a:off x="5545826" y="4577791"/>
                <a:ext cx="1952625" cy="447675"/>
              </a:xfrm>
              <a:custGeom>
                <a:avLst/>
                <a:gdLst>
                  <a:gd name="connsiteX0" fmla="*/ 223838 w 1952625"/>
                  <a:gd name="connsiteY0" fmla="*/ 447675 h 447675"/>
                  <a:gd name="connsiteX1" fmla="*/ 1728788 w 1952625"/>
                  <a:gd name="connsiteY1" fmla="*/ 447675 h 447675"/>
                  <a:gd name="connsiteX2" fmla="*/ 1952625 w 1952625"/>
                  <a:gd name="connsiteY2" fmla="*/ 223838 h 447675"/>
                  <a:gd name="connsiteX3" fmla="*/ 1728788 w 1952625"/>
                  <a:gd name="connsiteY3" fmla="*/ 0 h 447675"/>
                  <a:gd name="connsiteX4" fmla="*/ 223838 w 1952625"/>
                  <a:gd name="connsiteY4" fmla="*/ 0 h 447675"/>
                  <a:gd name="connsiteX5" fmla="*/ 0 w 1952625"/>
                  <a:gd name="connsiteY5" fmla="*/ 223838 h 447675"/>
                  <a:gd name="connsiteX6" fmla="*/ 223838 w 1952625"/>
                  <a:gd name="connsiteY6" fmla="*/ 447675 h 447675"/>
                  <a:gd name="connsiteX7" fmla="*/ 223838 w 1952625"/>
                  <a:gd name="connsiteY7" fmla="*/ 142875 h 447675"/>
                  <a:gd name="connsiteX8" fmla="*/ 1728788 w 1952625"/>
                  <a:gd name="connsiteY8" fmla="*/ 142875 h 447675"/>
                  <a:gd name="connsiteX9" fmla="*/ 1809750 w 1952625"/>
                  <a:gd name="connsiteY9" fmla="*/ 223838 h 447675"/>
                  <a:gd name="connsiteX10" fmla="*/ 1728788 w 1952625"/>
                  <a:gd name="connsiteY10" fmla="*/ 304800 h 447675"/>
                  <a:gd name="connsiteX11" fmla="*/ 223838 w 1952625"/>
                  <a:gd name="connsiteY11" fmla="*/ 304800 h 447675"/>
                  <a:gd name="connsiteX12" fmla="*/ 142875 w 1952625"/>
                  <a:gd name="connsiteY12" fmla="*/ 223838 h 447675"/>
                  <a:gd name="connsiteX13" fmla="*/ 223838 w 1952625"/>
                  <a:gd name="connsiteY13" fmla="*/ 142875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52625" h="447675">
                    <a:moveTo>
                      <a:pt x="223838" y="447675"/>
                    </a:moveTo>
                    <a:lnTo>
                      <a:pt x="1728788" y="447675"/>
                    </a:lnTo>
                    <a:cubicBezTo>
                      <a:pt x="1852212" y="447675"/>
                      <a:pt x="1952625" y="347263"/>
                      <a:pt x="1952625" y="223838"/>
                    </a:cubicBezTo>
                    <a:cubicBezTo>
                      <a:pt x="1952625" y="100412"/>
                      <a:pt x="1852212" y="0"/>
                      <a:pt x="1728788" y="0"/>
                    </a:cubicBezTo>
                    <a:lnTo>
                      <a:pt x="223838" y="0"/>
                    </a:lnTo>
                    <a:cubicBezTo>
                      <a:pt x="100413" y="0"/>
                      <a:pt x="0" y="100412"/>
                      <a:pt x="0" y="223838"/>
                    </a:cubicBezTo>
                    <a:cubicBezTo>
                      <a:pt x="0" y="347263"/>
                      <a:pt x="100413" y="447675"/>
                      <a:pt x="223838" y="447675"/>
                    </a:cubicBezTo>
                    <a:close/>
                    <a:moveTo>
                      <a:pt x="223838" y="142875"/>
                    </a:moveTo>
                    <a:lnTo>
                      <a:pt x="1728788" y="142875"/>
                    </a:lnTo>
                    <a:cubicBezTo>
                      <a:pt x="1773431" y="142875"/>
                      <a:pt x="1809750" y="179194"/>
                      <a:pt x="1809750" y="223838"/>
                    </a:cubicBezTo>
                    <a:cubicBezTo>
                      <a:pt x="1809750" y="268481"/>
                      <a:pt x="1773431" y="304800"/>
                      <a:pt x="1728788" y="304800"/>
                    </a:cubicBezTo>
                    <a:lnTo>
                      <a:pt x="223838" y="304800"/>
                    </a:lnTo>
                    <a:cubicBezTo>
                      <a:pt x="179194" y="304800"/>
                      <a:pt x="142875" y="268481"/>
                      <a:pt x="142875" y="223838"/>
                    </a:cubicBezTo>
                    <a:cubicBezTo>
                      <a:pt x="142875" y="179194"/>
                      <a:pt x="179194" y="142875"/>
                      <a:pt x="223838" y="1428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98BD41-9DE5-4099-8388-7241B1F8A7B0}"/>
              </a:ext>
            </a:extLst>
          </p:cNvPr>
          <p:cNvGrpSpPr/>
          <p:nvPr/>
        </p:nvGrpSpPr>
        <p:grpSpPr>
          <a:xfrm>
            <a:off x="3047216" y="4590478"/>
            <a:ext cx="1420550" cy="1204447"/>
            <a:chOff x="6266194" y="4590478"/>
            <a:chExt cx="1420550" cy="120444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E18067F-3C2B-43AF-839A-5C9C9DD8D744}"/>
                </a:ext>
              </a:extLst>
            </p:cNvPr>
            <p:cNvSpPr/>
            <p:nvPr/>
          </p:nvSpPr>
          <p:spPr>
            <a:xfrm>
              <a:off x="6482297" y="4590478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A8B5DE-ED8A-4C84-87EB-6E22E1D8A97B}"/>
                </a:ext>
              </a:extLst>
            </p:cNvPr>
            <p:cNvSpPr txBox="1"/>
            <p:nvPr/>
          </p:nvSpPr>
          <p:spPr>
            <a:xfrm>
              <a:off x="6266194" y="45944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5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76" name="Graphic 11">
              <a:extLst>
                <a:ext uri="{FF2B5EF4-FFF2-40B4-BE49-F238E27FC236}">
                  <a16:creationId xmlns:a16="http://schemas.microsoft.com/office/drawing/2014/main" id="{B67253B7-10EF-4138-B807-04F2913097D5}"/>
                </a:ext>
              </a:extLst>
            </p:cNvPr>
            <p:cNvGrpSpPr/>
            <p:nvPr/>
          </p:nvGrpSpPr>
          <p:grpSpPr>
            <a:xfrm>
              <a:off x="6759681" y="4849479"/>
              <a:ext cx="614229" cy="633521"/>
              <a:chOff x="3731866" y="990589"/>
              <a:chExt cx="4728264" cy="4876772"/>
            </a:xfrm>
            <a:solidFill>
              <a:schemeClr val="bg1"/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4FEF304-DA49-4861-A6BB-773264C065B3}"/>
                  </a:ext>
                </a:extLst>
              </p:cNvPr>
              <p:cNvSpPr/>
              <p:nvPr/>
            </p:nvSpPr>
            <p:spPr>
              <a:xfrm>
                <a:off x="3731866" y="990589"/>
                <a:ext cx="4728264" cy="4876772"/>
              </a:xfrm>
              <a:custGeom>
                <a:avLst/>
                <a:gdLst>
                  <a:gd name="connsiteX0" fmla="*/ 4675537 w 4728264"/>
                  <a:gd name="connsiteY0" fmla="*/ 3490580 h 4876772"/>
                  <a:gd name="connsiteX1" fmla="*/ 4262609 w 4728264"/>
                  <a:gd name="connsiteY1" fmla="*/ 3403131 h 4876772"/>
                  <a:gd name="connsiteX2" fmla="*/ 4173760 w 4728264"/>
                  <a:gd name="connsiteY2" fmla="*/ 3442250 h 4876772"/>
                  <a:gd name="connsiteX3" fmla="*/ 4261495 w 4728264"/>
                  <a:gd name="connsiteY3" fmla="*/ 2496351 h 4876772"/>
                  <a:gd name="connsiteX4" fmla="*/ 3686489 w 4728264"/>
                  <a:gd name="connsiteY4" fmla="*/ 1456564 h 4876772"/>
                  <a:gd name="connsiteX5" fmla="*/ 3585572 w 4728264"/>
                  <a:gd name="connsiteY5" fmla="*/ 1452182 h 4876772"/>
                  <a:gd name="connsiteX6" fmla="*/ 3581191 w 4728264"/>
                  <a:gd name="connsiteY6" fmla="*/ 1553100 h 4876772"/>
                  <a:gd name="connsiteX7" fmla="*/ 4122039 w 4728264"/>
                  <a:gd name="connsiteY7" fmla="*/ 2527278 h 4876772"/>
                  <a:gd name="connsiteX8" fmla="*/ 3954390 w 4728264"/>
                  <a:gd name="connsiteY8" fmla="*/ 3538834 h 4876772"/>
                  <a:gd name="connsiteX9" fmla="*/ 3065307 w 4728264"/>
                  <a:gd name="connsiteY9" fmla="*/ 3930302 h 4876772"/>
                  <a:gd name="connsiteX10" fmla="*/ 3066041 w 4728264"/>
                  <a:gd name="connsiteY10" fmla="*/ 3829889 h 4876772"/>
                  <a:gd name="connsiteX11" fmla="*/ 3065688 w 4728264"/>
                  <a:gd name="connsiteY11" fmla="*/ 3822298 h 4876772"/>
                  <a:gd name="connsiteX12" fmla="*/ 2682059 w 4728264"/>
                  <a:gd name="connsiteY12" fmla="*/ 3422438 h 4876772"/>
                  <a:gd name="connsiteX13" fmla="*/ 2680221 w 4728264"/>
                  <a:gd name="connsiteY13" fmla="*/ 3422200 h 4876772"/>
                  <a:gd name="connsiteX14" fmla="*/ 1890017 w 4728264"/>
                  <a:gd name="connsiteY14" fmla="*/ 3331217 h 4876772"/>
                  <a:gd name="connsiteX15" fmla="*/ 1096385 w 4728264"/>
                  <a:gd name="connsiteY15" fmla="*/ 3002043 h 4876772"/>
                  <a:gd name="connsiteX16" fmla="*/ 1209732 w 4728264"/>
                  <a:gd name="connsiteY16" fmla="*/ 2246367 h 4876772"/>
                  <a:gd name="connsiteX17" fmla="*/ 2096548 w 4728264"/>
                  <a:gd name="connsiteY17" fmla="*/ 1153745 h 4876772"/>
                  <a:gd name="connsiteX18" fmla="*/ 3118123 w 4728264"/>
                  <a:gd name="connsiteY18" fmla="*/ 1135181 h 4876772"/>
                  <a:gd name="connsiteX19" fmla="*/ 3348123 w 4728264"/>
                  <a:gd name="connsiteY19" fmla="*/ 1323985 h 4876772"/>
                  <a:gd name="connsiteX20" fmla="*/ 3395615 w 4728264"/>
                  <a:gd name="connsiteY20" fmla="*/ 1342083 h 4876772"/>
                  <a:gd name="connsiteX21" fmla="*/ 3448965 w 4728264"/>
                  <a:gd name="connsiteY21" fmla="*/ 1318175 h 4876772"/>
                  <a:gd name="connsiteX22" fmla="*/ 3443145 w 4728264"/>
                  <a:gd name="connsiteY22" fmla="*/ 1217334 h 4876772"/>
                  <a:gd name="connsiteX23" fmla="*/ 3190589 w 4728264"/>
                  <a:gd name="connsiteY23" fmla="*/ 1010841 h 4876772"/>
                  <a:gd name="connsiteX24" fmla="*/ 3105302 w 4728264"/>
                  <a:gd name="connsiteY24" fmla="*/ 757467 h 4876772"/>
                  <a:gd name="connsiteX25" fmla="*/ 3304137 w 4728264"/>
                  <a:gd name="connsiteY25" fmla="*/ 79925 h 4876772"/>
                  <a:gd name="connsiteX26" fmla="*/ 3132868 w 4728264"/>
                  <a:gd name="connsiteY26" fmla="*/ 53541 h 4876772"/>
                  <a:gd name="connsiteX27" fmla="*/ 2995870 w 4728264"/>
                  <a:gd name="connsiteY27" fmla="*/ 48645 h 4876772"/>
                  <a:gd name="connsiteX28" fmla="*/ 2695108 w 4728264"/>
                  <a:gd name="connsiteY28" fmla="*/ 48645 h 4876772"/>
                  <a:gd name="connsiteX29" fmla="*/ 2550795 w 4728264"/>
                  <a:gd name="connsiteY29" fmla="*/ 48645 h 4876772"/>
                  <a:gd name="connsiteX30" fmla="*/ 2250043 w 4728264"/>
                  <a:gd name="connsiteY30" fmla="*/ 48645 h 4876772"/>
                  <a:gd name="connsiteX31" fmla="*/ 2113217 w 4728264"/>
                  <a:gd name="connsiteY31" fmla="*/ 53217 h 4876772"/>
                  <a:gd name="connsiteX32" fmla="*/ 1941681 w 4728264"/>
                  <a:gd name="connsiteY32" fmla="*/ 78734 h 4876772"/>
                  <a:gd name="connsiteX33" fmla="*/ 2121160 w 4728264"/>
                  <a:gd name="connsiteY33" fmla="*/ 734464 h 4876772"/>
                  <a:gd name="connsiteX34" fmla="*/ 2084851 w 4728264"/>
                  <a:gd name="connsiteY34" fmla="*/ 758734 h 4876772"/>
                  <a:gd name="connsiteX35" fmla="*/ 1669494 w 4728264"/>
                  <a:gd name="connsiteY35" fmla="*/ 601733 h 4876772"/>
                  <a:gd name="connsiteX36" fmla="*/ 1314155 w 4728264"/>
                  <a:gd name="connsiteY36" fmla="*/ 517723 h 4876772"/>
                  <a:gd name="connsiteX37" fmla="*/ 1215057 w 4728264"/>
                  <a:gd name="connsiteY37" fmla="*/ 537268 h 4876772"/>
                  <a:gd name="connsiteX38" fmla="*/ 1234602 w 4728264"/>
                  <a:gd name="connsiteY38" fmla="*/ 636366 h 4876772"/>
                  <a:gd name="connsiteX39" fmla="*/ 1685344 w 4728264"/>
                  <a:gd name="connsiteY39" fmla="*/ 743694 h 4876772"/>
                  <a:gd name="connsiteX40" fmla="*/ 2004327 w 4728264"/>
                  <a:gd name="connsiteY40" fmla="*/ 883216 h 4876772"/>
                  <a:gd name="connsiteX41" fmla="*/ 2001888 w 4728264"/>
                  <a:gd name="connsiteY41" fmla="*/ 892398 h 4876772"/>
                  <a:gd name="connsiteX42" fmla="*/ 1775403 w 4728264"/>
                  <a:gd name="connsiteY42" fmla="*/ 917087 h 4876772"/>
                  <a:gd name="connsiteX43" fmla="*/ 1310592 w 4728264"/>
                  <a:gd name="connsiteY43" fmla="*/ 1214686 h 4876772"/>
                  <a:gd name="connsiteX44" fmla="*/ 1336167 w 4728264"/>
                  <a:gd name="connsiteY44" fmla="*/ 1312412 h 4876772"/>
                  <a:gd name="connsiteX45" fmla="*/ 1433884 w 4728264"/>
                  <a:gd name="connsiteY45" fmla="*/ 1286828 h 4876772"/>
                  <a:gd name="connsiteX46" fmla="*/ 2008318 w 4728264"/>
                  <a:gd name="connsiteY46" fmla="*/ 1035311 h 4876772"/>
                  <a:gd name="connsiteX47" fmla="*/ 2010070 w 4728264"/>
                  <a:gd name="connsiteY47" fmla="*/ 1039997 h 4876772"/>
                  <a:gd name="connsiteX48" fmla="*/ 1077268 w 4728264"/>
                  <a:gd name="connsiteY48" fmla="*/ 2192904 h 4876772"/>
                  <a:gd name="connsiteX49" fmla="*/ 949833 w 4728264"/>
                  <a:gd name="connsiteY49" fmla="*/ 2972753 h 4876772"/>
                  <a:gd name="connsiteX50" fmla="*/ 742436 w 4728264"/>
                  <a:gd name="connsiteY50" fmla="*/ 2956704 h 4876772"/>
                  <a:gd name="connsiteX51" fmla="*/ 742436 w 4728264"/>
                  <a:gd name="connsiteY51" fmla="*/ 2913508 h 4876772"/>
                  <a:gd name="connsiteX52" fmla="*/ 535162 w 4728264"/>
                  <a:gd name="connsiteY52" fmla="*/ 2706244 h 4876772"/>
                  <a:gd name="connsiteX53" fmla="*/ 207274 w 4728264"/>
                  <a:gd name="connsiteY53" fmla="*/ 2706244 h 4876772"/>
                  <a:gd name="connsiteX54" fmla="*/ 0 w 4728264"/>
                  <a:gd name="connsiteY54" fmla="*/ 2913508 h 4876772"/>
                  <a:gd name="connsiteX55" fmla="*/ 0 w 4728264"/>
                  <a:gd name="connsiteY55" fmla="*/ 4576992 h 4876772"/>
                  <a:gd name="connsiteX56" fmla="*/ 207274 w 4728264"/>
                  <a:gd name="connsiteY56" fmla="*/ 4784266 h 4876772"/>
                  <a:gd name="connsiteX57" fmla="*/ 535153 w 4728264"/>
                  <a:gd name="connsiteY57" fmla="*/ 4784266 h 4876772"/>
                  <a:gd name="connsiteX58" fmla="*/ 742426 w 4728264"/>
                  <a:gd name="connsiteY58" fmla="*/ 4576992 h 4876772"/>
                  <a:gd name="connsiteX59" fmla="*/ 742426 w 4728264"/>
                  <a:gd name="connsiteY59" fmla="*/ 4556647 h 4876772"/>
                  <a:gd name="connsiteX60" fmla="*/ 1457668 w 4728264"/>
                  <a:gd name="connsiteY60" fmla="*/ 4822861 h 4876772"/>
                  <a:gd name="connsiteX61" fmla="*/ 1757077 w 4728264"/>
                  <a:gd name="connsiteY61" fmla="*/ 4876772 h 4876772"/>
                  <a:gd name="connsiteX62" fmla="*/ 2822791 w 4728264"/>
                  <a:gd name="connsiteY62" fmla="*/ 4876772 h 4876772"/>
                  <a:gd name="connsiteX63" fmla="*/ 3282210 w 4728264"/>
                  <a:gd name="connsiteY63" fmla="*/ 4743470 h 4876772"/>
                  <a:gd name="connsiteX64" fmla="*/ 4625778 w 4728264"/>
                  <a:gd name="connsiteY64" fmla="*/ 3891011 h 4876772"/>
                  <a:gd name="connsiteX65" fmla="*/ 4675537 w 4728264"/>
                  <a:gd name="connsiteY65" fmla="*/ 3490580 h 4876772"/>
                  <a:gd name="connsiteX66" fmla="*/ 2984087 w 4728264"/>
                  <a:gd name="connsiteY66" fmla="*/ 1050542 h 4876772"/>
                  <a:gd name="connsiteX67" fmla="*/ 2207686 w 4728264"/>
                  <a:gd name="connsiteY67" fmla="*/ 1050542 h 4876772"/>
                  <a:gd name="connsiteX68" fmla="*/ 2248538 w 4728264"/>
                  <a:gd name="connsiteY68" fmla="*/ 852488 h 4876772"/>
                  <a:gd name="connsiteX69" fmla="*/ 2943235 w 4728264"/>
                  <a:gd name="connsiteY69" fmla="*/ 852488 h 4876772"/>
                  <a:gd name="connsiteX70" fmla="*/ 2984087 w 4728264"/>
                  <a:gd name="connsiteY70" fmla="*/ 1050542 h 4876772"/>
                  <a:gd name="connsiteX71" fmla="*/ 2047980 w 4728264"/>
                  <a:gd name="connsiteY71" fmla="*/ 180328 h 4876772"/>
                  <a:gd name="connsiteX72" fmla="*/ 2049637 w 4728264"/>
                  <a:gd name="connsiteY72" fmla="*/ 181157 h 4876772"/>
                  <a:gd name="connsiteX73" fmla="*/ 2328253 w 4728264"/>
                  <a:gd name="connsiteY73" fmla="*/ 168193 h 4876772"/>
                  <a:gd name="connsiteX74" fmla="*/ 2622937 w 4728264"/>
                  <a:gd name="connsiteY74" fmla="*/ 216256 h 4876772"/>
                  <a:gd name="connsiteX75" fmla="*/ 2773309 w 4728264"/>
                  <a:gd name="connsiteY75" fmla="*/ 168193 h 4876772"/>
                  <a:gd name="connsiteX76" fmla="*/ 2917660 w 4728264"/>
                  <a:gd name="connsiteY76" fmla="*/ 168193 h 4876772"/>
                  <a:gd name="connsiteX77" fmla="*/ 3197467 w 4728264"/>
                  <a:gd name="connsiteY77" fmla="*/ 180976 h 4876772"/>
                  <a:gd name="connsiteX78" fmla="*/ 2967104 w 4728264"/>
                  <a:gd name="connsiteY78" fmla="*/ 707222 h 4876772"/>
                  <a:gd name="connsiteX79" fmla="*/ 2277228 w 4728264"/>
                  <a:gd name="connsiteY79" fmla="*/ 712575 h 4876772"/>
                  <a:gd name="connsiteX80" fmla="*/ 2047980 w 4728264"/>
                  <a:gd name="connsiteY80" fmla="*/ 180328 h 4876772"/>
                  <a:gd name="connsiteX81" fmla="*/ 4534815 w 4728264"/>
                  <a:gd name="connsiteY81" fmla="*/ 3780683 h 4876772"/>
                  <a:gd name="connsiteX82" fmla="*/ 3205753 w 4728264"/>
                  <a:gd name="connsiteY82" fmla="*/ 4622855 h 4876772"/>
                  <a:gd name="connsiteX83" fmla="*/ 2822800 w 4728264"/>
                  <a:gd name="connsiteY83" fmla="*/ 4733974 h 4876772"/>
                  <a:gd name="connsiteX84" fmla="*/ 1757086 w 4728264"/>
                  <a:gd name="connsiteY84" fmla="*/ 4733974 h 4876772"/>
                  <a:gd name="connsiteX85" fmla="*/ 1507503 w 4728264"/>
                  <a:gd name="connsiteY85" fmla="*/ 4689025 h 4876772"/>
                  <a:gd name="connsiteX86" fmla="*/ 742426 w 4728264"/>
                  <a:gd name="connsiteY86" fmla="*/ 4404256 h 4876772"/>
                  <a:gd name="connsiteX87" fmla="*/ 742426 w 4728264"/>
                  <a:gd name="connsiteY87" fmla="*/ 3635065 h 4876772"/>
                  <a:gd name="connsiteX88" fmla="*/ 671008 w 4728264"/>
                  <a:gd name="connsiteY88" fmla="*/ 3563637 h 4876772"/>
                  <a:gd name="connsiteX89" fmla="*/ 599589 w 4728264"/>
                  <a:gd name="connsiteY89" fmla="*/ 3635065 h 4876772"/>
                  <a:gd name="connsiteX90" fmla="*/ 599589 w 4728264"/>
                  <a:gd name="connsiteY90" fmla="*/ 4577030 h 4876772"/>
                  <a:gd name="connsiteX91" fmla="*/ 535162 w 4728264"/>
                  <a:gd name="connsiteY91" fmla="*/ 4641457 h 4876772"/>
                  <a:gd name="connsiteX92" fmla="*/ 207274 w 4728264"/>
                  <a:gd name="connsiteY92" fmla="*/ 4641457 h 4876772"/>
                  <a:gd name="connsiteX93" fmla="*/ 142846 w 4728264"/>
                  <a:gd name="connsiteY93" fmla="*/ 4577030 h 4876772"/>
                  <a:gd name="connsiteX94" fmla="*/ 142846 w 4728264"/>
                  <a:gd name="connsiteY94" fmla="*/ 2913546 h 4876772"/>
                  <a:gd name="connsiteX95" fmla="*/ 207274 w 4728264"/>
                  <a:gd name="connsiteY95" fmla="*/ 2849128 h 4876772"/>
                  <a:gd name="connsiteX96" fmla="*/ 535153 w 4728264"/>
                  <a:gd name="connsiteY96" fmla="*/ 2849128 h 4876772"/>
                  <a:gd name="connsiteX97" fmla="*/ 599580 w 4728264"/>
                  <a:gd name="connsiteY97" fmla="*/ 2913546 h 4876772"/>
                  <a:gd name="connsiteX98" fmla="*/ 599580 w 4728264"/>
                  <a:gd name="connsiteY98" fmla="*/ 3301156 h 4876772"/>
                  <a:gd name="connsiteX99" fmla="*/ 670998 w 4728264"/>
                  <a:gd name="connsiteY99" fmla="*/ 3372584 h 4876772"/>
                  <a:gd name="connsiteX100" fmla="*/ 742417 w 4728264"/>
                  <a:gd name="connsiteY100" fmla="*/ 3301156 h 4876772"/>
                  <a:gd name="connsiteX101" fmla="*/ 742417 w 4728264"/>
                  <a:gd name="connsiteY101" fmla="*/ 3099588 h 4876772"/>
                  <a:gd name="connsiteX102" fmla="*/ 1870901 w 4728264"/>
                  <a:gd name="connsiteY102" fmla="*/ 3472787 h 4876772"/>
                  <a:gd name="connsiteX103" fmla="*/ 1872729 w 4728264"/>
                  <a:gd name="connsiteY103" fmla="*/ 3473025 h 4876772"/>
                  <a:gd name="connsiteX104" fmla="*/ 2662895 w 4728264"/>
                  <a:gd name="connsiteY104" fmla="*/ 3563999 h 4876772"/>
                  <a:gd name="connsiteX105" fmla="*/ 2923146 w 4728264"/>
                  <a:gd name="connsiteY105" fmla="*/ 3832861 h 4876772"/>
                  <a:gd name="connsiteX106" fmla="*/ 2922156 w 4728264"/>
                  <a:gd name="connsiteY106" fmla="*/ 3968725 h 4876772"/>
                  <a:gd name="connsiteX107" fmla="*/ 2185254 w 4728264"/>
                  <a:gd name="connsiteY107" fmla="*/ 3968725 h 4876772"/>
                  <a:gd name="connsiteX108" fmla="*/ 2113826 w 4728264"/>
                  <a:gd name="connsiteY108" fmla="*/ 4040153 h 4876772"/>
                  <a:gd name="connsiteX109" fmla="*/ 2185254 w 4728264"/>
                  <a:gd name="connsiteY109" fmla="*/ 4111581 h 4876772"/>
                  <a:gd name="connsiteX110" fmla="*/ 2993060 w 4728264"/>
                  <a:gd name="connsiteY110" fmla="*/ 4111581 h 4876772"/>
                  <a:gd name="connsiteX111" fmla="*/ 3021568 w 4728264"/>
                  <a:gd name="connsiteY111" fmla="*/ 4105628 h 4876772"/>
                  <a:gd name="connsiteX112" fmla="*/ 4320988 w 4728264"/>
                  <a:gd name="connsiteY112" fmla="*/ 3533509 h 4876772"/>
                  <a:gd name="connsiteX113" fmla="*/ 4557417 w 4728264"/>
                  <a:gd name="connsiteY113" fmla="*/ 3570952 h 4876772"/>
                  <a:gd name="connsiteX114" fmla="*/ 4534815 w 4728264"/>
                  <a:gd name="connsiteY114" fmla="*/ 3780683 h 4876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4728264" h="4876772">
                    <a:moveTo>
                      <a:pt x="4675537" y="3490580"/>
                    </a:moveTo>
                    <a:cubicBezTo>
                      <a:pt x="4584564" y="3356887"/>
                      <a:pt x="4430249" y="3324245"/>
                      <a:pt x="4262609" y="3403131"/>
                    </a:cubicBezTo>
                    <a:lnTo>
                      <a:pt x="4173760" y="3442250"/>
                    </a:lnTo>
                    <a:cubicBezTo>
                      <a:pt x="4313854" y="3143641"/>
                      <a:pt x="4331237" y="2810771"/>
                      <a:pt x="4261495" y="2496351"/>
                    </a:cubicBezTo>
                    <a:cubicBezTo>
                      <a:pt x="4181399" y="2135230"/>
                      <a:pt x="3987937" y="1785395"/>
                      <a:pt x="3686489" y="1456564"/>
                    </a:cubicBezTo>
                    <a:cubicBezTo>
                      <a:pt x="3659839" y="1427484"/>
                      <a:pt x="3614661" y="1425522"/>
                      <a:pt x="3585572" y="1452182"/>
                    </a:cubicBezTo>
                    <a:cubicBezTo>
                      <a:pt x="3556492" y="1478833"/>
                      <a:pt x="3554530" y="1524010"/>
                      <a:pt x="3581191" y="1553100"/>
                    </a:cubicBezTo>
                    <a:cubicBezTo>
                      <a:pt x="3865474" y="1863196"/>
                      <a:pt x="4047439" y="2190960"/>
                      <a:pt x="4122039" y="2527278"/>
                    </a:cubicBezTo>
                    <a:cubicBezTo>
                      <a:pt x="4200611" y="2881542"/>
                      <a:pt x="4154900" y="3246883"/>
                      <a:pt x="3954390" y="3538834"/>
                    </a:cubicBezTo>
                    <a:lnTo>
                      <a:pt x="3065307" y="3930302"/>
                    </a:lnTo>
                    <a:lnTo>
                      <a:pt x="3066041" y="3829889"/>
                    </a:lnTo>
                    <a:cubicBezTo>
                      <a:pt x="3066059" y="3827355"/>
                      <a:pt x="3065945" y="3824822"/>
                      <a:pt x="3065688" y="3822298"/>
                    </a:cubicBezTo>
                    <a:cubicBezTo>
                      <a:pt x="3045162" y="3615919"/>
                      <a:pt x="2887409" y="3451489"/>
                      <a:pt x="2682059" y="3422438"/>
                    </a:cubicBezTo>
                    <a:cubicBezTo>
                      <a:pt x="2681450" y="3422343"/>
                      <a:pt x="2680840" y="3422267"/>
                      <a:pt x="2680221" y="3422200"/>
                    </a:cubicBezTo>
                    <a:lnTo>
                      <a:pt x="1890017" y="3331217"/>
                    </a:lnTo>
                    <a:cubicBezTo>
                      <a:pt x="1586160" y="3287964"/>
                      <a:pt x="1507903" y="3105875"/>
                      <a:pt x="1096385" y="3002043"/>
                    </a:cubicBezTo>
                    <a:cubicBezTo>
                      <a:pt x="1067953" y="2760774"/>
                      <a:pt x="1105853" y="2503895"/>
                      <a:pt x="1209732" y="2246367"/>
                    </a:cubicBezTo>
                    <a:cubicBezTo>
                      <a:pt x="1366180" y="1858528"/>
                      <a:pt x="1672247" y="1481719"/>
                      <a:pt x="2096548" y="1153745"/>
                    </a:cubicBezTo>
                    <a:cubicBezTo>
                      <a:pt x="2254691" y="1265873"/>
                      <a:pt x="2960237" y="1279827"/>
                      <a:pt x="3118123" y="1135181"/>
                    </a:cubicBezTo>
                    <a:cubicBezTo>
                      <a:pt x="3199009" y="1196607"/>
                      <a:pt x="3276210" y="1259911"/>
                      <a:pt x="3348123" y="1323985"/>
                    </a:cubicBezTo>
                    <a:cubicBezTo>
                      <a:pt x="3361734" y="1336120"/>
                      <a:pt x="3378708" y="1342083"/>
                      <a:pt x="3395615" y="1342083"/>
                    </a:cubicBezTo>
                    <a:cubicBezTo>
                      <a:pt x="3415274" y="1342083"/>
                      <a:pt x="3434858" y="1334015"/>
                      <a:pt x="3448965" y="1318175"/>
                    </a:cubicBezTo>
                    <a:cubicBezTo>
                      <a:pt x="3475206" y="1288724"/>
                      <a:pt x="3472596" y="1243575"/>
                      <a:pt x="3443145" y="1217334"/>
                    </a:cubicBezTo>
                    <a:cubicBezTo>
                      <a:pt x="3364316" y="1147106"/>
                      <a:pt x="3279524" y="1077812"/>
                      <a:pt x="3190589" y="1010841"/>
                    </a:cubicBezTo>
                    <a:cubicBezTo>
                      <a:pt x="3211430" y="922468"/>
                      <a:pt x="3182265" y="819036"/>
                      <a:pt x="3105302" y="757467"/>
                    </a:cubicBezTo>
                    <a:cubicBezTo>
                      <a:pt x="3328940" y="418262"/>
                      <a:pt x="3393986" y="196244"/>
                      <a:pt x="3304137" y="79925"/>
                    </a:cubicBezTo>
                    <a:cubicBezTo>
                      <a:pt x="3242425" y="20"/>
                      <a:pt x="3165653" y="37520"/>
                      <a:pt x="3132868" y="53541"/>
                    </a:cubicBezTo>
                    <a:cubicBezTo>
                      <a:pt x="3077299" y="80668"/>
                      <a:pt x="3047000" y="82097"/>
                      <a:pt x="2995870" y="48645"/>
                    </a:cubicBezTo>
                    <a:cubicBezTo>
                      <a:pt x="2898324" y="-15182"/>
                      <a:pt x="2795797" y="-17240"/>
                      <a:pt x="2695108" y="48645"/>
                    </a:cubicBezTo>
                    <a:cubicBezTo>
                      <a:pt x="2643331" y="82525"/>
                      <a:pt x="2602554" y="82525"/>
                      <a:pt x="2550795" y="48645"/>
                    </a:cubicBezTo>
                    <a:cubicBezTo>
                      <a:pt x="2453240" y="-15182"/>
                      <a:pt x="2350751" y="-17240"/>
                      <a:pt x="2250043" y="48645"/>
                    </a:cubicBezTo>
                    <a:cubicBezTo>
                      <a:pt x="2198322" y="82497"/>
                      <a:pt x="2167909" y="80401"/>
                      <a:pt x="2113217" y="53217"/>
                    </a:cubicBezTo>
                    <a:cubicBezTo>
                      <a:pt x="2080470" y="36939"/>
                      <a:pt x="2003784" y="-1180"/>
                      <a:pt x="1941681" y="78734"/>
                    </a:cubicBezTo>
                    <a:cubicBezTo>
                      <a:pt x="1853851" y="191777"/>
                      <a:pt x="1912610" y="406794"/>
                      <a:pt x="2121160" y="734464"/>
                    </a:cubicBezTo>
                    <a:cubicBezTo>
                      <a:pt x="2108387" y="741370"/>
                      <a:pt x="2096214" y="749475"/>
                      <a:pt x="2084851" y="758734"/>
                    </a:cubicBezTo>
                    <a:cubicBezTo>
                      <a:pt x="2001907" y="671142"/>
                      <a:pt x="1866014" y="579787"/>
                      <a:pt x="1669494" y="601733"/>
                    </a:cubicBezTo>
                    <a:cubicBezTo>
                      <a:pt x="1506493" y="619973"/>
                      <a:pt x="1386297" y="566110"/>
                      <a:pt x="1314155" y="517723"/>
                    </a:cubicBezTo>
                    <a:cubicBezTo>
                      <a:pt x="1281389" y="495777"/>
                      <a:pt x="1237021" y="504521"/>
                      <a:pt x="1215057" y="537268"/>
                    </a:cubicBezTo>
                    <a:cubicBezTo>
                      <a:pt x="1193092" y="570034"/>
                      <a:pt x="1201846" y="614401"/>
                      <a:pt x="1234602" y="636366"/>
                    </a:cubicBezTo>
                    <a:cubicBezTo>
                      <a:pt x="1326566" y="698021"/>
                      <a:pt x="1479404" y="766658"/>
                      <a:pt x="1685344" y="743694"/>
                    </a:cubicBezTo>
                    <a:cubicBezTo>
                      <a:pt x="1837172" y="726663"/>
                      <a:pt x="1940195" y="804254"/>
                      <a:pt x="2004327" y="883216"/>
                    </a:cubicBezTo>
                    <a:cubicBezTo>
                      <a:pt x="2003450" y="886264"/>
                      <a:pt x="2002641" y="889331"/>
                      <a:pt x="2001888" y="892398"/>
                    </a:cubicBezTo>
                    <a:cubicBezTo>
                      <a:pt x="1947186" y="893255"/>
                      <a:pt x="1865433" y="898361"/>
                      <a:pt x="1775403" y="917087"/>
                    </a:cubicBezTo>
                    <a:cubicBezTo>
                      <a:pt x="1558881" y="962131"/>
                      <a:pt x="1398156" y="1065029"/>
                      <a:pt x="1310592" y="1214686"/>
                    </a:cubicBezTo>
                    <a:cubicBezTo>
                      <a:pt x="1290676" y="1248728"/>
                      <a:pt x="1302125" y="1292486"/>
                      <a:pt x="1336167" y="1312412"/>
                    </a:cubicBezTo>
                    <a:cubicBezTo>
                      <a:pt x="1370219" y="1332329"/>
                      <a:pt x="1413967" y="1320871"/>
                      <a:pt x="1433884" y="1286828"/>
                    </a:cubicBezTo>
                    <a:cubicBezTo>
                      <a:pt x="1564129" y="1064239"/>
                      <a:pt x="1882045" y="1037016"/>
                      <a:pt x="2008318" y="1035311"/>
                    </a:cubicBezTo>
                    <a:cubicBezTo>
                      <a:pt x="2008861" y="1036883"/>
                      <a:pt x="2009499" y="1038435"/>
                      <a:pt x="2010070" y="1039997"/>
                    </a:cubicBezTo>
                    <a:cubicBezTo>
                      <a:pt x="1559462" y="1387593"/>
                      <a:pt x="1245746" y="1775232"/>
                      <a:pt x="1077268" y="2192904"/>
                    </a:cubicBezTo>
                    <a:cubicBezTo>
                      <a:pt x="970779" y="2456908"/>
                      <a:pt x="928240" y="2721398"/>
                      <a:pt x="949833" y="2972753"/>
                    </a:cubicBezTo>
                    <a:cubicBezTo>
                      <a:pt x="881339" y="2962619"/>
                      <a:pt x="812054" y="2957180"/>
                      <a:pt x="742436" y="2956704"/>
                    </a:cubicBezTo>
                    <a:lnTo>
                      <a:pt x="742436" y="2913508"/>
                    </a:lnTo>
                    <a:cubicBezTo>
                      <a:pt x="742436" y="2799217"/>
                      <a:pt x="649453" y="2706244"/>
                      <a:pt x="535162" y="2706244"/>
                    </a:cubicBezTo>
                    <a:lnTo>
                      <a:pt x="207274" y="2706244"/>
                    </a:lnTo>
                    <a:cubicBezTo>
                      <a:pt x="92983" y="2706244"/>
                      <a:pt x="0" y="2799227"/>
                      <a:pt x="0" y="2913508"/>
                    </a:cubicBezTo>
                    <a:lnTo>
                      <a:pt x="0" y="4576992"/>
                    </a:lnTo>
                    <a:cubicBezTo>
                      <a:pt x="0" y="4691292"/>
                      <a:pt x="92983" y="4784266"/>
                      <a:pt x="207274" y="4784266"/>
                    </a:cubicBezTo>
                    <a:lnTo>
                      <a:pt x="535153" y="4784266"/>
                    </a:lnTo>
                    <a:cubicBezTo>
                      <a:pt x="649443" y="4784266"/>
                      <a:pt x="742426" y="4691283"/>
                      <a:pt x="742426" y="4576992"/>
                    </a:cubicBezTo>
                    <a:lnTo>
                      <a:pt x="742426" y="4556647"/>
                    </a:lnTo>
                    <a:lnTo>
                      <a:pt x="1457668" y="4822861"/>
                    </a:lnTo>
                    <a:cubicBezTo>
                      <a:pt x="1553785" y="4858627"/>
                      <a:pt x="1654521" y="4876772"/>
                      <a:pt x="1757077" y="4876772"/>
                    </a:cubicBezTo>
                    <a:lnTo>
                      <a:pt x="2822791" y="4876772"/>
                    </a:lnTo>
                    <a:cubicBezTo>
                      <a:pt x="2985726" y="4876772"/>
                      <a:pt x="3144593" y="4830671"/>
                      <a:pt x="3282210" y="4743470"/>
                    </a:cubicBezTo>
                    <a:cubicBezTo>
                      <a:pt x="4703902" y="3842214"/>
                      <a:pt x="4617568" y="3898288"/>
                      <a:pt x="4625778" y="3891011"/>
                    </a:cubicBezTo>
                    <a:cubicBezTo>
                      <a:pt x="4740298" y="3789360"/>
                      <a:pt x="4761691" y="3617205"/>
                      <a:pt x="4675537" y="3490580"/>
                    </a:cubicBezTo>
                    <a:close/>
                    <a:moveTo>
                      <a:pt x="2984087" y="1050542"/>
                    </a:moveTo>
                    <a:cubicBezTo>
                      <a:pt x="2722893" y="1116493"/>
                      <a:pt x="2468937" y="1116493"/>
                      <a:pt x="2207686" y="1050542"/>
                    </a:cubicBezTo>
                    <a:cubicBezTo>
                      <a:pt x="2095586" y="1022205"/>
                      <a:pt x="2128066" y="822275"/>
                      <a:pt x="2248538" y="852488"/>
                    </a:cubicBezTo>
                    <a:cubicBezTo>
                      <a:pt x="2482263" y="911162"/>
                      <a:pt x="2709491" y="911162"/>
                      <a:pt x="2943235" y="852488"/>
                    </a:cubicBezTo>
                    <a:cubicBezTo>
                      <a:pt x="3061611" y="822770"/>
                      <a:pt x="3097987" y="1021757"/>
                      <a:pt x="2984087" y="1050542"/>
                    </a:cubicBezTo>
                    <a:close/>
                    <a:moveTo>
                      <a:pt x="2047980" y="180328"/>
                    </a:moveTo>
                    <a:cubicBezTo>
                      <a:pt x="2048542" y="180604"/>
                      <a:pt x="2049104" y="180890"/>
                      <a:pt x="2049637" y="181157"/>
                    </a:cubicBezTo>
                    <a:cubicBezTo>
                      <a:pt x="2146306" y="229201"/>
                      <a:pt x="2231012" y="231811"/>
                      <a:pt x="2328253" y="168193"/>
                    </a:cubicBezTo>
                    <a:cubicBezTo>
                      <a:pt x="2449944" y="88536"/>
                      <a:pt x="2463156" y="216256"/>
                      <a:pt x="2622937" y="216256"/>
                    </a:cubicBezTo>
                    <a:cubicBezTo>
                      <a:pt x="2699861" y="216256"/>
                      <a:pt x="2742314" y="188481"/>
                      <a:pt x="2773309" y="168193"/>
                    </a:cubicBezTo>
                    <a:cubicBezTo>
                      <a:pt x="2825096" y="134303"/>
                      <a:pt x="2865882" y="134322"/>
                      <a:pt x="2917660" y="168193"/>
                    </a:cubicBezTo>
                    <a:cubicBezTo>
                      <a:pt x="3015329" y="232106"/>
                      <a:pt x="3097987" y="228953"/>
                      <a:pt x="3197467" y="180976"/>
                    </a:cubicBezTo>
                    <a:cubicBezTo>
                      <a:pt x="3212164" y="233954"/>
                      <a:pt x="3178902" y="391888"/>
                      <a:pt x="2967104" y="707222"/>
                    </a:cubicBezTo>
                    <a:cubicBezTo>
                      <a:pt x="2861929" y="705432"/>
                      <a:pt x="2709301" y="808730"/>
                      <a:pt x="2277228" y="712575"/>
                    </a:cubicBezTo>
                    <a:cubicBezTo>
                      <a:pt x="2065887" y="393164"/>
                      <a:pt x="2033207" y="233697"/>
                      <a:pt x="2047980" y="180328"/>
                    </a:cubicBezTo>
                    <a:close/>
                    <a:moveTo>
                      <a:pt x="4534815" y="3780683"/>
                    </a:moveTo>
                    <a:lnTo>
                      <a:pt x="3205753" y="4622855"/>
                    </a:lnTo>
                    <a:cubicBezTo>
                      <a:pt x="3091044" y="4695540"/>
                      <a:pt x="2958617" y="4733974"/>
                      <a:pt x="2822800" y="4733974"/>
                    </a:cubicBezTo>
                    <a:lnTo>
                      <a:pt x="1757086" y="4733974"/>
                    </a:lnTo>
                    <a:cubicBezTo>
                      <a:pt x="1671599" y="4733974"/>
                      <a:pt x="1587627" y="4718848"/>
                      <a:pt x="1507503" y="4689025"/>
                    </a:cubicBezTo>
                    <a:lnTo>
                      <a:pt x="742426" y="4404256"/>
                    </a:lnTo>
                    <a:lnTo>
                      <a:pt x="742426" y="3635065"/>
                    </a:lnTo>
                    <a:cubicBezTo>
                      <a:pt x="742426" y="3595612"/>
                      <a:pt x="710451" y="3563637"/>
                      <a:pt x="671008" y="3563637"/>
                    </a:cubicBezTo>
                    <a:cubicBezTo>
                      <a:pt x="631565" y="3563637"/>
                      <a:pt x="599589" y="3595612"/>
                      <a:pt x="599589" y="3635065"/>
                    </a:cubicBezTo>
                    <a:lnTo>
                      <a:pt x="599589" y="4577030"/>
                    </a:lnTo>
                    <a:cubicBezTo>
                      <a:pt x="599589" y="4612558"/>
                      <a:pt x="570681" y="4641457"/>
                      <a:pt x="535162" y="4641457"/>
                    </a:cubicBezTo>
                    <a:lnTo>
                      <a:pt x="207274" y="4641457"/>
                    </a:lnTo>
                    <a:cubicBezTo>
                      <a:pt x="171745" y="4641457"/>
                      <a:pt x="142846" y="4612549"/>
                      <a:pt x="142846" y="4577030"/>
                    </a:cubicBezTo>
                    <a:lnTo>
                      <a:pt x="142846" y="2913546"/>
                    </a:lnTo>
                    <a:cubicBezTo>
                      <a:pt x="142846" y="2878018"/>
                      <a:pt x="171745" y="2849128"/>
                      <a:pt x="207274" y="2849128"/>
                    </a:cubicBezTo>
                    <a:lnTo>
                      <a:pt x="535153" y="2849128"/>
                    </a:lnTo>
                    <a:cubicBezTo>
                      <a:pt x="570681" y="2849128"/>
                      <a:pt x="599580" y="2878027"/>
                      <a:pt x="599580" y="2913546"/>
                    </a:cubicBezTo>
                    <a:lnTo>
                      <a:pt x="599580" y="3301156"/>
                    </a:lnTo>
                    <a:cubicBezTo>
                      <a:pt x="599580" y="3340609"/>
                      <a:pt x="631555" y="3372584"/>
                      <a:pt x="670998" y="3372584"/>
                    </a:cubicBezTo>
                    <a:cubicBezTo>
                      <a:pt x="710441" y="3372584"/>
                      <a:pt x="742417" y="3340609"/>
                      <a:pt x="742417" y="3301156"/>
                    </a:cubicBezTo>
                    <a:lnTo>
                      <a:pt x="742417" y="3099588"/>
                    </a:lnTo>
                    <a:cubicBezTo>
                      <a:pt x="1333262" y="3104113"/>
                      <a:pt x="1466107" y="3415532"/>
                      <a:pt x="1870901" y="3472787"/>
                    </a:cubicBezTo>
                    <a:cubicBezTo>
                      <a:pt x="1871510" y="3472882"/>
                      <a:pt x="1872120" y="3472959"/>
                      <a:pt x="1872729" y="3473025"/>
                    </a:cubicBezTo>
                    <a:lnTo>
                      <a:pt x="2662895" y="3563999"/>
                    </a:lnTo>
                    <a:cubicBezTo>
                      <a:pt x="2801255" y="3583973"/>
                      <a:pt x="2907735" y="3694148"/>
                      <a:pt x="2923146" y="3832861"/>
                    </a:cubicBezTo>
                    <a:lnTo>
                      <a:pt x="2922156" y="3968725"/>
                    </a:lnTo>
                    <a:lnTo>
                      <a:pt x="2185254" y="3968725"/>
                    </a:lnTo>
                    <a:cubicBezTo>
                      <a:pt x="2145811" y="3968725"/>
                      <a:pt x="2113826" y="4000701"/>
                      <a:pt x="2113826" y="4040153"/>
                    </a:cubicBezTo>
                    <a:cubicBezTo>
                      <a:pt x="2113826" y="4079606"/>
                      <a:pt x="2145802" y="4111581"/>
                      <a:pt x="2185254" y="4111581"/>
                    </a:cubicBezTo>
                    <a:lnTo>
                      <a:pt x="2993060" y="4111581"/>
                    </a:lnTo>
                    <a:cubicBezTo>
                      <a:pt x="3002080" y="4111581"/>
                      <a:pt x="3012501" y="4109581"/>
                      <a:pt x="3021568" y="4105628"/>
                    </a:cubicBezTo>
                    <a:cubicBezTo>
                      <a:pt x="3023025" y="4104980"/>
                      <a:pt x="4319473" y="3534176"/>
                      <a:pt x="4320988" y="3533509"/>
                    </a:cubicBezTo>
                    <a:cubicBezTo>
                      <a:pt x="4414438" y="3491980"/>
                      <a:pt x="4499639" y="3486046"/>
                      <a:pt x="4557417" y="3570952"/>
                    </a:cubicBezTo>
                    <a:cubicBezTo>
                      <a:pt x="4602337" y="3636932"/>
                      <a:pt x="4592393" y="3726133"/>
                      <a:pt x="4534815" y="37806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401F8D7-7709-4938-BC17-EC86EA7F4990}"/>
                  </a:ext>
                </a:extLst>
              </p:cNvPr>
              <p:cNvSpPr/>
              <p:nvPr/>
            </p:nvSpPr>
            <p:spPr>
              <a:xfrm>
                <a:off x="5942472" y="2470137"/>
                <a:ext cx="824363" cy="1761058"/>
              </a:xfrm>
              <a:custGeom>
                <a:avLst/>
                <a:gdLst>
                  <a:gd name="connsiteX0" fmla="*/ 404102 w 824363"/>
                  <a:gd name="connsiteY0" fmla="*/ 1761058 h 1761058"/>
                  <a:gd name="connsiteX1" fmla="*/ 475529 w 824363"/>
                  <a:gd name="connsiteY1" fmla="*/ 1689630 h 1761058"/>
                  <a:gd name="connsiteX2" fmla="*/ 475529 w 824363"/>
                  <a:gd name="connsiteY2" fmla="*/ 1571234 h 1761058"/>
                  <a:gd name="connsiteX3" fmla="*/ 818487 w 824363"/>
                  <a:gd name="connsiteY3" fmla="*/ 1224991 h 1761058"/>
                  <a:gd name="connsiteX4" fmla="*/ 566103 w 824363"/>
                  <a:gd name="connsiteY4" fmla="*/ 805939 h 1761058"/>
                  <a:gd name="connsiteX5" fmla="*/ 475520 w 824363"/>
                  <a:gd name="connsiteY5" fmla="*/ 772639 h 1761058"/>
                  <a:gd name="connsiteX6" fmla="*/ 475520 w 824363"/>
                  <a:gd name="connsiteY6" fmla="*/ 317230 h 1761058"/>
                  <a:gd name="connsiteX7" fmla="*/ 614442 w 824363"/>
                  <a:gd name="connsiteY7" fmla="*/ 378238 h 1761058"/>
                  <a:gd name="connsiteX8" fmla="*/ 714978 w 824363"/>
                  <a:gd name="connsiteY8" fmla="*/ 373809 h 1761058"/>
                  <a:gd name="connsiteX9" fmla="*/ 710902 w 824363"/>
                  <a:gd name="connsiteY9" fmla="*/ 272882 h 1761058"/>
                  <a:gd name="connsiteX10" fmla="*/ 475520 w 824363"/>
                  <a:gd name="connsiteY10" fmla="*/ 173003 h 1761058"/>
                  <a:gd name="connsiteX11" fmla="*/ 475520 w 824363"/>
                  <a:gd name="connsiteY11" fmla="*/ 71428 h 1761058"/>
                  <a:gd name="connsiteX12" fmla="*/ 404092 w 824363"/>
                  <a:gd name="connsiteY12" fmla="*/ 0 h 1761058"/>
                  <a:gd name="connsiteX13" fmla="*/ 332674 w 824363"/>
                  <a:gd name="connsiteY13" fmla="*/ 71428 h 1761058"/>
                  <a:gd name="connsiteX14" fmla="*/ 332674 w 824363"/>
                  <a:gd name="connsiteY14" fmla="*/ 178775 h 1761058"/>
                  <a:gd name="connsiteX15" fmla="*/ 279686 w 824363"/>
                  <a:gd name="connsiteY15" fmla="*/ 191719 h 1761058"/>
                  <a:gd name="connsiteX16" fmla="*/ 43323 w 824363"/>
                  <a:gd name="connsiteY16" fmla="*/ 462829 h 1761058"/>
                  <a:gd name="connsiteX17" fmla="*/ 141478 w 824363"/>
                  <a:gd name="connsiteY17" fmla="*/ 760571 h 1761058"/>
                  <a:gd name="connsiteX18" fmla="*/ 332674 w 824363"/>
                  <a:gd name="connsiteY18" fmla="*/ 868613 h 1761058"/>
                  <a:gd name="connsiteX19" fmla="*/ 332674 w 824363"/>
                  <a:gd name="connsiteY19" fmla="*/ 1433455 h 1761058"/>
                  <a:gd name="connsiteX20" fmla="*/ 110531 w 824363"/>
                  <a:gd name="connsiteY20" fmla="*/ 1356427 h 1761058"/>
                  <a:gd name="connsiteX21" fmla="*/ 11662 w 824363"/>
                  <a:gd name="connsiteY21" fmla="*/ 1377096 h 1761058"/>
                  <a:gd name="connsiteX22" fmla="*/ 32331 w 824363"/>
                  <a:gd name="connsiteY22" fmla="*/ 1475965 h 1761058"/>
                  <a:gd name="connsiteX23" fmla="*/ 332674 w 824363"/>
                  <a:gd name="connsiteY23" fmla="*/ 1576254 h 1761058"/>
                  <a:gd name="connsiteX24" fmla="*/ 332674 w 824363"/>
                  <a:gd name="connsiteY24" fmla="*/ 1689630 h 1761058"/>
                  <a:gd name="connsiteX25" fmla="*/ 404102 w 824363"/>
                  <a:gd name="connsiteY25" fmla="*/ 1761058 h 1761058"/>
                  <a:gd name="connsiteX26" fmla="*/ 229642 w 824363"/>
                  <a:gd name="connsiteY26" fmla="*/ 648176 h 1761058"/>
                  <a:gd name="connsiteX27" fmla="*/ 183702 w 824363"/>
                  <a:gd name="connsiteY27" fmla="*/ 489290 h 1761058"/>
                  <a:gd name="connsiteX28" fmla="*/ 320891 w 824363"/>
                  <a:gd name="connsiteY28" fmla="*/ 328508 h 1761058"/>
                  <a:gd name="connsiteX29" fmla="*/ 332674 w 824363"/>
                  <a:gd name="connsiteY29" fmla="*/ 325231 h 1761058"/>
                  <a:gd name="connsiteX30" fmla="*/ 332674 w 824363"/>
                  <a:gd name="connsiteY30" fmla="*/ 711041 h 1761058"/>
                  <a:gd name="connsiteX31" fmla="*/ 229642 w 824363"/>
                  <a:gd name="connsiteY31" fmla="*/ 648176 h 1761058"/>
                  <a:gd name="connsiteX32" fmla="*/ 518497 w 824363"/>
                  <a:gd name="connsiteY32" fmla="*/ 940622 h 1761058"/>
                  <a:gd name="connsiteX33" fmla="*/ 677612 w 824363"/>
                  <a:gd name="connsiteY33" fmla="*/ 1201322 h 1761058"/>
                  <a:gd name="connsiteX34" fmla="*/ 475520 w 824363"/>
                  <a:gd name="connsiteY34" fmla="*/ 1425245 h 1761058"/>
                  <a:gd name="connsiteX35" fmla="*/ 475520 w 824363"/>
                  <a:gd name="connsiteY35" fmla="*/ 925144 h 1761058"/>
                  <a:gd name="connsiteX36" fmla="*/ 518497 w 824363"/>
                  <a:gd name="connsiteY36" fmla="*/ 940622 h 176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824363" h="1761058">
                    <a:moveTo>
                      <a:pt x="404102" y="1761058"/>
                    </a:moveTo>
                    <a:cubicBezTo>
                      <a:pt x="443544" y="1761058"/>
                      <a:pt x="475529" y="1729083"/>
                      <a:pt x="475529" y="1689630"/>
                    </a:cubicBezTo>
                    <a:lnTo>
                      <a:pt x="475529" y="1571234"/>
                    </a:lnTo>
                    <a:cubicBezTo>
                      <a:pt x="676040" y="1538697"/>
                      <a:pt x="793036" y="1376401"/>
                      <a:pt x="818487" y="1224991"/>
                    </a:cubicBezTo>
                    <a:cubicBezTo>
                      <a:pt x="850281" y="1035853"/>
                      <a:pt x="751211" y="871366"/>
                      <a:pt x="566103" y="805939"/>
                    </a:cubicBezTo>
                    <a:cubicBezTo>
                      <a:pt x="533394" y="794376"/>
                      <a:pt x="503295" y="783317"/>
                      <a:pt x="475520" y="772639"/>
                    </a:cubicBezTo>
                    <a:lnTo>
                      <a:pt x="475520" y="317230"/>
                    </a:lnTo>
                    <a:cubicBezTo>
                      <a:pt x="560016" y="331241"/>
                      <a:pt x="610746" y="374971"/>
                      <a:pt x="614442" y="378238"/>
                    </a:cubicBezTo>
                    <a:cubicBezTo>
                      <a:pt x="643455" y="404622"/>
                      <a:pt x="688356" y="402669"/>
                      <a:pt x="714978" y="373809"/>
                    </a:cubicBezTo>
                    <a:cubicBezTo>
                      <a:pt x="741725" y="344815"/>
                      <a:pt x="739896" y="299628"/>
                      <a:pt x="710902" y="272882"/>
                    </a:cubicBezTo>
                    <a:cubicBezTo>
                      <a:pt x="705863" y="268233"/>
                      <a:pt x="618385" y="189471"/>
                      <a:pt x="475520" y="173003"/>
                    </a:cubicBezTo>
                    <a:lnTo>
                      <a:pt x="475520" y="71428"/>
                    </a:lnTo>
                    <a:cubicBezTo>
                      <a:pt x="475520" y="31975"/>
                      <a:pt x="443544" y="0"/>
                      <a:pt x="404092" y="0"/>
                    </a:cubicBezTo>
                    <a:cubicBezTo>
                      <a:pt x="364649" y="0"/>
                      <a:pt x="332674" y="31975"/>
                      <a:pt x="332674" y="71428"/>
                    </a:cubicBezTo>
                    <a:lnTo>
                      <a:pt x="332674" y="178775"/>
                    </a:lnTo>
                    <a:cubicBezTo>
                      <a:pt x="315452" y="182070"/>
                      <a:pt x="297812" y="186261"/>
                      <a:pt x="279686" y="191719"/>
                    </a:cubicBezTo>
                    <a:cubicBezTo>
                      <a:pt x="158528" y="228209"/>
                      <a:pt x="67964" y="332099"/>
                      <a:pt x="43323" y="462829"/>
                    </a:cubicBezTo>
                    <a:cubicBezTo>
                      <a:pt x="20968" y="581463"/>
                      <a:pt x="58582" y="695554"/>
                      <a:pt x="141478" y="760571"/>
                    </a:cubicBezTo>
                    <a:cubicBezTo>
                      <a:pt x="189075" y="797900"/>
                      <a:pt x="248987" y="832075"/>
                      <a:pt x="332674" y="868613"/>
                    </a:cubicBezTo>
                    <a:lnTo>
                      <a:pt x="332674" y="1433455"/>
                    </a:lnTo>
                    <a:cubicBezTo>
                      <a:pt x="250073" y="1429960"/>
                      <a:pt x="199228" y="1414453"/>
                      <a:pt x="110531" y="1356427"/>
                    </a:cubicBezTo>
                    <a:cubicBezTo>
                      <a:pt x="77527" y="1334843"/>
                      <a:pt x="33255" y="1344073"/>
                      <a:pt x="11662" y="1377096"/>
                    </a:cubicBezTo>
                    <a:cubicBezTo>
                      <a:pt x="-9931" y="1410100"/>
                      <a:pt x="-683" y="1454372"/>
                      <a:pt x="32331" y="1475965"/>
                    </a:cubicBezTo>
                    <a:cubicBezTo>
                      <a:pt x="148927" y="1552242"/>
                      <a:pt x="226870" y="1572139"/>
                      <a:pt x="332674" y="1576254"/>
                    </a:cubicBezTo>
                    <a:lnTo>
                      <a:pt x="332674" y="1689630"/>
                    </a:lnTo>
                    <a:cubicBezTo>
                      <a:pt x="332674" y="1729083"/>
                      <a:pt x="364649" y="1761058"/>
                      <a:pt x="404102" y="1761058"/>
                    </a:cubicBezTo>
                    <a:close/>
                    <a:moveTo>
                      <a:pt x="229642" y="648176"/>
                    </a:moveTo>
                    <a:cubicBezTo>
                      <a:pt x="188865" y="616191"/>
                      <a:pt x="171253" y="555308"/>
                      <a:pt x="183702" y="489290"/>
                    </a:cubicBezTo>
                    <a:cubicBezTo>
                      <a:pt x="195247" y="428063"/>
                      <a:pt x="237338" y="353673"/>
                      <a:pt x="320891" y="328508"/>
                    </a:cubicBezTo>
                    <a:cubicBezTo>
                      <a:pt x="324863" y="327308"/>
                      <a:pt x="328768" y="326279"/>
                      <a:pt x="332674" y="325231"/>
                    </a:cubicBezTo>
                    <a:lnTo>
                      <a:pt x="332674" y="711041"/>
                    </a:lnTo>
                    <a:cubicBezTo>
                      <a:pt x="289906" y="689686"/>
                      <a:pt x="256369" y="669141"/>
                      <a:pt x="229642" y="648176"/>
                    </a:cubicBezTo>
                    <a:close/>
                    <a:moveTo>
                      <a:pt x="518497" y="940622"/>
                    </a:moveTo>
                    <a:cubicBezTo>
                      <a:pt x="696233" y="1003440"/>
                      <a:pt x="685222" y="1156049"/>
                      <a:pt x="677612" y="1201322"/>
                    </a:cubicBezTo>
                    <a:cubicBezTo>
                      <a:pt x="661858" y="1295057"/>
                      <a:pt x="593049" y="1395127"/>
                      <a:pt x="475520" y="1425245"/>
                    </a:cubicBezTo>
                    <a:lnTo>
                      <a:pt x="475520" y="925144"/>
                    </a:lnTo>
                    <a:cubicBezTo>
                      <a:pt x="489427" y="930231"/>
                      <a:pt x="503628" y="935365"/>
                      <a:pt x="518497" y="94062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C36340-9667-489F-BE26-1FC5F966779D}"/>
              </a:ext>
            </a:extLst>
          </p:cNvPr>
          <p:cNvGrpSpPr/>
          <p:nvPr/>
        </p:nvGrpSpPr>
        <p:grpSpPr>
          <a:xfrm>
            <a:off x="8050832" y="4590478"/>
            <a:ext cx="1419708" cy="1204447"/>
            <a:chOff x="10301828" y="4590478"/>
            <a:chExt cx="1419708" cy="120444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23A2425-679D-4C04-93EC-32A0A3134D76}"/>
                </a:ext>
              </a:extLst>
            </p:cNvPr>
            <p:cNvSpPr/>
            <p:nvPr/>
          </p:nvSpPr>
          <p:spPr>
            <a:xfrm>
              <a:off x="10517089" y="4590478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CAF7CDC-DFB8-48BF-900B-5E9106F0F598}"/>
                </a:ext>
              </a:extLst>
            </p:cNvPr>
            <p:cNvSpPr txBox="1"/>
            <p:nvPr/>
          </p:nvSpPr>
          <p:spPr>
            <a:xfrm>
              <a:off x="10301828" y="45944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7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79" name="Graphic 52">
              <a:extLst>
                <a:ext uri="{FF2B5EF4-FFF2-40B4-BE49-F238E27FC236}">
                  <a16:creationId xmlns:a16="http://schemas.microsoft.com/office/drawing/2014/main" id="{DA46FD88-FDF3-4231-8762-06DB959355A4}"/>
                </a:ext>
              </a:extLst>
            </p:cNvPr>
            <p:cNvGrpSpPr/>
            <p:nvPr/>
          </p:nvGrpSpPr>
          <p:grpSpPr>
            <a:xfrm>
              <a:off x="10789702" y="4894375"/>
              <a:ext cx="599799" cy="599799"/>
              <a:chOff x="3048000" y="381000"/>
              <a:chExt cx="6096000" cy="6096000"/>
            </a:xfrm>
            <a:solidFill>
              <a:schemeClr val="bg1"/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90D72E9-3BF6-49DC-9CDA-1ED634EE887F}"/>
                  </a:ext>
                </a:extLst>
              </p:cNvPr>
              <p:cNvSpPr/>
              <p:nvPr/>
            </p:nvSpPr>
            <p:spPr>
              <a:xfrm>
                <a:off x="3893629" y="4445000"/>
                <a:ext cx="5250370" cy="2032000"/>
              </a:xfrm>
              <a:custGeom>
                <a:avLst/>
                <a:gdLst>
                  <a:gd name="connsiteX0" fmla="*/ 4234370 w 5250370"/>
                  <a:gd name="connsiteY0" fmla="*/ 328761 h 2032000"/>
                  <a:gd name="connsiteX1" fmla="*/ 3975608 w 5250370"/>
                  <a:gd name="connsiteY1" fmla="*/ 173732 h 2032000"/>
                  <a:gd name="connsiteX2" fmla="*/ 3714563 w 5250370"/>
                  <a:gd name="connsiteY2" fmla="*/ 101600 h 2032000"/>
                  <a:gd name="connsiteX3" fmla="*/ 3325130 w 5250370"/>
                  <a:gd name="connsiteY3" fmla="*/ 101600 h 2032000"/>
                  <a:gd name="connsiteX4" fmla="*/ 3088939 w 5250370"/>
                  <a:gd name="connsiteY4" fmla="*/ 132060 h 2032000"/>
                  <a:gd name="connsiteX5" fmla="*/ 1915578 w 5250370"/>
                  <a:gd name="connsiteY5" fmla="*/ 447030 h 2032000"/>
                  <a:gd name="connsiteX6" fmla="*/ 1639304 w 5250370"/>
                  <a:gd name="connsiteY6" fmla="*/ 703263 h 2032000"/>
                  <a:gd name="connsiteX7" fmla="*/ 607230 w 5250370"/>
                  <a:gd name="connsiteY7" fmla="*/ 144909 h 2032000"/>
                  <a:gd name="connsiteX8" fmla="*/ 331005 w 5250370"/>
                  <a:gd name="connsiteY8" fmla="*/ 99268 h 2032000"/>
                  <a:gd name="connsiteX9" fmla="*/ 228264 w 5250370"/>
                  <a:gd name="connsiteY9" fmla="*/ 133003 h 2032000"/>
                  <a:gd name="connsiteX10" fmla="*/ 53738 w 5250370"/>
                  <a:gd name="connsiteY10" fmla="*/ 295573 h 2032000"/>
                  <a:gd name="connsiteX11" fmla="*/ 11 w 5250370"/>
                  <a:gd name="connsiteY11" fmla="*/ 497731 h 2032000"/>
                  <a:gd name="connsiteX12" fmla="*/ 200830 w 5250370"/>
                  <a:gd name="connsiteY12" fmla="*/ 849164 h 2032000"/>
                  <a:gd name="connsiteX13" fmla="*/ 2050565 w 5250370"/>
                  <a:gd name="connsiteY13" fmla="*/ 1955899 h 2032000"/>
                  <a:gd name="connsiteX14" fmla="*/ 2318010 w 5250370"/>
                  <a:gd name="connsiteY14" fmla="*/ 2032000 h 2032000"/>
                  <a:gd name="connsiteX15" fmla="*/ 3749538 w 5250370"/>
                  <a:gd name="connsiteY15" fmla="*/ 2032000 h 2032000"/>
                  <a:gd name="connsiteX16" fmla="*/ 3936267 w 5250370"/>
                  <a:gd name="connsiteY16" fmla="*/ 1996430 h 2032000"/>
                  <a:gd name="connsiteX17" fmla="*/ 4234370 w 5250370"/>
                  <a:gd name="connsiteY17" fmla="*/ 1878707 h 2032000"/>
                  <a:gd name="connsiteX18" fmla="*/ 4234370 w 5250370"/>
                  <a:gd name="connsiteY18" fmla="*/ 2032000 h 2032000"/>
                  <a:gd name="connsiteX19" fmla="*/ 5250370 w 5250370"/>
                  <a:gd name="connsiteY19" fmla="*/ 2032000 h 2032000"/>
                  <a:gd name="connsiteX20" fmla="*/ 5250370 w 5250370"/>
                  <a:gd name="connsiteY20" fmla="*/ 0 h 2032000"/>
                  <a:gd name="connsiteX21" fmla="*/ 4234370 w 5250370"/>
                  <a:gd name="connsiteY21" fmla="*/ 0 h 2032000"/>
                  <a:gd name="connsiteX22" fmla="*/ 3861605 w 5250370"/>
                  <a:gd name="connsiteY22" fmla="*/ 1807468 h 2032000"/>
                  <a:gd name="connsiteX23" fmla="*/ 3749835 w 5250370"/>
                  <a:gd name="connsiteY23" fmla="*/ 1828800 h 2032000"/>
                  <a:gd name="connsiteX24" fmla="*/ 2318010 w 5250370"/>
                  <a:gd name="connsiteY24" fmla="*/ 1828800 h 2032000"/>
                  <a:gd name="connsiteX25" fmla="*/ 2156134 w 5250370"/>
                  <a:gd name="connsiteY25" fmla="*/ 1782266 h 2032000"/>
                  <a:gd name="connsiteX26" fmla="*/ 303869 w 5250370"/>
                  <a:gd name="connsiteY26" fmla="*/ 674241 h 2032000"/>
                  <a:gd name="connsiteX27" fmla="*/ 202864 w 5250370"/>
                  <a:gd name="connsiteY27" fmla="*/ 497830 h 2032000"/>
                  <a:gd name="connsiteX28" fmla="*/ 230100 w 5250370"/>
                  <a:gd name="connsiteY28" fmla="*/ 396230 h 2032000"/>
                  <a:gd name="connsiteX29" fmla="*/ 317363 w 5250370"/>
                  <a:gd name="connsiteY29" fmla="*/ 315664 h 2032000"/>
                  <a:gd name="connsiteX30" fmla="*/ 368163 w 5250370"/>
                  <a:gd name="connsiteY30" fmla="*/ 299194 h 2032000"/>
                  <a:gd name="connsiteX31" fmla="*/ 407106 w 5250370"/>
                  <a:gd name="connsiteY31" fmla="*/ 295573 h 2032000"/>
                  <a:gd name="connsiteX32" fmla="*/ 506672 w 5250370"/>
                  <a:gd name="connsiteY32" fmla="*/ 321965 h 2032000"/>
                  <a:gd name="connsiteX33" fmla="*/ 1625810 w 5250370"/>
                  <a:gd name="connsiteY33" fmla="*/ 926703 h 2032000"/>
                  <a:gd name="connsiteX34" fmla="*/ 1628737 w 5250370"/>
                  <a:gd name="connsiteY34" fmla="*/ 945207 h 2032000"/>
                  <a:gd name="connsiteX35" fmla="*/ 2021544 w 5250370"/>
                  <a:gd name="connsiteY35" fmla="*/ 1245940 h 2032000"/>
                  <a:gd name="connsiteX36" fmla="*/ 2188976 w 5250370"/>
                  <a:gd name="connsiteY36" fmla="*/ 1216075 h 2032000"/>
                  <a:gd name="connsiteX37" fmla="*/ 3244564 w 5250370"/>
                  <a:gd name="connsiteY37" fmla="*/ 933599 h 2032000"/>
                  <a:gd name="connsiteX38" fmla="*/ 3192176 w 5250370"/>
                  <a:gd name="connsiteY38" fmla="*/ 737295 h 2032000"/>
                  <a:gd name="connsiteX39" fmla="*/ 2140011 w 5250370"/>
                  <a:gd name="connsiteY39" fmla="*/ 1018530 h 2032000"/>
                  <a:gd name="connsiteX40" fmla="*/ 2021544 w 5250370"/>
                  <a:gd name="connsiteY40" fmla="*/ 1042442 h 2032000"/>
                  <a:gd name="connsiteX41" fmla="*/ 1825140 w 5250370"/>
                  <a:gd name="connsiteY41" fmla="*/ 892770 h 2032000"/>
                  <a:gd name="connsiteX42" fmla="*/ 1819237 w 5250370"/>
                  <a:gd name="connsiteY42" fmla="*/ 855166 h 2032000"/>
                  <a:gd name="connsiteX43" fmla="*/ 1819237 w 5250370"/>
                  <a:gd name="connsiteY43" fmla="*/ 821928 h 2032000"/>
                  <a:gd name="connsiteX44" fmla="*/ 1968710 w 5250370"/>
                  <a:gd name="connsiteY44" fmla="*/ 642739 h 2032000"/>
                  <a:gd name="connsiteX45" fmla="*/ 3141575 w 5250370"/>
                  <a:gd name="connsiteY45" fmla="*/ 328960 h 2032000"/>
                  <a:gd name="connsiteX46" fmla="*/ 3325130 w 5250370"/>
                  <a:gd name="connsiteY46" fmla="*/ 304800 h 2032000"/>
                  <a:gd name="connsiteX47" fmla="*/ 3714563 w 5250370"/>
                  <a:gd name="connsiteY47" fmla="*/ 304800 h 2032000"/>
                  <a:gd name="connsiteX48" fmla="*/ 3871130 w 5250370"/>
                  <a:gd name="connsiteY48" fmla="*/ 348109 h 2032000"/>
                  <a:gd name="connsiteX49" fmla="*/ 4234370 w 5250370"/>
                  <a:gd name="connsiteY49" fmla="*/ 565597 h 2032000"/>
                  <a:gd name="connsiteX50" fmla="*/ 4234370 w 5250370"/>
                  <a:gd name="connsiteY50" fmla="*/ 1660128 h 2032000"/>
                  <a:gd name="connsiteX51" fmla="*/ 4437570 w 5250370"/>
                  <a:gd name="connsiteY51" fmla="*/ 203200 h 2032000"/>
                  <a:gd name="connsiteX52" fmla="*/ 5047170 w 5250370"/>
                  <a:gd name="connsiteY52" fmla="*/ 203200 h 2032000"/>
                  <a:gd name="connsiteX53" fmla="*/ 5047170 w 5250370"/>
                  <a:gd name="connsiteY53" fmla="*/ 1828800 h 2032000"/>
                  <a:gd name="connsiteX54" fmla="*/ 4437570 w 5250370"/>
                  <a:gd name="connsiteY54" fmla="*/ 1828800 h 20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250370" h="2032000">
                    <a:moveTo>
                      <a:pt x="4234370" y="328761"/>
                    </a:moveTo>
                    <a:lnTo>
                      <a:pt x="3975608" y="173732"/>
                    </a:lnTo>
                    <a:cubicBezTo>
                      <a:pt x="3896729" y="126554"/>
                      <a:pt x="3806489" y="101650"/>
                      <a:pt x="3714563" y="101600"/>
                    </a:cubicBezTo>
                    <a:lnTo>
                      <a:pt x="3325130" y="101600"/>
                    </a:lnTo>
                    <a:cubicBezTo>
                      <a:pt x="3245407" y="101451"/>
                      <a:pt x="3166032" y="111720"/>
                      <a:pt x="3088939" y="132060"/>
                    </a:cubicBezTo>
                    <a:lnTo>
                      <a:pt x="1915578" y="447030"/>
                    </a:lnTo>
                    <a:cubicBezTo>
                      <a:pt x="1787289" y="482451"/>
                      <a:pt x="1684250" y="577999"/>
                      <a:pt x="1639304" y="703263"/>
                    </a:cubicBezTo>
                    <a:lnTo>
                      <a:pt x="607230" y="144909"/>
                    </a:lnTo>
                    <a:cubicBezTo>
                      <a:pt x="523539" y="97284"/>
                      <a:pt x="425561" y="81111"/>
                      <a:pt x="331005" y="99268"/>
                    </a:cubicBezTo>
                    <a:cubicBezTo>
                      <a:pt x="295336" y="105569"/>
                      <a:pt x="260758" y="116929"/>
                      <a:pt x="228264" y="133003"/>
                    </a:cubicBezTo>
                    <a:cubicBezTo>
                      <a:pt x="154892" y="168126"/>
                      <a:pt x="94021" y="224879"/>
                      <a:pt x="53738" y="295573"/>
                    </a:cubicBezTo>
                    <a:cubicBezTo>
                      <a:pt x="18516" y="357138"/>
                      <a:pt x="11" y="426839"/>
                      <a:pt x="11" y="497731"/>
                    </a:cubicBezTo>
                    <a:cubicBezTo>
                      <a:pt x="-1080" y="642491"/>
                      <a:pt x="75616" y="776635"/>
                      <a:pt x="200830" y="849164"/>
                    </a:cubicBezTo>
                    <a:lnTo>
                      <a:pt x="2050565" y="1955899"/>
                    </a:lnTo>
                    <a:cubicBezTo>
                      <a:pt x="2130933" y="2005657"/>
                      <a:pt x="2223504" y="2032000"/>
                      <a:pt x="2318010" y="2032000"/>
                    </a:cubicBezTo>
                    <a:lnTo>
                      <a:pt x="3749538" y="2032000"/>
                    </a:lnTo>
                    <a:cubicBezTo>
                      <a:pt x="3813484" y="2032050"/>
                      <a:pt x="3876835" y="2019945"/>
                      <a:pt x="3936267" y="1996430"/>
                    </a:cubicBezTo>
                    <a:lnTo>
                      <a:pt x="4234370" y="1878707"/>
                    </a:lnTo>
                    <a:lnTo>
                      <a:pt x="4234370" y="2032000"/>
                    </a:lnTo>
                    <a:lnTo>
                      <a:pt x="5250370" y="2032000"/>
                    </a:lnTo>
                    <a:lnTo>
                      <a:pt x="5250370" y="0"/>
                    </a:lnTo>
                    <a:lnTo>
                      <a:pt x="4234370" y="0"/>
                    </a:lnTo>
                    <a:close/>
                    <a:moveTo>
                      <a:pt x="3861605" y="1807468"/>
                    </a:moveTo>
                    <a:cubicBezTo>
                      <a:pt x="3826035" y="1821507"/>
                      <a:pt x="3788084" y="1828750"/>
                      <a:pt x="3749835" y="1828800"/>
                    </a:cubicBezTo>
                    <a:lnTo>
                      <a:pt x="2318010" y="1828800"/>
                    </a:lnTo>
                    <a:cubicBezTo>
                      <a:pt x="2260760" y="1828750"/>
                      <a:pt x="2204652" y="1812627"/>
                      <a:pt x="2156134" y="1782266"/>
                    </a:cubicBezTo>
                    <a:lnTo>
                      <a:pt x="303869" y="674241"/>
                    </a:lnTo>
                    <a:cubicBezTo>
                      <a:pt x="240915" y="637877"/>
                      <a:pt x="202368" y="570508"/>
                      <a:pt x="202864" y="497830"/>
                    </a:cubicBezTo>
                    <a:cubicBezTo>
                      <a:pt x="203013" y="462211"/>
                      <a:pt x="212389" y="427186"/>
                      <a:pt x="230100" y="396230"/>
                    </a:cubicBezTo>
                    <a:cubicBezTo>
                      <a:pt x="250340" y="361156"/>
                      <a:pt x="280801" y="333028"/>
                      <a:pt x="317363" y="315664"/>
                    </a:cubicBezTo>
                    <a:cubicBezTo>
                      <a:pt x="333486" y="307826"/>
                      <a:pt x="350551" y="302270"/>
                      <a:pt x="368163" y="299194"/>
                    </a:cubicBezTo>
                    <a:cubicBezTo>
                      <a:pt x="381012" y="296813"/>
                      <a:pt x="394059" y="295573"/>
                      <a:pt x="407106" y="295573"/>
                    </a:cubicBezTo>
                    <a:cubicBezTo>
                      <a:pt x="442031" y="295473"/>
                      <a:pt x="476361" y="304602"/>
                      <a:pt x="506672" y="321965"/>
                    </a:cubicBezTo>
                    <a:lnTo>
                      <a:pt x="1625810" y="926703"/>
                    </a:lnTo>
                    <a:cubicBezTo>
                      <a:pt x="1627100" y="932904"/>
                      <a:pt x="1627100" y="939006"/>
                      <a:pt x="1628737" y="945207"/>
                    </a:cubicBezTo>
                    <a:cubicBezTo>
                      <a:pt x="1676858" y="1122561"/>
                      <a:pt x="1837741" y="1245741"/>
                      <a:pt x="2021544" y="1245940"/>
                    </a:cubicBezTo>
                    <a:cubicBezTo>
                      <a:pt x="2078099" y="1240780"/>
                      <a:pt x="2134108" y="1230759"/>
                      <a:pt x="2188976" y="1216075"/>
                    </a:cubicBezTo>
                    <a:lnTo>
                      <a:pt x="3244564" y="933599"/>
                    </a:lnTo>
                    <a:lnTo>
                      <a:pt x="3192176" y="737295"/>
                    </a:lnTo>
                    <a:lnTo>
                      <a:pt x="2140011" y="1018530"/>
                    </a:lnTo>
                    <a:cubicBezTo>
                      <a:pt x="2093676" y="1029196"/>
                      <a:pt x="2033897" y="1041400"/>
                      <a:pt x="2021544" y="1042442"/>
                    </a:cubicBezTo>
                    <a:cubicBezTo>
                      <a:pt x="1929767" y="1042591"/>
                      <a:pt x="1849300" y="981273"/>
                      <a:pt x="1825140" y="892770"/>
                    </a:cubicBezTo>
                    <a:cubicBezTo>
                      <a:pt x="1821866" y="880467"/>
                      <a:pt x="1819931" y="867866"/>
                      <a:pt x="1819237" y="855166"/>
                    </a:cubicBezTo>
                    <a:cubicBezTo>
                      <a:pt x="1819237" y="855166"/>
                      <a:pt x="1818443" y="830560"/>
                      <a:pt x="1819237" y="821928"/>
                    </a:cubicBezTo>
                    <a:cubicBezTo>
                      <a:pt x="1826976" y="736947"/>
                      <a:pt x="1886507" y="665609"/>
                      <a:pt x="1968710" y="642739"/>
                    </a:cubicBezTo>
                    <a:lnTo>
                      <a:pt x="3141575" y="328960"/>
                    </a:lnTo>
                    <a:cubicBezTo>
                      <a:pt x="3201453" y="312936"/>
                      <a:pt x="3263167" y="304800"/>
                      <a:pt x="3325130" y="304800"/>
                    </a:cubicBezTo>
                    <a:lnTo>
                      <a:pt x="3714563" y="304800"/>
                    </a:lnTo>
                    <a:cubicBezTo>
                      <a:pt x="3769729" y="304800"/>
                      <a:pt x="3823853" y="319782"/>
                      <a:pt x="3871130" y="348109"/>
                    </a:cubicBezTo>
                    <a:lnTo>
                      <a:pt x="4234370" y="565597"/>
                    </a:lnTo>
                    <a:lnTo>
                      <a:pt x="4234370" y="1660128"/>
                    </a:lnTo>
                    <a:close/>
                    <a:moveTo>
                      <a:pt x="4437570" y="203200"/>
                    </a:moveTo>
                    <a:lnTo>
                      <a:pt x="5047170" y="203200"/>
                    </a:lnTo>
                    <a:lnTo>
                      <a:pt x="5047170" y="1828800"/>
                    </a:lnTo>
                    <a:lnTo>
                      <a:pt x="4437570" y="1828800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5FD9319-15BD-42E8-8E1A-5B204990C29F}"/>
                  </a:ext>
                </a:extLst>
              </p:cNvPr>
              <p:cNvSpPr/>
              <p:nvPr/>
            </p:nvSpPr>
            <p:spPr>
              <a:xfrm>
                <a:off x="3048000" y="380996"/>
                <a:ext cx="6096000" cy="3454403"/>
              </a:xfrm>
              <a:custGeom>
                <a:avLst/>
                <a:gdLst>
                  <a:gd name="connsiteX0" fmla="*/ 4190405 w 6096000"/>
                  <a:gd name="connsiteY0" fmla="*/ 812804 h 3454403"/>
                  <a:gd name="connsiteX1" fmla="*/ 3645396 w 6096000"/>
                  <a:gd name="connsiteY1" fmla="*/ 267845 h 3454403"/>
                  <a:gd name="connsiteX2" fmla="*/ 2998837 w 6096000"/>
                  <a:gd name="connsiteY2" fmla="*/ 4 h 3454403"/>
                  <a:gd name="connsiteX3" fmla="*/ 1721495 w 6096000"/>
                  <a:gd name="connsiteY3" fmla="*/ 4 h 3454403"/>
                  <a:gd name="connsiteX4" fmla="*/ 1494334 w 6096000"/>
                  <a:gd name="connsiteY4" fmla="*/ 53631 h 3454403"/>
                  <a:gd name="connsiteX5" fmla="*/ 1266627 w 6096000"/>
                  <a:gd name="connsiteY5" fmla="*/ 167535 h 3454403"/>
                  <a:gd name="connsiteX6" fmla="*/ 1119237 w 6096000"/>
                  <a:gd name="connsiteY6" fmla="*/ 199433 h 3454403"/>
                  <a:gd name="connsiteX7" fmla="*/ 1016000 w 6096000"/>
                  <a:gd name="connsiteY7" fmla="*/ 195812 h 3454403"/>
                  <a:gd name="connsiteX8" fmla="*/ 1016000 w 6096000"/>
                  <a:gd name="connsiteY8" fmla="*/ 4 h 3454403"/>
                  <a:gd name="connsiteX9" fmla="*/ 0 w 6096000"/>
                  <a:gd name="connsiteY9" fmla="*/ 4 h 3454403"/>
                  <a:gd name="connsiteX10" fmla="*/ 0 w 6096000"/>
                  <a:gd name="connsiteY10" fmla="*/ 2235204 h 3454403"/>
                  <a:gd name="connsiteX11" fmla="*/ 1016000 w 6096000"/>
                  <a:gd name="connsiteY11" fmla="*/ 2235204 h 3454403"/>
                  <a:gd name="connsiteX12" fmla="*/ 1016000 w 6096000"/>
                  <a:gd name="connsiteY12" fmla="*/ 1930404 h 3454403"/>
                  <a:gd name="connsiteX13" fmla="*/ 1188740 w 6096000"/>
                  <a:gd name="connsiteY13" fmla="*/ 1930404 h 3454403"/>
                  <a:gd name="connsiteX14" fmla="*/ 1250206 w 6096000"/>
                  <a:gd name="connsiteY14" fmla="*/ 1971034 h 3454403"/>
                  <a:gd name="connsiteX15" fmla="*/ 1828800 w 6096000"/>
                  <a:gd name="connsiteY15" fmla="*/ 2157268 h 3454403"/>
                  <a:gd name="connsiteX16" fmla="*/ 1828800 w 6096000"/>
                  <a:gd name="connsiteY16" fmla="*/ 3454404 h 3454403"/>
                  <a:gd name="connsiteX17" fmla="*/ 6096000 w 6096000"/>
                  <a:gd name="connsiteY17" fmla="*/ 3454404 h 3454403"/>
                  <a:gd name="connsiteX18" fmla="*/ 6096000 w 6096000"/>
                  <a:gd name="connsiteY18" fmla="*/ 812804 h 3454403"/>
                  <a:gd name="connsiteX19" fmla="*/ 812800 w 6096000"/>
                  <a:gd name="connsiteY19" fmla="*/ 2032004 h 3454403"/>
                  <a:gd name="connsiteX20" fmla="*/ 203200 w 6096000"/>
                  <a:gd name="connsiteY20" fmla="*/ 2032004 h 3454403"/>
                  <a:gd name="connsiteX21" fmla="*/ 203200 w 6096000"/>
                  <a:gd name="connsiteY21" fmla="*/ 203204 h 3454403"/>
                  <a:gd name="connsiteX22" fmla="*/ 812800 w 6096000"/>
                  <a:gd name="connsiteY22" fmla="*/ 203204 h 3454403"/>
                  <a:gd name="connsiteX23" fmla="*/ 1362670 w 6096000"/>
                  <a:gd name="connsiteY23" fmla="*/ 1801965 h 3454403"/>
                  <a:gd name="connsiteX24" fmla="*/ 1249660 w 6096000"/>
                  <a:gd name="connsiteY24" fmla="*/ 1727204 h 3454403"/>
                  <a:gd name="connsiteX25" fmla="*/ 1016000 w 6096000"/>
                  <a:gd name="connsiteY25" fmla="*/ 1727204 h 3454403"/>
                  <a:gd name="connsiteX26" fmla="*/ 1016000 w 6096000"/>
                  <a:gd name="connsiteY26" fmla="*/ 399111 h 3454403"/>
                  <a:gd name="connsiteX27" fmla="*/ 1111796 w 6096000"/>
                  <a:gd name="connsiteY27" fmla="*/ 402534 h 3454403"/>
                  <a:gd name="connsiteX28" fmla="*/ 1357461 w 6096000"/>
                  <a:gd name="connsiteY28" fmla="*/ 349303 h 3454403"/>
                  <a:gd name="connsiteX29" fmla="*/ 1584970 w 6096000"/>
                  <a:gd name="connsiteY29" fmla="*/ 235400 h 3454403"/>
                  <a:gd name="connsiteX30" fmla="*/ 1721495 w 6096000"/>
                  <a:gd name="connsiteY30" fmla="*/ 203204 h 3454403"/>
                  <a:gd name="connsiteX31" fmla="*/ 2998837 w 6096000"/>
                  <a:gd name="connsiteY31" fmla="*/ 203204 h 3454403"/>
                  <a:gd name="connsiteX32" fmla="*/ 3501727 w 6096000"/>
                  <a:gd name="connsiteY32" fmla="*/ 411464 h 3454403"/>
                  <a:gd name="connsiteX33" fmla="*/ 3903067 w 6096000"/>
                  <a:gd name="connsiteY33" fmla="*/ 812804 h 3454403"/>
                  <a:gd name="connsiteX34" fmla="*/ 3064669 w 6096000"/>
                  <a:gd name="connsiteY34" fmla="*/ 812804 h 3454403"/>
                  <a:gd name="connsiteX35" fmla="*/ 2818061 w 6096000"/>
                  <a:gd name="connsiteY35" fmla="*/ 566245 h 3454403"/>
                  <a:gd name="connsiteX36" fmla="*/ 2674442 w 6096000"/>
                  <a:gd name="connsiteY36" fmla="*/ 709864 h 3454403"/>
                  <a:gd name="connsiteX37" fmla="*/ 3392140 w 6096000"/>
                  <a:gd name="connsiteY37" fmla="*/ 1427613 h 3454403"/>
                  <a:gd name="connsiteX38" fmla="*/ 3392736 w 6096000"/>
                  <a:gd name="connsiteY38" fmla="*/ 1715744 h 3454403"/>
                  <a:gd name="connsiteX39" fmla="*/ 3104604 w 6096000"/>
                  <a:gd name="connsiteY39" fmla="*/ 1716339 h 3454403"/>
                  <a:gd name="connsiteX40" fmla="*/ 2505174 w 6096000"/>
                  <a:gd name="connsiteY40" fmla="*/ 1116909 h 3454403"/>
                  <a:gd name="connsiteX41" fmla="*/ 2434035 w 6096000"/>
                  <a:gd name="connsiteY41" fmla="*/ 1177879 h 3454403"/>
                  <a:gd name="connsiteX42" fmla="*/ 1749227 w 6096000"/>
                  <a:gd name="connsiteY42" fmla="*/ 1187999 h 3454403"/>
                  <a:gd name="connsiteX43" fmla="*/ 1690340 w 6096000"/>
                  <a:gd name="connsiteY43" fmla="*/ 1140275 h 3454403"/>
                  <a:gd name="connsiteX44" fmla="*/ 1562299 w 6096000"/>
                  <a:gd name="connsiteY44" fmla="*/ 1298132 h 3454403"/>
                  <a:gd name="connsiteX45" fmla="*/ 1621830 w 6096000"/>
                  <a:gd name="connsiteY45" fmla="*/ 1346402 h 3454403"/>
                  <a:gd name="connsiteX46" fmla="*/ 1828800 w 6096000"/>
                  <a:gd name="connsiteY46" fmla="*/ 1463034 h 3454403"/>
                  <a:gd name="connsiteX47" fmla="*/ 1828800 w 6096000"/>
                  <a:gd name="connsiteY47" fmla="*/ 1953968 h 3454403"/>
                  <a:gd name="connsiteX48" fmla="*/ 1362670 w 6096000"/>
                  <a:gd name="connsiteY48" fmla="*/ 1801965 h 3454403"/>
                  <a:gd name="connsiteX49" fmla="*/ 2807940 w 6096000"/>
                  <a:gd name="connsiteY49" fmla="*/ 1706864 h 3454403"/>
                  <a:gd name="connsiteX50" fmla="*/ 2961233 w 6096000"/>
                  <a:gd name="connsiteY50" fmla="*/ 1860207 h 3454403"/>
                  <a:gd name="connsiteX51" fmla="*/ 3535263 w 6096000"/>
                  <a:gd name="connsiteY51" fmla="*/ 1860703 h 3454403"/>
                  <a:gd name="connsiteX52" fmla="*/ 3668861 w 6096000"/>
                  <a:gd name="connsiteY52" fmla="*/ 2558459 h 3454403"/>
                  <a:gd name="connsiteX53" fmla="*/ 4371975 w 6096000"/>
                  <a:gd name="connsiteY53" fmla="*/ 2456809 h 3454403"/>
                  <a:gd name="connsiteX54" fmla="*/ 4302423 w 6096000"/>
                  <a:gd name="connsiteY54" fmla="*/ 1749776 h 3454403"/>
                  <a:gd name="connsiteX55" fmla="*/ 3593009 w 6096000"/>
                  <a:gd name="connsiteY55" fmla="*/ 1787033 h 3454403"/>
                  <a:gd name="connsiteX56" fmla="*/ 3626297 w 6096000"/>
                  <a:gd name="connsiteY56" fmla="*/ 1422404 h 3454403"/>
                  <a:gd name="connsiteX57" fmla="*/ 4986834 w 6096000"/>
                  <a:gd name="connsiteY57" fmla="*/ 1422404 h 3454403"/>
                  <a:gd name="connsiteX58" fmla="*/ 5486400 w 6096000"/>
                  <a:gd name="connsiteY58" fmla="*/ 1921970 h 3454403"/>
                  <a:gd name="connsiteX59" fmla="*/ 5486400 w 6096000"/>
                  <a:gd name="connsiteY59" fmla="*/ 2345237 h 3454403"/>
                  <a:gd name="connsiteX60" fmla="*/ 4986834 w 6096000"/>
                  <a:gd name="connsiteY60" fmla="*/ 2844804 h 3454403"/>
                  <a:gd name="connsiteX61" fmla="*/ 2937967 w 6096000"/>
                  <a:gd name="connsiteY61" fmla="*/ 2844804 h 3454403"/>
                  <a:gd name="connsiteX62" fmla="*/ 2438400 w 6096000"/>
                  <a:gd name="connsiteY62" fmla="*/ 2345237 h 3454403"/>
                  <a:gd name="connsiteX63" fmla="*/ 2438400 w 6096000"/>
                  <a:gd name="connsiteY63" fmla="*/ 1921970 h 3454403"/>
                  <a:gd name="connsiteX64" fmla="*/ 2807940 w 6096000"/>
                  <a:gd name="connsiteY64" fmla="*/ 1706864 h 3454403"/>
                  <a:gd name="connsiteX65" fmla="*/ 3657600 w 6096000"/>
                  <a:gd name="connsiteY65" fmla="*/ 2133604 h 3454403"/>
                  <a:gd name="connsiteX66" fmla="*/ 3962400 w 6096000"/>
                  <a:gd name="connsiteY66" fmla="*/ 1828804 h 3454403"/>
                  <a:gd name="connsiteX67" fmla="*/ 4267200 w 6096000"/>
                  <a:gd name="connsiteY67" fmla="*/ 2133604 h 3454403"/>
                  <a:gd name="connsiteX68" fmla="*/ 3962400 w 6096000"/>
                  <a:gd name="connsiteY68" fmla="*/ 2438404 h 3454403"/>
                  <a:gd name="connsiteX69" fmla="*/ 3657600 w 6096000"/>
                  <a:gd name="connsiteY69" fmla="*/ 2133604 h 3454403"/>
                  <a:gd name="connsiteX70" fmla="*/ 5892800 w 6096000"/>
                  <a:gd name="connsiteY70" fmla="*/ 3251204 h 3454403"/>
                  <a:gd name="connsiteX71" fmla="*/ 2032000 w 6096000"/>
                  <a:gd name="connsiteY71" fmla="*/ 3251204 h 3454403"/>
                  <a:gd name="connsiteX72" fmla="*/ 2032000 w 6096000"/>
                  <a:gd name="connsiteY72" fmla="*/ 1505599 h 3454403"/>
                  <a:gd name="connsiteX73" fmla="*/ 2489200 w 6096000"/>
                  <a:gd name="connsiteY73" fmla="*/ 1388769 h 3454403"/>
                  <a:gd name="connsiteX74" fmla="*/ 2662535 w 6096000"/>
                  <a:gd name="connsiteY74" fmla="*/ 1562104 h 3454403"/>
                  <a:gd name="connsiteX75" fmla="*/ 2336800 w 6096000"/>
                  <a:gd name="connsiteY75" fmla="*/ 1727204 h 3454403"/>
                  <a:gd name="connsiteX76" fmla="*/ 2235200 w 6096000"/>
                  <a:gd name="connsiteY76" fmla="*/ 1727204 h 3454403"/>
                  <a:gd name="connsiteX77" fmla="*/ 2235200 w 6096000"/>
                  <a:gd name="connsiteY77" fmla="*/ 2540004 h 3454403"/>
                  <a:gd name="connsiteX78" fmla="*/ 2336800 w 6096000"/>
                  <a:gd name="connsiteY78" fmla="*/ 2540004 h 3454403"/>
                  <a:gd name="connsiteX79" fmla="*/ 2743200 w 6096000"/>
                  <a:gd name="connsiteY79" fmla="*/ 2946404 h 3454403"/>
                  <a:gd name="connsiteX80" fmla="*/ 2743200 w 6096000"/>
                  <a:gd name="connsiteY80" fmla="*/ 3048004 h 3454403"/>
                  <a:gd name="connsiteX81" fmla="*/ 5181600 w 6096000"/>
                  <a:gd name="connsiteY81" fmla="*/ 3048004 h 3454403"/>
                  <a:gd name="connsiteX82" fmla="*/ 5181600 w 6096000"/>
                  <a:gd name="connsiteY82" fmla="*/ 2946404 h 3454403"/>
                  <a:gd name="connsiteX83" fmla="*/ 5588000 w 6096000"/>
                  <a:gd name="connsiteY83" fmla="*/ 2540004 h 3454403"/>
                  <a:gd name="connsiteX84" fmla="*/ 5689600 w 6096000"/>
                  <a:gd name="connsiteY84" fmla="*/ 2540004 h 3454403"/>
                  <a:gd name="connsiteX85" fmla="*/ 5689600 w 6096000"/>
                  <a:gd name="connsiteY85" fmla="*/ 1727204 h 3454403"/>
                  <a:gd name="connsiteX86" fmla="*/ 5588000 w 6096000"/>
                  <a:gd name="connsiteY86" fmla="*/ 1727204 h 3454403"/>
                  <a:gd name="connsiteX87" fmla="*/ 5181600 w 6096000"/>
                  <a:gd name="connsiteY87" fmla="*/ 1320804 h 3454403"/>
                  <a:gd name="connsiteX88" fmla="*/ 5181600 w 6096000"/>
                  <a:gd name="connsiteY88" fmla="*/ 1219204 h 3454403"/>
                  <a:gd name="connsiteX89" fmla="*/ 3471069 w 6096000"/>
                  <a:gd name="connsiteY89" fmla="*/ 1219204 h 3454403"/>
                  <a:gd name="connsiteX90" fmla="*/ 3267869 w 6096000"/>
                  <a:gd name="connsiteY90" fmla="*/ 1016004 h 3454403"/>
                  <a:gd name="connsiteX91" fmla="*/ 5892800 w 6096000"/>
                  <a:gd name="connsiteY91" fmla="*/ 1016004 h 3454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6096000" h="3454403">
                    <a:moveTo>
                      <a:pt x="4190405" y="812804"/>
                    </a:moveTo>
                    <a:lnTo>
                      <a:pt x="3645396" y="267845"/>
                    </a:lnTo>
                    <a:cubicBezTo>
                      <a:pt x="3474293" y="95750"/>
                      <a:pt x="3241477" y="-691"/>
                      <a:pt x="2998837" y="4"/>
                    </a:cubicBezTo>
                    <a:lnTo>
                      <a:pt x="1721495" y="4"/>
                    </a:lnTo>
                    <a:cubicBezTo>
                      <a:pt x="1642666" y="103"/>
                      <a:pt x="1564928" y="18508"/>
                      <a:pt x="1494334" y="53631"/>
                    </a:cubicBezTo>
                    <a:lnTo>
                      <a:pt x="1266627" y="167535"/>
                    </a:lnTo>
                    <a:cubicBezTo>
                      <a:pt x="1220986" y="190504"/>
                      <a:pt x="1170285" y="201467"/>
                      <a:pt x="1119237" y="199433"/>
                    </a:cubicBezTo>
                    <a:lnTo>
                      <a:pt x="1016000" y="195812"/>
                    </a:lnTo>
                    <a:lnTo>
                      <a:pt x="1016000" y="4"/>
                    </a:lnTo>
                    <a:lnTo>
                      <a:pt x="0" y="4"/>
                    </a:lnTo>
                    <a:lnTo>
                      <a:pt x="0" y="2235204"/>
                    </a:lnTo>
                    <a:lnTo>
                      <a:pt x="1016000" y="2235204"/>
                    </a:lnTo>
                    <a:lnTo>
                      <a:pt x="1016000" y="1930404"/>
                    </a:lnTo>
                    <a:lnTo>
                      <a:pt x="1188740" y="1930404"/>
                    </a:lnTo>
                    <a:lnTo>
                      <a:pt x="1250206" y="1971034"/>
                    </a:lnTo>
                    <a:cubicBezTo>
                      <a:pt x="1422202" y="2085235"/>
                      <a:pt x="1622475" y="2149727"/>
                      <a:pt x="1828800" y="2157268"/>
                    </a:cubicBezTo>
                    <a:lnTo>
                      <a:pt x="1828800" y="3454404"/>
                    </a:lnTo>
                    <a:lnTo>
                      <a:pt x="6096000" y="3454404"/>
                    </a:lnTo>
                    <a:lnTo>
                      <a:pt x="6096000" y="812804"/>
                    </a:lnTo>
                    <a:close/>
                    <a:moveTo>
                      <a:pt x="812800" y="2032004"/>
                    </a:moveTo>
                    <a:lnTo>
                      <a:pt x="203200" y="2032004"/>
                    </a:lnTo>
                    <a:lnTo>
                      <a:pt x="203200" y="203204"/>
                    </a:lnTo>
                    <a:lnTo>
                      <a:pt x="812800" y="203204"/>
                    </a:lnTo>
                    <a:close/>
                    <a:moveTo>
                      <a:pt x="1362670" y="1801965"/>
                    </a:moveTo>
                    <a:lnTo>
                      <a:pt x="1249660" y="1727204"/>
                    </a:lnTo>
                    <a:lnTo>
                      <a:pt x="1016000" y="1727204"/>
                    </a:lnTo>
                    <a:lnTo>
                      <a:pt x="1016000" y="399111"/>
                    </a:lnTo>
                    <a:lnTo>
                      <a:pt x="1111796" y="402534"/>
                    </a:lnTo>
                    <a:cubicBezTo>
                      <a:pt x="1196876" y="405560"/>
                      <a:pt x="1281311" y="387255"/>
                      <a:pt x="1357461" y="349303"/>
                    </a:cubicBezTo>
                    <a:lnTo>
                      <a:pt x="1584970" y="235400"/>
                    </a:lnTo>
                    <a:cubicBezTo>
                      <a:pt x="1627336" y="214217"/>
                      <a:pt x="1674118" y="203204"/>
                      <a:pt x="1721495" y="203204"/>
                    </a:cubicBezTo>
                    <a:lnTo>
                      <a:pt x="2998837" y="203204"/>
                    </a:lnTo>
                    <a:cubicBezTo>
                      <a:pt x="3187551" y="202658"/>
                      <a:pt x="3368675" y="277667"/>
                      <a:pt x="3501727" y="411464"/>
                    </a:cubicBezTo>
                    <a:lnTo>
                      <a:pt x="3903067" y="812804"/>
                    </a:lnTo>
                    <a:lnTo>
                      <a:pt x="3064669" y="812804"/>
                    </a:lnTo>
                    <a:lnTo>
                      <a:pt x="2818061" y="566245"/>
                    </a:lnTo>
                    <a:lnTo>
                      <a:pt x="2674442" y="709864"/>
                    </a:lnTo>
                    <a:lnTo>
                      <a:pt x="3392140" y="1427613"/>
                    </a:lnTo>
                    <a:cubicBezTo>
                      <a:pt x="3471863" y="1506988"/>
                      <a:pt x="3472111" y="1635972"/>
                      <a:pt x="3392736" y="1715744"/>
                    </a:cubicBezTo>
                    <a:cubicBezTo>
                      <a:pt x="3313311" y="1795466"/>
                      <a:pt x="3184327" y="1795714"/>
                      <a:pt x="3104604" y="1716339"/>
                    </a:cubicBezTo>
                    <a:lnTo>
                      <a:pt x="2505174" y="1116909"/>
                    </a:lnTo>
                    <a:lnTo>
                      <a:pt x="2434035" y="1177879"/>
                    </a:lnTo>
                    <a:cubicBezTo>
                      <a:pt x="2237631" y="1344666"/>
                      <a:pt x="1950541" y="1348932"/>
                      <a:pt x="1749227" y="1187999"/>
                    </a:cubicBezTo>
                    <a:lnTo>
                      <a:pt x="1690340" y="1140275"/>
                    </a:lnTo>
                    <a:lnTo>
                      <a:pt x="1562299" y="1298132"/>
                    </a:lnTo>
                    <a:lnTo>
                      <a:pt x="1621830" y="1346402"/>
                    </a:lnTo>
                    <a:cubicBezTo>
                      <a:pt x="1684090" y="1396160"/>
                      <a:pt x="1753989" y="1435550"/>
                      <a:pt x="1828800" y="1463034"/>
                    </a:cubicBezTo>
                    <a:lnTo>
                      <a:pt x="1828800" y="1953968"/>
                    </a:lnTo>
                    <a:cubicBezTo>
                      <a:pt x="1662509" y="1946576"/>
                      <a:pt x="1501329" y="1894040"/>
                      <a:pt x="1362670" y="1801965"/>
                    </a:cubicBezTo>
                    <a:close/>
                    <a:moveTo>
                      <a:pt x="2807940" y="1706864"/>
                    </a:moveTo>
                    <a:lnTo>
                      <a:pt x="2961233" y="1860207"/>
                    </a:lnTo>
                    <a:cubicBezTo>
                      <a:pt x="3120380" y="2016972"/>
                      <a:pt x="3375868" y="2017220"/>
                      <a:pt x="3535263" y="1860703"/>
                    </a:cubicBezTo>
                    <a:cubicBezTo>
                      <a:pt x="3386138" y="2091634"/>
                      <a:pt x="3444974" y="2398964"/>
                      <a:pt x="3668861" y="2558459"/>
                    </a:cubicBezTo>
                    <a:cubicBezTo>
                      <a:pt x="3892749" y="2717953"/>
                      <a:pt x="4202460" y="2673155"/>
                      <a:pt x="4371975" y="2456809"/>
                    </a:cubicBezTo>
                    <a:cubicBezTo>
                      <a:pt x="4541490" y="2240413"/>
                      <a:pt x="4510881" y="1928965"/>
                      <a:pt x="4302423" y="1749776"/>
                    </a:cubicBezTo>
                    <a:cubicBezTo>
                      <a:pt x="4094014" y="1570587"/>
                      <a:pt x="3781475" y="1587008"/>
                      <a:pt x="3593009" y="1787033"/>
                    </a:cubicBezTo>
                    <a:cubicBezTo>
                      <a:pt x="3662412" y="1678041"/>
                      <a:pt x="3674815" y="1542210"/>
                      <a:pt x="3626297" y="1422404"/>
                    </a:cubicBezTo>
                    <a:lnTo>
                      <a:pt x="4986834" y="1422404"/>
                    </a:lnTo>
                    <a:cubicBezTo>
                      <a:pt x="5030540" y="1678041"/>
                      <a:pt x="5230763" y="1878264"/>
                      <a:pt x="5486400" y="1921970"/>
                    </a:cubicBezTo>
                    <a:lnTo>
                      <a:pt x="5486400" y="2345237"/>
                    </a:lnTo>
                    <a:cubicBezTo>
                      <a:pt x="5230763" y="2388943"/>
                      <a:pt x="5030540" y="2589167"/>
                      <a:pt x="4986834" y="2844804"/>
                    </a:cubicBezTo>
                    <a:lnTo>
                      <a:pt x="2937967" y="2844804"/>
                    </a:lnTo>
                    <a:cubicBezTo>
                      <a:pt x="2894261" y="2589167"/>
                      <a:pt x="2694037" y="2388943"/>
                      <a:pt x="2438400" y="2345237"/>
                    </a:cubicBezTo>
                    <a:lnTo>
                      <a:pt x="2438400" y="1921970"/>
                    </a:lnTo>
                    <a:cubicBezTo>
                      <a:pt x="2583607" y="1897513"/>
                      <a:pt x="2714923" y="1821065"/>
                      <a:pt x="2807940" y="1706864"/>
                    </a:cubicBezTo>
                    <a:close/>
                    <a:moveTo>
                      <a:pt x="3657600" y="2133604"/>
                    </a:moveTo>
                    <a:cubicBezTo>
                      <a:pt x="3657600" y="1965279"/>
                      <a:pt x="3794076" y="1828804"/>
                      <a:pt x="3962400" y="1828804"/>
                    </a:cubicBezTo>
                    <a:cubicBezTo>
                      <a:pt x="4130725" y="1828804"/>
                      <a:pt x="4267200" y="1965279"/>
                      <a:pt x="4267200" y="2133604"/>
                    </a:cubicBezTo>
                    <a:cubicBezTo>
                      <a:pt x="4267200" y="2301928"/>
                      <a:pt x="4130725" y="2438404"/>
                      <a:pt x="3962400" y="2438404"/>
                    </a:cubicBezTo>
                    <a:cubicBezTo>
                      <a:pt x="3794076" y="2438404"/>
                      <a:pt x="3657600" y="2301928"/>
                      <a:pt x="3657600" y="2133604"/>
                    </a:cubicBezTo>
                    <a:close/>
                    <a:moveTo>
                      <a:pt x="5892800" y="3251204"/>
                    </a:moveTo>
                    <a:lnTo>
                      <a:pt x="2032000" y="3251204"/>
                    </a:lnTo>
                    <a:lnTo>
                      <a:pt x="2032000" y="1505599"/>
                    </a:lnTo>
                    <a:cubicBezTo>
                      <a:pt x="2193082" y="1517703"/>
                      <a:pt x="2353667" y="1476627"/>
                      <a:pt x="2489200" y="1388769"/>
                    </a:cubicBezTo>
                    <a:lnTo>
                      <a:pt x="2662535" y="1562104"/>
                    </a:lnTo>
                    <a:cubicBezTo>
                      <a:pt x="2586286" y="1665688"/>
                      <a:pt x="2465437" y="1726956"/>
                      <a:pt x="2336800" y="1727204"/>
                    </a:cubicBezTo>
                    <a:lnTo>
                      <a:pt x="2235200" y="1727204"/>
                    </a:lnTo>
                    <a:lnTo>
                      <a:pt x="2235200" y="2540004"/>
                    </a:lnTo>
                    <a:lnTo>
                      <a:pt x="2336800" y="2540004"/>
                    </a:lnTo>
                    <a:cubicBezTo>
                      <a:pt x="2561233" y="2540004"/>
                      <a:pt x="2743200" y="2721971"/>
                      <a:pt x="2743200" y="2946404"/>
                    </a:cubicBezTo>
                    <a:lnTo>
                      <a:pt x="2743200" y="3048004"/>
                    </a:lnTo>
                    <a:lnTo>
                      <a:pt x="5181600" y="3048004"/>
                    </a:lnTo>
                    <a:lnTo>
                      <a:pt x="5181600" y="2946404"/>
                    </a:lnTo>
                    <a:cubicBezTo>
                      <a:pt x="5181600" y="2721971"/>
                      <a:pt x="5363567" y="2540004"/>
                      <a:pt x="5588000" y="2540004"/>
                    </a:cubicBezTo>
                    <a:lnTo>
                      <a:pt x="5689600" y="2540004"/>
                    </a:lnTo>
                    <a:lnTo>
                      <a:pt x="5689600" y="1727204"/>
                    </a:lnTo>
                    <a:lnTo>
                      <a:pt x="5588000" y="1727204"/>
                    </a:lnTo>
                    <a:cubicBezTo>
                      <a:pt x="5363567" y="1727204"/>
                      <a:pt x="5181600" y="1545237"/>
                      <a:pt x="5181600" y="1320804"/>
                    </a:cubicBezTo>
                    <a:lnTo>
                      <a:pt x="5181600" y="1219204"/>
                    </a:lnTo>
                    <a:lnTo>
                      <a:pt x="3471069" y="1219204"/>
                    </a:lnTo>
                    <a:lnTo>
                      <a:pt x="3267869" y="1016004"/>
                    </a:lnTo>
                    <a:lnTo>
                      <a:pt x="5892800" y="1016004"/>
                    </a:ln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D322AC-89C6-4507-A9FF-2809E56D066B}"/>
              </a:ext>
            </a:extLst>
          </p:cNvPr>
          <p:cNvGrpSpPr/>
          <p:nvPr/>
        </p:nvGrpSpPr>
        <p:grpSpPr>
          <a:xfrm>
            <a:off x="4304638" y="2463192"/>
            <a:ext cx="1396966" cy="1255439"/>
            <a:chOff x="6267377" y="2463192"/>
            <a:chExt cx="1396966" cy="125543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873D5C-9A14-4E00-8DB3-8A20F808C5CC}"/>
                </a:ext>
              </a:extLst>
            </p:cNvPr>
            <p:cNvSpPr/>
            <p:nvPr/>
          </p:nvSpPr>
          <p:spPr>
            <a:xfrm>
              <a:off x="6459896" y="2514184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4049A4-DB17-4E12-9CCE-E1536E6DB53D}"/>
                </a:ext>
              </a:extLst>
            </p:cNvPr>
            <p:cNvSpPr txBox="1"/>
            <p:nvPr/>
          </p:nvSpPr>
          <p:spPr>
            <a:xfrm>
              <a:off x="6267377" y="246319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9" name="Graphic 17">
              <a:extLst>
                <a:ext uri="{FF2B5EF4-FFF2-40B4-BE49-F238E27FC236}">
                  <a16:creationId xmlns:a16="http://schemas.microsoft.com/office/drawing/2014/main" id="{856C7689-7F7C-4083-A232-DFC2B8094719}"/>
                </a:ext>
              </a:extLst>
            </p:cNvPr>
            <p:cNvSpPr/>
            <p:nvPr/>
          </p:nvSpPr>
          <p:spPr>
            <a:xfrm>
              <a:off x="6727388" y="2813432"/>
              <a:ext cx="669817" cy="574129"/>
            </a:xfrm>
            <a:custGeom>
              <a:avLst/>
              <a:gdLst>
                <a:gd name="connsiteX0" fmla="*/ 3446272 w 3641344"/>
                <a:gd name="connsiteY0" fmla="*/ 2731008 h 3121152"/>
                <a:gd name="connsiteX1" fmla="*/ 3383101 w 3641344"/>
                <a:gd name="connsiteY1" fmla="*/ 2731008 h 3121152"/>
                <a:gd name="connsiteX2" fmla="*/ 3383101 w 3641344"/>
                <a:gd name="connsiteY2" fmla="*/ 195999 h 3121152"/>
                <a:gd name="connsiteX3" fmla="*/ 3187103 w 3641344"/>
                <a:gd name="connsiteY3" fmla="*/ 0 h 3121152"/>
                <a:gd name="connsiteX4" fmla="*/ 2991104 w 3641344"/>
                <a:gd name="connsiteY4" fmla="*/ 195999 h 3121152"/>
                <a:gd name="connsiteX5" fmla="*/ 2991104 w 3641344"/>
                <a:gd name="connsiteY5" fmla="*/ 258243 h 3121152"/>
                <a:gd name="connsiteX6" fmla="*/ 652093 w 3641344"/>
                <a:gd name="connsiteY6" fmla="*/ 258243 h 3121152"/>
                <a:gd name="connsiteX7" fmla="*/ 652093 w 3641344"/>
                <a:gd name="connsiteY7" fmla="*/ 195999 h 3121152"/>
                <a:gd name="connsiteX8" fmla="*/ 456111 w 3641344"/>
                <a:gd name="connsiteY8" fmla="*/ 0 h 3121152"/>
                <a:gd name="connsiteX9" fmla="*/ 260096 w 3641344"/>
                <a:gd name="connsiteY9" fmla="*/ 195999 h 3121152"/>
                <a:gd name="connsiteX10" fmla="*/ 260096 w 3641344"/>
                <a:gd name="connsiteY10" fmla="*/ 2731008 h 3121152"/>
                <a:gd name="connsiteX11" fmla="*/ 195072 w 3641344"/>
                <a:gd name="connsiteY11" fmla="*/ 2731008 h 3121152"/>
                <a:gd name="connsiteX12" fmla="*/ 0 w 3641344"/>
                <a:gd name="connsiteY12" fmla="*/ 2926080 h 3121152"/>
                <a:gd name="connsiteX13" fmla="*/ 195072 w 3641344"/>
                <a:gd name="connsiteY13" fmla="*/ 3121152 h 3121152"/>
                <a:gd name="connsiteX14" fmla="*/ 3446272 w 3641344"/>
                <a:gd name="connsiteY14" fmla="*/ 3121152 h 3121152"/>
                <a:gd name="connsiteX15" fmla="*/ 3641344 w 3641344"/>
                <a:gd name="connsiteY15" fmla="*/ 2926080 h 3121152"/>
                <a:gd name="connsiteX16" fmla="*/ 3446272 w 3641344"/>
                <a:gd name="connsiteY16" fmla="*/ 2731008 h 3121152"/>
                <a:gd name="connsiteX17" fmla="*/ 3121152 w 3641344"/>
                <a:gd name="connsiteY17" fmla="*/ 195999 h 3121152"/>
                <a:gd name="connsiteX18" fmla="*/ 3187119 w 3641344"/>
                <a:gd name="connsiteY18" fmla="*/ 130048 h 3121152"/>
                <a:gd name="connsiteX19" fmla="*/ 3253070 w 3641344"/>
                <a:gd name="connsiteY19" fmla="*/ 195999 h 3121152"/>
                <a:gd name="connsiteX20" fmla="*/ 3253070 w 3641344"/>
                <a:gd name="connsiteY20" fmla="*/ 2731008 h 3121152"/>
                <a:gd name="connsiteX21" fmla="*/ 3121152 w 3641344"/>
                <a:gd name="connsiteY21" fmla="*/ 2731008 h 3121152"/>
                <a:gd name="connsiteX22" fmla="*/ 2210816 w 3641344"/>
                <a:gd name="connsiteY22" fmla="*/ 2080768 h 3121152"/>
                <a:gd name="connsiteX23" fmla="*/ 2015744 w 3641344"/>
                <a:gd name="connsiteY23" fmla="*/ 2275840 h 3121152"/>
                <a:gd name="connsiteX24" fmla="*/ 1950720 w 3641344"/>
                <a:gd name="connsiteY24" fmla="*/ 2275840 h 3121152"/>
                <a:gd name="connsiteX25" fmla="*/ 1755648 w 3641344"/>
                <a:gd name="connsiteY25" fmla="*/ 2080768 h 3121152"/>
                <a:gd name="connsiteX26" fmla="*/ 1560576 w 3641344"/>
                <a:gd name="connsiteY26" fmla="*/ 2275840 h 3121152"/>
                <a:gd name="connsiteX27" fmla="*/ 1495552 w 3641344"/>
                <a:gd name="connsiteY27" fmla="*/ 2275840 h 3121152"/>
                <a:gd name="connsiteX28" fmla="*/ 1300480 w 3641344"/>
                <a:gd name="connsiteY28" fmla="*/ 2080768 h 3121152"/>
                <a:gd name="connsiteX29" fmla="*/ 1105408 w 3641344"/>
                <a:gd name="connsiteY29" fmla="*/ 2275840 h 3121152"/>
                <a:gd name="connsiteX30" fmla="*/ 652093 w 3641344"/>
                <a:gd name="connsiteY30" fmla="*/ 2275840 h 3121152"/>
                <a:gd name="connsiteX31" fmla="*/ 652093 w 3641344"/>
                <a:gd name="connsiteY31" fmla="*/ 1755648 h 3121152"/>
                <a:gd name="connsiteX32" fmla="*/ 845312 w 3641344"/>
                <a:gd name="connsiteY32" fmla="*/ 1755648 h 3121152"/>
                <a:gd name="connsiteX33" fmla="*/ 1040384 w 3641344"/>
                <a:gd name="connsiteY33" fmla="*/ 1950720 h 3121152"/>
                <a:gd name="connsiteX34" fmla="*/ 1235456 w 3641344"/>
                <a:gd name="connsiteY34" fmla="*/ 1755648 h 3121152"/>
                <a:gd name="connsiteX35" fmla="*/ 2015744 w 3641344"/>
                <a:gd name="connsiteY35" fmla="*/ 1755648 h 3121152"/>
                <a:gd name="connsiteX36" fmla="*/ 2210816 w 3641344"/>
                <a:gd name="connsiteY36" fmla="*/ 1950720 h 3121152"/>
                <a:gd name="connsiteX37" fmla="*/ 2405888 w 3641344"/>
                <a:gd name="connsiteY37" fmla="*/ 1755648 h 3121152"/>
                <a:gd name="connsiteX38" fmla="*/ 2470912 w 3641344"/>
                <a:gd name="connsiteY38" fmla="*/ 1755648 h 3121152"/>
                <a:gd name="connsiteX39" fmla="*/ 2665984 w 3641344"/>
                <a:gd name="connsiteY39" fmla="*/ 1950720 h 3121152"/>
                <a:gd name="connsiteX40" fmla="*/ 2861056 w 3641344"/>
                <a:gd name="connsiteY40" fmla="*/ 1755648 h 3121152"/>
                <a:gd name="connsiteX41" fmla="*/ 2991104 w 3641344"/>
                <a:gd name="connsiteY41" fmla="*/ 1755648 h 3121152"/>
                <a:gd name="connsiteX42" fmla="*/ 2991104 w 3641344"/>
                <a:gd name="connsiteY42" fmla="*/ 2275840 h 3121152"/>
                <a:gd name="connsiteX43" fmla="*/ 2405888 w 3641344"/>
                <a:gd name="connsiteY43" fmla="*/ 2275840 h 3121152"/>
                <a:gd name="connsiteX44" fmla="*/ 2210816 w 3641344"/>
                <a:gd name="connsiteY44" fmla="*/ 2080768 h 3121152"/>
                <a:gd name="connsiteX45" fmla="*/ 2275840 w 3641344"/>
                <a:gd name="connsiteY45" fmla="*/ 2275840 h 3121152"/>
                <a:gd name="connsiteX46" fmla="*/ 2275840 w 3641344"/>
                <a:gd name="connsiteY46" fmla="*/ 2405888 h 3121152"/>
                <a:gd name="connsiteX47" fmla="*/ 2210816 w 3641344"/>
                <a:gd name="connsiteY47" fmla="*/ 2470912 h 3121152"/>
                <a:gd name="connsiteX48" fmla="*/ 2145792 w 3641344"/>
                <a:gd name="connsiteY48" fmla="*/ 2405888 h 3121152"/>
                <a:gd name="connsiteX49" fmla="*/ 2145792 w 3641344"/>
                <a:gd name="connsiteY49" fmla="*/ 2275840 h 3121152"/>
                <a:gd name="connsiteX50" fmla="*/ 2210816 w 3641344"/>
                <a:gd name="connsiteY50" fmla="*/ 2210816 h 3121152"/>
                <a:gd name="connsiteX51" fmla="*/ 2275840 w 3641344"/>
                <a:gd name="connsiteY51" fmla="*/ 2275840 h 3121152"/>
                <a:gd name="connsiteX52" fmla="*/ 1820672 w 3641344"/>
                <a:gd name="connsiteY52" fmla="*/ 2275840 h 3121152"/>
                <a:gd name="connsiteX53" fmla="*/ 1820672 w 3641344"/>
                <a:gd name="connsiteY53" fmla="*/ 2405888 h 3121152"/>
                <a:gd name="connsiteX54" fmla="*/ 1755648 w 3641344"/>
                <a:gd name="connsiteY54" fmla="*/ 2470912 h 3121152"/>
                <a:gd name="connsiteX55" fmla="*/ 1690624 w 3641344"/>
                <a:gd name="connsiteY55" fmla="*/ 2405888 h 3121152"/>
                <a:gd name="connsiteX56" fmla="*/ 1690624 w 3641344"/>
                <a:gd name="connsiteY56" fmla="*/ 2275840 h 3121152"/>
                <a:gd name="connsiteX57" fmla="*/ 1755648 w 3641344"/>
                <a:gd name="connsiteY57" fmla="*/ 2210816 h 3121152"/>
                <a:gd name="connsiteX58" fmla="*/ 1820672 w 3641344"/>
                <a:gd name="connsiteY58" fmla="*/ 2275840 h 3121152"/>
                <a:gd name="connsiteX59" fmla="*/ 1365504 w 3641344"/>
                <a:gd name="connsiteY59" fmla="*/ 2275840 h 3121152"/>
                <a:gd name="connsiteX60" fmla="*/ 1365504 w 3641344"/>
                <a:gd name="connsiteY60" fmla="*/ 2405888 h 3121152"/>
                <a:gd name="connsiteX61" fmla="*/ 1300480 w 3641344"/>
                <a:gd name="connsiteY61" fmla="*/ 2470912 h 3121152"/>
                <a:gd name="connsiteX62" fmla="*/ 1235456 w 3641344"/>
                <a:gd name="connsiteY62" fmla="*/ 2405888 h 3121152"/>
                <a:gd name="connsiteX63" fmla="*/ 1235456 w 3641344"/>
                <a:gd name="connsiteY63" fmla="*/ 2275840 h 3121152"/>
                <a:gd name="connsiteX64" fmla="*/ 1300480 w 3641344"/>
                <a:gd name="connsiteY64" fmla="*/ 2210816 h 3121152"/>
                <a:gd name="connsiteX65" fmla="*/ 1365504 w 3641344"/>
                <a:gd name="connsiteY65" fmla="*/ 2275840 h 3121152"/>
                <a:gd name="connsiteX66" fmla="*/ 1300480 w 3641344"/>
                <a:gd name="connsiteY66" fmla="*/ 1300480 h 3121152"/>
                <a:gd name="connsiteX67" fmla="*/ 1495552 w 3641344"/>
                <a:gd name="connsiteY67" fmla="*/ 1105408 h 3121152"/>
                <a:gd name="connsiteX68" fmla="*/ 1560576 w 3641344"/>
                <a:gd name="connsiteY68" fmla="*/ 1105408 h 3121152"/>
                <a:gd name="connsiteX69" fmla="*/ 1755648 w 3641344"/>
                <a:gd name="connsiteY69" fmla="*/ 1300480 h 3121152"/>
                <a:gd name="connsiteX70" fmla="*/ 1950720 w 3641344"/>
                <a:gd name="connsiteY70" fmla="*/ 1105408 h 3121152"/>
                <a:gd name="connsiteX71" fmla="*/ 2015744 w 3641344"/>
                <a:gd name="connsiteY71" fmla="*/ 1105408 h 3121152"/>
                <a:gd name="connsiteX72" fmla="*/ 2210816 w 3641344"/>
                <a:gd name="connsiteY72" fmla="*/ 1300480 h 3121152"/>
                <a:gd name="connsiteX73" fmla="*/ 2405888 w 3641344"/>
                <a:gd name="connsiteY73" fmla="*/ 1105408 h 3121152"/>
                <a:gd name="connsiteX74" fmla="*/ 2991104 w 3641344"/>
                <a:gd name="connsiteY74" fmla="*/ 1105408 h 3121152"/>
                <a:gd name="connsiteX75" fmla="*/ 2991104 w 3641344"/>
                <a:gd name="connsiteY75" fmla="*/ 1625600 h 3121152"/>
                <a:gd name="connsiteX76" fmla="*/ 2861056 w 3641344"/>
                <a:gd name="connsiteY76" fmla="*/ 1625600 h 3121152"/>
                <a:gd name="connsiteX77" fmla="*/ 2665984 w 3641344"/>
                <a:gd name="connsiteY77" fmla="*/ 1430528 h 3121152"/>
                <a:gd name="connsiteX78" fmla="*/ 2470912 w 3641344"/>
                <a:gd name="connsiteY78" fmla="*/ 1625600 h 3121152"/>
                <a:gd name="connsiteX79" fmla="*/ 2405888 w 3641344"/>
                <a:gd name="connsiteY79" fmla="*/ 1625600 h 3121152"/>
                <a:gd name="connsiteX80" fmla="*/ 2210816 w 3641344"/>
                <a:gd name="connsiteY80" fmla="*/ 1430528 h 3121152"/>
                <a:gd name="connsiteX81" fmla="*/ 2015744 w 3641344"/>
                <a:gd name="connsiteY81" fmla="*/ 1625600 h 3121152"/>
                <a:gd name="connsiteX82" fmla="*/ 1235456 w 3641344"/>
                <a:gd name="connsiteY82" fmla="*/ 1625600 h 3121152"/>
                <a:gd name="connsiteX83" fmla="*/ 1040384 w 3641344"/>
                <a:gd name="connsiteY83" fmla="*/ 1430528 h 3121152"/>
                <a:gd name="connsiteX84" fmla="*/ 845312 w 3641344"/>
                <a:gd name="connsiteY84" fmla="*/ 1625600 h 3121152"/>
                <a:gd name="connsiteX85" fmla="*/ 652093 w 3641344"/>
                <a:gd name="connsiteY85" fmla="*/ 1625600 h 3121152"/>
                <a:gd name="connsiteX86" fmla="*/ 652093 w 3641344"/>
                <a:gd name="connsiteY86" fmla="*/ 1105408 h 3121152"/>
                <a:gd name="connsiteX87" fmla="*/ 1105408 w 3641344"/>
                <a:gd name="connsiteY87" fmla="*/ 1105408 h 3121152"/>
                <a:gd name="connsiteX88" fmla="*/ 1300480 w 3641344"/>
                <a:gd name="connsiteY88" fmla="*/ 1300480 h 3121152"/>
                <a:gd name="connsiteX89" fmla="*/ 1235456 w 3641344"/>
                <a:gd name="connsiteY89" fmla="*/ 1105408 h 3121152"/>
                <a:gd name="connsiteX90" fmla="*/ 1235456 w 3641344"/>
                <a:gd name="connsiteY90" fmla="*/ 975360 h 3121152"/>
                <a:gd name="connsiteX91" fmla="*/ 1300480 w 3641344"/>
                <a:gd name="connsiteY91" fmla="*/ 910336 h 3121152"/>
                <a:gd name="connsiteX92" fmla="*/ 1365504 w 3641344"/>
                <a:gd name="connsiteY92" fmla="*/ 975360 h 3121152"/>
                <a:gd name="connsiteX93" fmla="*/ 1365504 w 3641344"/>
                <a:gd name="connsiteY93" fmla="*/ 1105408 h 3121152"/>
                <a:gd name="connsiteX94" fmla="*/ 1300480 w 3641344"/>
                <a:gd name="connsiteY94" fmla="*/ 1170432 h 3121152"/>
                <a:gd name="connsiteX95" fmla="*/ 1235456 w 3641344"/>
                <a:gd name="connsiteY95" fmla="*/ 1105408 h 3121152"/>
                <a:gd name="connsiteX96" fmla="*/ 1690624 w 3641344"/>
                <a:gd name="connsiteY96" fmla="*/ 1105408 h 3121152"/>
                <a:gd name="connsiteX97" fmla="*/ 1690624 w 3641344"/>
                <a:gd name="connsiteY97" fmla="*/ 975360 h 3121152"/>
                <a:gd name="connsiteX98" fmla="*/ 1755648 w 3641344"/>
                <a:gd name="connsiteY98" fmla="*/ 910336 h 3121152"/>
                <a:gd name="connsiteX99" fmla="*/ 1820672 w 3641344"/>
                <a:gd name="connsiteY99" fmla="*/ 975360 h 3121152"/>
                <a:gd name="connsiteX100" fmla="*/ 1820672 w 3641344"/>
                <a:gd name="connsiteY100" fmla="*/ 1105408 h 3121152"/>
                <a:gd name="connsiteX101" fmla="*/ 1755648 w 3641344"/>
                <a:gd name="connsiteY101" fmla="*/ 1170432 h 3121152"/>
                <a:gd name="connsiteX102" fmla="*/ 1690624 w 3641344"/>
                <a:gd name="connsiteY102" fmla="*/ 1105408 h 3121152"/>
                <a:gd name="connsiteX103" fmla="*/ 2145792 w 3641344"/>
                <a:gd name="connsiteY103" fmla="*/ 1105408 h 3121152"/>
                <a:gd name="connsiteX104" fmla="*/ 2145792 w 3641344"/>
                <a:gd name="connsiteY104" fmla="*/ 975360 h 3121152"/>
                <a:gd name="connsiteX105" fmla="*/ 2210816 w 3641344"/>
                <a:gd name="connsiteY105" fmla="*/ 910336 h 3121152"/>
                <a:gd name="connsiteX106" fmla="*/ 2275840 w 3641344"/>
                <a:gd name="connsiteY106" fmla="*/ 975360 h 3121152"/>
                <a:gd name="connsiteX107" fmla="*/ 2275840 w 3641344"/>
                <a:gd name="connsiteY107" fmla="*/ 1105408 h 3121152"/>
                <a:gd name="connsiteX108" fmla="*/ 2210816 w 3641344"/>
                <a:gd name="connsiteY108" fmla="*/ 1170432 h 3121152"/>
                <a:gd name="connsiteX109" fmla="*/ 2145792 w 3641344"/>
                <a:gd name="connsiteY109" fmla="*/ 1105408 h 3121152"/>
                <a:gd name="connsiteX110" fmla="*/ 2731008 w 3641344"/>
                <a:gd name="connsiteY110" fmla="*/ 1625600 h 3121152"/>
                <a:gd name="connsiteX111" fmla="*/ 2731008 w 3641344"/>
                <a:gd name="connsiteY111" fmla="*/ 1755648 h 3121152"/>
                <a:gd name="connsiteX112" fmla="*/ 2665984 w 3641344"/>
                <a:gd name="connsiteY112" fmla="*/ 1820672 h 3121152"/>
                <a:gd name="connsiteX113" fmla="*/ 2600960 w 3641344"/>
                <a:gd name="connsiteY113" fmla="*/ 1755648 h 3121152"/>
                <a:gd name="connsiteX114" fmla="*/ 2600960 w 3641344"/>
                <a:gd name="connsiteY114" fmla="*/ 1625600 h 3121152"/>
                <a:gd name="connsiteX115" fmla="*/ 2665984 w 3641344"/>
                <a:gd name="connsiteY115" fmla="*/ 1560576 h 3121152"/>
                <a:gd name="connsiteX116" fmla="*/ 2731008 w 3641344"/>
                <a:gd name="connsiteY116" fmla="*/ 1625600 h 3121152"/>
                <a:gd name="connsiteX117" fmla="*/ 2275840 w 3641344"/>
                <a:gd name="connsiteY117" fmla="*/ 1625600 h 3121152"/>
                <a:gd name="connsiteX118" fmla="*/ 2275840 w 3641344"/>
                <a:gd name="connsiteY118" fmla="*/ 1755648 h 3121152"/>
                <a:gd name="connsiteX119" fmla="*/ 2210816 w 3641344"/>
                <a:gd name="connsiteY119" fmla="*/ 1820672 h 3121152"/>
                <a:gd name="connsiteX120" fmla="*/ 2145792 w 3641344"/>
                <a:gd name="connsiteY120" fmla="*/ 1755648 h 3121152"/>
                <a:gd name="connsiteX121" fmla="*/ 2145792 w 3641344"/>
                <a:gd name="connsiteY121" fmla="*/ 1625600 h 3121152"/>
                <a:gd name="connsiteX122" fmla="*/ 2210816 w 3641344"/>
                <a:gd name="connsiteY122" fmla="*/ 1560576 h 3121152"/>
                <a:gd name="connsiteX123" fmla="*/ 2275840 w 3641344"/>
                <a:gd name="connsiteY123" fmla="*/ 1625600 h 3121152"/>
                <a:gd name="connsiteX124" fmla="*/ 1105408 w 3641344"/>
                <a:gd name="connsiteY124" fmla="*/ 1625600 h 3121152"/>
                <a:gd name="connsiteX125" fmla="*/ 1105408 w 3641344"/>
                <a:gd name="connsiteY125" fmla="*/ 1755648 h 3121152"/>
                <a:gd name="connsiteX126" fmla="*/ 1040384 w 3641344"/>
                <a:gd name="connsiteY126" fmla="*/ 1820672 h 3121152"/>
                <a:gd name="connsiteX127" fmla="*/ 975360 w 3641344"/>
                <a:gd name="connsiteY127" fmla="*/ 1755648 h 3121152"/>
                <a:gd name="connsiteX128" fmla="*/ 975360 w 3641344"/>
                <a:gd name="connsiteY128" fmla="*/ 1625600 h 3121152"/>
                <a:gd name="connsiteX129" fmla="*/ 1040384 w 3641344"/>
                <a:gd name="connsiteY129" fmla="*/ 1560576 h 3121152"/>
                <a:gd name="connsiteX130" fmla="*/ 1105408 w 3641344"/>
                <a:gd name="connsiteY130" fmla="*/ 1625600 h 3121152"/>
                <a:gd name="connsiteX131" fmla="*/ 2991104 w 3641344"/>
                <a:gd name="connsiteY131" fmla="*/ 975360 h 3121152"/>
                <a:gd name="connsiteX132" fmla="*/ 2405888 w 3641344"/>
                <a:gd name="connsiteY132" fmla="*/ 975360 h 3121152"/>
                <a:gd name="connsiteX133" fmla="*/ 2210816 w 3641344"/>
                <a:gd name="connsiteY133" fmla="*/ 780288 h 3121152"/>
                <a:gd name="connsiteX134" fmla="*/ 2015744 w 3641344"/>
                <a:gd name="connsiteY134" fmla="*/ 975360 h 3121152"/>
                <a:gd name="connsiteX135" fmla="*/ 1950720 w 3641344"/>
                <a:gd name="connsiteY135" fmla="*/ 975360 h 3121152"/>
                <a:gd name="connsiteX136" fmla="*/ 1755648 w 3641344"/>
                <a:gd name="connsiteY136" fmla="*/ 780288 h 3121152"/>
                <a:gd name="connsiteX137" fmla="*/ 1560576 w 3641344"/>
                <a:gd name="connsiteY137" fmla="*/ 975360 h 3121152"/>
                <a:gd name="connsiteX138" fmla="*/ 1495552 w 3641344"/>
                <a:gd name="connsiteY138" fmla="*/ 975360 h 3121152"/>
                <a:gd name="connsiteX139" fmla="*/ 1300480 w 3641344"/>
                <a:gd name="connsiteY139" fmla="*/ 780288 h 3121152"/>
                <a:gd name="connsiteX140" fmla="*/ 1105408 w 3641344"/>
                <a:gd name="connsiteY140" fmla="*/ 975360 h 3121152"/>
                <a:gd name="connsiteX141" fmla="*/ 652093 w 3641344"/>
                <a:gd name="connsiteY141" fmla="*/ 975360 h 3121152"/>
                <a:gd name="connsiteX142" fmla="*/ 652093 w 3641344"/>
                <a:gd name="connsiteY142" fmla="*/ 585216 h 3121152"/>
                <a:gd name="connsiteX143" fmla="*/ 2991104 w 3641344"/>
                <a:gd name="connsiteY143" fmla="*/ 585216 h 3121152"/>
                <a:gd name="connsiteX144" fmla="*/ 652093 w 3641344"/>
                <a:gd name="connsiteY144" fmla="*/ 2405888 h 3121152"/>
                <a:gd name="connsiteX145" fmla="*/ 1105408 w 3641344"/>
                <a:gd name="connsiteY145" fmla="*/ 2405888 h 3121152"/>
                <a:gd name="connsiteX146" fmla="*/ 1300480 w 3641344"/>
                <a:gd name="connsiteY146" fmla="*/ 2600960 h 3121152"/>
                <a:gd name="connsiteX147" fmla="*/ 1495552 w 3641344"/>
                <a:gd name="connsiteY147" fmla="*/ 2405888 h 3121152"/>
                <a:gd name="connsiteX148" fmla="*/ 1560576 w 3641344"/>
                <a:gd name="connsiteY148" fmla="*/ 2405888 h 3121152"/>
                <a:gd name="connsiteX149" fmla="*/ 1755648 w 3641344"/>
                <a:gd name="connsiteY149" fmla="*/ 2600960 h 3121152"/>
                <a:gd name="connsiteX150" fmla="*/ 1950720 w 3641344"/>
                <a:gd name="connsiteY150" fmla="*/ 2405888 h 3121152"/>
                <a:gd name="connsiteX151" fmla="*/ 2015744 w 3641344"/>
                <a:gd name="connsiteY151" fmla="*/ 2405888 h 3121152"/>
                <a:gd name="connsiteX152" fmla="*/ 2210816 w 3641344"/>
                <a:gd name="connsiteY152" fmla="*/ 2600960 h 3121152"/>
                <a:gd name="connsiteX153" fmla="*/ 2405888 w 3641344"/>
                <a:gd name="connsiteY153" fmla="*/ 2405888 h 3121152"/>
                <a:gd name="connsiteX154" fmla="*/ 2991104 w 3641344"/>
                <a:gd name="connsiteY154" fmla="*/ 2405888 h 3121152"/>
                <a:gd name="connsiteX155" fmla="*/ 2991104 w 3641344"/>
                <a:gd name="connsiteY155" fmla="*/ 2731008 h 3121152"/>
                <a:gd name="connsiteX156" fmla="*/ 652093 w 3641344"/>
                <a:gd name="connsiteY156" fmla="*/ 2731008 h 3121152"/>
                <a:gd name="connsiteX157" fmla="*/ 2991104 w 3641344"/>
                <a:gd name="connsiteY157" fmla="*/ 388291 h 3121152"/>
                <a:gd name="connsiteX158" fmla="*/ 2991104 w 3641344"/>
                <a:gd name="connsiteY158" fmla="*/ 455168 h 3121152"/>
                <a:gd name="connsiteX159" fmla="*/ 652093 w 3641344"/>
                <a:gd name="connsiteY159" fmla="*/ 455168 h 3121152"/>
                <a:gd name="connsiteX160" fmla="*/ 652093 w 3641344"/>
                <a:gd name="connsiteY160" fmla="*/ 388291 h 3121152"/>
                <a:gd name="connsiteX161" fmla="*/ 390144 w 3641344"/>
                <a:gd name="connsiteY161" fmla="*/ 195999 h 3121152"/>
                <a:gd name="connsiteX162" fmla="*/ 456111 w 3641344"/>
                <a:gd name="connsiteY162" fmla="*/ 130048 h 3121152"/>
                <a:gd name="connsiteX163" fmla="*/ 522061 w 3641344"/>
                <a:gd name="connsiteY163" fmla="*/ 195999 h 3121152"/>
                <a:gd name="connsiteX164" fmla="*/ 522061 w 3641344"/>
                <a:gd name="connsiteY164" fmla="*/ 2731008 h 3121152"/>
                <a:gd name="connsiteX165" fmla="*/ 390144 w 3641344"/>
                <a:gd name="connsiteY165" fmla="*/ 2731008 h 3121152"/>
                <a:gd name="connsiteX166" fmla="*/ 3446272 w 3641344"/>
                <a:gd name="connsiteY166" fmla="*/ 2991104 h 3121152"/>
                <a:gd name="connsiteX167" fmla="*/ 195072 w 3641344"/>
                <a:gd name="connsiteY167" fmla="*/ 2991104 h 3121152"/>
                <a:gd name="connsiteX168" fmla="*/ 130048 w 3641344"/>
                <a:gd name="connsiteY168" fmla="*/ 2926080 h 3121152"/>
                <a:gd name="connsiteX169" fmla="*/ 195072 w 3641344"/>
                <a:gd name="connsiteY169" fmla="*/ 2861056 h 3121152"/>
                <a:gd name="connsiteX170" fmla="*/ 3446272 w 3641344"/>
                <a:gd name="connsiteY170" fmla="*/ 2861056 h 3121152"/>
                <a:gd name="connsiteX171" fmla="*/ 3511296 w 3641344"/>
                <a:gd name="connsiteY171" fmla="*/ 2926080 h 3121152"/>
                <a:gd name="connsiteX172" fmla="*/ 3446272 w 3641344"/>
                <a:gd name="connsiteY172" fmla="*/ 2991104 h 312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3641344" h="3121152">
                  <a:moveTo>
                    <a:pt x="3446272" y="2731008"/>
                  </a:moveTo>
                  <a:lnTo>
                    <a:pt x="3383101" y="2731008"/>
                  </a:lnTo>
                  <a:lnTo>
                    <a:pt x="3383101" y="195999"/>
                  </a:lnTo>
                  <a:cubicBezTo>
                    <a:pt x="3383101" y="87929"/>
                    <a:pt x="3295189" y="0"/>
                    <a:pt x="3187103" y="0"/>
                  </a:cubicBezTo>
                  <a:cubicBezTo>
                    <a:pt x="3079017" y="0"/>
                    <a:pt x="2991104" y="87929"/>
                    <a:pt x="2991104" y="195999"/>
                  </a:cubicBezTo>
                  <a:lnTo>
                    <a:pt x="2991104" y="258243"/>
                  </a:lnTo>
                  <a:lnTo>
                    <a:pt x="652093" y="258243"/>
                  </a:lnTo>
                  <a:lnTo>
                    <a:pt x="652093" y="195999"/>
                  </a:lnTo>
                  <a:cubicBezTo>
                    <a:pt x="652093" y="87929"/>
                    <a:pt x="564181" y="0"/>
                    <a:pt x="456111" y="0"/>
                  </a:cubicBezTo>
                  <a:cubicBezTo>
                    <a:pt x="348041" y="0"/>
                    <a:pt x="260096" y="87929"/>
                    <a:pt x="260096" y="195999"/>
                  </a:cubicBezTo>
                  <a:lnTo>
                    <a:pt x="260096" y="2731008"/>
                  </a:lnTo>
                  <a:lnTo>
                    <a:pt x="195072" y="2731008"/>
                  </a:lnTo>
                  <a:cubicBezTo>
                    <a:pt x="87506" y="2731008"/>
                    <a:pt x="0" y="2818514"/>
                    <a:pt x="0" y="2926080"/>
                  </a:cubicBezTo>
                  <a:cubicBezTo>
                    <a:pt x="0" y="3033646"/>
                    <a:pt x="87506" y="3121152"/>
                    <a:pt x="195072" y="3121152"/>
                  </a:cubicBezTo>
                  <a:lnTo>
                    <a:pt x="3446272" y="3121152"/>
                  </a:lnTo>
                  <a:cubicBezTo>
                    <a:pt x="3553838" y="3121152"/>
                    <a:pt x="3641344" y="3033646"/>
                    <a:pt x="3641344" y="2926080"/>
                  </a:cubicBezTo>
                  <a:cubicBezTo>
                    <a:pt x="3641344" y="2818514"/>
                    <a:pt x="3553838" y="2731008"/>
                    <a:pt x="3446272" y="2731008"/>
                  </a:cubicBezTo>
                  <a:close/>
                  <a:moveTo>
                    <a:pt x="3121152" y="195999"/>
                  </a:moveTo>
                  <a:cubicBezTo>
                    <a:pt x="3121152" y="159634"/>
                    <a:pt x="3150738" y="130048"/>
                    <a:pt x="3187119" y="130048"/>
                  </a:cubicBezTo>
                  <a:cubicBezTo>
                    <a:pt x="3223500" y="130048"/>
                    <a:pt x="3253070" y="159634"/>
                    <a:pt x="3253070" y="195999"/>
                  </a:cubicBezTo>
                  <a:lnTo>
                    <a:pt x="3253070" y="2731008"/>
                  </a:lnTo>
                  <a:lnTo>
                    <a:pt x="3121152" y="2731008"/>
                  </a:lnTo>
                  <a:close/>
                  <a:moveTo>
                    <a:pt x="2210816" y="2080768"/>
                  </a:moveTo>
                  <a:cubicBezTo>
                    <a:pt x="2103250" y="2080768"/>
                    <a:pt x="2015744" y="2168274"/>
                    <a:pt x="2015744" y="2275840"/>
                  </a:cubicBezTo>
                  <a:lnTo>
                    <a:pt x="1950720" y="2275840"/>
                  </a:lnTo>
                  <a:cubicBezTo>
                    <a:pt x="1950720" y="2168274"/>
                    <a:pt x="1863214" y="2080768"/>
                    <a:pt x="1755648" y="2080768"/>
                  </a:cubicBezTo>
                  <a:cubicBezTo>
                    <a:pt x="1648082" y="2080768"/>
                    <a:pt x="1560576" y="2168274"/>
                    <a:pt x="1560576" y="2275840"/>
                  </a:cubicBezTo>
                  <a:lnTo>
                    <a:pt x="1495552" y="2275840"/>
                  </a:lnTo>
                  <a:cubicBezTo>
                    <a:pt x="1495552" y="2168274"/>
                    <a:pt x="1408046" y="2080768"/>
                    <a:pt x="1300480" y="2080768"/>
                  </a:cubicBezTo>
                  <a:cubicBezTo>
                    <a:pt x="1192914" y="2080768"/>
                    <a:pt x="1105408" y="2168274"/>
                    <a:pt x="1105408" y="2275840"/>
                  </a:cubicBezTo>
                  <a:lnTo>
                    <a:pt x="652093" y="2275840"/>
                  </a:lnTo>
                  <a:lnTo>
                    <a:pt x="652093" y="1755648"/>
                  </a:lnTo>
                  <a:lnTo>
                    <a:pt x="845312" y="1755648"/>
                  </a:lnTo>
                  <a:cubicBezTo>
                    <a:pt x="845312" y="1863214"/>
                    <a:pt x="932818" y="1950720"/>
                    <a:pt x="1040384" y="1950720"/>
                  </a:cubicBezTo>
                  <a:cubicBezTo>
                    <a:pt x="1147950" y="1950720"/>
                    <a:pt x="1235456" y="1863214"/>
                    <a:pt x="1235456" y="1755648"/>
                  </a:cubicBezTo>
                  <a:lnTo>
                    <a:pt x="2015744" y="1755648"/>
                  </a:lnTo>
                  <a:cubicBezTo>
                    <a:pt x="2015744" y="1863214"/>
                    <a:pt x="2103250" y="1950720"/>
                    <a:pt x="2210816" y="1950720"/>
                  </a:cubicBezTo>
                  <a:cubicBezTo>
                    <a:pt x="2318382" y="1950720"/>
                    <a:pt x="2405888" y="1863214"/>
                    <a:pt x="2405888" y="1755648"/>
                  </a:cubicBezTo>
                  <a:lnTo>
                    <a:pt x="2470912" y="1755648"/>
                  </a:lnTo>
                  <a:cubicBezTo>
                    <a:pt x="2470912" y="1863214"/>
                    <a:pt x="2558418" y="1950720"/>
                    <a:pt x="2665984" y="1950720"/>
                  </a:cubicBezTo>
                  <a:cubicBezTo>
                    <a:pt x="2773550" y="1950720"/>
                    <a:pt x="2861056" y="1863214"/>
                    <a:pt x="2861056" y="1755648"/>
                  </a:cubicBezTo>
                  <a:lnTo>
                    <a:pt x="2991104" y="1755648"/>
                  </a:lnTo>
                  <a:lnTo>
                    <a:pt x="2991104" y="2275840"/>
                  </a:lnTo>
                  <a:lnTo>
                    <a:pt x="2405888" y="2275840"/>
                  </a:lnTo>
                  <a:cubicBezTo>
                    <a:pt x="2405888" y="2168274"/>
                    <a:pt x="2318382" y="2080768"/>
                    <a:pt x="2210816" y="2080768"/>
                  </a:cubicBezTo>
                  <a:close/>
                  <a:moveTo>
                    <a:pt x="2275840" y="2275840"/>
                  </a:moveTo>
                  <a:lnTo>
                    <a:pt x="2275840" y="2405888"/>
                  </a:lnTo>
                  <a:cubicBezTo>
                    <a:pt x="2275840" y="2441749"/>
                    <a:pt x="2246677" y="2470912"/>
                    <a:pt x="2210816" y="2470912"/>
                  </a:cubicBezTo>
                  <a:cubicBezTo>
                    <a:pt x="2174955" y="2470912"/>
                    <a:pt x="2145792" y="2441749"/>
                    <a:pt x="2145792" y="2405888"/>
                  </a:cubicBezTo>
                  <a:lnTo>
                    <a:pt x="2145792" y="2275840"/>
                  </a:lnTo>
                  <a:cubicBezTo>
                    <a:pt x="2145792" y="2239979"/>
                    <a:pt x="2174955" y="2210816"/>
                    <a:pt x="2210816" y="2210816"/>
                  </a:cubicBezTo>
                  <a:cubicBezTo>
                    <a:pt x="2246677" y="2210816"/>
                    <a:pt x="2275840" y="2239979"/>
                    <a:pt x="2275840" y="2275840"/>
                  </a:cubicBezTo>
                  <a:close/>
                  <a:moveTo>
                    <a:pt x="1820672" y="2275840"/>
                  </a:moveTo>
                  <a:lnTo>
                    <a:pt x="1820672" y="2405888"/>
                  </a:lnTo>
                  <a:cubicBezTo>
                    <a:pt x="1820672" y="2441749"/>
                    <a:pt x="1791509" y="2470912"/>
                    <a:pt x="1755648" y="2470912"/>
                  </a:cubicBezTo>
                  <a:cubicBezTo>
                    <a:pt x="1719787" y="2470912"/>
                    <a:pt x="1690624" y="2441749"/>
                    <a:pt x="1690624" y="2405888"/>
                  </a:cubicBezTo>
                  <a:lnTo>
                    <a:pt x="1690624" y="2275840"/>
                  </a:lnTo>
                  <a:cubicBezTo>
                    <a:pt x="1690624" y="2239979"/>
                    <a:pt x="1719787" y="2210816"/>
                    <a:pt x="1755648" y="2210816"/>
                  </a:cubicBezTo>
                  <a:cubicBezTo>
                    <a:pt x="1791509" y="2210816"/>
                    <a:pt x="1820672" y="2239979"/>
                    <a:pt x="1820672" y="2275840"/>
                  </a:cubicBezTo>
                  <a:close/>
                  <a:moveTo>
                    <a:pt x="1365504" y="2275840"/>
                  </a:moveTo>
                  <a:lnTo>
                    <a:pt x="1365504" y="2405888"/>
                  </a:lnTo>
                  <a:cubicBezTo>
                    <a:pt x="1365504" y="2441749"/>
                    <a:pt x="1336341" y="2470912"/>
                    <a:pt x="1300480" y="2470912"/>
                  </a:cubicBezTo>
                  <a:cubicBezTo>
                    <a:pt x="1264619" y="2470912"/>
                    <a:pt x="1235456" y="2441749"/>
                    <a:pt x="1235456" y="2405888"/>
                  </a:cubicBezTo>
                  <a:lnTo>
                    <a:pt x="1235456" y="2275840"/>
                  </a:lnTo>
                  <a:cubicBezTo>
                    <a:pt x="1235456" y="2239979"/>
                    <a:pt x="1264619" y="2210816"/>
                    <a:pt x="1300480" y="2210816"/>
                  </a:cubicBezTo>
                  <a:cubicBezTo>
                    <a:pt x="1336341" y="2210816"/>
                    <a:pt x="1365504" y="2239979"/>
                    <a:pt x="1365504" y="2275840"/>
                  </a:cubicBezTo>
                  <a:close/>
                  <a:moveTo>
                    <a:pt x="1300480" y="1300480"/>
                  </a:moveTo>
                  <a:cubicBezTo>
                    <a:pt x="1408046" y="1300480"/>
                    <a:pt x="1495552" y="1212974"/>
                    <a:pt x="1495552" y="1105408"/>
                  </a:cubicBezTo>
                  <a:lnTo>
                    <a:pt x="1560576" y="1105408"/>
                  </a:lnTo>
                  <a:cubicBezTo>
                    <a:pt x="1560576" y="1212974"/>
                    <a:pt x="1648082" y="1300480"/>
                    <a:pt x="1755648" y="1300480"/>
                  </a:cubicBezTo>
                  <a:cubicBezTo>
                    <a:pt x="1863214" y="1300480"/>
                    <a:pt x="1950720" y="1212974"/>
                    <a:pt x="1950720" y="1105408"/>
                  </a:cubicBezTo>
                  <a:lnTo>
                    <a:pt x="2015744" y="1105408"/>
                  </a:lnTo>
                  <a:cubicBezTo>
                    <a:pt x="2015744" y="1212974"/>
                    <a:pt x="2103250" y="1300480"/>
                    <a:pt x="2210816" y="1300480"/>
                  </a:cubicBezTo>
                  <a:cubicBezTo>
                    <a:pt x="2318382" y="1300480"/>
                    <a:pt x="2405888" y="1212974"/>
                    <a:pt x="2405888" y="1105408"/>
                  </a:cubicBezTo>
                  <a:lnTo>
                    <a:pt x="2991104" y="1105408"/>
                  </a:lnTo>
                  <a:lnTo>
                    <a:pt x="2991104" y="1625600"/>
                  </a:lnTo>
                  <a:lnTo>
                    <a:pt x="2861056" y="1625600"/>
                  </a:lnTo>
                  <a:cubicBezTo>
                    <a:pt x="2861056" y="1518034"/>
                    <a:pt x="2773550" y="1430528"/>
                    <a:pt x="2665984" y="1430528"/>
                  </a:cubicBezTo>
                  <a:cubicBezTo>
                    <a:pt x="2558418" y="1430528"/>
                    <a:pt x="2470912" y="1518034"/>
                    <a:pt x="2470912" y="1625600"/>
                  </a:cubicBezTo>
                  <a:lnTo>
                    <a:pt x="2405888" y="1625600"/>
                  </a:lnTo>
                  <a:cubicBezTo>
                    <a:pt x="2405888" y="1518034"/>
                    <a:pt x="2318382" y="1430528"/>
                    <a:pt x="2210816" y="1430528"/>
                  </a:cubicBezTo>
                  <a:cubicBezTo>
                    <a:pt x="2103250" y="1430528"/>
                    <a:pt x="2015744" y="1518034"/>
                    <a:pt x="2015744" y="1625600"/>
                  </a:cubicBezTo>
                  <a:lnTo>
                    <a:pt x="1235456" y="1625600"/>
                  </a:lnTo>
                  <a:cubicBezTo>
                    <a:pt x="1235456" y="1518034"/>
                    <a:pt x="1147950" y="1430528"/>
                    <a:pt x="1040384" y="1430528"/>
                  </a:cubicBezTo>
                  <a:cubicBezTo>
                    <a:pt x="932818" y="1430528"/>
                    <a:pt x="845312" y="1518034"/>
                    <a:pt x="845312" y="1625600"/>
                  </a:cubicBezTo>
                  <a:lnTo>
                    <a:pt x="652093" y="1625600"/>
                  </a:lnTo>
                  <a:lnTo>
                    <a:pt x="652093" y="1105408"/>
                  </a:lnTo>
                  <a:lnTo>
                    <a:pt x="1105408" y="1105408"/>
                  </a:lnTo>
                  <a:cubicBezTo>
                    <a:pt x="1105408" y="1212974"/>
                    <a:pt x="1192914" y="1300480"/>
                    <a:pt x="1300480" y="1300480"/>
                  </a:cubicBezTo>
                  <a:close/>
                  <a:moveTo>
                    <a:pt x="1235456" y="1105408"/>
                  </a:moveTo>
                  <a:lnTo>
                    <a:pt x="1235456" y="975360"/>
                  </a:lnTo>
                  <a:cubicBezTo>
                    <a:pt x="1235456" y="939499"/>
                    <a:pt x="1264619" y="910336"/>
                    <a:pt x="1300480" y="910336"/>
                  </a:cubicBezTo>
                  <a:cubicBezTo>
                    <a:pt x="1336341" y="910336"/>
                    <a:pt x="1365504" y="939499"/>
                    <a:pt x="1365504" y="975360"/>
                  </a:cubicBezTo>
                  <a:lnTo>
                    <a:pt x="1365504" y="1105408"/>
                  </a:lnTo>
                  <a:cubicBezTo>
                    <a:pt x="1365504" y="1141269"/>
                    <a:pt x="1336341" y="1170432"/>
                    <a:pt x="1300480" y="1170432"/>
                  </a:cubicBezTo>
                  <a:cubicBezTo>
                    <a:pt x="1264619" y="1170432"/>
                    <a:pt x="1235456" y="1141269"/>
                    <a:pt x="1235456" y="1105408"/>
                  </a:cubicBezTo>
                  <a:close/>
                  <a:moveTo>
                    <a:pt x="1690624" y="1105408"/>
                  </a:moveTo>
                  <a:lnTo>
                    <a:pt x="1690624" y="975360"/>
                  </a:lnTo>
                  <a:cubicBezTo>
                    <a:pt x="1690624" y="939499"/>
                    <a:pt x="1719787" y="910336"/>
                    <a:pt x="1755648" y="910336"/>
                  </a:cubicBezTo>
                  <a:cubicBezTo>
                    <a:pt x="1791509" y="910336"/>
                    <a:pt x="1820672" y="939499"/>
                    <a:pt x="1820672" y="975360"/>
                  </a:cubicBezTo>
                  <a:lnTo>
                    <a:pt x="1820672" y="1105408"/>
                  </a:lnTo>
                  <a:cubicBezTo>
                    <a:pt x="1820672" y="1141269"/>
                    <a:pt x="1791509" y="1170432"/>
                    <a:pt x="1755648" y="1170432"/>
                  </a:cubicBezTo>
                  <a:cubicBezTo>
                    <a:pt x="1719787" y="1170432"/>
                    <a:pt x="1690624" y="1141269"/>
                    <a:pt x="1690624" y="1105408"/>
                  </a:cubicBezTo>
                  <a:close/>
                  <a:moveTo>
                    <a:pt x="2145792" y="1105408"/>
                  </a:moveTo>
                  <a:lnTo>
                    <a:pt x="2145792" y="975360"/>
                  </a:lnTo>
                  <a:cubicBezTo>
                    <a:pt x="2145792" y="939499"/>
                    <a:pt x="2174955" y="910336"/>
                    <a:pt x="2210816" y="910336"/>
                  </a:cubicBezTo>
                  <a:cubicBezTo>
                    <a:pt x="2246677" y="910336"/>
                    <a:pt x="2275840" y="939499"/>
                    <a:pt x="2275840" y="975360"/>
                  </a:cubicBezTo>
                  <a:lnTo>
                    <a:pt x="2275840" y="1105408"/>
                  </a:lnTo>
                  <a:cubicBezTo>
                    <a:pt x="2275840" y="1141269"/>
                    <a:pt x="2246677" y="1170432"/>
                    <a:pt x="2210816" y="1170432"/>
                  </a:cubicBezTo>
                  <a:cubicBezTo>
                    <a:pt x="2174955" y="1170432"/>
                    <a:pt x="2145792" y="1141269"/>
                    <a:pt x="2145792" y="1105408"/>
                  </a:cubicBezTo>
                  <a:close/>
                  <a:moveTo>
                    <a:pt x="2731008" y="1625600"/>
                  </a:moveTo>
                  <a:lnTo>
                    <a:pt x="2731008" y="1755648"/>
                  </a:lnTo>
                  <a:cubicBezTo>
                    <a:pt x="2731008" y="1791509"/>
                    <a:pt x="2701845" y="1820672"/>
                    <a:pt x="2665984" y="1820672"/>
                  </a:cubicBezTo>
                  <a:cubicBezTo>
                    <a:pt x="2630123" y="1820672"/>
                    <a:pt x="2600960" y="1791509"/>
                    <a:pt x="2600960" y="1755648"/>
                  </a:cubicBezTo>
                  <a:lnTo>
                    <a:pt x="2600960" y="1625600"/>
                  </a:lnTo>
                  <a:cubicBezTo>
                    <a:pt x="2600960" y="1589739"/>
                    <a:pt x="2630123" y="1560576"/>
                    <a:pt x="2665984" y="1560576"/>
                  </a:cubicBezTo>
                  <a:cubicBezTo>
                    <a:pt x="2701845" y="1560576"/>
                    <a:pt x="2731008" y="1589739"/>
                    <a:pt x="2731008" y="1625600"/>
                  </a:cubicBezTo>
                  <a:close/>
                  <a:moveTo>
                    <a:pt x="2275840" y="1625600"/>
                  </a:moveTo>
                  <a:lnTo>
                    <a:pt x="2275840" y="1755648"/>
                  </a:lnTo>
                  <a:cubicBezTo>
                    <a:pt x="2275840" y="1791509"/>
                    <a:pt x="2246677" y="1820672"/>
                    <a:pt x="2210816" y="1820672"/>
                  </a:cubicBezTo>
                  <a:cubicBezTo>
                    <a:pt x="2174955" y="1820672"/>
                    <a:pt x="2145792" y="1791509"/>
                    <a:pt x="2145792" y="1755648"/>
                  </a:cubicBezTo>
                  <a:lnTo>
                    <a:pt x="2145792" y="1625600"/>
                  </a:lnTo>
                  <a:cubicBezTo>
                    <a:pt x="2145792" y="1589739"/>
                    <a:pt x="2174955" y="1560576"/>
                    <a:pt x="2210816" y="1560576"/>
                  </a:cubicBezTo>
                  <a:cubicBezTo>
                    <a:pt x="2246677" y="1560576"/>
                    <a:pt x="2275840" y="1589739"/>
                    <a:pt x="2275840" y="1625600"/>
                  </a:cubicBezTo>
                  <a:close/>
                  <a:moveTo>
                    <a:pt x="1105408" y="1625600"/>
                  </a:moveTo>
                  <a:lnTo>
                    <a:pt x="1105408" y="1755648"/>
                  </a:lnTo>
                  <a:cubicBezTo>
                    <a:pt x="1105408" y="1791509"/>
                    <a:pt x="1076245" y="1820672"/>
                    <a:pt x="1040384" y="1820672"/>
                  </a:cubicBezTo>
                  <a:cubicBezTo>
                    <a:pt x="1004523" y="1820672"/>
                    <a:pt x="975360" y="1791509"/>
                    <a:pt x="975360" y="1755648"/>
                  </a:cubicBezTo>
                  <a:lnTo>
                    <a:pt x="975360" y="1625600"/>
                  </a:lnTo>
                  <a:cubicBezTo>
                    <a:pt x="975360" y="1589739"/>
                    <a:pt x="1004523" y="1560576"/>
                    <a:pt x="1040384" y="1560576"/>
                  </a:cubicBezTo>
                  <a:cubicBezTo>
                    <a:pt x="1076245" y="1560576"/>
                    <a:pt x="1105408" y="1589739"/>
                    <a:pt x="1105408" y="1625600"/>
                  </a:cubicBezTo>
                  <a:close/>
                  <a:moveTo>
                    <a:pt x="2991104" y="975360"/>
                  </a:moveTo>
                  <a:lnTo>
                    <a:pt x="2405888" y="975360"/>
                  </a:lnTo>
                  <a:cubicBezTo>
                    <a:pt x="2405888" y="867794"/>
                    <a:pt x="2318382" y="780288"/>
                    <a:pt x="2210816" y="780288"/>
                  </a:cubicBezTo>
                  <a:cubicBezTo>
                    <a:pt x="2103250" y="780288"/>
                    <a:pt x="2015744" y="867794"/>
                    <a:pt x="2015744" y="975360"/>
                  </a:cubicBezTo>
                  <a:lnTo>
                    <a:pt x="1950720" y="975360"/>
                  </a:lnTo>
                  <a:cubicBezTo>
                    <a:pt x="1950720" y="867794"/>
                    <a:pt x="1863214" y="780288"/>
                    <a:pt x="1755648" y="780288"/>
                  </a:cubicBezTo>
                  <a:cubicBezTo>
                    <a:pt x="1648082" y="780288"/>
                    <a:pt x="1560576" y="867794"/>
                    <a:pt x="1560576" y="975360"/>
                  </a:cubicBezTo>
                  <a:lnTo>
                    <a:pt x="1495552" y="975360"/>
                  </a:lnTo>
                  <a:cubicBezTo>
                    <a:pt x="1495552" y="867794"/>
                    <a:pt x="1408046" y="780288"/>
                    <a:pt x="1300480" y="780288"/>
                  </a:cubicBezTo>
                  <a:cubicBezTo>
                    <a:pt x="1192914" y="780288"/>
                    <a:pt x="1105408" y="867794"/>
                    <a:pt x="1105408" y="975360"/>
                  </a:cubicBezTo>
                  <a:lnTo>
                    <a:pt x="652093" y="975360"/>
                  </a:lnTo>
                  <a:lnTo>
                    <a:pt x="652093" y="585216"/>
                  </a:lnTo>
                  <a:lnTo>
                    <a:pt x="2991104" y="585216"/>
                  </a:lnTo>
                  <a:close/>
                  <a:moveTo>
                    <a:pt x="652093" y="2405888"/>
                  </a:moveTo>
                  <a:lnTo>
                    <a:pt x="1105408" y="2405888"/>
                  </a:lnTo>
                  <a:cubicBezTo>
                    <a:pt x="1105408" y="2513454"/>
                    <a:pt x="1192914" y="2600960"/>
                    <a:pt x="1300480" y="2600960"/>
                  </a:cubicBezTo>
                  <a:cubicBezTo>
                    <a:pt x="1408046" y="2600960"/>
                    <a:pt x="1495552" y="2513454"/>
                    <a:pt x="1495552" y="2405888"/>
                  </a:cubicBezTo>
                  <a:lnTo>
                    <a:pt x="1560576" y="2405888"/>
                  </a:lnTo>
                  <a:cubicBezTo>
                    <a:pt x="1560576" y="2513454"/>
                    <a:pt x="1648082" y="2600960"/>
                    <a:pt x="1755648" y="2600960"/>
                  </a:cubicBezTo>
                  <a:cubicBezTo>
                    <a:pt x="1863214" y="2600960"/>
                    <a:pt x="1950720" y="2513454"/>
                    <a:pt x="1950720" y="2405888"/>
                  </a:cubicBezTo>
                  <a:lnTo>
                    <a:pt x="2015744" y="2405888"/>
                  </a:lnTo>
                  <a:cubicBezTo>
                    <a:pt x="2015744" y="2513454"/>
                    <a:pt x="2103250" y="2600960"/>
                    <a:pt x="2210816" y="2600960"/>
                  </a:cubicBezTo>
                  <a:cubicBezTo>
                    <a:pt x="2318382" y="2600960"/>
                    <a:pt x="2405888" y="2513454"/>
                    <a:pt x="2405888" y="2405888"/>
                  </a:cubicBezTo>
                  <a:lnTo>
                    <a:pt x="2991104" y="2405888"/>
                  </a:lnTo>
                  <a:lnTo>
                    <a:pt x="2991104" y="2731008"/>
                  </a:lnTo>
                  <a:lnTo>
                    <a:pt x="652093" y="2731008"/>
                  </a:lnTo>
                  <a:close/>
                  <a:moveTo>
                    <a:pt x="2991104" y="388291"/>
                  </a:moveTo>
                  <a:lnTo>
                    <a:pt x="2991104" y="455168"/>
                  </a:lnTo>
                  <a:lnTo>
                    <a:pt x="652093" y="455168"/>
                  </a:lnTo>
                  <a:lnTo>
                    <a:pt x="652093" y="388291"/>
                  </a:lnTo>
                  <a:close/>
                  <a:moveTo>
                    <a:pt x="390144" y="195999"/>
                  </a:moveTo>
                  <a:cubicBezTo>
                    <a:pt x="390144" y="159634"/>
                    <a:pt x="419730" y="130048"/>
                    <a:pt x="456111" y="130048"/>
                  </a:cubicBezTo>
                  <a:cubicBezTo>
                    <a:pt x="492492" y="130048"/>
                    <a:pt x="522061" y="159634"/>
                    <a:pt x="522061" y="195999"/>
                  </a:cubicBezTo>
                  <a:lnTo>
                    <a:pt x="522061" y="2731008"/>
                  </a:lnTo>
                  <a:lnTo>
                    <a:pt x="390144" y="2731008"/>
                  </a:lnTo>
                  <a:close/>
                  <a:moveTo>
                    <a:pt x="3446272" y="2991104"/>
                  </a:moveTo>
                  <a:lnTo>
                    <a:pt x="195072" y="2991104"/>
                  </a:lnTo>
                  <a:cubicBezTo>
                    <a:pt x="159211" y="2991104"/>
                    <a:pt x="130048" y="2961941"/>
                    <a:pt x="130048" y="2926080"/>
                  </a:cubicBezTo>
                  <a:cubicBezTo>
                    <a:pt x="130048" y="2890219"/>
                    <a:pt x="159211" y="2861056"/>
                    <a:pt x="195072" y="2861056"/>
                  </a:cubicBezTo>
                  <a:lnTo>
                    <a:pt x="3446272" y="2861056"/>
                  </a:lnTo>
                  <a:cubicBezTo>
                    <a:pt x="3482133" y="2861056"/>
                    <a:pt x="3511296" y="2890219"/>
                    <a:pt x="3511296" y="2926080"/>
                  </a:cubicBezTo>
                  <a:cubicBezTo>
                    <a:pt x="3511296" y="2961941"/>
                    <a:pt x="3482133" y="2991104"/>
                    <a:pt x="3446272" y="2991104"/>
                  </a:cubicBezTo>
                  <a:close/>
                </a:path>
              </a:pathLst>
            </a:custGeom>
            <a:solidFill>
              <a:schemeClr val="bg1"/>
            </a:solidFill>
            <a:ln w="162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4A5825-B662-4CF4-81B1-E7D7434C4EF8}"/>
              </a:ext>
            </a:extLst>
          </p:cNvPr>
          <p:cNvGrpSpPr/>
          <p:nvPr/>
        </p:nvGrpSpPr>
        <p:grpSpPr>
          <a:xfrm>
            <a:off x="6801519" y="2463192"/>
            <a:ext cx="1412441" cy="1255439"/>
            <a:chOff x="8318145" y="2463192"/>
            <a:chExt cx="1412441" cy="125543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EE466B0-8BEA-41AF-9090-D36D0D881E8B}"/>
                </a:ext>
              </a:extLst>
            </p:cNvPr>
            <p:cNvSpPr/>
            <p:nvPr/>
          </p:nvSpPr>
          <p:spPr>
            <a:xfrm>
              <a:off x="8526139" y="2514184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25D2260-7B02-4DC6-A162-436CA24723E5}"/>
                </a:ext>
              </a:extLst>
            </p:cNvPr>
            <p:cNvSpPr txBox="1"/>
            <p:nvPr/>
          </p:nvSpPr>
          <p:spPr>
            <a:xfrm>
              <a:off x="8318145" y="246319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5" name="Graphic 23">
              <a:extLst>
                <a:ext uri="{FF2B5EF4-FFF2-40B4-BE49-F238E27FC236}">
                  <a16:creationId xmlns:a16="http://schemas.microsoft.com/office/drawing/2014/main" id="{CB5928C6-3607-4A73-9D7D-6FBDDE488955}"/>
                </a:ext>
              </a:extLst>
            </p:cNvPr>
            <p:cNvGrpSpPr/>
            <p:nvPr/>
          </p:nvGrpSpPr>
          <p:grpSpPr>
            <a:xfrm>
              <a:off x="8782390" y="2782141"/>
              <a:ext cx="687037" cy="687037"/>
              <a:chOff x="3657600" y="990600"/>
              <a:chExt cx="4876800" cy="4876800"/>
            </a:xfrm>
            <a:solidFill>
              <a:schemeClr val="bg1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3C5AC56-F119-4C1F-9C3E-BC39DD5530B3}"/>
                  </a:ext>
                </a:extLst>
              </p:cNvPr>
              <p:cNvSpPr/>
              <p:nvPr/>
            </p:nvSpPr>
            <p:spPr>
              <a:xfrm>
                <a:off x="6581775" y="3400425"/>
                <a:ext cx="1590675" cy="447675"/>
              </a:xfrm>
              <a:custGeom>
                <a:avLst/>
                <a:gdLst>
                  <a:gd name="connsiteX0" fmla="*/ 1533525 w 1590675"/>
                  <a:gd name="connsiteY0" fmla="*/ 0 h 447675"/>
                  <a:gd name="connsiteX1" fmla="*/ 57150 w 1590675"/>
                  <a:gd name="connsiteY1" fmla="*/ 0 h 447675"/>
                  <a:gd name="connsiteX2" fmla="*/ 0 w 1590675"/>
                  <a:gd name="connsiteY2" fmla="*/ 57150 h 447675"/>
                  <a:gd name="connsiteX3" fmla="*/ 0 w 1590675"/>
                  <a:gd name="connsiteY3" fmla="*/ 390525 h 447675"/>
                  <a:gd name="connsiteX4" fmla="*/ 57150 w 1590675"/>
                  <a:gd name="connsiteY4" fmla="*/ 447675 h 447675"/>
                  <a:gd name="connsiteX5" fmla="*/ 1533525 w 1590675"/>
                  <a:gd name="connsiteY5" fmla="*/ 447675 h 447675"/>
                  <a:gd name="connsiteX6" fmla="*/ 1590675 w 1590675"/>
                  <a:gd name="connsiteY6" fmla="*/ 390525 h 447675"/>
                  <a:gd name="connsiteX7" fmla="*/ 1590675 w 1590675"/>
                  <a:gd name="connsiteY7" fmla="*/ 57150 h 447675"/>
                  <a:gd name="connsiteX8" fmla="*/ 1533525 w 1590675"/>
                  <a:gd name="connsiteY8" fmla="*/ 0 h 447675"/>
                  <a:gd name="connsiteX9" fmla="*/ 1466850 w 1590675"/>
                  <a:gd name="connsiteY9" fmla="*/ 333375 h 447675"/>
                  <a:gd name="connsiteX10" fmla="*/ 114300 w 1590675"/>
                  <a:gd name="connsiteY10" fmla="*/ 333375 h 447675"/>
                  <a:gd name="connsiteX11" fmla="*/ 114300 w 1590675"/>
                  <a:gd name="connsiteY11" fmla="*/ 114300 h 447675"/>
                  <a:gd name="connsiteX12" fmla="*/ 1466850 w 1590675"/>
                  <a:gd name="connsiteY12" fmla="*/ 114300 h 44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90675" h="447675">
                    <a:moveTo>
                      <a:pt x="1533525" y="0"/>
                    </a:moveTo>
                    <a:lnTo>
                      <a:pt x="57150" y="0"/>
                    </a:lnTo>
                    <a:cubicBezTo>
                      <a:pt x="25587" y="0"/>
                      <a:pt x="0" y="25587"/>
                      <a:pt x="0" y="57150"/>
                    </a:cubicBezTo>
                    <a:lnTo>
                      <a:pt x="0" y="390525"/>
                    </a:lnTo>
                    <a:cubicBezTo>
                      <a:pt x="0" y="422088"/>
                      <a:pt x="25587" y="447675"/>
                      <a:pt x="57150" y="447675"/>
                    </a:cubicBezTo>
                    <a:lnTo>
                      <a:pt x="1533525" y="447675"/>
                    </a:lnTo>
                    <a:cubicBezTo>
                      <a:pt x="1565088" y="447675"/>
                      <a:pt x="1590675" y="422088"/>
                      <a:pt x="1590675" y="390525"/>
                    </a:cubicBezTo>
                    <a:lnTo>
                      <a:pt x="1590675" y="57150"/>
                    </a:lnTo>
                    <a:cubicBezTo>
                      <a:pt x="1590675" y="25587"/>
                      <a:pt x="1565088" y="0"/>
                      <a:pt x="1533525" y="0"/>
                    </a:cubicBezTo>
                    <a:close/>
                    <a:moveTo>
                      <a:pt x="1466850" y="333375"/>
                    </a:moveTo>
                    <a:lnTo>
                      <a:pt x="114300" y="333375"/>
                    </a:lnTo>
                    <a:lnTo>
                      <a:pt x="114300" y="114300"/>
                    </a:lnTo>
                    <a:lnTo>
                      <a:pt x="1466850" y="1143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373A1F5-3A51-4E64-91BB-F6123E9080B6}"/>
                  </a:ext>
                </a:extLst>
              </p:cNvPr>
              <p:cNvSpPr/>
              <p:nvPr/>
            </p:nvSpPr>
            <p:spPr>
              <a:xfrm>
                <a:off x="6606130" y="5128145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0 w 457314"/>
                  <a:gd name="connsiteY4" fmla="*/ 228667 h 457314"/>
                  <a:gd name="connsiteX5" fmla="*/ 228657 w 457314"/>
                  <a:gd name="connsiteY5" fmla="*/ 457315 h 457314"/>
                  <a:gd name="connsiteX6" fmla="*/ 228657 w 457314"/>
                  <a:gd name="connsiteY6" fmla="*/ 114310 h 457314"/>
                  <a:gd name="connsiteX7" fmla="*/ 343015 w 457314"/>
                  <a:gd name="connsiteY7" fmla="*/ 228667 h 457314"/>
                  <a:gd name="connsiteX8" fmla="*/ 228657 w 457314"/>
                  <a:gd name="connsiteY8" fmla="*/ 343024 h 457314"/>
                  <a:gd name="connsiteX9" fmla="*/ 114300 w 457314"/>
                  <a:gd name="connsiteY9" fmla="*/ 228667 h 457314"/>
                  <a:gd name="connsiteX10" fmla="*/ 228657 w 457314"/>
                  <a:gd name="connsiteY10" fmla="*/ 114291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0" y="228660"/>
                      <a:pt x="0" y="228664"/>
                      <a:pt x="0" y="228667"/>
                    </a:cubicBezTo>
                    <a:cubicBezTo>
                      <a:pt x="147" y="354888"/>
                      <a:pt x="102436" y="457173"/>
                      <a:pt x="228657" y="457315"/>
                    </a:cubicBezTo>
                    <a:close/>
                    <a:moveTo>
                      <a:pt x="228657" y="114310"/>
                    </a:moveTo>
                    <a:cubicBezTo>
                      <a:pt x="291815" y="114310"/>
                      <a:pt x="343015" y="165509"/>
                      <a:pt x="343015" y="228667"/>
                    </a:cubicBezTo>
                    <a:cubicBezTo>
                      <a:pt x="343015" y="291825"/>
                      <a:pt x="291815" y="343024"/>
                      <a:pt x="228657" y="343024"/>
                    </a:cubicBezTo>
                    <a:cubicBezTo>
                      <a:pt x="165499" y="343024"/>
                      <a:pt x="114300" y="291825"/>
                      <a:pt x="114300" y="228667"/>
                    </a:cubicBezTo>
                    <a:cubicBezTo>
                      <a:pt x="114358" y="165530"/>
                      <a:pt x="165520" y="114359"/>
                      <a:pt x="228657" y="11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3E5A7C9-204F-4E0A-89AD-D0A65CBD2597}"/>
                  </a:ext>
                </a:extLst>
              </p:cNvPr>
              <p:cNvSpPr/>
              <p:nvPr/>
            </p:nvSpPr>
            <p:spPr>
              <a:xfrm>
                <a:off x="7148579" y="5128145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0 w 457314"/>
                  <a:gd name="connsiteY4" fmla="*/ 228667 h 457314"/>
                  <a:gd name="connsiteX5" fmla="*/ 228657 w 457314"/>
                  <a:gd name="connsiteY5" fmla="*/ 457315 h 457314"/>
                  <a:gd name="connsiteX6" fmla="*/ 228657 w 457314"/>
                  <a:gd name="connsiteY6" fmla="*/ 114310 h 457314"/>
                  <a:gd name="connsiteX7" fmla="*/ 343015 w 457314"/>
                  <a:gd name="connsiteY7" fmla="*/ 228667 h 457314"/>
                  <a:gd name="connsiteX8" fmla="*/ 228657 w 457314"/>
                  <a:gd name="connsiteY8" fmla="*/ 343024 h 457314"/>
                  <a:gd name="connsiteX9" fmla="*/ 114300 w 457314"/>
                  <a:gd name="connsiteY9" fmla="*/ 228667 h 457314"/>
                  <a:gd name="connsiteX10" fmla="*/ 228657 w 457314"/>
                  <a:gd name="connsiteY10" fmla="*/ 114291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0" y="228660"/>
                      <a:pt x="0" y="228664"/>
                      <a:pt x="0" y="228667"/>
                    </a:cubicBezTo>
                    <a:cubicBezTo>
                      <a:pt x="147" y="354888"/>
                      <a:pt x="102436" y="457173"/>
                      <a:pt x="228657" y="457315"/>
                    </a:cubicBezTo>
                    <a:close/>
                    <a:moveTo>
                      <a:pt x="228657" y="114310"/>
                    </a:moveTo>
                    <a:cubicBezTo>
                      <a:pt x="291815" y="114310"/>
                      <a:pt x="343015" y="165509"/>
                      <a:pt x="343015" y="228667"/>
                    </a:cubicBezTo>
                    <a:cubicBezTo>
                      <a:pt x="343015" y="291825"/>
                      <a:pt x="291815" y="343024"/>
                      <a:pt x="228657" y="343024"/>
                    </a:cubicBezTo>
                    <a:cubicBezTo>
                      <a:pt x="165499" y="343024"/>
                      <a:pt x="114300" y="291825"/>
                      <a:pt x="114300" y="228667"/>
                    </a:cubicBezTo>
                    <a:cubicBezTo>
                      <a:pt x="114358" y="165530"/>
                      <a:pt x="165520" y="114359"/>
                      <a:pt x="228657" y="11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0F39817-6CD0-468E-BAC0-6C798FE0FA94}"/>
                  </a:ext>
                </a:extLst>
              </p:cNvPr>
              <p:cNvSpPr/>
              <p:nvPr/>
            </p:nvSpPr>
            <p:spPr>
              <a:xfrm>
                <a:off x="7691037" y="5128145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0 w 457314"/>
                  <a:gd name="connsiteY4" fmla="*/ 228667 h 457314"/>
                  <a:gd name="connsiteX5" fmla="*/ 228657 w 457314"/>
                  <a:gd name="connsiteY5" fmla="*/ 457315 h 457314"/>
                  <a:gd name="connsiteX6" fmla="*/ 228657 w 457314"/>
                  <a:gd name="connsiteY6" fmla="*/ 114310 h 457314"/>
                  <a:gd name="connsiteX7" fmla="*/ 343015 w 457314"/>
                  <a:gd name="connsiteY7" fmla="*/ 228667 h 457314"/>
                  <a:gd name="connsiteX8" fmla="*/ 228657 w 457314"/>
                  <a:gd name="connsiteY8" fmla="*/ 343024 h 457314"/>
                  <a:gd name="connsiteX9" fmla="*/ 114300 w 457314"/>
                  <a:gd name="connsiteY9" fmla="*/ 228667 h 457314"/>
                  <a:gd name="connsiteX10" fmla="*/ 228657 w 457314"/>
                  <a:gd name="connsiteY10" fmla="*/ 114291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0" y="228660"/>
                      <a:pt x="0" y="228664"/>
                      <a:pt x="0" y="228667"/>
                    </a:cubicBezTo>
                    <a:cubicBezTo>
                      <a:pt x="147" y="354888"/>
                      <a:pt x="102436" y="457173"/>
                      <a:pt x="228657" y="457315"/>
                    </a:cubicBezTo>
                    <a:close/>
                    <a:moveTo>
                      <a:pt x="228657" y="114310"/>
                    </a:moveTo>
                    <a:cubicBezTo>
                      <a:pt x="291815" y="114310"/>
                      <a:pt x="343015" y="165509"/>
                      <a:pt x="343015" y="228667"/>
                    </a:cubicBezTo>
                    <a:cubicBezTo>
                      <a:pt x="343015" y="291825"/>
                      <a:pt x="291815" y="343024"/>
                      <a:pt x="228657" y="343024"/>
                    </a:cubicBezTo>
                    <a:cubicBezTo>
                      <a:pt x="165499" y="343024"/>
                      <a:pt x="114300" y="291825"/>
                      <a:pt x="114300" y="228667"/>
                    </a:cubicBezTo>
                    <a:cubicBezTo>
                      <a:pt x="114353" y="165528"/>
                      <a:pt x="165518" y="114354"/>
                      <a:pt x="228657" y="11429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FCB47A8-5D5E-4F7C-BF76-2EFBEDB3D4DD}"/>
                  </a:ext>
                </a:extLst>
              </p:cNvPr>
              <p:cNvSpPr/>
              <p:nvPr/>
            </p:nvSpPr>
            <p:spPr>
              <a:xfrm>
                <a:off x="6606130" y="4623558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228657 w 457314"/>
                  <a:gd name="connsiteY4" fmla="*/ 457315 h 457314"/>
                  <a:gd name="connsiteX5" fmla="*/ 228657 w 457314"/>
                  <a:gd name="connsiteY5" fmla="*/ 114310 h 457314"/>
                  <a:gd name="connsiteX6" fmla="*/ 343015 w 457314"/>
                  <a:gd name="connsiteY6" fmla="*/ 228667 h 457314"/>
                  <a:gd name="connsiteX7" fmla="*/ 228657 w 457314"/>
                  <a:gd name="connsiteY7" fmla="*/ 343024 h 457314"/>
                  <a:gd name="connsiteX8" fmla="*/ 114300 w 457314"/>
                  <a:gd name="connsiteY8" fmla="*/ 228667 h 457314"/>
                  <a:gd name="connsiteX9" fmla="*/ 114300 w 457314"/>
                  <a:gd name="connsiteY9" fmla="*/ 228610 h 457314"/>
                  <a:gd name="connsiteX10" fmla="*/ 228657 w 457314"/>
                  <a:gd name="connsiteY10" fmla="*/ 114310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142" y="354882"/>
                      <a:pt x="102432" y="457173"/>
                      <a:pt x="228657" y="457315"/>
                    </a:cubicBezTo>
                    <a:close/>
                    <a:moveTo>
                      <a:pt x="228657" y="114310"/>
                    </a:moveTo>
                    <a:cubicBezTo>
                      <a:pt x="291815" y="114310"/>
                      <a:pt x="343015" y="165509"/>
                      <a:pt x="343015" y="228667"/>
                    </a:cubicBezTo>
                    <a:cubicBezTo>
                      <a:pt x="343015" y="291825"/>
                      <a:pt x="291815" y="343024"/>
                      <a:pt x="228657" y="343024"/>
                    </a:cubicBezTo>
                    <a:cubicBezTo>
                      <a:pt x="165499" y="343024"/>
                      <a:pt x="114300" y="291825"/>
                      <a:pt x="114300" y="228667"/>
                    </a:cubicBezTo>
                    <a:cubicBezTo>
                      <a:pt x="114300" y="228648"/>
                      <a:pt x="114300" y="228629"/>
                      <a:pt x="114300" y="228610"/>
                    </a:cubicBezTo>
                    <a:cubicBezTo>
                      <a:pt x="114400" y="165503"/>
                      <a:pt x="165550" y="114378"/>
                      <a:pt x="228657" y="1143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BE32B51-BF05-46B8-82DD-36F92B6A3228}"/>
                  </a:ext>
                </a:extLst>
              </p:cNvPr>
              <p:cNvSpPr/>
              <p:nvPr/>
            </p:nvSpPr>
            <p:spPr>
              <a:xfrm>
                <a:off x="7148579" y="4623558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228657 w 457314"/>
                  <a:gd name="connsiteY4" fmla="*/ 457315 h 457314"/>
                  <a:gd name="connsiteX5" fmla="*/ 228657 w 457314"/>
                  <a:gd name="connsiteY5" fmla="*/ 114310 h 457314"/>
                  <a:gd name="connsiteX6" fmla="*/ 343015 w 457314"/>
                  <a:gd name="connsiteY6" fmla="*/ 228667 h 457314"/>
                  <a:gd name="connsiteX7" fmla="*/ 228657 w 457314"/>
                  <a:gd name="connsiteY7" fmla="*/ 343024 h 457314"/>
                  <a:gd name="connsiteX8" fmla="*/ 114300 w 457314"/>
                  <a:gd name="connsiteY8" fmla="*/ 228667 h 457314"/>
                  <a:gd name="connsiteX9" fmla="*/ 114300 w 457314"/>
                  <a:gd name="connsiteY9" fmla="*/ 228610 h 457314"/>
                  <a:gd name="connsiteX10" fmla="*/ 228657 w 457314"/>
                  <a:gd name="connsiteY10" fmla="*/ 114310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142" y="354882"/>
                      <a:pt x="102432" y="457173"/>
                      <a:pt x="228657" y="457315"/>
                    </a:cubicBezTo>
                    <a:close/>
                    <a:moveTo>
                      <a:pt x="228657" y="114310"/>
                    </a:moveTo>
                    <a:cubicBezTo>
                      <a:pt x="291815" y="114310"/>
                      <a:pt x="343015" y="165509"/>
                      <a:pt x="343015" y="228667"/>
                    </a:cubicBezTo>
                    <a:cubicBezTo>
                      <a:pt x="343015" y="291825"/>
                      <a:pt x="291815" y="343024"/>
                      <a:pt x="228657" y="343024"/>
                    </a:cubicBezTo>
                    <a:cubicBezTo>
                      <a:pt x="165499" y="343024"/>
                      <a:pt x="114300" y="291825"/>
                      <a:pt x="114300" y="228667"/>
                    </a:cubicBezTo>
                    <a:cubicBezTo>
                      <a:pt x="114300" y="228648"/>
                      <a:pt x="114300" y="228629"/>
                      <a:pt x="114300" y="228610"/>
                    </a:cubicBezTo>
                    <a:cubicBezTo>
                      <a:pt x="114400" y="165503"/>
                      <a:pt x="165550" y="114378"/>
                      <a:pt x="228657" y="1143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FE93A78-EB20-440A-8D5C-F56A0E978D9D}"/>
                  </a:ext>
                </a:extLst>
              </p:cNvPr>
              <p:cNvSpPr/>
              <p:nvPr/>
            </p:nvSpPr>
            <p:spPr>
              <a:xfrm>
                <a:off x="7691037" y="4623558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228657 w 457314"/>
                  <a:gd name="connsiteY4" fmla="*/ 457315 h 457314"/>
                  <a:gd name="connsiteX5" fmla="*/ 228657 w 457314"/>
                  <a:gd name="connsiteY5" fmla="*/ 114310 h 457314"/>
                  <a:gd name="connsiteX6" fmla="*/ 343015 w 457314"/>
                  <a:gd name="connsiteY6" fmla="*/ 228667 h 457314"/>
                  <a:gd name="connsiteX7" fmla="*/ 228657 w 457314"/>
                  <a:gd name="connsiteY7" fmla="*/ 343024 h 457314"/>
                  <a:gd name="connsiteX8" fmla="*/ 114300 w 457314"/>
                  <a:gd name="connsiteY8" fmla="*/ 228667 h 457314"/>
                  <a:gd name="connsiteX9" fmla="*/ 114300 w 457314"/>
                  <a:gd name="connsiteY9" fmla="*/ 228610 h 457314"/>
                  <a:gd name="connsiteX10" fmla="*/ 228657 w 457314"/>
                  <a:gd name="connsiteY10" fmla="*/ 114310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142" y="354882"/>
                      <a:pt x="102432" y="457173"/>
                      <a:pt x="228657" y="457315"/>
                    </a:cubicBezTo>
                    <a:close/>
                    <a:moveTo>
                      <a:pt x="228657" y="114310"/>
                    </a:moveTo>
                    <a:cubicBezTo>
                      <a:pt x="291815" y="114310"/>
                      <a:pt x="343015" y="165509"/>
                      <a:pt x="343015" y="228667"/>
                    </a:cubicBezTo>
                    <a:cubicBezTo>
                      <a:pt x="343015" y="291825"/>
                      <a:pt x="291815" y="343024"/>
                      <a:pt x="228657" y="343024"/>
                    </a:cubicBezTo>
                    <a:cubicBezTo>
                      <a:pt x="165499" y="343024"/>
                      <a:pt x="114300" y="291825"/>
                      <a:pt x="114300" y="228667"/>
                    </a:cubicBezTo>
                    <a:cubicBezTo>
                      <a:pt x="114300" y="228648"/>
                      <a:pt x="114300" y="228629"/>
                      <a:pt x="114300" y="228610"/>
                    </a:cubicBezTo>
                    <a:cubicBezTo>
                      <a:pt x="114394" y="165501"/>
                      <a:pt x="165548" y="114373"/>
                      <a:pt x="228657" y="1143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579FA30C-8876-4CCD-B921-58CFA472E2F2}"/>
                  </a:ext>
                </a:extLst>
              </p:cNvPr>
              <p:cNvSpPr/>
              <p:nvPr/>
            </p:nvSpPr>
            <p:spPr>
              <a:xfrm>
                <a:off x="6606130" y="4119000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228657 w 457314"/>
                  <a:gd name="connsiteY4" fmla="*/ 457315 h 457314"/>
                  <a:gd name="connsiteX5" fmla="*/ 228657 w 457314"/>
                  <a:gd name="connsiteY5" fmla="*/ 114300 h 457314"/>
                  <a:gd name="connsiteX6" fmla="*/ 343015 w 457314"/>
                  <a:gd name="connsiteY6" fmla="*/ 228658 h 457314"/>
                  <a:gd name="connsiteX7" fmla="*/ 228657 w 457314"/>
                  <a:gd name="connsiteY7" fmla="*/ 343015 h 457314"/>
                  <a:gd name="connsiteX8" fmla="*/ 114300 w 457314"/>
                  <a:gd name="connsiteY8" fmla="*/ 228658 h 457314"/>
                  <a:gd name="connsiteX9" fmla="*/ 228657 w 457314"/>
                  <a:gd name="connsiteY9" fmla="*/ 114300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142" y="354882"/>
                      <a:pt x="102432" y="457173"/>
                      <a:pt x="228657" y="457315"/>
                    </a:cubicBezTo>
                    <a:close/>
                    <a:moveTo>
                      <a:pt x="228657" y="114300"/>
                    </a:moveTo>
                    <a:cubicBezTo>
                      <a:pt x="291815" y="114300"/>
                      <a:pt x="343015" y="165500"/>
                      <a:pt x="343015" y="228658"/>
                    </a:cubicBezTo>
                    <a:cubicBezTo>
                      <a:pt x="343015" y="291815"/>
                      <a:pt x="291815" y="343015"/>
                      <a:pt x="228657" y="343015"/>
                    </a:cubicBezTo>
                    <a:cubicBezTo>
                      <a:pt x="165499" y="343015"/>
                      <a:pt x="114300" y="291815"/>
                      <a:pt x="114300" y="228658"/>
                    </a:cubicBezTo>
                    <a:cubicBezTo>
                      <a:pt x="114374" y="165530"/>
                      <a:pt x="165530" y="114374"/>
                      <a:pt x="228657" y="114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50D24A0A-10CE-4F2C-9184-F1F91CCB7670}"/>
                  </a:ext>
                </a:extLst>
              </p:cNvPr>
              <p:cNvSpPr/>
              <p:nvPr/>
            </p:nvSpPr>
            <p:spPr>
              <a:xfrm>
                <a:off x="7148579" y="4119000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228657 w 457314"/>
                  <a:gd name="connsiteY4" fmla="*/ 457315 h 457314"/>
                  <a:gd name="connsiteX5" fmla="*/ 228657 w 457314"/>
                  <a:gd name="connsiteY5" fmla="*/ 114300 h 457314"/>
                  <a:gd name="connsiteX6" fmla="*/ 343015 w 457314"/>
                  <a:gd name="connsiteY6" fmla="*/ 228658 h 457314"/>
                  <a:gd name="connsiteX7" fmla="*/ 228657 w 457314"/>
                  <a:gd name="connsiteY7" fmla="*/ 343015 h 457314"/>
                  <a:gd name="connsiteX8" fmla="*/ 114300 w 457314"/>
                  <a:gd name="connsiteY8" fmla="*/ 228658 h 457314"/>
                  <a:gd name="connsiteX9" fmla="*/ 228657 w 457314"/>
                  <a:gd name="connsiteY9" fmla="*/ 114300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142" y="354882"/>
                      <a:pt x="102432" y="457173"/>
                      <a:pt x="228657" y="457315"/>
                    </a:cubicBezTo>
                    <a:close/>
                    <a:moveTo>
                      <a:pt x="228657" y="114300"/>
                    </a:moveTo>
                    <a:cubicBezTo>
                      <a:pt x="291815" y="114300"/>
                      <a:pt x="343015" y="165500"/>
                      <a:pt x="343015" y="228658"/>
                    </a:cubicBezTo>
                    <a:cubicBezTo>
                      <a:pt x="343015" y="291815"/>
                      <a:pt x="291815" y="343015"/>
                      <a:pt x="228657" y="343015"/>
                    </a:cubicBezTo>
                    <a:cubicBezTo>
                      <a:pt x="165499" y="343015"/>
                      <a:pt x="114300" y="291815"/>
                      <a:pt x="114300" y="228658"/>
                    </a:cubicBezTo>
                    <a:cubicBezTo>
                      <a:pt x="114374" y="165530"/>
                      <a:pt x="165530" y="114374"/>
                      <a:pt x="228657" y="114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183CDC0-B122-4C6F-8003-20366F18E9C4}"/>
                  </a:ext>
                </a:extLst>
              </p:cNvPr>
              <p:cNvSpPr/>
              <p:nvPr/>
            </p:nvSpPr>
            <p:spPr>
              <a:xfrm>
                <a:off x="7691037" y="4119000"/>
                <a:ext cx="457314" cy="457314"/>
              </a:xfrm>
              <a:custGeom>
                <a:avLst/>
                <a:gdLst>
                  <a:gd name="connsiteX0" fmla="*/ 228657 w 457314"/>
                  <a:gd name="connsiteY0" fmla="*/ 457315 h 457314"/>
                  <a:gd name="connsiteX1" fmla="*/ 457315 w 457314"/>
                  <a:gd name="connsiteY1" fmla="*/ 228657 h 457314"/>
                  <a:gd name="connsiteX2" fmla="*/ 228657 w 457314"/>
                  <a:gd name="connsiteY2" fmla="*/ 0 h 457314"/>
                  <a:gd name="connsiteX3" fmla="*/ 0 w 457314"/>
                  <a:gd name="connsiteY3" fmla="*/ 228657 h 457314"/>
                  <a:gd name="connsiteX4" fmla="*/ 228657 w 457314"/>
                  <a:gd name="connsiteY4" fmla="*/ 457315 h 457314"/>
                  <a:gd name="connsiteX5" fmla="*/ 228657 w 457314"/>
                  <a:gd name="connsiteY5" fmla="*/ 114300 h 457314"/>
                  <a:gd name="connsiteX6" fmla="*/ 343015 w 457314"/>
                  <a:gd name="connsiteY6" fmla="*/ 228658 h 457314"/>
                  <a:gd name="connsiteX7" fmla="*/ 228657 w 457314"/>
                  <a:gd name="connsiteY7" fmla="*/ 343015 h 457314"/>
                  <a:gd name="connsiteX8" fmla="*/ 114300 w 457314"/>
                  <a:gd name="connsiteY8" fmla="*/ 228658 h 457314"/>
                  <a:gd name="connsiteX9" fmla="*/ 228657 w 457314"/>
                  <a:gd name="connsiteY9" fmla="*/ 114300 h 457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7314" h="457314">
                    <a:moveTo>
                      <a:pt x="228657" y="457315"/>
                    </a:moveTo>
                    <a:cubicBezTo>
                      <a:pt x="354941" y="457315"/>
                      <a:pt x="457315" y="354941"/>
                      <a:pt x="457315" y="228657"/>
                    </a:cubicBezTo>
                    <a:cubicBezTo>
                      <a:pt x="457315" y="102373"/>
                      <a:pt x="354941" y="0"/>
                      <a:pt x="228657" y="0"/>
                    </a:cubicBezTo>
                    <a:cubicBezTo>
                      <a:pt x="102373" y="0"/>
                      <a:pt x="0" y="102373"/>
                      <a:pt x="0" y="228657"/>
                    </a:cubicBezTo>
                    <a:cubicBezTo>
                      <a:pt x="142" y="354882"/>
                      <a:pt x="102432" y="457173"/>
                      <a:pt x="228657" y="457315"/>
                    </a:cubicBezTo>
                    <a:close/>
                    <a:moveTo>
                      <a:pt x="228657" y="114300"/>
                    </a:moveTo>
                    <a:cubicBezTo>
                      <a:pt x="291815" y="114300"/>
                      <a:pt x="343015" y="165500"/>
                      <a:pt x="343015" y="228658"/>
                    </a:cubicBezTo>
                    <a:cubicBezTo>
                      <a:pt x="343015" y="291815"/>
                      <a:pt x="291815" y="343015"/>
                      <a:pt x="228657" y="343015"/>
                    </a:cubicBezTo>
                    <a:cubicBezTo>
                      <a:pt x="165499" y="343015"/>
                      <a:pt x="114300" y="291815"/>
                      <a:pt x="114300" y="228658"/>
                    </a:cubicBezTo>
                    <a:cubicBezTo>
                      <a:pt x="114368" y="165528"/>
                      <a:pt x="165528" y="114369"/>
                      <a:pt x="228657" y="114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399D5650-FF1A-482E-A78B-0A8C0B5548DE}"/>
                  </a:ext>
                </a:extLst>
              </p:cNvPr>
              <p:cNvSpPr/>
              <p:nvPr/>
            </p:nvSpPr>
            <p:spPr>
              <a:xfrm>
                <a:off x="5120173" y="3933825"/>
                <a:ext cx="709612" cy="114300"/>
              </a:xfrm>
              <a:custGeom>
                <a:avLst/>
                <a:gdLst>
                  <a:gd name="connsiteX0" fmla="*/ 652463 w 709612"/>
                  <a:gd name="connsiteY0" fmla="*/ 0 h 114300"/>
                  <a:gd name="connsiteX1" fmla="*/ 57150 w 709612"/>
                  <a:gd name="connsiteY1" fmla="*/ 0 h 114300"/>
                  <a:gd name="connsiteX2" fmla="*/ 0 w 709612"/>
                  <a:gd name="connsiteY2" fmla="*/ 57150 h 114300"/>
                  <a:gd name="connsiteX3" fmla="*/ 57150 w 709612"/>
                  <a:gd name="connsiteY3" fmla="*/ 114300 h 114300"/>
                  <a:gd name="connsiteX4" fmla="*/ 652463 w 709612"/>
                  <a:gd name="connsiteY4" fmla="*/ 114300 h 114300"/>
                  <a:gd name="connsiteX5" fmla="*/ 709613 w 709612"/>
                  <a:gd name="connsiteY5" fmla="*/ 57150 h 114300"/>
                  <a:gd name="connsiteX6" fmla="*/ 652463 w 709612"/>
                  <a:gd name="connsiteY6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612" h="114300">
                    <a:moveTo>
                      <a:pt x="652463" y="0"/>
                    </a:moveTo>
                    <a:lnTo>
                      <a:pt x="57150" y="0"/>
                    </a:lnTo>
                    <a:cubicBezTo>
                      <a:pt x="25587" y="0"/>
                      <a:pt x="0" y="25587"/>
                      <a:pt x="0" y="57150"/>
                    </a:cubicBezTo>
                    <a:cubicBezTo>
                      <a:pt x="0" y="88713"/>
                      <a:pt x="25587" y="114300"/>
                      <a:pt x="57150" y="114300"/>
                    </a:cubicBezTo>
                    <a:lnTo>
                      <a:pt x="652463" y="114300"/>
                    </a:lnTo>
                    <a:cubicBezTo>
                      <a:pt x="684026" y="114300"/>
                      <a:pt x="709613" y="88713"/>
                      <a:pt x="709613" y="57150"/>
                    </a:cubicBezTo>
                    <a:cubicBezTo>
                      <a:pt x="709613" y="25587"/>
                      <a:pt x="684026" y="0"/>
                      <a:pt x="65246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14AFBC5-389D-4F1C-B5F6-174B81056167}"/>
                  </a:ext>
                </a:extLst>
              </p:cNvPr>
              <p:cNvSpPr/>
              <p:nvPr/>
            </p:nvSpPr>
            <p:spPr>
              <a:xfrm>
                <a:off x="4848082" y="3933825"/>
                <a:ext cx="172402" cy="114300"/>
              </a:xfrm>
              <a:custGeom>
                <a:avLst/>
                <a:gdLst>
                  <a:gd name="connsiteX0" fmla="*/ 57150 w 172402"/>
                  <a:gd name="connsiteY0" fmla="*/ 114300 h 114300"/>
                  <a:gd name="connsiteX1" fmla="*/ 115253 w 172402"/>
                  <a:gd name="connsiteY1" fmla="*/ 114300 h 114300"/>
                  <a:gd name="connsiteX2" fmla="*/ 172403 w 172402"/>
                  <a:gd name="connsiteY2" fmla="*/ 57150 h 114300"/>
                  <a:gd name="connsiteX3" fmla="*/ 115253 w 172402"/>
                  <a:gd name="connsiteY3" fmla="*/ 0 h 114300"/>
                  <a:gd name="connsiteX4" fmla="*/ 57150 w 172402"/>
                  <a:gd name="connsiteY4" fmla="*/ 0 h 114300"/>
                  <a:gd name="connsiteX5" fmla="*/ 0 w 172402"/>
                  <a:gd name="connsiteY5" fmla="*/ 57150 h 114300"/>
                  <a:gd name="connsiteX6" fmla="*/ 57150 w 172402"/>
                  <a:gd name="connsiteY6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402" h="114300">
                    <a:moveTo>
                      <a:pt x="57150" y="114300"/>
                    </a:moveTo>
                    <a:lnTo>
                      <a:pt x="115253" y="114300"/>
                    </a:lnTo>
                    <a:cubicBezTo>
                      <a:pt x="146816" y="114300"/>
                      <a:pt x="172403" y="88713"/>
                      <a:pt x="172403" y="57150"/>
                    </a:cubicBezTo>
                    <a:cubicBezTo>
                      <a:pt x="172403" y="25587"/>
                      <a:pt x="146816" y="0"/>
                      <a:pt x="115253" y="0"/>
                    </a:cubicBezTo>
                    <a:lnTo>
                      <a:pt x="57150" y="0"/>
                    </a:lnTo>
                    <a:cubicBezTo>
                      <a:pt x="25587" y="0"/>
                      <a:pt x="0" y="25587"/>
                      <a:pt x="0" y="57150"/>
                    </a:cubicBezTo>
                    <a:cubicBezTo>
                      <a:pt x="0" y="88713"/>
                      <a:pt x="25587" y="114300"/>
                      <a:pt x="57150" y="114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C326F8DE-163E-4FB1-9EC7-3C319AC56AF9}"/>
                  </a:ext>
                </a:extLst>
              </p:cNvPr>
              <p:cNvSpPr/>
              <p:nvPr/>
            </p:nvSpPr>
            <p:spPr>
              <a:xfrm>
                <a:off x="5319788" y="4419600"/>
                <a:ext cx="425176" cy="114300"/>
              </a:xfrm>
              <a:custGeom>
                <a:avLst/>
                <a:gdLst>
                  <a:gd name="connsiteX0" fmla="*/ 368027 w 425176"/>
                  <a:gd name="connsiteY0" fmla="*/ 0 h 114300"/>
                  <a:gd name="connsiteX1" fmla="*/ 57150 w 425176"/>
                  <a:gd name="connsiteY1" fmla="*/ 0 h 114300"/>
                  <a:gd name="connsiteX2" fmla="*/ 0 w 425176"/>
                  <a:gd name="connsiteY2" fmla="*/ 57150 h 114300"/>
                  <a:gd name="connsiteX3" fmla="*/ 57150 w 425176"/>
                  <a:gd name="connsiteY3" fmla="*/ 114300 h 114300"/>
                  <a:gd name="connsiteX4" fmla="*/ 368027 w 425176"/>
                  <a:gd name="connsiteY4" fmla="*/ 114300 h 114300"/>
                  <a:gd name="connsiteX5" fmla="*/ 425177 w 425176"/>
                  <a:gd name="connsiteY5" fmla="*/ 57150 h 114300"/>
                  <a:gd name="connsiteX6" fmla="*/ 368027 w 425176"/>
                  <a:gd name="connsiteY6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5176" h="114300">
                    <a:moveTo>
                      <a:pt x="368027" y="0"/>
                    </a:moveTo>
                    <a:lnTo>
                      <a:pt x="57150" y="0"/>
                    </a:lnTo>
                    <a:cubicBezTo>
                      <a:pt x="25587" y="0"/>
                      <a:pt x="0" y="25587"/>
                      <a:pt x="0" y="57150"/>
                    </a:cubicBezTo>
                    <a:cubicBezTo>
                      <a:pt x="0" y="88713"/>
                      <a:pt x="25587" y="114300"/>
                      <a:pt x="57150" y="114300"/>
                    </a:cubicBezTo>
                    <a:lnTo>
                      <a:pt x="368027" y="114300"/>
                    </a:lnTo>
                    <a:cubicBezTo>
                      <a:pt x="399590" y="114300"/>
                      <a:pt x="425177" y="88713"/>
                      <a:pt x="425177" y="57150"/>
                    </a:cubicBezTo>
                    <a:cubicBezTo>
                      <a:pt x="425177" y="25587"/>
                      <a:pt x="399590" y="0"/>
                      <a:pt x="368027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A25BD66-E431-47F4-A35E-25107FA63275}"/>
                  </a:ext>
                </a:extLst>
              </p:cNvPr>
              <p:cNvSpPr/>
              <p:nvPr/>
            </p:nvSpPr>
            <p:spPr>
              <a:xfrm>
                <a:off x="4848082" y="4419600"/>
                <a:ext cx="362721" cy="114300"/>
              </a:xfrm>
              <a:custGeom>
                <a:avLst/>
                <a:gdLst>
                  <a:gd name="connsiteX0" fmla="*/ 305571 w 362721"/>
                  <a:gd name="connsiteY0" fmla="*/ 0 h 114300"/>
                  <a:gd name="connsiteX1" fmla="*/ 57150 w 362721"/>
                  <a:gd name="connsiteY1" fmla="*/ 0 h 114300"/>
                  <a:gd name="connsiteX2" fmla="*/ 0 w 362721"/>
                  <a:gd name="connsiteY2" fmla="*/ 57150 h 114300"/>
                  <a:gd name="connsiteX3" fmla="*/ 57150 w 362721"/>
                  <a:gd name="connsiteY3" fmla="*/ 114300 h 114300"/>
                  <a:gd name="connsiteX4" fmla="*/ 305571 w 362721"/>
                  <a:gd name="connsiteY4" fmla="*/ 114300 h 114300"/>
                  <a:gd name="connsiteX5" fmla="*/ 362721 w 362721"/>
                  <a:gd name="connsiteY5" fmla="*/ 57150 h 114300"/>
                  <a:gd name="connsiteX6" fmla="*/ 305571 w 362721"/>
                  <a:gd name="connsiteY6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2721" h="114300">
                    <a:moveTo>
                      <a:pt x="305571" y="0"/>
                    </a:moveTo>
                    <a:lnTo>
                      <a:pt x="57150" y="0"/>
                    </a:lnTo>
                    <a:cubicBezTo>
                      <a:pt x="25587" y="0"/>
                      <a:pt x="0" y="25587"/>
                      <a:pt x="0" y="57150"/>
                    </a:cubicBezTo>
                    <a:cubicBezTo>
                      <a:pt x="0" y="88713"/>
                      <a:pt x="25587" y="114300"/>
                      <a:pt x="57150" y="114300"/>
                    </a:cubicBezTo>
                    <a:lnTo>
                      <a:pt x="305571" y="114300"/>
                    </a:lnTo>
                    <a:cubicBezTo>
                      <a:pt x="337135" y="114300"/>
                      <a:pt x="362721" y="88713"/>
                      <a:pt x="362721" y="57150"/>
                    </a:cubicBezTo>
                    <a:cubicBezTo>
                      <a:pt x="362721" y="25587"/>
                      <a:pt x="337135" y="0"/>
                      <a:pt x="30557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21131A1-E2FD-434F-80F0-5CCFCD96EACF}"/>
                  </a:ext>
                </a:extLst>
              </p:cNvPr>
              <p:cNvSpPr/>
              <p:nvPr/>
            </p:nvSpPr>
            <p:spPr>
              <a:xfrm>
                <a:off x="4619625" y="1436427"/>
                <a:ext cx="114300" cy="137283"/>
              </a:xfrm>
              <a:custGeom>
                <a:avLst/>
                <a:gdLst>
                  <a:gd name="connsiteX0" fmla="*/ 57150 w 114300"/>
                  <a:gd name="connsiteY0" fmla="*/ 0 h 137283"/>
                  <a:gd name="connsiteX1" fmla="*/ 0 w 114300"/>
                  <a:gd name="connsiteY1" fmla="*/ 57150 h 137283"/>
                  <a:gd name="connsiteX2" fmla="*/ 0 w 114300"/>
                  <a:gd name="connsiteY2" fmla="*/ 80134 h 137283"/>
                  <a:gd name="connsiteX3" fmla="*/ 57150 w 114300"/>
                  <a:gd name="connsiteY3" fmla="*/ 137284 h 137283"/>
                  <a:gd name="connsiteX4" fmla="*/ 114300 w 114300"/>
                  <a:gd name="connsiteY4" fmla="*/ 80134 h 137283"/>
                  <a:gd name="connsiteX5" fmla="*/ 114300 w 114300"/>
                  <a:gd name="connsiteY5" fmla="*/ 57150 h 137283"/>
                  <a:gd name="connsiteX6" fmla="*/ 57150 w 114300"/>
                  <a:gd name="connsiteY6" fmla="*/ 0 h 137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300" h="137283">
                    <a:moveTo>
                      <a:pt x="57150" y="0"/>
                    </a:moveTo>
                    <a:cubicBezTo>
                      <a:pt x="25587" y="0"/>
                      <a:pt x="0" y="25587"/>
                      <a:pt x="0" y="57150"/>
                    </a:cubicBezTo>
                    <a:lnTo>
                      <a:pt x="0" y="80134"/>
                    </a:lnTo>
                    <a:cubicBezTo>
                      <a:pt x="0" y="111697"/>
                      <a:pt x="25587" y="137284"/>
                      <a:pt x="57150" y="137284"/>
                    </a:cubicBezTo>
                    <a:cubicBezTo>
                      <a:pt x="88713" y="137284"/>
                      <a:pt x="114300" y="111697"/>
                      <a:pt x="114300" y="80134"/>
                    </a:cubicBezTo>
                    <a:lnTo>
                      <a:pt x="114300" y="57150"/>
                    </a:lnTo>
                    <a:cubicBezTo>
                      <a:pt x="114300" y="25587"/>
                      <a:pt x="88713" y="0"/>
                      <a:pt x="5715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53AA766-EDD1-4E89-8B73-F71DD6430201}"/>
                  </a:ext>
                </a:extLst>
              </p:cNvPr>
              <p:cNvSpPr/>
              <p:nvPr/>
            </p:nvSpPr>
            <p:spPr>
              <a:xfrm>
                <a:off x="4619625" y="1682581"/>
                <a:ext cx="114300" cy="871327"/>
              </a:xfrm>
              <a:custGeom>
                <a:avLst/>
                <a:gdLst>
                  <a:gd name="connsiteX0" fmla="*/ 57150 w 114300"/>
                  <a:gd name="connsiteY0" fmla="*/ 0 h 871327"/>
                  <a:gd name="connsiteX1" fmla="*/ 0 w 114300"/>
                  <a:gd name="connsiteY1" fmla="*/ 57150 h 871327"/>
                  <a:gd name="connsiteX2" fmla="*/ 0 w 114300"/>
                  <a:gd name="connsiteY2" fmla="*/ 814178 h 871327"/>
                  <a:gd name="connsiteX3" fmla="*/ 57150 w 114300"/>
                  <a:gd name="connsiteY3" fmla="*/ 871328 h 871327"/>
                  <a:gd name="connsiteX4" fmla="*/ 114300 w 114300"/>
                  <a:gd name="connsiteY4" fmla="*/ 814178 h 871327"/>
                  <a:gd name="connsiteX5" fmla="*/ 114300 w 114300"/>
                  <a:gd name="connsiteY5" fmla="*/ 57150 h 871327"/>
                  <a:gd name="connsiteX6" fmla="*/ 57150 w 114300"/>
                  <a:gd name="connsiteY6" fmla="*/ 0 h 87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300" h="871327">
                    <a:moveTo>
                      <a:pt x="57150" y="0"/>
                    </a:moveTo>
                    <a:cubicBezTo>
                      <a:pt x="25587" y="0"/>
                      <a:pt x="0" y="25587"/>
                      <a:pt x="0" y="57150"/>
                    </a:cubicBezTo>
                    <a:lnTo>
                      <a:pt x="0" y="814178"/>
                    </a:lnTo>
                    <a:cubicBezTo>
                      <a:pt x="0" y="845741"/>
                      <a:pt x="25587" y="871328"/>
                      <a:pt x="57150" y="871328"/>
                    </a:cubicBezTo>
                    <a:cubicBezTo>
                      <a:pt x="88713" y="871328"/>
                      <a:pt x="114300" y="845741"/>
                      <a:pt x="114300" y="814178"/>
                    </a:cubicBezTo>
                    <a:lnTo>
                      <a:pt x="114300" y="57150"/>
                    </a:lnTo>
                    <a:cubicBezTo>
                      <a:pt x="114300" y="25587"/>
                      <a:pt x="88713" y="0"/>
                      <a:pt x="5715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3C0BA46-DA6B-4A48-8C4E-6889B825CA3D}"/>
                  </a:ext>
                </a:extLst>
              </p:cNvPr>
              <p:cNvSpPr/>
              <p:nvPr/>
            </p:nvSpPr>
            <p:spPr>
              <a:xfrm>
                <a:off x="5010759" y="1608334"/>
                <a:ext cx="1686610" cy="1686610"/>
              </a:xfrm>
              <a:custGeom>
                <a:avLst/>
                <a:gdLst>
                  <a:gd name="connsiteX0" fmla="*/ 843305 w 1686610"/>
                  <a:gd name="connsiteY0" fmla="*/ 0 h 1686610"/>
                  <a:gd name="connsiteX1" fmla="*/ 0 w 1686610"/>
                  <a:gd name="connsiteY1" fmla="*/ 843305 h 1686610"/>
                  <a:gd name="connsiteX2" fmla="*/ 843305 w 1686610"/>
                  <a:gd name="connsiteY2" fmla="*/ 1686611 h 1686610"/>
                  <a:gd name="connsiteX3" fmla="*/ 1686611 w 1686610"/>
                  <a:gd name="connsiteY3" fmla="*/ 843305 h 1686610"/>
                  <a:gd name="connsiteX4" fmla="*/ 843306 w 1686610"/>
                  <a:gd name="connsiteY4" fmla="*/ 0 h 1686610"/>
                  <a:gd name="connsiteX5" fmla="*/ 1571015 w 1686610"/>
                  <a:gd name="connsiteY5" fmla="*/ 801491 h 1686610"/>
                  <a:gd name="connsiteX6" fmla="*/ 965940 w 1686610"/>
                  <a:gd name="connsiteY6" fmla="*/ 801491 h 1686610"/>
                  <a:gd name="connsiteX7" fmla="*/ 1397251 w 1686610"/>
                  <a:gd name="connsiteY7" fmla="*/ 370180 h 1686610"/>
                  <a:gd name="connsiteX8" fmla="*/ 1571015 w 1686610"/>
                  <a:gd name="connsiteY8" fmla="*/ 801491 h 1686610"/>
                  <a:gd name="connsiteX9" fmla="*/ 843305 w 1686610"/>
                  <a:gd name="connsiteY9" fmla="*/ 114300 h 1686610"/>
                  <a:gd name="connsiteX10" fmla="*/ 1316431 w 1686610"/>
                  <a:gd name="connsiteY10" fmla="*/ 289360 h 1686610"/>
                  <a:gd name="connsiteX11" fmla="*/ 843582 w 1686610"/>
                  <a:gd name="connsiteY11" fmla="*/ 762210 h 1686610"/>
                  <a:gd name="connsiteX12" fmla="*/ 471459 w 1686610"/>
                  <a:gd name="connsiteY12" fmla="*/ 216656 h 1686610"/>
                  <a:gd name="connsiteX13" fmla="*/ 843305 w 1686610"/>
                  <a:gd name="connsiteY13" fmla="*/ 114300 h 1686610"/>
                  <a:gd name="connsiteX14" fmla="*/ 843305 w 1686610"/>
                  <a:gd name="connsiteY14" fmla="*/ 1572301 h 1686610"/>
                  <a:gd name="connsiteX15" fmla="*/ 114286 w 1686610"/>
                  <a:gd name="connsiteY15" fmla="*/ 843996 h 1686610"/>
                  <a:gd name="connsiteX16" fmla="*/ 378076 w 1686610"/>
                  <a:gd name="connsiteY16" fmla="*/ 282531 h 1686610"/>
                  <a:gd name="connsiteX17" fmla="*/ 792956 w 1686610"/>
                  <a:gd name="connsiteY17" fmla="*/ 890845 h 1686610"/>
                  <a:gd name="connsiteX18" fmla="*/ 840172 w 1686610"/>
                  <a:gd name="connsiteY18" fmla="*/ 915791 h 1686610"/>
                  <a:gd name="connsiteX19" fmla="*/ 1568691 w 1686610"/>
                  <a:gd name="connsiteY19" fmla="*/ 915791 h 1686610"/>
                  <a:gd name="connsiteX20" fmla="*/ 843305 w 1686610"/>
                  <a:gd name="connsiteY20" fmla="*/ 1572301 h 1686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86610" h="1686610">
                    <a:moveTo>
                      <a:pt x="843305" y="0"/>
                    </a:moveTo>
                    <a:cubicBezTo>
                      <a:pt x="377561" y="0"/>
                      <a:pt x="0" y="377561"/>
                      <a:pt x="0" y="843305"/>
                    </a:cubicBezTo>
                    <a:cubicBezTo>
                      <a:pt x="0" y="1309050"/>
                      <a:pt x="377561" y="1686611"/>
                      <a:pt x="843305" y="1686611"/>
                    </a:cubicBezTo>
                    <a:cubicBezTo>
                      <a:pt x="1309050" y="1686611"/>
                      <a:pt x="1686611" y="1309050"/>
                      <a:pt x="1686611" y="843305"/>
                    </a:cubicBezTo>
                    <a:cubicBezTo>
                      <a:pt x="1686086" y="377778"/>
                      <a:pt x="1308833" y="525"/>
                      <a:pt x="843306" y="0"/>
                    </a:cubicBezTo>
                    <a:close/>
                    <a:moveTo>
                      <a:pt x="1571015" y="801491"/>
                    </a:moveTo>
                    <a:lnTo>
                      <a:pt x="965940" y="801491"/>
                    </a:lnTo>
                    <a:lnTo>
                      <a:pt x="1397251" y="370180"/>
                    </a:lnTo>
                    <a:cubicBezTo>
                      <a:pt x="1500920" y="490994"/>
                      <a:pt x="1561978" y="642551"/>
                      <a:pt x="1571015" y="801491"/>
                    </a:cubicBezTo>
                    <a:close/>
                    <a:moveTo>
                      <a:pt x="843305" y="114300"/>
                    </a:moveTo>
                    <a:cubicBezTo>
                      <a:pt x="1016875" y="114193"/>
                      <a:pt x="1184734" y="176302"/>
                      <a:pt x="1316431" y="289360"/>
                    </a:cubicBezTo>
                    <a:lnTo>
                      <a:pt x="843582" y="762210"/>
                    </a:lnTo>
                    <a:lnTo>
                      <a:pt x="471459" y="216656"/>
                    </a:lnTo>
                    <a:cubicBezTo>
                      <a:pt x="583882" y="149564"/>
                      <a:pt x="712385" y="114191"/>
                      <a:pt x="843305" y="114300"/>
                    </a:cubicBezTo>
                    <a:close/>
                    <a:moveTo>
                      <a:pt x="843305" y="1572301"/>
                    </a:moveTo>
                    <a:cubicBezTo>
                      <a:pt x="440876" y="1572499"/>
                      <a:pt x="114483" y="1246425"/>
                      <a:pt x="114286" y="843996"/>
                    </a:cubicBezTo>
                    <a:cubicBezTo>
                      <a:pt x="114180" y="626888"/>
                      <a:pt x="210891" y="421041"/>
                      <a:pt x="378076" y="282531"/>
                    </a:cubicBezTo>
                    <a:lnTo>
                      <a:pt x="792956" y="890845"/>
                    </a:lnTo>
                    <a:cubicBezTo>
                      <a:pt x="803603" y="906454"/>
                      <a:pt x="821277" y="915792"/>
                      <a:pt x="840172" y="915791"/>
                    </a:cubicBezTo>
                    <a:lnTo>
                      <a:pt x="1568691" y="915791"/>
                    </a:lnTo>
                    <a:cubicBezTo>
                      <a:pt x="1531002" y="1288252"/>
                      <a:pt x="1217669" y="1571834"/>
                      <a:pt x="843305" y="15723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461E33A-6D18-4CA1-8177-3850635DA384}"/>
                  </a:ext>
                </a:extLst>
              </p:cNvPr>
              <p:cNvSpPr/>
              <p:nvPr/>
            </p:nvSpPr>
            <p:spPr>
              <a:xfrm>
                <a:off x="3752850" y="1038225"/>
                <a:ext cx="4676775" cy="4781550"/>
              </a:xfrm>
              <a:custGeom>
                <a:avLst/>
                <a:gdLst>
                  <a:gd name="connsiteX0" fmla="*/ 4387301 w 4676775"/>
                  <a:gd name="connsiteY0" fmla="*/ 2124075 h 4781550"/>
                  <a:gd name="connsiteX1" fmla="*/ 3619500 w 4676775"/>
                  <a:gd name="connsiteY1" fmla="*/ 2124075 h 4781550"/>
                  <a:gd name="connsiteX2" fmla="*/ 3619500 w 4676775"/>
                  <a:gd name="connsiteY2" fmla="*/ 892864 h 4781550"/>
                  <a:gd name="connsiteX3" fmla="*/ 3574504 w 4676775"/>
                  <a:gd name="connsiteY3" fmla="*/ 780983 h 4781550"/>
                  <a:gd name="connsiteX4" fmla="*/ 2859929 w 4676775"/>
                  <a:gd name="connsiteY4" fmla="*/ 48330 h 4781550"/>
                  <a:gd name="connsiteX5" fmla="*/ 2745743 w 4676775"/>
                  <a:gd name="connsiteY5" fmla="*/ 0 h 4781550"/>
                  <a:gd name="connsiteX6" fmla="*/ 746874 w 4676775"/>
                  <a:gd name="connsiteY6" fmla="*/ 0 h 4781550"/>
                  <a:gd name="connsiteX7" fmla="*/ 590527 w 4676775"/>
                  <a:gd name="connsiteY7" fmla="*/ 158220 h 4781550"/>
                  <a:gd name="connsiteX8" fmla="*/ 590550 w 4676775"/>
                  <a:gd name="connsiteY8" fmla="*/ 160125 h 4781550"/>
                  <a:gd name="connsiteX9" fmla="*/ 590550 w 4676775"/>
                  <a:gd name="connsiteY9" fmla="*/ 314325 h 4781550"/>
                  <a:gd name="connsiteX10" fmla="*/ 438512 w 4676775"/>
                  <a:gd name="connsiteY10" fmla="*/ 314325 h 4781550"/>
                  <a:gd name="connsiteX11" fmla="*/ 324212 w 4676775"/>
                  <a:gd name="connsiteY11" fmla="*/ 359197 h 4781550"/>
                  <a:gd name="connsiteX12" fmla="*/ 276225 w 4676775"/>
                  <a:gd name="connsiteY12" fmla="*/ 470211 h 4781550"/>
                  <a:gd name="connsiteX13" fmla="*/ 276225 w 4676775"/>
                  <a:gd name="connsiteY13" fmla="*/ 561975 h 4781550"/>
                  <a:gd name="connsiteX14" fmla="*/ 160973 w 4676775"/>
                  <a:gd name="connsiteY14" fmla="*/ 561975 h 4781550"/>
                  <a:gd name="connsiteX15" fmla="*/ 47311 w 4676775"/>
                  <a:gd name="connsiteY15" fmla="*/ 607057 h 4781550"/>
                  <a:gd name="connsiteX16" fmla="*/ 0 w 4676775"/>
                  <a:gd name="connsiteY16" fmla="*/ 718271 h 4781550"/>
                  <a:gd name="connsiteX17" fmla="*/ 0 w 4676775"/>
                  <a:gd name="connsiteY17" fmla="*/ 4514717 h 4781550"/>
                  <a:gd name="connsiteX18" fmla="*/ 161087 w 4676775"/>
                  <a:gd name="connsiteY18" fmla="*/ 4676775 h 4781550"/>
                  <a:gd name="connsiteX19" fmla="*/ 2619289 w 4676775"/>
                  <a:gd name="connsiteY19" fmla="*/ 4676775 h 4781550"/>
                  <a:gd name="connsiteX20" fmla="*/ 2842174 w 4676775"/>
                  <a:gd name="connsiteY20" fmla="*/ 4781550 h 4781550"/>
                  <a:gd name="connsiteX21" fmla="*/ 4387301 w 4676775"/>
                  <a:gd name="connsiteY21" fmla="*/ 4781550 h 4781550"/>
                  <a:gd name="connsiteX22" fmla="*/ 4676775 w 4676775"/>
                  <a:gd name="connsiteY22" fmla="*/ 4492076 h 4781550"/>
                  <a:gd name="connsiteX23" fmla="*/ 4676775 w 4676775"/>
                  <a:gd name="connsiteY23" fmla="*/ 2413549 h 4781550"/>
                  <a:gd name="connsiteX24" fmla="*/ 4387301 w 4676775"/>
                  <a:gd name="connsiteY24" fmla="*/ 2124075 h 4781550"/>
                  <a:gd name="connsiteX25" fmla="*/ 2828925 w 4676775"/>
                  <a:gd name="connsiteY25" fmla="*/ 180108 h 4781550"/>
                  <a:gd name="connsiteX26" fmla="*/ 3429886 w 4676775"/>
                  <a:gd name="connsiteY26" fmla="*/ 800100 h 4781550"/>
                  <a:gd name="connsiteX27" fmla="*/ 3118247 w 4676775"/>
                  <a:gd name="connsiteY27" fmla="*/ 800100 h 4781550"/>
                  <a:gd name="connsiteX28" fmla="*/ 2913593 w 4676775"/>
                  <a:gd name="connsiteY28" fmla="*/ 713042 h 4781550"/>
                  <a:gd name="connsiteX29" fmla="*/ 2828925 w 4676775"/>
                  <a:gd name="connsiteY29" fmla="*/ 506149 h 4781550"/>
                  <a:gd name="connsiteX30" fmla="*/ 390525 w 4676775"/>
                  <a:gd name="connsiteY30" fmla="*/ 470145 h 4781550"/>
                  <a:gd name="connsiteX31" fmla="*/ 405108 w 4676775"/>
                  <a:gd name="connsiteY31" fmla="*/ 439931 h 4781550"/>
                  <a:gd name="connsiteX32" fmla="*/ 438617 w 4676775"/>
                  <a:gd name="connsiteY32" fmla="*/ 428625 h 4781550"/>
                  <a:gd name="connsiteX33" fmla="*/ 590550 w 4676775"/>
                  <a:gd name="connsiteY33" fmla="*/ 428625 h 4781550"/>
                  <a:gd name="connsiteX34" fmla="*/ 590550 w 4676775"/>
                  <a:gd name="connsiteY34" fmla="*/ 3966896 h 4781550"/>
                  <a:gd name="connsiteX35" fmla="*/ 742651 w 4676775"/>
                  <a:gd name="connsiteY35" fmla="*/ 4124311 h 4781550"/>
                  <a:gd name="connsiteX36" fmla="*/ 746989 w 4676775"/>
                  <a:gd name="connsiteY36" fmla="*/ 4124325 h 4781550"/>
                  <a:gd name="connsiteX37" fmla="*/ 2552700 w 4676775"/>
                  <a:gd name="connsiteY37" fmla="*/ 4124325 h 4781550"/>
                  <a:gd name="connsiteX38" fmla="*/ 2552700 w 4676775"/>
                  <a:gd name="connsiteY38" fmla="*/ 4305300 h 4781550"/>
                  <a:gd name="connsiteX39" fmla="*/ 438655 w 4676775"/>
                  <a:gd name="connsiteY39" fmla="*/ 4305300 h 4781550"/>
                  <a:gd name="connsiteX40" fmla="*/ 390525 w 4676775"/>
                  <a:gd name="connsiteY40" fmla="*/ 4256285 h 4781550"/>
                  <a:gd name="connsiteX41" fmla="*/ 161115 w 4676775"/>
                  <a:gd name="connsiteY41" fmla="*/ 4562475 h 4781550"/>
                  <a:gd name="connsiteX42" fmla="*/ 128235 w 4676775"/>
                  <a:gd name="connsiteY42" fmla="*/ 4548092 h 4781550"/>
                  <a:gd name="connsiteX43" fmla="*/ 114300 w 4676775"/>
                  <a:gd name="connsiteY43" fmla="*/ 4514688 h 4781550"/>
                  <a:gd name="connsiteX44" fmla="*/ 114300 w 4676775"/>
                  <a:gd name="connsiteY44" fmla="*/ 718185 h 4781550"/>
                  <a:gd name="connsiteX45" fmla="*/ 128216 w 4676775"/>
                  <a:gd name="connsiteY45" fmla="*/ 687762 h 4781550"/>
                  <a:gd name="connsiteX46" fmla="*/ 161087 w 4676775"/>
                  <a:gd name="connsiteY46" fmla="*/ 676275 h 4781550"/>
                  <a:gd name="connsiteX47" fmla="*/ 276225 w 4676775"/>
                  <a:gd name="connsiteY47" fmla="*/ 676275 h 4781550"/>
                  <a:gd name="connsiteX48" fmla="*/ 276225 w 4676775"/>
                  <a:gd name="connsiteY48" fmla="*/ 4256304 h 4781550"/>
                  <a:gd name="connsiteX49" fmla="*/ 438617 w 4676775"/>
                  <a:gd name="connsiteY49" fmla="*/ 4419600 h 4781550"/>
                  <a:gd name="connsiteX50" fmla="*/ 2552700 w 4676775"/>
                  <a:gd name="connsiteY50" fmla="*/ 4419600 h 4781550"/>
                  <a:gd name="connsiteX51" fmla="*/ 2552700 w 4676775"/>
                  <a:gd name="connsiteY51" fmla="*/ 4492076 h 4781550"/>
                  <a:gd name="connsiteX52" fmla="*/ 2561368 w 4676775"/>
                  <a:gd name="connsiteY52" fmla="*/ 4562475 h 4781550"/>
                  <a:gd name="connsiteX53" fmla="*/ 2552700 w 4676775"/>
                  <a:gd name="connsiteY53" fmla="*/ 2413549 h 4781550"/>
                  <a:gd name="connsiteX54" fmla="*/ 2552700 w 4676775"/>
                  <a:gd name="connsiteY54" fmla="*/ 2921832 h 4781550"/>
                  <a:gd name="connsiteX55" fmla="*/ 2504685 w 4676775"/>
                  <a:gd name="connsiteY55" fmla="*/ 2895600 h 4781550"/>
                  <a:gd name="connsiteX56" fmla="*/ 2290829 w 4676775"/>
                  <a:gd name="connsiteY56" fmla="*/ 2895600 h 4781550"/>
                  <a:gd name="connsiteX57" fmla="*/ 2233679 w 4676775"/>
                  <a:gd name="connsiteY57" fmla="*/ 2952750 h 4781550"/>
                  <a:gd name="connsiteX58" fmla="*/ 2290829 w 4676775"/>
                  <a:gd name="connsiteY58" fmla="*/ 3009900 h 4781550"/>
                  <a:gd name="connsiteX59" fmla="*/ 2504685 w 4676775"/>
                  <a:gd name="connsiteY59" fmla="*/ 3009900 h 4781550"/>
                  <a:gd name="connsiteX60" fmla="*/ 2552700 w 4676775"/>
                  <a:gd name="connsiteY60" fmla="*/ 2983668 h 4781550"/>
                  <a:gd name="connsiteX61" fmla="*/ 2552700 w 4676775"/>
                  <a:gd name="connsiteY61" fmla="*/ 3381375 h 4781550"/>
                  <a:gd name="connsiteX62" fmla="*/ 2154708 w 4676775"/>
                  <a:gd name="connsiteY62" fmla="*/ 3381375 h 4781550"/>
                  <a:gd name="connsiteX63" fmla="*/ 2097558 w 4676775"/>
                  <a:gd name="connsiteY63" fmla="*/ 3438525 h 4781550"/>
                  <a:gd name="connsiteX64" fmla="*/ 2154708 w 4676775"/>
                  <a:gd name="connsiteY64" fmla="*/ 3495675 h 4781550"/>
                  <a:gd name="connsiteX65" fmla="*/ 2552700 w 4676775"/>
                  <a:gd name="connsiteY65" fmla="*/ 3495675 h 4781550"/>
                  <a:gd name="connsiteX66" fmla="*/ 2552700 w 4676775"/>
                  <a:gd name="connsiteY66" fmla="*/ 4010025 h 4781550"/>
                  <a:gd name="connsiteX67" fmla="*/ 747017 w 4676775"/>
                  <a:gd name="connsiteY67" fmla="*/ 4010025 h 4781550"/>
                  <a:gd name="connsiteX68" fmla="*/ 716461 w 4676775"/>
                  <a:gd name="connsiteY68" fmla="*/ 3997957 h 4781550"/>
                  <a:gd name="connsiteX69" fmla="*/ 704850 w 4676775"/>
                  <a:gd name="connsiteY69" fmla="*/ 3966877 h 4781550"/>
                  <a:gd name="connsiteX70" fmla="*/ 704850 w 4676775"/>
                  <a:gd name="connsiteY70" fmla="*/ 160020 h 4781550"/>
                  <a:gd name="connsiteX71" fmla="*/ 744872 w 4676775"/>
                  <a:gd name="connsiteY71" fmla="*/ 114386 h 4781550"/>
                  <a:gd name="connsiteX72" fmla="*/ 746989 w 4676775"/>
                  <a:gd name="connsiteY72" fmla="*/ 114300 h 4781550"/>
                  <a:gd name="connsiteX73" fmla="*/ 2714625 w 4676775"/>
                  <a:gd name="connsiteY73" fmla="*/ 114300 h 4781550"/>
                  <a:gd name="connsiteX74" fmla="*/ 2714625 w 4676775"/>
                  <a:gd name="connsiteY74" fmla="*/ 506120 h 4781550"/>
                  <a:gd name="connsiteX75" fmla="*/ 3118190 w 4676775"/>
                  <a:gd name="connsiteY75" fmla="*/ 914400 h 4781550"/>
                  <a:gd name="connsiteX76" fmla="*/ 3505200 w 4676775"/>
                  <a:gd name="connsiteY76" fmla="*/ 914400 h 4781550"/>
                  <a:gd name="connsiteX77" fmla="*/ 3505200 w 4676775"/>
                  <a:gd name="connsiteY77" fmla="*/ 2124075 h 4781550"/>
                  <a:gd name="connsiteX78" fmla="*/ 2842174 w 4676775"/>
                  <a:gd name="connsiteY78" fmla="*/ 2124075 h 4781550"/>
                  <a:gd name="connsiteX79" fmla="*/ 2552700 w 4676775"/>
                  <a:gd name="connsiteY79" fmla="*/ 2413549 h 4781550"/>
                  <a:gd name="connsiteX80" fmla="*/ 4572000 w 4676775"/>
                  <a:gd name="connsiteY80" fmla="*/ 4492076 h 4781550"/>
                  <a:gd name="connsiteX81" fmla="*/ 4395683 w 4676775"/>
                  <a:gd name="connsiteY81" fmla="*/ 4667250 h 4781550"/>
                  <a:gd name="connsiteX82" fmla="*/ 2846775 w 4676775"/>
                  <a:gd name="connsiteY82" fmla="*/ 4667250 h 4781550"/>
                  <a:gd name="connsiteX83" fmla="*/ 2667000 w 4676775"/>
                  <a:gd name="connsiteY83" fmla="*/ 4492076 h 4781550"/>
                  <a:gd name="connsiteX84" fmla="*/ 2667000 w 4676775"/>
                  <a:gd name="connsiteY84" fmla="*/ 3009900 h 4781550"/>
                  <a:gd name="connsiteX85" fmla="*/ 4572000 w 4676775"/>
                  <a:gd name="connsiteY85" fmla="*/ 3009900 h 4781550"/>
                  <a:gd name="connsiteX86" fmla="*/ 4572000 w 4676775"/>
                  <a:gd name="connsiteY86" fmla="*/ 2895600 h 4781550"/>
                  <a:gd name="connsiteX87" fmla="*/ 2667000 w 4676775"/>
                  <a:gd name="connsiteY87" fmla="*/ 2895600 h 4781550"/>
                  <a:gd name="connsiteX88" fmla="*/ 2667000 w 4676775"/>
                  <a:gd name="connsiteY88" fmla="*/ 2413749 h 4781550"/>
                  <a:gd name="connsiteX89" fmla="*/ 2846775 w 4676775"/>
                  <a:gd name="connsiteY89" fmla="*/ 2238375 h 4781550"/>
                  <a:gd name="connsiteX90" fmla="*/ 4395683 w 4676775"/>
                  <a:gd name="connsiteY90" fmla="*/ 2238375 h 4781550"/>
                  <a:gd name="connsiteX91" fmla="*/ 4572000 w 4676775"/>
                  <a:gd name="connsiteY91" fmla="*/ 2413749 h 478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676775" h="4781550">
                    <a:moveTo>
                      <a:pt x="4387301" y="2124075"/>
                    </a:moveTo>
                    <a:lnTo>
                      <a:pt x="3619500" y="2124075"/>
                    </a:lnTo>
                    <a:lnTo>
                      <a:pt x="3619500" y="892864"/>
                    </a:lnTo>
                    <a:cubicBezTo>
                      <a:pt x="3619787" y="851106"/>
                      <a:pt x="3603623" y="810914"/>
                      <a:pt x="3574504" y="780983"/>
                    </a:cubicBezTo>
                    <a:lnTo>
                      <a:pt x="2859929" y="48330"/>
                    </a:lnTo>
                    <a:cubicBezTo>
                      <a:pt x="2829898" y="17544"/>
                      <a:pt x="2788750" y="128"/>
                      <a:pt x="2745743" y="0"/>
                    </a:cubicBezTo>
                    <a:lnTo>
                      <a:pt x="746874" y="0"/>
                    </a:lnTo>
                    <a:cubicBezTo>
                      <a:pt x="660009" y="517"/>
                      <a:pt x="590010" y="71355"/>
                      <a:pt x="590527" y="158220"/>
                    </a:cubicBezTo>
                    <a:cubicBezTo>
                      <a:pt x="590531" y="158855"/>
                      <a:pt x="590539" y="159490"/>
                      <a:pt x="590550" y="160125"/>
                    </a:cubicBezTo>
                    <a:lnTo>
                      <a:pt x="590550" y="314325"/>
                    </a:lnTo>
                    <a:lnTo>
                      <a:pt x="438512" y="314325"/>
                    </a:lnTo>
                    <a:cubicBezTo>
                      <a:pt x="395953" y="313446"/>
                      <a:pt x="354806" y="329600"/>
                      <a:pt x="324212" y="359197"/>
                    </a:cubicBezTo>
                    <a:cubicBezTo>
                      <a:pt x="293890" y="388210"/>
                      <a:pt x="276584" y="428247"/>
                      <a:pt x="276225" y="470211"/>
                    </a:cubicBezTo>
                    <a:lnTo>
                      <a:pt x="276225" y="561975"/>
                    </a:lnTo>
                    <a:lnTo>
                      <a:pt x="160973" y="561975"/>
                    </a:lnTo>
                    <a:cubicBezTo>
                      <a:pt x="118576" y="561171"/>
                      <a:pt x="77630" y="577412"/>
                      <a:pt x="47311" y="607057"/>
                    </a:cubicBezTo>
                    <a:cubicBezTo>
                      <a:pt x="17167" y="636217"/>
                      <a:pt x="102" y="676331"/>
                      <a:pt x="0" y="718271"/>
                    </a:cubicBezTo>
                    <a:lnTo>
                      <a:pt x="0" y="4514717"/>
                    </a:lnTo>
                    <a:cubicBezTo>
                      <a:pt x="319" y="4603708"/>
                      <a:pt x="72099" y="4675921"/>
                      <a:pt x="161087" y="4676775"/>
                    </a:cubicBezTo>
                    <a:lnTo>
                      <a:pt x="2619289" y="4676775"/>
                    </a:lnTo>
                    <a:cubicBezTo>
                      <a:pt x="2674230" y="4743205"/>
                      <a:pt x="2755968" y="4781629"/>
                      <a:pt x="2842174" y="4781550"/>
                    </a:cubicBezTo>
                    <a:lnTo>
                      <a:pt x="4387301" y="4781550"/>
                    </a:lnTo>
                    <a:cubicBezTo>
                      <a:pt x="4547171" y="4781545"/>
                      <a:pt x="4676770" y="4651946"/>
                      <a:pt x="4676775" y="4492076"/>
                    </a:cubicBezTo>
                    <a:lnTo>
                      <a:pt x="4676775" y="2413549"/>
                    </a:lnTo>
                    <a:cubicBezTo>
                      <a:pt x="4676770" y="2253679"/>
                      <a:pt x="4547171" y="2124080"/>
                      <a:pt x="4387301" y="2124075"/>
                    </a:cubicBezTo>
                    <a:close/>
                    <a:moveTo>
                      <a:pt x="2828925" y="180108"/>
                    </a:moveTo>
                    <a:lnTo>
                      <a:pt x="3429886" y="800100"/>
                    </a:lnTo>
                    <a:lnTo>
                      <a:pt x="3118247" y="800100"/>
                    </a:lnTo>
                    <a:cubicBezTo>
                      <a:pt x="3041158" y="799491"/>
                      <a:pt x="2967496" y="768155"/>
                      <a:pt x="2913593" y="713042"/>
                    </a:cubicBezTo>
                    <a:cubicBezTo>
                      <a:pt x="2859117" y="657990"/>
                      <a:pt x="2828673" y="583597"/>
                      <a:pt x="2828925" y="506149"/>
                    </a:cubicBezTo>
                    <a:close/>
                    <a:moveTo>
                      <a:pt x="390525" y="470145"/>
                    </a:moveTo>
                    <a:cubicBezTo>
                      <a:pt x="390975" y="458484"/>
                      <a:pt x="396259" y="447538"/>
                      <a:pt x="405108" y="439931"/>
                    </a:cubicBezTo>
                    <a:cubicBezTo>
                      <a:pt x="414349" y="431890"/>
                      <a:pt x="426393" y="427826"/>
                      <a:pt x="438617" y="428625"/>
                    </a:cubicBezTo>
                    <a:lnTo>
                      <a:pt x="590550" y="428625"/>
                    </a:lnTo>
                    <a:lnTo>
                      <a:pt x="590550" y="3966896"/>
                    </a:lnTo>
                    <a:cubicBezTo>
                      <a:pt x="589083" y="4052366"/>
                      <a:pt x="657181" y="4122844"/>
                      <a:pt x="742651" y="4124311"/>
                    </a:cubicBezTo>
                    <a:cubicBezTo>
                      <a:pt x="744097" y="4124336"/>
                      <a:pt x="745543" y="4124341"/>
                      <a:pt x="746989" y="4124325"/>
                    </a:cubicBezTo>
                    <a:lnTo>
                      <a:pt x="2552700" y="4124325"/>
                    </a:lnTo>
                    <a:lnTo>
                      <a:pt x="2552700" y="4305300"/>
                    </a:lnTo>
                    <a:lnTo>
                      <a:pt x="438655" y="4305300"/>
                    </a:lnTo>
                    <a:cubicBezTo>
                      <a:pt x="412311" y="4303953"/>
                      <a:pt x="391392" y="4282648"/>
                      <a:pt x="390525" y="4256285"/>
                    </a:cubicBezTo>
                    <a:close/>
                    <a:moveTo>
                      <a:pt x="161115" y="4562475"/>
                    </a:moveTo>
                    <a:cubicBezTo>
                      <a:pt x="148701" y="4562143"/>
                      <a:pt x="136906" y="4556983"/>
                      <a:pt x="128235" y="4548092"/>
                    </a:cubicBezTo>
                    <a:cubicBezTo>
                      <a:pt x="119439" y="4539183"/>
                      <a:pt x="114443" y="4527208"/>
                      <a:pt x="114300" y="4514688"/>
                    </a:cubicBezTo>
                    <a:lnTo>
                      <a:pt x="114300" y="718185"/>
                    </a:lnTo>
                    <a:cubicBezTo>
                      <a:pt x="114497" y="706548"/>
                      <a:pt x="119541" y="695521"/>
                      <a:pt x="128216" y="687762"/>
                    </a:cubicBezTo>
                    <a:cubicBezTo>
                      <a:pt x="137191" y="679684"/>
                      <a:pt x="149033" y="675545"/>
                      <a:pt x="161087" y="676275"/>
                    </a:cubicBezTo>
                    <a:lnTo>
                      <a:pt x="276225" y="676275"/>
                    </a:lnTo>
                    <a:lnTo>
                      <a:pt x="276225" y="4256304"/>
                    </a:lnTo>
                    <a:cubicBezTo>
                      <a:pt x="277168" y="4345745"/>
                      <a:pt x="349182" y="4418160"/>
                      <a:pt x="438617" y="4419600"/>
                    </a:cubicBezTo>
                    <a:lnTo>
                      <a:pt x="2552700" y="4419600"/>
                    </a:lnTo>
                    <a:lnTo>
                      <a:pt x="2552700" y="4492076"/>
                    </a:lnTo>
                    <a:cubicBezTo>
                      <a:pt x="2552695" y="4515809"/>
                      <a:pt x="2555606" y="4539453"/>
                      <a:pt x="2561368" y="4562475"/>
                    </a:cubicBezTo>
                    <a:close/>
                    <a:moveTo>
                      <a:pt x="2552700" y="2413549"/>
                    </a:moveTo>
                    <a:lnTo>
                      <a:pt x="2552700" y="2921832"/>
                    </a:lnTo>
                    <a:cubicBezTo>
                      <a:pt x="2542202" y="2905486"/>
                      <a:pt x="2524111" y="2895602"/>
                      <a:pt x="2504685" y="2895600"/>
                    </a:cubicBezTo>
                    <a:lnTo>
                      <a:pt x="2290829" y="2895600"/>
                    </a:lnTo>
                    <a:cubicBezTo>
                      <a:pt x="2259266" y="2895600"/>
                      <a:pt x="2233679" y="2921187"/>
                      <a:pt x="2233679" y="2952750"/>
                    </a:cubicBezTo>
                    <a:cubicBezTo>
                      <a:pt x="2233679" y="2984313"/>
                      <a:pt x="2259266" y="3009900"/>
                      <a:pt x="2290829" y="3009900"/>
                    </a:cubicBezTo>
                    <a:lnTo>
                      <a:pt x="2504685" y="3009900"/>
                    </a:lnTo>
                    <a:cubicBezTo>
                      <a:pt x="2524111" y="3009898"/>
                      <a:pt x="2542203" y="3000014"/>
                      <a:pt x="2552700" y="2983668"/>
                    </a:cubicBezTo>
                    <a:lnTo>
                      <a:pt x="2552700" y="3381375"/>
                    </a:lnTo>
                    <a:lnTo>
                      <a:pt x="2154708" y="3381375"/>
                    </a:lnTo>
                    <a:cubicBezTo>
                      <a:pt x="2123145" y="3381375"/>
                      <a:pt x="2097558" y="3406962"/>
                      <a:pt x="2097558" y="3438525"/>
                    </a:cubicBezTo>
                    <a:cubicBezTo>
                      <a:pt x="2097558" y="3470088"/>
                      <a:pt x="2123145" y="3495675"/>
                      <a:pt x="2154708" y="3495675"/>
                    </a:cubicBezTo>
                    <a:lnTo>
                      <a:pt x="2552700" y="3495675"/>
                    </a:lnTo>
                    <a:lnTo>
                      <a:pt x="2552700" y="4010025"/>
                    </a:lnTo>
                    <a:lnTo>
                      <a:pt x="747017" y="4010025"/>
                    </a:lnTo>
                    <a:cubicBezTo>
                      <a:pt x="735579" y="4010532"/>
                      <a:pt x="724466" y="4006143"/>
                      <a:pt x="716461" y="3997957"/>
                    </a:cubicBezTo>
                    <a:cubicBezTo>
                      <a:pt x="708380" y="3989698"/>
                      <a:pt x="704163" y="3978411"/>
                      <a:pt x="704850" y="3966877"/>
                    </a:cubicBezTo>
                    <a:lnTo>
                      <a:pt x="704850" y="160020"/>
                    </a:lnTo>
                    <a:cubicBezTo>
                      <a:pt x="703300" y="136367"/>
                      <a:pt x="721219" y="115936"/>
                      <a:pt x="744872" y="114386"/>
                    </a:cubicBezTo>
                    <a:cubicBezTo>
                      <a:pt x="745577" y="114340"/>
                      <a:pt x="746283" y="114311"/>
                      <a:pt x="746989" y="114300"/>
                    </a:cubicBezTo>
                    <a:lnTo>
                      <a:pt x="2714625" y="114300"/>
                    </a:lnTo>
                    <a:lnTo>
                      <a:pt x="2714625" y="506120"/>
                    </a:lnTo>
                    <a:cubicBezTo>
                      <a:pt x="2714170" y="729959"/>
                      <a:pt x="2894361" y="912255"/>
                      <a:pt x="3118190" y="914400"/>
                    </a:cubicBezTo>
                    <a:lnTo>
                      <a:pt x="3505200" y="914400"/>
                    </a:lnTo>
                    <a:lnTo>
                      <a:pt x="3505200" y="2124075"/>
                    </a:lnTo>
                    <a:lnTo>
                      <a:pt x="2842174" y="2124075"/>
                    </a:lnTo>
                    <a:cubicBezTo>
                      <a:pt x="2682304" y="2124080"/>
                      <a:pt x="2552705" y="2253679"/>
                      <a:pt x="2552700" y="2413549"/>
                    </a:cubicBezTo>
                    <a:close/>
                    <a:moveTo>
                      <a:pt x="4572000" y="4492076"/>
                    </a:moveTo>
                    <a:cubicBezTo>
                      <a:pt x="4571351" y="4588998"/>
                      <a:pt x="4492607" y="4667232"/>
                      <a:pt x="4395683" y="4667250"/>
                    </a:cubicBezTo>
                    <a:lnTo>
                      <a:pt x="2846775" y="4667250"/>
                    </a:lnTo>
                    <a:cubicBezTo>
                      <a:pt x="2750182" y="4667250"/>
                      <a:pt x="2667000" y="4588669"/>
                      <a:pt x="2667000" y="4492076"/>
                    </a:cubicBezTo>
                    <a:lnTo>
                      <a:pt x="2667000" y="3009900"/>
                    </a:lnTo>
                    <a:lnTo>
                      <a:pt x="4572000" y="3009900"/>
                    </a:lnTo>
                    <a:close/>
                    <a:moveTo>
                      <a:pt x="4572000" y="2895600"/>
                    </a:moveTo>
                    <a:lnTo>
                      <a:pt x="2667000" y="2895600"/>
                    </a:lnTo>
                    <a:lnTo>
                      <a:pt x="2667000" y="2413749"/>
                    </a:lnTo>
                    <a:cubicBezTo>
                      <a:pt x="2667000" y="2317156"/>
                      <a:pt x="2750182" y="2238375"/>
                      <a:pt x="2846775" y="2238375"/>
                    </a:cubicBezTo>
                    <a:lnTo>
                      <a:pt x="4395683" y="2238375"/>
                    </a:lnTo>
                    <a:cubicBezTo>
                      <a:pt x="4492646" y="2238488"/>
                      <a:pt x="4571367" y="2316788"/>
                      <a:pt x="4572000" y="24137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E0FDEC-F2CA-4092-9EF0-9B5571F0EC31}"/>
              </a:ext>
            </a:extLst>
          </p:cNvPr>
          <p:cNvGrpSpPr/>
          <p:nvPr/>
        </p:nvGrpSpPr>
        <p:grpSpPr>
          <a:xfrm>
            <a:off x="9307414" y="2463192"/>
            <a:ext cx="1396966" cy="1255439"/>
            <a:chOff x="10302169" y="2463192"/>
            <a:chExt cx="1396966" cy="125543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611060-E80A-4722-88B9-649FCCCE5DC6}"/>
                </a:ext>
              </a:extLst>
            </p:cNvPr>
            <p:cNvSpPr/>
            <p:nvPr/>
          </p:nvSpPr>
          <p:spPr>
            <a:xfrm>
              <a:off x="10494688" y="2514184"/>
              <a:ext cx="1204447" cy="1204447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091082-C44B-4781-A5A8-9787793B5F46}"/>
                </a:ext>
              </a:extLst>
            </p:cNvPr>
            <p:cNvSpPr txBox="1"/>
            <p:nvPr/>
          </p:nvSpPr>
          <p:spPr>
            <a:xfrm>
              <a:off x="10302169" y="246319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706"/>
              <a:r>
                <a:rPr lang="en-US" sz="2000" b="1" dirty="0">
                  <a:solidFill>
                    <a:srgbClr val="3D7CC9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  <a:endParaRPr lang="en-GB" sz="2000" b="1" dirty="0">
                <a:solidFill>
                  <a:srgbClr val="3D7CC9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101" name="Graphic 99">
              <a:extLst>
                <a:ext uri="{FF2B5EF4-FFF2-40B4-BE49-F238E27FC236}">
                  <a16:creationId xmlns:a16="http://schemas.microsoft.com/office/drawing/2014/main" id="{6FC796AA-B2B3-4936-B577-BE5E46C606C0}"/>
                </a:ext>
              </a:extLst>
            </p:cNvPr>
            <p:cNvGrpSpPr/>
            <p:nvPr/>
          </p:nvGrpSpPr>
          <p:grpSpPr>
            <a:xfrm>
              <a:off x="10768858" y="2788346"/>
              <a:ext cx="656106" cy="656122"/>
              <a:chOff x="3810000" y="1142892"/>
              <a:chExt cx="4572000" cy="4572107"/>
            </a:xfrm>
            <a:solidFill>
              <a:schemeClr val="bg1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18C5382-192D-40FF-8ACF-3F7C6768C62D}"/>
                  </a:ext>
                </a:extLst>
              </p:cNvPr>
              <p:cNvSpPr/>
              <p:nvPr/>
            </p:nvSpPr>
            <p:spPr>
              <a:xfrm>
                <a:off x="4800599" y="2133597"/>
                <a:ext cx="2590802" cy="2590802"/>
              </a:xfrm>
              <a:custGeom>
                <a:avLst/>
                <a:gdLst>
                  <a:gd name="connsiteX0" fmla="*/ 2317852 w 2590802"/>
                  <a:gd name="connsiteY0" fmla="*/ 501856 h 2590802"/>
                  <a:gd name="connsiteX1" fmla="*/ 2211178 w 2590802"/>
                  <a:gd name="connsiteY1" fmla="*/ 486570 h 2590802"/>
                  <a:gd name="connsiteX2" fmla="*/ 2195892 w 2590802"/>
                  <a:gd name="connsiteY2" fmla="*/ 593243 h 2590802"/>
                  <a:gd name="connsiteX3" fmla="*/ 2197532 w 2590802"/>
                  <a:gd name="connsiteY3" fmla="*/ 595353 h 2590802"/>
                  <a:gd name="connsiteX4" fmla="*/ 2438400 w 2590802"/>
                  <a:gd name="connsiteY4" fmla="*/ 1295402 h 2590802"/>
                  <a:gd name="connsiteX5" fmla="*/ 1295400 w 2590802"/>
                  <a:gd name="connsiteY5" fmla="*/ 2438403 h 2590802"/>
                  <a:gd name="connsiteX6" fmla="*/ 152400 w 2590802"/>
                  <a:gd name="connsiteY6" fmla="*/ 1295402 h 2590802"/>
                  <a:gd name="connsiteX7" fmla="*/ 1295400 w 2590802"/>
                  <a:gd name="connsiteY7" fmla="*/ 152402 h 2590802"/>
                  <a:gd name="connsiteX8" fmla="*/ 1995449 w 2590802"/>
                  <a:gd name="connsiteY8" fmla="*/ 393271 h 2590802"/>
                  <a:gd name="connsiteX9" fmla="*/ 2102123 w 2590802"/>
                  <a:gd name="connsiteY9" fmla="*/ 377984 h 2590802"/>
                  <a:gd name="connsiteX10" fmla="*/ 2088947 w 2590802"/>
                  <a:gd name="connsiteY10" fmla="*/ 272951 h 2590802"/>
                  <a:gd name="connsiteX11" fmla="*/ 1295400 w 2590802"/>
                  <a:gd name="connsiteY11" fmla="*/ 2 h 2590802"/>
                  <a:gd name="connsiteX12" fmla="*/ 0 w 2590802"/>
                  <a:gd name="connsiteY12" fmla="*/ 1295402 h 2590802"/>
                  <a:gd name="connsiteX13" fmla="*/ 1295400 w 2590802"/>
                  <a:gd name="connsiteY13" fmla="*/ 2590803 h 2590802"/>
                  <a:gd name="connsiteX14" fmla="*/ 2590800 w 2590802"/>
                  <a:gd name="connsiteY14" fmla="*/ 1295402 h 2590802"/>
                  <a:gd name="connsiteX15" fmla="*/ 2317852 w 2590802"/>
                  <a:gd name="connsiteY15" fmla="*/ 501856 h 259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90802" h="2590802">
                    <a:moveTo>
                      <a:pt x="2317852" y="501856"/>
                    </a:moveTo>
                    <a:cubicBezTo>
                      <a:pt x="2292616" y="468177"/>
                      <a:pt x="2244857" y="461334"/>
                      <a:pt x="2211178" y="486570"/>
                    </a:cubicBezTo>
                    <a:cubicBezTo>
                      <a:pt x="2177500" y="511805"/>
                      <a:pt x="2170656" y="559565"/>
                      <a:pt x="2195892" y="593243"/>
                    </a:cubicBezTo>
                    <a:cubicBezTo>
                      <a:pt x="2196426" y="593956"/>
                      <a:pt x="2196973" y="594659"/>
                      <a:pt x="2197532" y="595353"/>
                    </a:cubicBezTo>
                    <a:cubicBezTo>
                      <a:pt x="2354054" y="795089"/>
                      <a:pt x="2438887" y="1041644"/>
                      <a:pt x="2438400" y="1295402"/>
                    </a:cubicBezTo>
                    <a:cubicBezTo>
                      <a:pt x="2438400" y="1926664"/>
                      <a:pt x="1926661" y="2438403"/>
                      <a:pt x="1295400" y="2438403"/>
                    </a:cubicBezTo>
                    <a:cubicBezTo>
                      <a:pt x="664138" y="2438403"/>
                      <a:pt x="152400" y="1926664"/>
                      <a:pt x="152400" y="1295402"/>
                    </a:cubicBezTo>
                    <a:cubicBezTo>
                      <a:pt x="152400" y="664141"/>
                      <a:pt x="664138" y="152402"/>
                      <a:pt x="1295400" y="152402"/>
                    </a:cubicBezTo>
                    <a:cubicBezTo>
                      <a:pt x="1549158" y="151915"/>
                      <a:pt x="1795714" y="236748"/>
                      <a:pt x="1995449" y="393271"/>
                    </a:cubicBezTo>
                    <a:cubicBezTo>
                      <a:pt x="2029128" y="418506"/>
                      <a:pt x="2076887" y="411663"/>
                      <a:pt x="2102123" y="377984"/>
                    </a:cubicBezTo>
                    <a:cubicBezTo>
                      <a:pt x="2126735" y="345138"/>
                      <a:pt x="2120909" y="298700"/>
                      <a:pt x="2088947" y="272951"/>
                    </a:cubicBezTo>
                    <a:cubicBezTo>
                      <a:pt x="1862518" y="95566"/>
                      <a:pt x="1583038" y="-564"/>
                      <a:pt x="1295400" y="2"/>
                    </a:cubicBezTo>
                    <a:cubicBezTo>
                      <a:pt x="579970" y="2"/>
                      <a:pt x="0" y="579973"/>
                      <a:pt x="0" y="1295402"/>
                    </a:cubicBezTo>
                    <a:cubicBezTo>
                      <a:pt x="0" y="2010832"/>
                      <a:pt x="579970" y="2590803"/>
                      <a:pt x="1295400" y="2590803"/>
                    </a:cubicBezTo>
                    <a:cubicBezTo>
                      <a:pt x="2010830" y="2590803"/>
                      <a:pt x="2590800" y="2010832"/>
                      <a:pt x="2590800" y="1295402"/>
                    </a:cubicBezTo>
                    <a:cubicBezTo>
                      <a:pt x="2591367" y="1007765"/>
                      <a:pt x="2495237" y="728285"/>
                      <a:pt x="2317852" y="501856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FEF0D0D-33F9-4748-86AC-28B09C6E98FF}"/>
                  </a:ext>
                </a:extLst>
              </p:cNvPr>
              <p:cNvSpPr/>
              <p:nvPr/>
            </p:nvSpPr>
            <p:spPr>
              <a:xfrm>
                <a:off x="5791200" y="2743200"/>
                <a:ext cx="609600" cy="1371600"/>
              </a:xfrm>
              <a:custGeom>
                <a:avLst/>
                <a:gdLst>
                  <a:gd name="connsiteX0" fmla="*/ 304800 w 609600"/>
                  <a:gd name="connsiteY0" fmla="*/ 1066800 h 1371600"/>
                  <a:gd name="connsiteX1" fmla="*/ 152400 w 609600"/>
                  <a:gd name="connsiteY1" fmla="*/ 914400 h 1371600"/>
                  <a:gd name="connsiteX2" fmla="*/ 76200 w 609600"/>
                  <a:gd name="connsiteY2" fmla="*/ 838200 h 1371600"/>
                  <a:gd name="connsiteX3" fmla="*/ 0 w 609600"/>
                  <a:gd name="connsiteY3" fmla="*/ 914400 h 1371600"/>
                  <a:gd name="connsiteX4" fmla="*/ 228600 w 609600"/>
                  <a:gd name="connsiteY4" fmla="*/ 1208380 h 1371600"/>
                  <a:gd name="connsiteX5" fmla="*/ 228600 w 609600"/>
                  <a:gd name="connsiteY5" fmla="*/ 1295400 h 1371600"/>
                  <a:gd name="connsiteX6" fmla="*/ 304800 w 609600"/>
                  <a:gd name="connsiteY6" fmla="*/ 1371600 h 1371600"/>
                  <a:gd name="connsiteX7" fmla="*/ 381000 w 609600"/>
                  <a:gd name="connsiteY7" fmla="*/ 1295400 h 1371600"/>
                  <a:gd name="connsiteX8" fmla="*/ 381000 w 609600"/>
                  <a:gd name="connsiteY8" fmla="*/ 1208380 h 1371600"/>
                  <a:gd name="connsiteX9" fmla="*/ 599768 w 609600"/>
                  <a:gd name="connsiteY9" fmla="*/ 837969 h 1371600"/>
                  <a:gd name="connsiteX10" fmla="*/ 304800 w 609600"/>
                  <a:gd name="connsiteY10" fmla="*/ 609600 h 1371600"/>
                  <a:gd name="connsiteX11" fmla="*/ 152400 w 609600"/>
                  <a:gd name="connsiteY11" fmla="*/ 457200 h 1371600"/>
                  <a:gd name="connsiteX12" fmla="*/ 304800 w 609600"/>
                  <a:gd name="connsiteY12" fmla="*/ 304800 h 1371600"/>
                  <a:gd name="connsiteX13" fmla="*/ 457200 w 609600"/>
                  <a:gd name="connsiteY13" fmla="*/ 457200 h 1371600"/>
                  <a:gd name="connsiteX14" fmla="*/ 533400 w 609600"/>
                  <a:gd name="connsiteY14" fmla="*/ 533400 h 1371600"/>
                  <a:gd name="connsiteX15" fmla="*/ 609600 w 609600"/>
                  <a:gd name="connsiteY15" fmla="*/ 457200 h 1371600"/>
                  <a:gd name="connsiteX16" fmla="*/ 381000 w 609600"/>
                  <a:gd name="connsiteY16" fmla="*/ 163220 h 1371600"/>
                  <a:gd name="connsiteX17" fmla="*/ 381000 w 609600"/>
                  <a:gd name="connsiteY17" fmla="*/ 76200 h 1371600"/>
                  <a:gd name="connsiteX18" fmla="*/ 304800 w 609600"/>
                  <a:gd name="connsiteY18" fmla="*/ 0 h 1371600"/>
                  <a:gd name="connsiteX19" fmla="*/ 228600 w 609600"/>
                  <a:gd name="connsiteY19" fmla="*/ 76200 h 1371600"/>
                  <a:gd name="connsiteX20" fmla="*/ 228600 w 609600"/>
                  <a:gd name="connsiteY20" fmla="*/ 163220 h 1371600"/>
                  <a:gd name="connsiteX21" fmla="*/ 9832 w 609600"/>
                  <a:gd name="connsiteY21" fmla="*/ 533631 h 1371600"/>
                  <a:gd name="connsiteX22" fmla="*/ 304800 w 609600"/>
                  <a:gd name="connsiteY22" fmla="*/ 762000 h 1371600"/>
                  <a:gd name="connsiteX23" fmla="*/ 457200 w 609600"/>
                  <a:gd name="connsiteY23" fmla="*/ 914400 h 1371600"/>
                  <a:gd name="connsiteX24" fmla="*/ 304800 w 609600"/>
                  <a:gd name="connsiteY24" fmla="*/ 10668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09600" h="1371600">
                    <a:moveTo>
                      <a:pt x="304800" y="1066800"/>
                    </a:moveTo>
                    <a:cubicBezTo>
                      <a:pt x="220632" y="1066800"/>
                      <a:pt x="152400" y="998568"/>
                      <a:pt x="152400" y="914400"/>
                    </a:cubicBezTo>
                    <a:cubicBezTo>
                      <a:pt x="152400" y="872316"/>
                      <a:pt x="118284" y="838200"/>
                      <a:pt x="76200" y="838200"/>
                    </a:cubicBezTo>
                    <a:cubicBezTo>
                      <a:pt x="34116" y="838200"/>
                      <a:pt x="0" y="872316"/>
                      <a:pt x="0" y="914400"/>
                    </a:cubicBezTo>
                    <a:cubicBezTo>
                      <a:pt x="519" y="1052963"/>
                      <a:pt x="94436" y="1173740"/>
                      <a:pt x="228600" y="1208380"/>
                    </a:cubicBezTo>
                    <a:lnTo>
                      <a:pt x="228600" y="1295400"/>
                    </a:lnTo>
                    <a:cubicBezTo>
                      <a:pt x="228600" y="1337484"/>
                      <a:pt x="262716" y="1371600"/>
                      <a:pt x="304800" y="1371600"/>
                    </a:cubicBezTo>
                    <a:cubicBezTo>
                      <a:pt x="346884" y="1371600"/>
                      <a:pt x="381000" y="1337484"/>
                      <a:pt x="381000" y="1295400"/>
                    </a:cubicBezTo>
                    <a:lnTo>
                      <a:pt x="381000" y="1208380"/>
                    </a:lnTo>
                    <a:cubicBezTo>
                      <a:pt x="543697" y="1166505"/>
                      <a:pt x="641643" y="1000666"/>
                      <a:pt x="599768" y="837969"/>
                    </a:cubicBezTo>
                    <a:cubicBezTo>
                      <a:pt x="565137" y="703416"/>
                      <a:pt x="443738" y="609427"/>
                      <a:pt x="304800" y="609600"/>
                    </a:cubicBezTo>
                    <a:cubicBezTo>
                      <a:pt x="220632" y="609600"/>
                      <a:pt x="152400" y="541368"/>
                      <a:pt x="152400" y="457200"/>
                    </a:cubicBezTo>
                    <a:cubicBezTo>
                      <a:pt x="152400" y="373032"/>
                      <a:pt x="220632" y="304800"/>
                      <a:pt x="304800" y="304800"/>
                    </a:cubicBezTo>
                    <a:cubicBezTo>
                      <a:pt x="388968" y="304800"/>
                      <a:pt x="457200" y="373032"/>
                      <a:pt x="457200" y="457200"/>
                    </a:cubicBezTo>
                    <a:cubicBezTo>
                      <a:pt x="457200" y="499284"/>
                      <a:pt x="491316" y="533400"/>
                      <a:pt x="533400" y="533400"/>
                    </a:cubicBezTo>
                    <a:cubicBezTo>
                      <a:pt x="575484" y="533400"/>
                      <a:pt x="609600" y="499284"/>
                      <a:pt x="609600" y="457200"/>
                    </a:cubicBezTo>
                    <a:cubicBezTo>
                      <a:pt x="609081" y="318637"/>
                      <a:pt x="515164" y="197860"/>
                      <a:pt x="381000" y="163220"/>
                    </a:cubicBezTo>
                    <a:lnTo>
                      <a:pt x="381000" y="76200"/>
                    </a:lnTo>
                    <a:cubicBezTo>
                      <a:pt x="381000" y="34116"/>
                      <a:pt x="346884" y="0"/>
                      <a:pt x="304800" y="0"/>
                    </a:cubicBezTo>
                    <a:cubicBezTo>
                      <a:pt x="262716" y="0"/>
                      <a:pt x="228600" y="34116"/>
                      <a:pt x="228600" y="76200"/>
                    </a:cubicBezTo>
                    <a:lnTo>
                      <a:pt x="228600" y="163220"/>
                    </a:lnTo>
                    <a:cubicBezTo>
                      <a:pt x="65903" y="205095"/>
                      <a:pt x="-32043" y="370934"/>
                      <a:pt x="9832" y="533631"/>
                    </a:cubicBezTo>
                    <a:cubicBezTo>
                      <a:pt x="44463" y="668184"/>
                      <a:pt x="165862" y="762173"/>
                      <a:pt x="304800" y="762000"/>
                    </a:cubicBezTo>
                    <a:cubicBezTo>
                      <a:pt x="388968" y="762000"/>
                      <a:pt x="457200" y="830232"/>
                      <a:pt x="457200" y="914400"/>
                    </a:cubicBezTo>
                    <a:cubicBezTo>
                      <a:pt x="457200" y="998568"/>
                      <a:pt x="388968" y="1066800"/>
                      <a:pt x="304800" y="1066800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7E8F9E4-5F25-4CAC-B590-48ED437A529D}"/>
                  </a:ext>
                </a:extLst>
              </p:cNvPr>
              <p:cNvSpPr/>
              <p:nvPr/>
            </p:nvSpPr>
            <p:spPr>
              <a:xfrm>
                <a:off x="5105404" y="2434354"/>
                <a:ext cx="1985241" cy="1985319"/>
              </a:xfrm>
              <a:custGeom>
                <a:avLst/>
                <a:gdLst>
                  <a:gd name="connsiteX0" fmla="*/ 399284 w 1985241"/>
                  <a:gd name="connsiteY0" fmla="*/ 1695228 h 1985319"/>
                  <a:gd name="connsiteX1" fmla="*/ 417191 w 1985241"/>
                  <a:gd name="connsiteY1" fmla="*/ 1801451 h 1985319"/>
                  <a:gd name="connsiteX2" fmla="*/ 1801372 w 1985241"/>
                  <a:gd name="connsiteY2" fmla="*/ 1568051 h 1985319"/>
                  <a:gd name="connsiteX3" fmla="*/ 1567972 w 1985241"/>
                  <a:gd name="connsiteY3" fmla="*/ 183869 h 1985319"/>
                  <a:gd name="connsiteX4" fmla="*/ 183790 w 1985241"/>
                  <a:gd name="connsiteY4" fmla="*/ 417269 h 1985319"/>
                  <a:gd name="connsiteX5" fmla="*/ 183790 w 1985241"/>
                  <a:gd name="connsiteY5" fmla="*/ 1568051 h 1985319"/>
                  <a:gd name="connsiteX6" fmla="*/ 289805 w 1985241"/>
                  <a:gd name="connsiteY6" fmla="*/ 1587383 h 1985319"/>
                  <a:gd name="connsiteX7" fmla="*/ 309138 w 1985241"/>
                  <a:gd name="connsiteY7" fmla="*/ 1481369 h 1985319"/>
                  <a:gd name="connsiteX8" fmla="*/ 307920 w 1985241"/>
                  <a:gd name="connsiteY8" fmla="*/ 1479659 h 1985319"/>
                  <a:gd name="connsiteX9" fmla="*/ 505583 w 1985241"/>
                  <a:gd name="connsiteY9" fmla="*/ 308019 h 1985319"/>
                  <a:gd name="connsiteX10" fmla="*/ 1677222 w 1985241"/>
                  <a:gd name="connsiteY10" fmla="*/ 505682 h 1985319"/>
                  <a:gd name="connsiteX11" fmla="*/ 1479559 w 1985241"/>
                  <a:gd name="connsiteY11" fmla="*/ 1677322 h 1985319"/>
                  <a:gd name="connsiteX12" fmla="*/ 505583 w 1985241"/>
                  <a:gd name="connsiteY12" fmla="*/ 1677322 h 1985319"/>
                  <a:gd name="connsiteX13" fmla="*/ 399311 w 1985241"/>
                  <a:gd name="connsiteY13" fmla="*/ 1695190 h 1985319"/>
                  <a:gd name="connsiteX14" fmla="*/ 399284 w 1985241"/>
                  <a:gd name="connsiteY14" fmla="*/ 1695228 h 198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85241" h="1985319">
                    <a:moveTo>
                      <a:pt x="399284" y="1695228"/>
                    </a:moveTo>
                    <a:cubicBezTo>
                      <a:pt x="374913" y="1729510"/>
                      <a:pt x="382928" y="1777054"/>
                      <a:pt x="417191" y="1801451"/>
                    </a:cubicBezTo>
                    <a:cubicBezTo>
                      <a:pt x="863874" y="2119231"/>
                      <a:pt x="1483593" y="2014734"/>
                      <a:pt x="1801372" y="1568051"/>
                    </a:cubicBezTo>
                    <a:cubicBezTo>
                      <a:pt x="2119152" y="1121368"/>
                      <a:pt x="2014655" y="501648"/>
                      <a:pt x="1567972" y="183869"/>
                    </a:cubicBezTo>
                    <a:cubicBezTo>
                      <a:pt x="1121289" y="-133911"/>
                      <a:pt x="501569" y="-29414"/>
                      <a:pt x="183790" y="417269"/>
                    </a:cubicBezTo>
                    <a:cubicBezTo>
                      <a:pt x="-61263" y="761726"/>
                      <a:pt x="-61263" y="1223594"/>
                      <a:pt x="183790" y="1568051"/>
                    </a:cubicBezTo>
                    <a:cubicBezTo>
                      <a:pt x="207727" y="1602664"/>
                      <a:pt x="255191" y="1611320"/>
                      <a:pt x="289805" y="1587383"/>
                    </a:cubicBezTo>
                    <a:cubicBezTo>
                      <a:pt x="324419" y="1563447"/>
                      <a:pt x="333074" y="1515983"/>
                      <a:pt x="309138" y="1481369"/>
                    </a:cubicBezTo>
                    <a:cubicBezTo>
                      <a:pt x="308740" y="1480793"/>
                      <a:pt x="308334" y="1480223"/>
                      <a:pt x="307920" y="1479659"/>
                    </a:cubicBezTo>
                    <a:cubicBezTo>
                      <a:pt x="38964" y="1101536"/>
                      <a:pt x="127460" y="576976"/>
                      <a:pt x="505583" y="308019"/>
                    </a:cubicBezTo>
                    <a:cubicBezTo>
                      <a:pt x="883705" y="39063"/>
                      <a:pt x="1408266" y="127560"/>
                      <a:pt x="1677222" y="505682"/>
                    </a:cubicBezTo>
                    <a:cubicBezTo>
                      <a:pt x="1946178" y="883805"/>
                      <a:pt x="1857682" y="1408365"/>
                      <a:pt x="1479559" y="1677322"/>
                    </a:cubicBezTo>
                    <a:cubicBezTo>
                      <a:pt x="1188015" y="1884695"/>
                      <a:pt x="797127" y="1884695"/>
                      <a:pt x="505583" y="1677322"/>
                    </a:cubicBezTo>
                    <a:cubicBezTo>
                      <a:pt x="471302" y="1652910"/>
                      <a:pt x="423723" y="1660909"/>
                      <a:pt x="399311" y="1695190"/>
                    </a:cubicBezTo>
                    <a:cubicBezTo>
                      <a:pt x="399302" y="1695202"/>
                      <a:pt x="399293" y="1695216"/>
                      <a:pt x="399284" y="1695228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8DD4573F-5D0C-40DE-B8AB-3DAF73BE3DC6}"/>
                  </a:ext>
                </a:extLst>
              </p:cNvPr>
              <p:cNvSpPr/>
              <p:nvPr/>
            </p:nvSpPr>
            <p:spPr>
              <a:xfrm>
                <a:off x="3810000" y="3581400"/>
                <a:ext cx="1676400" cy="2133600"/>
              </a:xfrm>
              <a:custGeom>
                <a:avLst/>
                <a:gdLst>
                  <a:gd name="connsiteX0" fmla="*/ 1600200 w 1676400"/>
                  <a:gd name="connsiteY0" fmla="*/ 1371600 h 2133600"/>
                  <a:gd name="connsiteX1" fmla="*/ 1066800 w 1676400"/>
                  <a:gd name="connsiteY1" fmla="*/ 1371600 h 2133600"/>
                  <a:gd name="connsiteX2" fmla="*/ 1066800 w 1676400"/>
                  <a:gd name="connsiteY2" fmla="*/ 533400 h 2133600"/>
                  <a:gd name="connsiteX3" fmla="*/ 990600 w 1676400"/>
                  <a:gd name="connsiteY3" fmla="*/ 457200 h 2133600"/>
                  <a:gd name="connsiteX4" fmla="*/ 457200 w 1676400"/>
                  <a:gd name="connsiteY4" fmla="*/ 457200 h 2133600"/>
                  <a:gd name="connsiteX5" fmla="*/ 457200 w 1676400"/>
                  <a:gd name="connsiteY5" fmla="*/ 76200 h 2133600"/>
                  <a:gd name="connsiteX6" fmla="*/ 381000 w 1676400"/>
                  <a:gd name="connsiteY6" fmla="*/ 0 h 2133600"/>
                  <a:gd name="connsiteX7" fmla="*/ 304800 w 1676400"/>
                  <a:gd name="connsiteY7" fmla="*/ 76200 h 2133600"/>
                  <a:gd name="connsiteX8" fmla="*/ 304800 w 1676400"/>
                  <a:gd name="connsiteY8" fmla="*/ 152400 h 2133600"/>
                  <a:gd name="connsiteX9" fmla="*/ 76200 w 1676400"/>
                  <a:gd name="connsiteY9" fmla="*/ 152400 h 2133600"/>
                  <a:gd name="connsiteX10" fmla="*/ 0 w 1676400"/>
                  <a:gd name="connsiteY10" fmla="*/ 228600 h 2133600"/>
                  <a:gd name="connsiteX11" fmla="*/ 0 w 1676400"/>
                  <a:gd name="connsiteY11" fmla="*/ 2057400 h 2133600"/>
                  <a:gd name="connsiteX12" fmla="*/ 76200 w 1676400"/>
                  <a:gd name="connsiteY12" fmla="*/ 2133600 h 2133600"/>
                  <a:gd name="connsiteX13" fmla="*/ 152400 w 1676400"/>
                  <a:gd name="connsiteY13" fmla="*/ 2057400 h 2133600"/>
                  <a:gd name="connsiteX14" fmla="*/ 152400 w 1676400"/>
                  <a:gd name="connsiteY14" fmla="*/ 1524000 h 2133600"/>
                  <a:gd name="connsiteX15" fmla="*/ 914400 w 1676400"/>
                  <a:gd name="connsiteY15" fmla="*/ 1524000 h 2133600"/>
                  <a:gd name="connsiteX16" fmla="*/ 914400 w 1676400"/>
                  <a:gd name="connsiteY16" fmla="*/ 1981200 h 2133600"/>
                  <a:gd name="connsiteX17" fmla="*/ 762000 w 1676400"/>
                  <a:gd name="connsiteY17" fmla="*/ 1981200 h 2133600"/>
                  <a:gd name="connsiteX18" fmla="*/ 762000 w 1676400"/>
                  <a:gd name="connsiteY18" fmla="*/ 1752600 h 2133600"/>
                  <a:gd name="connsiteX19" fmla="*/ 685800 w 1676400"/>
                  <a:gd name="connsiteY19" fmla="*/ 1676400 h 2133600"/>
                  <a:gd name="connsiteX20" fmla="*/ 381000 w 1676400"/>
                  <a:gd name="connsiteY20" fmla="*/ 1676400 h 2133600"/>
                  <a:gd name="connsiteX21" fmla="*/ 304800 w 1676400"/>
                  <a:gd name="connsiteY21" fmla="*/ 1752600 h 2133600"/>
                  <a:gd name="connsiteX22" fmla="*/ 304800 w 1676400"/>
                  <a:gd name="connsiteY22" fmla="*/ 2057400 h 2133600"/>
                  <a:gd name="connsiteX23" fmla="*/ 381000 w 1676400"/>
                  <a:gd name="connsiteY23" fmla="*/ 2133600 h 2133600"/>
                  <a:gd name="connsiteX24" fmla="*/ 1600200 w 1676400"/>
                  <a:gd name="connsiteY24" fmla="*/ 2133600 h 2133600"/>
                  <a:gd name="connsiteX25" fmla="*/ 1676400 w 1676400"/>
                  <a:gd name="connsiteY25" fmla="*/ 2057400 h 2133600"/>
                  <a:gd name="connsiteX26" fmla="*/ 1676400 w 1676400"/>
                  <a:gd name="connsiteY26" fmla="*/ 1447800 h 2133600"/>
                  <a:gd name="connsiteX27" fmla="*/ 1600200 w 1676400"/>
                  <a:gd name="connsiteY27" fmla="*/ 1371600 h 2133600"/>
                  <a:gd name="connsiteX28" fmla="*/ 152400 w 1676400"/>
                  <a:gd name="connsiteY28" fmla="*/ 304800 h 2133600"/>
                  <a:gd name="connsiteX29" fmla="*/ 304800 w 1676400"/>
                  <a:gd name="connsiteY29" fmla="*/ 304800 h 2133600"/>
                  <a:gd name="connsiteX30" fmla="*/ 304800 w 1676400"/>
                  <a:gd name="connsiteY30" fmla="*/ 457200 h 2133600"/>
                  <a:gd name="connsiteX31" fmla="*/ 152400 w 1676400"/>
                  <a:gd name="connsiteY31" fmla="*/ 457200 h 2133600"/>
                  <a:gd name="connsiteX32" fmla="*/ 152400 w 1676400"/>
                  <a:gd name="connsiteY32" fmla="*/ 1219200 h 2133600"/>
                  <a:gd name="connsiteX33" fmla="*/ 685800 w 1676400"/>
                  <a:gd name="connsiteY33" fmla="*/ 1219200 h 2133600"/>
                  <a:gd name="connsiteX34" fmla="*/ 762000 w 1676400"/>
                  <a:gd name="connsiteY34" fmla="*/ 1143000 h 2133600"/>
                  <a:gd name="connsiteX35" fmla="*/ 685800 w 1676400"/>
                  <a:gd name="connsiteY35" fmla="*/ 1066800 h 2133600"/>
                  <a:gd name="connsiteX36" fmla="*/ 152400 w 1676400"/>
                  <a:gd name="connsiteY36" fmla="*/ 1066800 h 2133600"/>
                  <a:gd name="connsiteX37" fmla="*/ 152400 w 1676400"/>
                  <a:gd name="connsiteY37" fmla="*/ 609600 h 2133600"/>
                  <a:gd name="connsiteX38" fmla="*/ 914400 w 1676400"/>
                  <a:gd name="connsiteY38" fmla="*/ 609600 h 2133600"/>
                  <a:gd name="connsiteX39" fmla="*/ 914400 w 1676400"/>
                  <a:gd name="connsiteY39" fmla="*/ 762000 h 2133600"/>
                  <a:gd name="connsiteX40" fmla="*/ 381000 w 1676400"/>
                  <a:gd name="connsiteY40" fmla="*/ 762000 h 2133600"/>
                  <a:gd name="connsiteX41" fmla="*/ 304800 w 1676400"/>
                  <a:gd name="connsiteY41" fmla="*/ 838200 h 2133600"/>
                  <a:gd name="connsiteX42" fmla="*/ 381000 w 1676400"/>
                  <a:gd name="connsiteY42" fmla="*/ 914400 h 2133600"/>
                  <a:gd name="connsiteX43" fmla="*/ 914400 w 1676400"/>
                  <a:gd name="connsiteY43" fmla="*/ 914400 h 2133600"/>
                  <a:gd name="connsiteX44" fmla="*/ 914400 w 1676400"/>
                  <a:gd name="connsiteY44" fmla="*/ 1371600 h 2133600"/>
                  <a:gd name="connsiteX45" fmla="*/ 152400 w 1676400"/>
                  <a:gd name="connsiteY45" fmla="*/ 1371600 h 2133600"/>
                  <a:gd name="connsiteX46" fmla="*/ 457200 w 1676400"/>
                  <a:gd name="connsiteY46" fmla="*/ 1828800 h 2133600"/>
                  <a:gd name="connsiteX47" fmla="*/ 609600 w 1676400"/>
                  <a:gd name="connsiteY47" fmla="*/ 1828800 h 2133600"/>
                  <a:gd name="connsiteX48" fmla="*/ 609600 w 1676400"/>
                  <a:gd name="connsiteY48" fmla="*/ 1981200 h 2133600"/>
                  <a:gd name="connsiteX49" fmla="*/ 457200 w 1676400"/>
                  <a:gd name="connsiteY49" fmla="*/ 1981200 h 2133600"/>
                  <a:gd name="connsiteX50" fmla="*/ 1066800 w 1676400"/>
                  <a:gd name="connsiteY50" fmla="*/ 1981200 h 2133600"/>
                  <a:gd name="connsiteX51" fmla="*/ 1066800 w 1676400"/>
                  <a:gd name="connsiteY51" fmla="*/ 1524000 h 2133600"/>
                  <a:gd name="connsiteX52" fmla="*/ 1524000 w 1676400"/>
                  <a:gd name="connsiteY52" fmla="*/ 1524000 h 2133600"/>
                  <a:gd name="connsiteX53" fmla="*/ 1524000 w 1676400"/>
                  <a:gd name="connsiteY53" fmla="*/ 1676400 h 2133600"/>
                  <a:gd name="connsiteX54" fmla="*/ 1371600 w 1676400"/>
                  <a:gd name="connsiteY54" fmla="*/ 1676400 h 2133600"/>
                  <a:gd name="connsiteX55" fmla="*/ 1295400 w 1676400"/>
                  <a:gd name="connsiteY55" fmla="*/ 1752600 h 2133600"/>
                  <a:gd name="connsiteX56" fmla="*/ 1371600 w 1676400"/>
                  <a:gd name="connsiteY56" fmla="*/ 1828800 h 2133600"/>
                  <a:gd name="connsiteX57" fmla="*/ 1524000 w 1676400"/>
                  <a:gd name="connsiteY57" fmla="*/ 1828800 h 2133600"/>
                  <a:gd name="connsiteX58" fmla="*/ 1524000 w 1676400"/>
                  <a:gd name="connsiteY58" fmla="*/ 198120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676400" h="2133600">
                    <a:moveTo>
                      <a:pt x="1600200" y="1371600"/>
                    </a:moveTo>
                    <a:lnTo>
                      <a:pt x="1066800" y="1371600"/>
                    </a:lnTo>
                    <a:lnTo>
                      <a:pt x="1066800" y="533400"/>
                    </a:lnTo>
                    <a:cubicBezTo>
                      <a:pt x="1066800" y="491316"/>
                      <a:pt x="1032684" y="457200"/>
                      <a:pt x="990600" y="457200"/>
                    </a:cubicBezTo>
                    <a:lnTo>
                      <a:pt x="457200" y="457200"/>
                    </a:lnTo>
                    <a:lnTo>
                      <a:pt x="457200" y="76200"/>
                    </a:lnTo>
                    <a:cubicBezTo>
                      <a:pt x="457200" y="34116"/>
                      <a:pt x="423084" y="0"/>
                      <a:pt x="381000" y="0"/>
                    </a:cubicBezTo>
                    <a:cubicBezTo>
                      <a:pt x="338916" y="0"/>
                      <a:pt x="304800" y="34116"/>
                      <a:pt x="304800" y="76200"/>
                    </a:cubicBezTo>
                    <a:lnTo>
                      <a:pt x="304800" y="152400"/>
                    </a:lnTo>
                    <a:lnTo>
                      <a:pt x="76200" y="152400"/>
                    </a:lnTo>
                    <a:cubicBezTo>
                      <a:pt x="34116" y="152400"/>
                      <a:pt x="0" y="186516"/>
                      <a:pt x="0" y="228600"/>
                    </a:cubicBezTo>
                    <a:lnTo>
                      <a:pt x="0" y="2057400"/>
                    </a:lnTo>
                    <a:cubicBezTo>
                      <a:pt x="0" y="2099484"/>
                      <a:pt x="34116" y="2133600"/>
                      <a:pt x="76200" y="2133600"/>
                    </a:cubicBezTo>
                    <a:cubicBezTo>
                      <a:pt x="118284" y="2133600"/>
                      <a:pt x="152400" y="2099484"/>
                      <a:pt x="152400" y="2057400"/>
                    </a:cubicBezTo>
                    <a:lnTo>
                      <a:pt x="152400" y="1524000"/>
                    </a:lnTo>
                    <a:lnTo>
                      <a:pt x="914400" y="1524000"/>
                    </a:lnTo>
                    <a:lnTo>
                      <a:pt x="914400" y="1981200"/>
                    </a:lnTo>
                    <a:lnTo>
                      <a:pt x="762000" y="1981200"/>
                    </a:lnTo>
                    <a:lnTo>
                      <a:pt x="762000" y="1752600"/>
                    </a:lnTo>
                    <a:cubicBezTo>
                      <a:pt x="762000" y="1710516"/>
                      <a:pt x="727884" y="1676400"/>
                      <a:pt x="685800" y="1676400"/>
                    </a:cubicBezTo>
                    <a:lnTo>
                      <a:pt x="381000" y="1676400"/>
                    </a:lnTo>
                    <a:cubicBezTo>
                      <a:pt x="338916" y="1676400"/>
                      <a:pt x="304800" y="1710516"/>
                      <a:pt x="304800" y="1752600"/>
                    </a:cubicBezTo>
                    <a:lnTo>
                      <a:pt x="304800" y="2057400"/>
                    </a:lnTo>
                    <a:cubicBezTo>
                      <a:pt x="304800" y="2099484"/>
                      <a:pt x="338916" y="2133600"/>
                      <a:pt x="381000" y="2133600"/>
                    </a:cubicBezTo>
                    <a:lnTo>
                      <a:pt x="1600200" y="2133600"/>
                    </a:lnTo>
                    <a:cubicBezTo>
                      <a:pt x="1642284" y="2133600"/>
                      <a:pt x="1676400" y="2099484"/>
                      <a:pt x="1676400" y="2057400"/>
                    </a:cubicBezTo>
                    <a:lnTo>
                      <a:pt x="1676400" y="1447800"/>
                    </a:lnTo>
                    <a:cubicBezTo>
                      <a:pt x="1676400" y="1405716"/>
                      <a:pt x="1642284" y="1371600"/>
                      <a:pt x="1600200" y="1371600"/>
                    </a:cubicBezTo>
                    <a:close/>
                    <a:moveTo>
                      <a:pt x="152400" y="304800"/>
                    </a:moveTo>
                    <a:lnTo>
                      <a:pt x="304800" y="304800"/>
                    </a:lnTo>
                    <a:lnTo>
                      <a:pt x="304800" y="457200"/>
                    </a:lnTo>
                    <a:lnTo>
                      <a:pt x="152400" y="457200"/>
                    </a:lnTo>
                    <a:close/>
                    <a:moveTo>
                      <a:pt x="152400" y="1219200"/>
                    </a:moveTo>
                    <a:lnTo>
                      <a:pt x="685800" y="1219200"/>
                    </a:lnTo>
                    <a:cubicBezTo>
                      <a:pt x="727884" y="1219200"/>
                      <a:pt x="762000" y="1185084"/>
                      <a:pt x="762000" y="1143000"/>
                    </a:cubicBezTo>
                    <a:cubicBezTo>
                      <a:pt x="762000" y="1100916"/>
                      <a:pt x="727884" y="1066800"/>
                      <a:pt x="685800" y="1066800"/>
                    </a:cubicBezTo>
                    <a:lnTo>
                      <a:pt x="152400" y="1066800"/>
                    </a:lnTo>
                    <a:lnTo>
                      <a:pt x="152400" y="609600"/>
                    </a:lnTo>
                    <a:lnTo>
                      <a:pt x="914400" y="609600"/>
                    </a:lnTo>
                    <a:lnTo>
                      <a:pt x="914400" y="762000"/>
                    </a:lnTo>
                    <a:lnTo>
                      <a:pt x="381000" y="762000"/>
                    </a:lnTo>
                    <a:cubicBezTo>
                      <a:pt x="338916" y="762000"/>
                      <a:pt x="304800" y="796116"/>
                      <a:pt x="304800" y="838200"/>
                    </a:cubicBezTo>
                    <a:cubicBezTo>
                      <a:pt x="304800" y="880284"/>
                      <a:pt x="338916" y="914400"/>
                      <a:pt x="381000" y="914400"/>
                    </a:cubicBezTo>
                    <a:lnTo>
                      <a:pt x="914400" y="914400"/>
                    </a:lnTo>
                    <a:lnTo>
                      <a:pt x="914400" y="1371600"/>
                    </a:lnTo>
                    <a:lnTo>
                      <a:pt x="152400" y="1371600"/>
                    </a:lnTo>
                    <a:close/>
                    <a:moveTo>
                      <a:pt x="457200" y="1828800"/>
                    </a:moveTo>
                    <a:lnTo>
                      <a:pt x="609600" y="1828800"/>
                    </a:lnTo>
                    <a:lnTo>
                      <a:pt x="609600" y="1981200"/>
                    </a:lnTo>
                    <a:lnTo>
                      <a:pt x="457200" y="1981200"/>
                    </a:lnTo>
                    <a:close/>
                    <a:moveTo>
                      <a:pt x="1066800" y="1981200"/>
                    </a:moveTo>
                    <a:lnTo>
                      <a:pt x="1066800" y="1524000"/>
                    </a:lnTo>
                    <a:lnTo>
                      <a:pt x="1524000" y="1524000"/>
                    </a:lnTo>
                    <a:lnTo>
                      <a:pt x="1524000" y="1676400"/>
                    </a:lnTo>
                    <a:lnTo>
                      <a:pt x="1371600" y="1676400"/>
                    </a:lnTo>
                    <a:cubicBezTo>
                      <a:pt x="1329516" y="1676400"/>
                      <a:pt x="1295400" y="1710516"/>
                      <a:pt x="1295400" y="1752600"/>
                    </a:cubicBezTo>
                    <a:cubicBezTo>
                      <a:pt x="1295400" y="1794684"/>
                      <a:pt x="1329516" y="1828800"/>
                      <a:pt x="1371600" y="1828800"/>
                    </a:cubicBezTo>
                    <a:lnTo>
                      <a:pt x="1524000" y="1828800"/>
                    </a:lnTo>
                    <a:lnTo>
                      <a:pt x="1524000" y="19812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508277D-04C7-418B-A334-8463E35FB94F}"/>
                  </a:ext>
                </a:extLst>
              </p:cNvPr>
              <p:cNvSpPr/>
              <p:nvPr/>
            </p:nvSpPr>
            <p:spPr>
              <a:xfrm>
                <a:off x="7009292" y="1142892"/>
                <a:ext cx="1372689" cy="1371707"/>
              </a:xfrm>
              <a:custGeom>
                <a:avLst/>
                <a:gdLst>
                  <a:gd name="connsiteX0" fmla="*/ 686908 w 1372689"/>
                  <a:gd name="connsiteY0" fmla="*/ 1371707 h 1371707"/>
                  <a:gd name="connsiteX1" fmla="*/ 1372690 w 1372689"/>
                  <a:gd name="connsiteY1" fmla="*/ 687414 h 1371707"/>
                  <a:gd name="connsiteX2" fmla="*/ 1277306 w 1372689"/>
                  <a:gd name="connsiteY2" fmla="*/ 337978 h 1371707"/>
                  <a:gd name="connsiteX3" fmla="*/ 1172912 w 1372689"/>
                  <a:gd name="connsiteY3" fmla="*/ 311079 h 1371707"/>
                  <a:gd name="connsiteX4" fmla="*/ 1146013 w 1372689"/>
                  <a:gd name="connsiteY4" fmla="*/ 415473 h 1371707"/>
                  <a:gd name="connsiteX5" fmla="*/ 1116066 w 1372689"/>
                  <a:gd name="connsiteY5" fmla="*/ 1001299 h 1371707"/>
                  <a:gd name="connsiteX6" fmla="*/ 923890 w 1372689"/>
                  <a:gd name="connsiteY6" fmla="*/ 798988 h 1371707"/>
                  <a:gd name="connsiteX7" fmla="*/ 991708 w 1372689"/>
                  <a:gd name="connsiteY7" fmla="*/ 609707 h 1371707"/>
                  <a:gd name="connsiteX8" fmla="*/ 686908 w 1372689"/>
                  <a:gd name="connsiteY8" fmla="*/ 304907 h 1371707"/>
                  <a:gd name="connsiteX9" fmla="*/ 382108 w 1372689"/>
                  <a:gd name="connsiteY9" fmla="*/ 609707 h 1371707"/>
                  <a:gd name="connsiteX10" fmla="*/ 449926 w 1372689"/>
                  <a:gd name="connsiteY10" fmla="*/ 798988 h 1371707"/>
                  <a:gd name="connsiteX11" fmla="*/ 257749 w 1372689"/>
                  <a:gd name="connsiteY11" fmla="*/ 1001299 h 1371707"/>
                  <a:gd name="connsiteX12" fmla="*/ 369919 w 1372689"/>
                  <a:gd name="connsiteY12" fmla="*/ 256652 h 1371707"/>
                  <a:gd name="connsiteX13" fmla="*/ 957342 w 1372689"/>
                  <a:gd name="connsiteY13" fmla="*/ 226802 h 1371707"/>
                  <a:gd name="connsiteX14" fmla="*/ 1061736 w 1372689"/>
                  <a:gd name="connsiteY14" fmla="*/ 199904 h 1371707"/>
                  <a:gd name="connsiteX15" fmla="*/ 1034837 w 1372689"/>
                  <a:gd name="connsiteY15" fmla="*/ 95510 h 1371707"/>
                  <a:gd name="connsiteX16" fmla="*/ 95510 w 1372689"/>
                  <a:gd name="connsiteY16" fmla="*/ 336979 h 1371707"/>
                  <a:gd name="connsiteX17" fmla="*/ 336979 w 1372689"/>
                  <a:gd name="connsiteY17" fmla="*/ 1276306 h 1371707"/>
                  <a:gd name="connsiteX18" fmla="*/ 686908 w 1372689"/>
                  <a:gd name="connsiteY18" fmla="*/ 1371707 h 1371707"/>
                  <a:gd name="connsiteX19" fmla="*/ 686908 w 1372689"/>
                  <a:gd name="connsiteY19" fmla="*/ 457307 h 1371707"/>
                  <a:gd name="connsiteX20" fmla="*/ 839308 w 1372689"/>
                  <a:gd name="connsiteY20" fmla="*/ 609707 h 1371707"/>
                  <a:gd name="connsiteX21" fmla="*/ 686908 w 1372689"/>
                  <a:gd name="connsiteY21" fmla="*/ 762107 h 1371707"/>
                  <a:gd name="connsiteX22" fmla="*/ 534508 w 1372689"/>
                  <a:gd name="connsiteY22" fmla="*/ 609707 h 1371707"/>
                  <a:gd name="connsiteX23" fmla="*/ 686908 w 1372689"/>
                  <a:gd name="connsiteY23" fmla="*/ 457307 h 1371707"/>
                  <a:gd name="connsiteX24" fmla="*/ 610708 w 1372689"/>
                  <a:gd name="connsiteY24" fmla="*/ 914507 h 1371707"/>
                  <a:gd name="connsiteX25" fmla="*/ 763108 w 1372689"/>
                  <a:gd name="connsiteY25" fmla="*/ 914507 h 1371707"/>
                  <a:gd name="connsiteX26" fmla="*/ 989803 w 1372689"/>
                  <a:gd name="connsiteY26" fmla="*/ 1124438 h 1371707"/>
                  <a:gd name="connsiteX27" fmla="*/ 384013 w 1372689"/>
                  <a:gd name="connsiteY27" fmla="*/ 1124438 h 1371707"/>
                  <a:gd name="connsiteX28" fmla="*/ 610708 w 1372689"/>
                  <a:gd name="connsiteY28" fmla="*/ 914507 h 1371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72689" h="1371707">
                    <a:moveTo>
                      <a:pt x="686908" y="1371707"/>
                    </a:moveTo>
                    <a:cubicBezTo>
                      <a:pt x="1065244" y="1372118"/>
                      <a:pt x="1372279" y="1065750"/>
                      <a:pt x="1372690" y="687414"/>
                    </a:cubicBezTo>
                    <a:cubicBezTo>
                      <a:pt x="1372823" y="564487"/>
                      <a:pt x="1339877" y="443789"/>
                      <a:pt x="1277306" y="337978"/>
                    </a:cubicBezTo>
                    <a:cubicBezTo>
                      <a:pt x="1255906" y="301723"/>
                      <a:pt x="1209167" y="289680"/>
                      <a:pt x="1172912" y="311079"/>
                    </a:cubicBezTo>
                    <a:cubicBezTo>
                      <a:pt x="1136656" y="332479"/>
                      <a:pt x="1124613" y="379218"/>
                      <a:pt x="1146013" y="415473"/>
                    </a:cubicBezTo>
                    <a:cubicBezTo>
                      <a:pt x="1255048" y="598928"/>
                      <a:pt x="1243240" y="829919"/>
                      <a:pt x="1116066" y="1001299"/>
                    </a:cubicBezTo>
                    <a:cubicBezTo>
                      <a:pt x="1079818" y="912037"/>
                      <a:pt x="1011173" y="839772"/>
                      <a:pt x="923890" y="798988"/>
                    </a:cubicBezTo>
                    <a:cubicBezTo>
                      <a:pt x="967464" y="745500"/>
                      <a:pt x="991399" y="678697"/>
                      <a:pt x="991708" y="609707"/>
                    </a:cubicBezTo>
                    <a:cubicBezTo>
                      <a:pt x="991708" y="441371"/>
                      <a:pt x="855244" y="304907"/>
                      <a:pt x="686908" y="304907"/>
                    </a:cubicBezTo>
                    <a:cubicBezTo>
                      <a:pt x="518571" y="304907"/>
                      <a:pt x="382108" y="441371"/>
                      <a:pt x="382108" y="609707"/>
                    </a:cubicBezTo>
                    <a:cubicBezTo>
                      <a:pt x="382417" y="678697"/>
                      <a:pt x="406352" y="745500"/>
                      <a:pt x="449926" y="798988"/>
                    </a:cubicBezTo>
                    <a:cubicBezTo>
                      <a:pt x="362643" y="839772"/>
                      <a:pt x="293998" y="912037"/>
                      <a:pt x="257749" y="1001299"/>
                    </a:cubicBezTo>
                    <a:cubicBezTo>
                      <a:pt x="83096" y="764696"/>
                      <a:pt x="133316" y="431306"/>
                      <a:pt x="369919" y="256652"/>
                    </a:cubicBezTo>
                    <a:cubicBezTo>
                      <a:pt x="541969" y="129650"/>
                      <a:pt x="773304" y="117894"/>
                      <a:pt x="957342" y="226802"/>
                    </a:cubicBezTo>
                    <a:cubicBezTo>
                      <a:pt x="993597" y="248202"/>
                      <a:pt x="1040336" y="236159"/>
                      <a:pt x="1061736" y="199904"/>
                    </a:cubicBezTo>
                    <a:cubicBezTo>
                      <a:pt x="1083135" y="163648"/>
                      <a:pt x="1071093" y="116909"/>
                      <a:pt x="1034837" y="95510"/>
                    </a:cubicBezTo>
                    <a:cubicBezTo>
                      <a:pt x="708769" y="-97199"/>
                      <a:pt x="288218" y="10911"/>
                      <a:pt x="95510" y="336979"/>
                    </a:cubicBezTo>
                    <a:cubicBezTo>
                      <a:pt x="-97199" y="663047"/>
                      <a:pt x="10911" y="1083598"/>
                      <a:pt x="336979" y="1276306"/>
                    </a:cubicBezTo>
                    <a:cubicBezTo>
                      <a:pt x="442947" y="1338934"/>
                      <a:pt x="563817" y="1371887"/>
                      <a:pt x="686908" y="1371707"/>
                    </a:cubicBezTo>
                    <a:close/>
                    <a:moveTo>
                      <a:pt x="686908" y="457307"/>
                    </a:moveTo>
                    <a:cubicBezTo>
                      <a:pt x="771076" y="457307"/>
                      <a:pt x="839308" y="525539"/>
                      <a:pt x="839308" y="609707"/>
                    </a:cubicBezTo>
                    <a:cubicBezTo>
                      <a:pt x="839308" y="693875"/>
                      <a:pt x="771076" y="762107"/>
                      <a:pt x="686908" y="762107"/>
                    </a:cubicBezTo>
                    <a:cubicBezTo>
                      <a:pt x="602740" y="762107"/>
                      <a:pt x="534508" y="693875"/>
                      <a:pt x="534508" y="609707"/>
                    </a:cubicBezTo>
                    <a:cubicBezTo>
                      <a:pt x="534508" y="525539"/>
                      <a:pt x="602740" y="457307"/>
                      <a:pt x="686908" y="457307"/>
                    </a:cubicBezTo>
                    <a:close/>
                    <a:moveTo>
                      <a:pt x="610708" y="914507"/>
                    </a:moveTo>
                    <a:lnTo>
                      <a:pt x="763108" y="914507"/>
                    </a:lnTo>
                    <a:cubicBezTo>
                      <a:pt x="881769" y="914882"/>
                      <a:pt x="980331" y="1006155"/>
                      <a:pt x="989803" y="1124438"/>
                    </a:cubicBezTo>
                    <a:cubicBezTo>
                      <a:pt x="807683" y="1250933"/>
                      <a:pt x="566133" y="1250933"/>
                      <a:pt x="384013" y="1124438"/>
                    </a:cubicBezTo>
                    <a:cubicBezTo>
                      <a:pt x="393485" y="1006155"/>
                      <a:pt x="492047" y="914882"/>
                      <a:pt x="610708" y="914507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C35EF0-2F2F-45F8-A744-F5A544D06E31}"/>
                  </a:ext>
                </a:extLst>
              </p:cNvPr>
              <p:cNvSpPr/>
              <p:nvPr/>
            </p:nvSpPr>
            <p:spPr>
              <a:xfrm>
                <a:off x="3811872" y="1142994"/>
                <a:ext cx="1369727" cy="1301926"/>
              </a:xfrm>
              <a:custGeom>
                <a:avLst/>
                <a:gdLst>
                  <a:gd name="connsiteX0" fmla="*/ 246082 w 1369727"/>
                  <a:gd name="connsiteY0" fmla="*/ 832490 h 1301926"/>
                  <a:gd name="connsiteX1" fmla="*/ 350095 w 1369727"/>
                  <a:gd name="connsiteY1" fmla="*/ 1144453 h 1301926"/>
                  <a:gd name="connsiteX2" fmla="*/ 625301 w 1369727"/>
                  <a:gd name="connsiteY2" fmla="*/ 1292528 h 1301926"/>
                  <a:gd name="connsiteX3" fmla="*/ 773376 w 1369727"/>
                  <a:gd name="connsiteY3" fmla="*/ 1017323 h 1301926"/>
                  <a:gd name="connsiteX4" fmla="*/ 769195 w 1369727"/>
                  <a:gd name="connsiteY4" fmla="*/ 1004779 h 1301926"/>
                  <a:gd name="connsiteX5" fmla="*/ 735134 w 1369727"/>
                  <a:gd name="connsiteY5" fmla="*/ 902594 h 1301926"/>
                  <a:gd name="connsiteX6" fmla="*/ 1271887 w 1369727"/>
                  <a:gd name="connsiteY6" fmla="*/ 1063605 h 1301926"/>
                  <a:gd name="connsiteX7" fmla="*/ 1366590 w 1369727"/>
                  <a:gd name="connsiteY7" fmla="*/ 1012183 h 1301926"/>
                  <a:gd name="connsiteX8" fmla="*/ 1369728 w 1369727"/>
                  <a:gd name="connsiteY8" fmla="*/ 990605 h 1301926"/>
                  <a:gd name="connsiteX9" fmla="*/ 1369728 w 1369727"/>
                  <a:gd name="connsiteY9" fmla="*/ 762005 h 1301926"/>
                  <a:gd name="connsiteX10" fmla="*/ 1293528 w 1369727"/>
                  <a:gd name="connsiteY10" fmla="*/ 685805 h 1301926"/>
                  <a:gd name="connsiteX11" fmla="*/ 1217328 w 1369727"/>
                  <a:gd name="connsiteY11" fmla="*/ 762005 h 1301926"/>
                  <a:gd name="connsiteX12" fmla="*/ 1217328 w 1369727"/>
                  <a:gd name="connsiteY12" fmla="*/ 888193 h 1301926"/>
                  <a:gd name="connsiteX13" fmla="*/ 607728 w 1369727"/>
                  <a:gd name="connsiteY13" fmla="*/ 705312 h 1301926"/>
                  <a:gd name="connsiteX14" fmla="*/ 607728 w 1369727"/>
                  <a:gd name="connsiteY14" fmla="*/ 361498 h 1301926"/>
                  <a:gd name="connsiteX15" fmla="*/ 1217328 w 1369727"/>
                  <a:gd name="connsiteY15" fmla="*/ 178618 h 1301926"/>
                  <a:gd name="connsiteX16" fmla="*/ 1217328 w 1369727"/>
                  <a:gd name="connsiteY16" fmla="*/ 457205 h 1301926"/>
                  <a:gd name="connsiteX17" fmla="*/ 1293528 w 1369727"/>
                  <a:gd name="connsiteY17" fmla="*/ 533405 h 1301926"/>
                  <a:gd name="connsiteX18" fmla="*/ 1369728 w 1369727"/>
                  <a:gd name="connsiteY18" fmla="*/ 457205 h 1301926"/>
                  <a:gd name="connsiteX19" fmla="*/ 1369728 w 1369727"/>
                  <a:gd name="connsiteY19" fmla="*/ 76205 h 1301926"/>
                  <a:gd name="connsiteX20" fmla="*/ 1293533 w 1369727"/>
                  <a:gd name="connsiteY20" fmla="*/ 0 h 1301926"/>
                  <a:gd name="connsiteX21" fmla="*/ 1271658 w 1369727"/>
                  <a:gd name="connsiteY21" fmla="*/ 3206 h 1301926"/>
                  <a:gd name="connsiteX22" fmla="*/ 520326 w 1369727"/>
                  <a:gd name="connsiteY22" fmla="*/ 228605 h 1301926"/>
                  <a:gd name="connsiteX23" fmla="*/ 302928 w 1369727"/>
                  <a:gd name="connsiteY23" fmla="*/ 228605 h 1301926"/>
                  <a:gd name="connsiteX24" fmla="*/ 6 w 1369727"/>
                  <a:gd name="connsiteY24" fmla="*/ 535272 h 1301926"/>
                  <a:gd name="connsiteX25" fmla="*/ 246082 w 1369727"/>
                  <a:gd name="connsiteY25" fmla="*/ 832490 h 1301926"/>
                  <a:gd name="connsiteX26" fmla="*/ 624415 w 1369727"/>
                  <a:gd name="connsiteY26" fmla="*/ 1053013 h 1301926"/>
                  <a:gd name="connsiteX27" fmla="*/ 615043 w 1369727"/>
                  <a:gd name="connsiteY27" fmla="*/ 1114583 h 1301926"/>
                  <a:gd name="connsiteX28" fmla="*/ 515171 w 1369727"/>
                  <a:gd name="connsiteY28" fmla="*/ 1124130 h 1301926"/>
                  <a:gd name="connsiteX29" fmla="*/ 494647 w 1369727"/>
                  <a:gd name="connsiteY29" fmla="*/ 1096219 h 1301926"/>
                  <a:gd name="connsiteX30" fmla="*/ 408693 w 1369727"/>
                  <a:gd name="connsiteY30" fmla="*/ 838205 h 1301926"/>
                  <a:gd name="connsiteX31" fmla="*/ 520326 w 1369727"/>
                  <a:gd name="connsiteY31" fmla="*/ 838205 h 1301926"/>
                  <a:gd name="connsiteX32" fmla="*/ 556369 w 1369727"/>
                  <a:gd name="connsiteY32" fmla="*/ 849026 h 1301926"/>
                  <a:gd name="connsiteX33" fmla="*/ 302928 w 1369727"/>
                  <a:gd name="connsiteY33" fmla="*/ 381005 h 1301926"/>
                  <a:gd name="connsiteX34" fmla="*/ 455328 w 1369727"/>
                  <a:gd name="connsiteY34" fmla="*/ 381005 h 1301926"/>
                  <a:gd name="connsiteX35" fmla="*/ 455328 w 1369727"/>
                  <a:gd name="connsiteY35" fmla="*/ 685805 h 1301926"/>
                  <a:gd name="connsiteX36" fmla="*/ 302928 w 1369727"/>
                  <a:gd name="connsiteY36" fmla="*/ 685805 h 1301926"/>
                  <a:gd name="connsiteX37" fmla="*/ 150528 w 1369727"/>
                  <a:gd name="connsiteY37" fmla="*/ 533405 h 1301926"/>
                  <a:gd name="connsiteX38" fmla="*/ 302928 w 1369727"/>
                  <a:gd name="connsiteY38" fmla="*/ 381005 h 130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69727" h="1301926">
                    <a:moveTo>
                      <a:pt x="246082" y="832490"/>
                    </a:moveTo>
                    <a:lnTo>
                      <a:pt x="350095" y="1144453"/>
                    </a:lnTo>
                    <a:cubicBezTo>
                      <a:pt x="385202" y="1261339"/>
                      <a:pt x="508415" y="1327634"/>
                      <a:pt x="625301" y="1292528"/>
                    </a:cubicBezTo>
                    <a:cubicBezTo>
                      <a:pt x="742187" y="1257422"/>
                      <a:pt x="808482" y="1134209"/>
                      <a:pt x="773376" y="1017323"/>
                    </a:cubicBezTo>
                    <a:cubicBezTo>
                      <a:pt x="772108" y="1013101"/>
                      <a:pt x="770714" y="1008917"/>
                      <a:pt x="769195" y="1004779"/>
                    </a:cubicBezTo>
                    <a:lnTo>
                      <a:pt x="735134" y="902594"/>
                    </a:lnTo>
                    <a:lnTo>
                      <a:pt x="1271887" y="1063605"/>
                    </a:lnTo>
                    <a:cubicBezTo>
                      <a:pt x="1312238" y="1075557"/>
                      <a:pt x="1354638" y="1052535"/>
                      <a:pt x="1366590" y="1012183"/>
                    </a:cubicBezTo>
                    <a:cubicBezTo>
                      <a:pt x="1368665" y="1005178"/>
                      <a:pt x="1369722" y="997911"/>
                      <a:pt x="1369728" y="990605"/>
                    </a:cubicBezTo>
                    <a:lnTo>
                      <a:pt x="1369728" y="762005"/>
                    </a:lnTo>
                    <a:cubicBezTo>
                      <a:pt x="1369728" y="719921"/>
                      <a:pt x="1335612" y="685805"/>
                      <a:pt x="1293528" y="685805"/>
                    </a:cubicBezTo>
                    <a:cubicBezTo>
                      <a:pt x="1251444" y="685805"/>
                      <a:pt x="1217328" y="719921"/>
                      <a:pt x="1217328" y="762005"/>
                    </a:cubicBezTo>
                    <a:lnTo>
                      <a:pt x="1217328" y="888193"/>
                    </a:lnTo>
                    <a:lnTo>
                      <a:pt x="607728" y="705312"/>
                    </a:lnTo>
                    <a:lnTo>
                      <a:pt x="607728" y="361498"/>
                    </a:lnTo>
                    <a:lnTo>
                      <a:pt x="1217328" y="178618"/>
                    </a:lnTo>
                    <a:lnTo>
                      <a:pt x="1217328" y="457205"/>
                    </a:lnTo>
                    <a:cubicBezTo>
                      <a:pt x="1217328" y="499289"/>
                      <a:pt x="1251444" y="533405"/>
                      <a:pt x="1293528" y="533405"/>
                    </a:cubicBezTo>
                    <a:cubicBezTo>
                      <a:pt x="1335612" y="533405"/>
                      <a:pt x="1369728" y="499289"/>
                      <a:pt x="1369728" y="457205"/>
                    </a:cubicBezTo>
                    <a:lnTo>
                      <a:pt x="1369728" y="76205"/>
                    </a:lnTo>
                    <a:cubicBezTo>
                      <a:pt x="1369731" y="34121"/>
                      <a:pt x="1335617" y="3"/>
                      <a:pt x="1293533" y="0"/>
                    </a:cubicBezTo>
                    <a:cubicBezTo>
                      <a:pt x="1286124" y="-1"/>
                      <a:pt x="1278755" y="1079"/>
                      <a:pt x="1271658" y="3206"/>
                    </a:cubicBezTo>
                    <a:lnTo>
                      <a:pt x="520326" y="228605"/>
                    </a:lnTo>
                    <a:lnTo>
                      <a:pt x="302928" y="228605"/>
                    </a:lnTo>
                    <a:cubicBezTo>
                      <a:pt x="134594" y="229639"/>
                      <a:pt x="-1028" y="366939"/>
                      <a:pt x="6" y="535272"/>
                    </a:cubicBezTo>
                    <a:cubicBezTo>
                      <a:pt x="897" y="680263"/>
                      <a:pt x="103804" y="804558"/>
                      <a:pt x="246082" y="832490"/>
                    </a:cubicBezTo>
                    <a:close/>
                    <a:moveTo>
                      <a:pt x="624415" y="1053013"/>
                    </a:moveTo>
                    <a:cubicBezTo>
                      <a:pt x="631470" y="1073841"/>
                      <a:pt x="627975" y="1096797"/>
                      <a:pt x="615043" y="1114583"/>
                    </a:cubicBezTo>
                    <a:cubicBezTo>
                      <a:pt x="590101" y="1144798"/>
                      <a:pt x="545386" y="1149073"/>
                      <a:pt x="515171" y="1124130"/>
                    </a:cubicBezTo>
                    <a:cubicBezTo>
                      <a:pt x="506128" y="1116666"/>
                      <a:pt x="499076" y="1107076"/>
                      <a:pt x="494647" y="1096219"/>
                    </a:cubicBezTo>
                    <a:lnTo>
                      <a:pt x="408693" y="838205"/>
                    </a:lnTo>
                    <a:lnTo>
                      <a:pt x="520326" y="838205"/>
                    </a:lnTo>
                    <a:lnTo>
                      <a:pt x="556369" y="849026"/>
                    </a:lnTo>
                    <a:close/>
                    <a:moveTo>
                      <a:pt x="302928" y="381005"/>
                    </a:moveTo>
                    <a:lnTo>
                      <a:pt x="455328" y="381005"/>
                    </a:lnTo>
                    <a:lnTo>
                      <a:pt x="455328" y="685805"/>
                    </a:lnTo>
                    <a:lnTo>
                      <a:pt x="302928" y="685805"/>
                    </a:lnTo>
                    <a:cubicBezTo>
                      <a:pt x="218759" y="685805"/>
                      <a:pt x="150528" y="617574"/>
                      <a:pt x="150528" y="533405"/>
                    </a:cubicBezTo>
                    <a:cubicBezTo>
                      <a:pt x="150528" y="449237"/>
                      <a:pt x="218759" y="381005"/>
                      <a:pt x="302928" y="381005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8E7E061-04D8-4177-AF76-0FF31D06F8F6}"/>
                  </a:ext>
                </a:extLst>
              </p:cNvPr>
              <p:cNvSpPr/>
              <p:nvPr/>
            </p:nvSpPr>
            <p:spPr>
              <a:xfrm>
                <a:off x="7162800" y="4495800"/>
                <a:ext cx="1219200" cy="1219200"/>
              </a:xfrm>
              <a:custGeom>
                <a:avLst/>
                <a:gdLst>
                  <a:gd name="connsiteX0" fmla="*/ 1143000 w 1219200"/>
                  <a:gd name="connsiteY0" fmla="*/ 0 h 1219200"/>
                  <a:gd name="connsiteX1" fmla="*/ 76200 w 1219200"/>
                  <a:gd name="connsiteY1" fmla="*/ 0 h 1219200"/>
                  <a:gd name="connsiteX2" fmla="*/ 0 w 1219200"/>
                  <a:gd name="connsiteY2" fmla="*/ 76200 h 1219200"/>
                  <a:gd name="connsiteX3" fmla="*/ 0 w 1219200"/>
                  <a:gd name="connsiteY3" fmla="*/ 1143000 h 1219200"/>
                  <a:gd name="connsiteX4" fmla="*/ 76200 w 1219200"/>
                  <a:gd name="connsiteY4" fmla="*/ 1219200 h 1219200"/>
                  <a:gd name="connsiteX5" fmla="*/ 1143000 w 1219200"/>
                  <a:gd name="connsiteY5" fmla="*/ 1219200 h 1219200"/>
                  <a:gd name="connsiteX6" fmla="*/ 1219200 w 1219200"/>
                  <a:gd name="connsiteY6" fmla="*/ 1143000 h 1219200"/>
                  <a:gd name="connsiteX7" fmla="*/ 1219200 w 1219200"/>
                  <a:gd name="connsiteY7" fmla="*/ 609600 h 1219200"/>
                  <a:gd name="connsiteX8" fmla="*/ 1143000 w 1219200"/>
                  <a:gd name="connsiteY8" fmla="*/ 533400 h 1219200"/>
                  <a:gd name="connsiteX9" fmla="*/ 1066800 w 1219200"/>
                  <a:gd name="connsiteY9" fmla="*/ 609600 h 1219200"/>
                  <a:gd name="connsiteX10" fmla="*/ 1066800 w 1219200"/>
                  <a:gd name="connsiteY10" fmla="*/ 1066800 h 1219200"/>
                  <a:gd name="connsiteX11" fmla="*/ 152400 w 1219200"/>
                  <a:gd name="connsiteY11" fmla="*/ 1066800 h 1219200"/>
                  <a:gd name="connsiteX12" fmla="*/ 152400 w 1219200"/>
                  <a:gd name="connsiteY12" fmla="*/ 152400 h 1219200"/>
                  <a:gd name="connsiteX13" fmla="*/ 381000 w 1219200"/>
                  <a:gd name="connsiteY13" fmla="*/ 152400 h 1219200"/>
                  <a:gd name="connsiteX14" fmla="*/ 381000 w 1219200"/>
                  <a:gd name="connsiteY14" fmla="*/ 381000 h 1219200"/>
                  <a:gd name="connsiteX15" fmla="*/ 457200 w 1219200"/>
                  <a:gd name="connsiteY15" fmla="*/ 457200 h 1219200"/>
                  <a:gd name="connsiteX16" fmla="*/ 762000 w 1219200"/>
                  <a:gd name="connsiteY16" fmla="*/ 457200 h 1219200"/>
                  <a:gd name="connsiteX17" fmla="*/ 838200 w 1219200"/>
                  <a:gd name="connsiteY17" fmla="*/ 381000 h 1219200"/>
                  <a:gd name="connsiteX18" fmla="*/ 838200 w 1219200"/>
                  <a:gd name="connsiteY18" fmla="*/ 152400 h 1219200"/>
                  <a:gd name="connsiteX19" fmla="*/ 1066800 w 1219200"/>
                  <a:gd name="connsiteY19" fmla="*/ 152400 h 1219200"/>
                  <a:gd name="connsiteX20" fmla="*/ 1066800 w 1219200"/>
                  <a:gd name="connsiteY20" fmla="*/ 304800 h 1219200"/>
                  <a:gd name="connsiteX21" fmla="*/ 1143000 w 1219200"/>
                  <a:gd name="connsiteY21" fmla="*/ 381000 h 1219200"/>
                  <a:gd name="connsiteX22" fmla="*/ 1219200 w 1219200"/>
                  <a:gd name="connsiteY22" fmla="*/ 304800 h 1219200"/>
                  <a:gd name="connsiteX23" fmla="*/ 1219200 w 1219200"/>
                  <a:gd name="connsiteY23" fmla="*/ 76200 h 1219200"/>
                  <a:gd name="connsiteX24" fmla="*/ 1143000 w 1219200"/>
                  <a:gd name="connsiteY24" fmla="*/ 0 h 1219200"/>
                  <a:gd name="connsiteX25" fmla="*/ 685800 w 1219200"/>
                  <a:gd name="connsiteY25" fmla="*/ 304800 h 1219200"/>
                  <a:gd name="connsiteX26" fmla="*/ 533400 w 1219200"/>
                  <a:gd name="connsiteY26" fmla="*/ 304800 h 1219200"/>
                  <a:gd name="connsiteX27" fmla="*/ 533400 w 1219200"/>
                  <a:gd name="connsiteY27" fmla="*/ 152400 h 1219200"/>
                  <a:gd name="connsiteX28" fmla="*/ 685800 w 1219200"/>
                  <a:gd name="connsiteY28" fmla="*/ 152400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19200" h="1219200">
                    <a:moveTo>
                      <a:pt x="1143000" y="0"/>
                    </a:moveTo>
                    <a:lnTo>
                      <a:pt x="76200" y="0"/>
                    </a:lnTo>
                    <a:cubicBezTo>
                      <a:pt x="34116" y="0"/>
                      <a:pt x="0" y="34116"/>
                      <a:pt x="0" y="76200"/>
                    </a:cubicBezTo>
                    <a:lnTo>
                      <a:pt x="0" y="1143000"/>
                    </a:lnTo>
                    <a:cubicBezTo>
                      <a:pt x="0" y="1185084"/>
                      <a:pt x="34116" y="1219200"/>
                      <a:pt x="76200" y="1219200"/>
                    </a:cubicBezTo>
                    <a:lnTo>
                      <a:pt x="1143000" y="1219200"/>
                    </a:lnTo>
                    <a:cubicBezTo>
                      <a:pt x="1185084" y="1219200"/>
                      <a:pt x="1219200" y="1185084"/>
                      <a:pt x="1219200" y="1143000"/>
                    </a:cubicBezTo>
                    <a:lnTo>
                      <a:pt x="1219200" y="609600"/>
                    </a:lnTo>
                    <a:cubicBezTo>
                      <a:pt x="1219200" y="567516"/>
                      <a:pt x="1185084" y="533400"/>
                      <a:pt x="1143000" y="533400"/>
                    </a:cubicBezTo>
                    <a:cubicBezTo>
                      <a:pt x="1100916" y="533400"/>
                      <a:pt x="1066800" y="567516"/>
                      <a:pt x="1066800" y="609600"/>
                    </a:cubicBezTo>
                    <a:lnTo>
                      <a:pt x="1066800" y="1066800"/>
                    </a:lnTo>
                    <a:lnTo>
                      <a:pt x="152400" y="1066800"/>
                    </a:lnTo>
                    <a:lnTo>
                      <a:pt x="152400" y="152400"/>
                    </a:lnTo>
                    <a:lnTo>
                      <a:pt x="381000" y="152400"/>
                    </a:lnTo>
                    <a:lnTo>
                      <a:pt x="381000" y="381000"/>
                    </a:lnTo>
                    <a:cubicBezTo>
                      <a:pt x="381000" y="423084"/>
                      <a:pt x="415116" y="457200"/>
                      <a:pt x="457200" y="457200"/>
                    </a:cubicBezTo>
                    <a:lnTo>
                      <a:pt x="762000" y="457200"/>
                    </a:lnTo>
                    <a:cubicBezTo>
                      <a:pt x="804084" y="457200"/>
                      <a:pt x="838200" y="423084"/>
                      <a:pt x="838200" y="381000"/>
                    </a:cubicBezTo>
                    <a:lnTo>
                      <a:pt x="838200" y="152400"/>
                    </a:lnTo>
                    <a:lnTo>
                      <a:pt x="1066800" y="152400"/>
                    </a:lnTo>
                    <a:lnTo>
                      <a:pt x="1066800" y="304800"/>
                    </a:lnTo>
                    <a:cubicBezTo>
                      <a:pt x="1066800" y="346884"/>
                      <a:pt x="1100916" y="381000"/>
                      <a:pt x="1143000" y="381000"/>
                    </a:cubicBezTo>
                    <a:cubicBezTo>
                      <a:pt x="1185084" y="381000"/>
                      <a:pt x="1219200" y="346884"/>
                      <a:pt x="1219200" y="304800"/>
                    </a:cubicBezTo>
                    <a:lnTo>
                      <a:pt x="1219200" y="76200"/>
                    </a:lnTo>
                    <a:cubicBezTo>
                      <a:pt x="1219200" y="34116"/>
                      <a:pt x="1185084" y="0"/>
                      <a:pt x="1143000" y="0"/>
                    </a:cubicBezTo>
                    <a:close/>
                    <a:moveTo>
                      <a:pt x="685800" y="304800"/>
                    </a:moveTo>
                    <a:lnTo>
                      <a:pt x="533400" y="304800"/>
                    </a:lnTo>
                    <a:lnTo>
                      <a:pt x="533400" y="152400"/>
                    </a:lnTo>
                    <a:lnTo>
                      <a:pt x="685800" y="152400"/>
                    </a:ln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2BDD056E-96E3-4F31-9C30-E34AB0ADE9F8}"/>
                  </a:ext>
                </a:extLst>
              </p:cNvPr>
              <p:cNvSpPr/>
              <p:nvPr/>
            </p:nvSpPr>
            <p:spPr>
              <a:xfrm>
                <a:off x="7898133" y="2610133"/>
                <a:ext cx="331385" cy="1733350"/>
              </a:xfrm>
              <a:custGeom>
                <a:avLst/>
                <a:gdLst>
                  <a:gd name="connsiteX0" fmla="*/ 45640 w 331385"/>
                  <a:gd name="connsiteY0" fmla="*/ 1726637 h 1733350"/>
                  <a:gd name="connsiteX1" fmla="*/ 146301 w 331385"/>
                  <a:gd name="connsiteY1" fmla="*/ 1688537 h 1733350"/>
                  <a:gd name="connsiteX2" fmla="*/ 186686 w 331385"/>
                  <a:gd name="connsiteY2" fmla="*/ 47341 h 1733350"/>
                  <a:gd name="connsiteX3" fmla="*/ 87292 w 331385"/>
                  <a:gd name="connsiteY3" fmla="*/ 5704 h 1733350"/>
                  <a:gd name="connsiteX4" fmla="*/ 44650 w 331385"/>
                  <a:gd name="connsiteY4" fmla="*/ 102510 h 1733350"/>
                  <a:gd name="connsiteX5" fmla="*/ 6550 w 331385"/>
                  <a:gd name="connsiteY5" fmla="*/ 1625977 h 1733350"/>
                  <a:gd name="connsiteX6" fmla="*/ 45354 w 331385"/>
                  <a:gd name="connsiteY6" fmla="*/ 1726511 h 1733350"/>
                  <a:gd name="connsiteX7" fmla="*/ 45640 w 331385"/>
                  <a:gd name="connsiteY7" fmla="*/ 1726637 h 17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385" h="1733350">
                    <a:moveTo>
                      <a:pt x="45640" y="1726637"/>
                    </a:moveTo>
                    <a:cubicBezTo>
                      <a:pt x="83960" y="1743856"/>
                      <a:pt x="128987" y="1726814"/>
                      <a:pt x="146301" y="1688537"/>
                    </a:cubicBezTo>
                    <a:cubicBezTo>
                      <a:pt x="378218" y="1168777"/>
                      <a:pt x="392758" y="577879"/>
                      <a:pt x="186686" y="47341"/>
                    </a:cubicBezTo>
                    <a:cubicBezTo>
                      <a:pt x="170737" y="8397"/>
                      <a:pt x="126237" y="-10245"/>
                      <a:pt x="87292" y="5704"/>
                    </a:cubicBezTo>
                    <a:cubicBezTo>
                      <a:pt x="49347" y="21244"/>
                      <a:pt x="30503" y="64024"/>
                      <a:pt x="44650" y="102510"/>
                    </a:cubicBezTo>
                    <a:cubicBezTo>
                      <a:pt x="235663" y="595086"/>
                      <a:pt x="221947" y="1143565"/>
                      <a:pt x="6550" y="1625977"/>
                    </a:cubicBezTo>
                    <a:cubicBezTo>
                      <a:pt x="-10496" y="1664454"/>
                      <a:pt x="6877" y="1709465"/>
                      <a:pt x="45354" y="1726511"/>
                    </a:cubicBezTo>
                    <a:cubicBezTo>
                      <a:pt x="45449" y="1726553"/>
                      <a:pt x="45545" y="1726595"/>
                      <a:pt x="45640" y="1726637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C3AB9AD-FFE5-4070-AFDF-7D1F6F6D29A9}"/>
                  </a:ext>
                </a:extLst>
              </p:cNvPr>
              <p:cNvSpPr/>
              <p:nvPr/>
            </p:nvSpPr>
            <p:spPr>
              <a:xfrm>
                <a:off x="5638780" y="5231643"/>
                <a:ext cx="1371639" cy="330959"/>
              </a:xfrm>
              <a:custGeom>
                <a:avLst/>
                <a:gdLst>
                  <a:gd name="connsiteX0" fmla="*/ 1264330 w 1371639"/>
                  <a:gd name="connsiteY0" fmla="*/ 6649 h 330959"/>
                  <a:gd name="connsiteX1" fmla="*/ 90240 w 1371639"/>
                  <a:gd name="connsiteY1" fmla="*/ 143809 h 330959"/>
                  <a:gd name="connsiteX2" fmla="*/ 1315 w 1371639"/>
                  <a:gd name="connsiteY2" fmla="*/ 204693 h 330959"/>
                  <a:gd name="connsiteX3" fmla="*/ 62198 w 1371639"/>
                  <a:gd name="connsiteY3" fmla="*/ 293619 h 330959"/>
                  <a:gd name="connsiteX4" fmla="*/ 457219 w 1371639"/>
                  <a:gd name="connsiteY4" fmla="*/ 330957 h 330959"/>
                  <a:gd name="connsiteX5" fmla="*/ 1326509 w 1371639"/>
                  <a:gd name="connsiteY5" fmla="*/ 145791 h 330959"/>
                  <a:gd name="connsiteX6" fmla="*/ 1364990 w 1371639"/>
                  <a:gd name="connsiteY6" fmla="*/ 45131 h 330959"/>
                  <a:gd name="connsiteX7" fmla="*/ 1264330 w 1371639"/>
                  <a:gd name="connsiteY7" fmla="*/ 6649 h 3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1639" h="330959">
                    <a:moveTo>
                      <a:pt x="1264330" y="6649"/>
                    </a:moveTo>
                    <a:cubicBezTo>
                      <a:pt x="896234" y="171476"/>
                      <a:pt x="486417" y="219352"/>
                      <a:pt x="90240" y="143809"/>
                    </a:cubicBezTo>
                    <a:cubicBezTo>
                      <a:pt x="48871" y="136066"/>
                      <a:pt x="9058" y="163325"/>
                      <a:pt x="1315" y="204693"/>
                    </a:cubicBezTo>
                    <a:cubicBezTo>
                      <a:pt x="-6429" y="246062"/>
                      <a:pt x="20830" y="285875"/>
                      <a:pt x="62198" y="293619"/>
                    </a:cubicBezTo>
                    <a:cubicBezTo>
                      <a:pt x="192440" y="318210"/>
                      <a:pt x="324676" y="330709"/>
                      <a:pt x="457219" y="330957"/>
                    </a:cubicBezTo>
                    <a:cubicBezTo>
                      <a:pt x="756816" y="331401"/>
                      <a:pt x="1053100" y="268290"/>
                      <a:pt x="1326509" y="145791"/>
                    </a:cubicBezTo>
                    <a:cubicBezTo>
                      <a:pt x="1364931" y="128621"/>
                      <a:pt x="1382160" y="83553"/>
                      <a:pt x="1364990" y="45131"/>
                    </a:cubicBezTo>
                    <a:cubicBezTo>
                      <a:pt x="1347820" y="6708"/>
                      <a:pt x="1302752" y="-10521"/>
                      <a:pt x="1264330" y="6649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6F4FA4D-27A3-4ED8-8AB1-CAE06D0F9769}"/>
                  </a:ext>
                </a:extLst>
              </p:cNvPr>
              <p:cNvSpPr/>
              <p:nvPr/>
            </p:nvSpPr>
            <p:spPr>
              <a:xfrm>
                <a:off x="3962396" y="2553839"/>
                <a:ext cx="313368" cy="951360"/>
              </a:xfrm>
              <a:custGeom>
                <a:avLst/>
                <a:gdLst>
                  <a:gd name="connsiteX0" fmla="*/ 166424 w 313368"/>
                  <a:gd name="connsiteY0" fmla="*/ 47857 h 951360"/>
                  <a:gd name="connsiteX1" fmla="*/ 3 w 313368"/>
                  <a:gd name="connsiteY1" fmla="*/ 875161 h 951360"/>
                  <a:gd name="connsiteX2" fmla="*/ 76203 w 313368"/>
                  <a:gd name="connsiteY2" fmla="*/ 951361 h 951360"/>
                  <a:gd name="connsiteX3" fmla="*/ 152403 w 313368"/>
                  <a:gd name="connsiteY3" fmla="*/ 875161 h 951360"/>
                  <a:gd name="connsiteX4" fmla="*/ 306861 w 313368"/>
                  <a:gd name="connsiteY4" fmla="*/ 106988 h 951360"/>
                  <a:gd name="connsiteX5" fmla="*/ 267919 w 313368"/>
                  <a:gd name="connsiteY5" fmla="*/ 6508 h 951360"/>
                  <a:gd name="connsiteX6" fmla="*/ 167438 w 313368"/>
                  <a:gd name="connsiteY6" fmla="*/ 45450 h 951360"/>
                  <a:gd name="connsiteX7" fmla="*/ 166424 w 313368"/>
                  <a:gd name="connsiteY7" fmla="*/ 47857 h 951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3368" h="951360">
                    <a:moveTo>
                      <a:pt x="166424" y="47857"/>
                    </a:moveTo>
                    <a:cubicBezTo>
                      <a:pt x="56094" y="309693"/>
                      <a:pt x="-500" y="591029"/>
                      <a:pt x="3" y="875161"/>
                    </a:cubicBezTo>
                    <a:cubicBezTo>
                      <a:pt x="3" y="917245"/>
                      <a:pt x="34119" y="951361"/>
                      <a:pt x="76203" y="951361"/>
                    </a:cubicBezTo>
                    <a:cubicBezTo>
                      <a:pt x="118287" y="951361"/>
                      <a:pt x="152403" y="917245"/>
                      <a:pt x="152403" y="875161"/>
                    </a:cubicBezTo>
                    <a:cubicBezTo>
                      <a:pt x="151915" y="611342"/>
                      <a:pt x="204441" y="350115"/>
                      <a:pt x="306861" y="106988"/>
                    </a:cubicBezTo>
                    <a:cubicBezTo>
                      <a:pt x="323854" y="68488"/>
                      <a:pt x="306419" y="23501"/>
                      <a:pt x="267919" y="6508"/>
                    </a:cubicBezTo>
                    <a:cubicBezTo>
                      <a:pt x="229418" y="-10486"/>
                      <a:pt x="184431" y="6949"/>
                      <a:pt x="167438" y="45450"/>
                    </a:cubicBezTo>
                    <a:cubicBezTo>
                      <a:pt x="167086" y="46246"/>
                      <a:pt x="166748" y="47049"/>
                      <a:pt x="166424" y="47857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9A3A1A30-3C9B-4E8D-A356-1972FFC5E637}"/>
                  </a:ext>
                </a:extLst>
              </p:cNvPr>
              <p:cNvSpPr/>
              <p:nvPr/>
            </p:nvSpPr>
            <p:spPr>
              <a:xfrm>
                <a:off x="5331941" y="1296170"/>
                <a:ext cx="1579858" cy="289414"/>
              </a:xfrm>
              <a:custGeom>
                <a:avLst/>
                <a:gdLst>
                  <a:gd name="connsiteX0" fmla="*/ 103633 w 1579858"/>
                  <a:gd name="connsiteY0" fmla="*/ 264786 h 289414"/>
                  <a:gd name="connsiteX1" fmla="*/ 1480339 w 1579858"/>
                  <a:gd name="connsiteY1" fmla="*/ 285741 h 289414"/>
                  <a:gd name="connsiteX2" fmla="*/ 1576194 w 1579858"/>
                  <a:gd name="connsiteY2" fmla="*/ 236501 h 289414"/>
                  <a:gd name="connsiteX3" fmla="*/ 1535584 w 1579858"/>
                  <a:gd name="connsiteY3" fmla="*/ 144009 h 289414"/>
                  <a:gd name="connsiteX4" fmla="*/ 52884 w 1579858"/>
                  <a:gd name="connsiteY4" fmla="*/ 121149 h 289414"/>
                  <a:gd name="connsiteX5" fmla="*/ 3682 w 1579858"/>
                  <a:gd name="connsiteY5" fmla="*/ 217024 h 289414"/>
                  <a:gd name="connsiteX6" fmla="*/ 99557 w 1579858"/>
                  <a:gd name="connsiteY6" fmla="*/ 266227 h 289414"/>
                  <a:gd name="connsiteX7" fmla="*/ 103633 w 1579858"/>
                  <a:gd name="connsiteY7" fmla="*/ 264786 h 28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858" h="289414">
                    <a:moveTo>
                      <a:pt x="103633" y="264786"/>
                    </a:moveTo>
                    <a:cubicBezTo>
                      <a:pt x="550417" y="107780"/>
                      <a:pt x="1038541" y="115210"/>
                      <a:pt x="1480339" y="285741"/>
                    </a:cubicBezTo>
                    <a:cubicBezTo>
                      <a:pt x="1520406" y="298614"/>
                      <a:pt x="1563322" y="276568"/>
                      <a:pt x="1576194" y="236501"/>
                    </a:cubicBezTo>
                    <a:cubicBezTo>
                      <a:pt x="1587973" y="199838"/>
                      <a:pt x="1570547" y="160149"/>
                      <a:pt x="1535584" y="144009"/>
                    </a:cubicBezTo>
                    <a:cubicBezTo>
                      <a:pt x="1059817" y="-39801"/>
                      <a:pt x="534092" y="-47906"/>
                      <a:pt x="52884" y="121149"/>
                    </a:cubicBezTo>
                    <a:cubicBezTo>
                      <a:pt x="12822" y="134038"/>
                      <a:pt x="-9206" y="176962"/>
                      <a:pt x="3682" y="217024"/>
                    </a:cubicBezTo>
                    <a:cubicBezTo>
                      <a:pt x="16570" y="257086"/>
                      <a:pt x="59495" y="279115"/>
                      <a:pt x="99557" y="266227"/>
                    </a:cubicBezTo>
                    <a:cubicBezTo>
                      <a:pt x="100929" y="265785"/>
                      <a:pt x="102289" y="265305"/>
                      <a:pt x="103633" y="264786"/>
                    </a:cubicBezTo>
                    <a:close/>
                  </a:path>
                </a:pathLst>
              </a:custGeom>
              <a:grpFill/>
              <a:ln w="76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/>
              </a:p>
            </p:txBody>
          </p:sp>
        </p:grp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dark&#10;&#10;Description automatically generated">
            <a:extLst>
              <a:ext uri="{FF2B5EF4-FFF2-40B4-BE49-F238E27FC236}">
                <a16:creationId xmlns:a16="http://schemas.microsoft.com/office/drawing/2014/main" id="{D84D20B2-3A15-4F81-963B-CFCEAC53F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172272"/>
            <a:ext cx="7963770" cy="2893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8027C1-BFF2-4BDD-837E-412E2D8AFD6C}"/>
              </a:ext>
            </a:extLst>
          </p:cNvPr>
          <p:cNvSpPr/>
          <p:nvPr/>
        </p:nvSpPr>
        <p:spPr>
          <a:xfrm>
            <a:off x="3325135" y="31187"/>
            <a:ext cx="5570023" cy="68268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749791" y="631068"/>
            <a:ext cx="6096201" cy="56936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 algn="l">
              <a:spcBef>
                <a:spcPts val="120"/>
              </a:spcBef>
              <a:tabLst>
                <a:tab pos="2293347" algn="l"/>
                <a:tab pos="3444249" algn="l"/>
                <a:tab pos="5436552" algn="l"/>
                <a:tab pos="6273725" algn="l"/>
              </a:tabLst>
            </a:pPr>
            <a:r>
              <a:rPr lang="en-US" sz="3600" b="1" dirty="0">
                <a:solidFill>
                  <a:srgbClr val="3D7CC9"/>
                </a:solidFill>
              </a:rPr>
              <a:t>MILOK’s</a:t>
            </a:r>
            <a:r>
              <a:rPr lang="en-US" sz="3600" b="1" dirty="0">
                <a:solidFill>
                  <a:srgbClr val="485B6E"/>
                </a:solidFill>
              </a:rPr>
              <a:t> </a:t>
            </a:r>
            <a:r>
              <a:rPr lang="en-US" sz="3600" dirty="0">
                <a:solidFill>
                  <a:srgbClr val="061C33"/>
                </a:solidFill>
                <a:latin typeface="+mn-lt"/>
              </a:rPr>
              <a:t>the Power of One </a:t>
            </a:r>
          </a:p>
        </p:txBody>
      </p:sp>
      <p:sp>
        <p:nvSpPr>
          <p:cNvPr id="2" name="object 2"/>
          <p:cNvSpPr/>
          <p:nvPr/>
        </p:nvSpPr>
        <p:spPr>
          <a:xfrm>
            <a:off x="749792" y="1427546"/>
            <a:ext cx="11137408" cy="294252"/>
          </a:xfrm>
          <a:custGeom>
            <a:avLst/>
            <a:gdLst/>
            <a:ahLst/>
            <a:cxnLst/>
            <a:rect l="l" t="t" r="r" b="b"/>
            <a:pathLst>
              <a:path w="8496300" h="210185">
                <a:moveTo>
                  <a:pt x="8495995" y="0"/>
                </a:moveTo>
                <a:lnTo>
                  <a:pt x="0" y="0"/>
                </a:lnTo>
                <a:lnTo>
                  <a:pt x="0" y="210146"/>
                </a:lnTo>
                <a:lnTo>
                  <a:pt x="8495995" y="210146"/>
                </a:lnTo>
                <a:lnTo>
                  <a:pt x="8495995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705" y="1418310"/>
            <a:ext cx="1584968" cy="517205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sz="1600" b="1" dirty="0">
                <a:solidFill>
                  <a:srgbClr val="FFFFFF"/>
                </a:solidFill>
                <a:latin typeface="+mj-lt"/>
                <a:cs typeface="Arial"/>
              </a:rPr>
              <a:t>Your Power of One</a:t>
            </a:r>
            <a:endParaRPr sz="1600"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9791" y="1872532"/>
            <a:ext cx="4403234" cy="384889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dirty="0">
                <a:solidFill>
                  <a:srgbClr val="061C33"/>
                </a:solidFill>
                <a:cs typeface="Arial"/>
              </a:rPr>
              <a:t>Price Increase %</a:t>
            </a:r>
            <a:endParaRPr lang="en-US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Volume Increase 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kumimoji="0" lang="en-ZA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ea typeface="+mn-ea"/>
                <a:cs typeface="Arial"/>
              </a:rPr>
              <a:t>COGS Reduction 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Overheads Reduction 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ea typeface="+mn-ea"/>
                <a:cs typeface="Arial"/>
              </a:rPr>
              <a:t>Reduction in Accounts Receivable 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Reduction in Inventory 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ea typeface="+mn-ea"/>
                <a:cs typeface="Arial"/>
              </a:rPr>
              <a:t>Increase in Accounts Payable 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Your Power of One Impact</a:t>
            </a:r>
          </a:p>
        </p:txBody>
      </p:sp>
      <p:sp>
        <p:nvSpPr>
          <p:cNvPr id="25" name="object 25"/>
          <p:cNvSpPr/>
          <p:nvPr/>
        </p:nvSpPr>
        <p:spPr>
          <a:xfrm>
            <a:off x="8215912" y="5558683"/>
            <a:ext cx="195674" cy="145561"/>
          </a:xfrm>
          <a:custGeom>
            <a:avLst/>
            <a:gdLst/>
            <a:ahLst/>
            <a:cxnLst/>
            <a:rect l="l" t="t" r="r" b="b"/>
            <a:pathLst>
              <a:path w="125729" h="121285">
                <a:moveTo>
                  <a:pt x="62611" y="0"/>
                </a:moveTo>
                <a:lnTo>
                  <a:pt x="0" y="120802"/>
                </a:lnTo>
                <a:lnTo>
                  <a:pt x="125222" y="120802"/>
                </a:lnTo>
                <a:lnTo>
                  <a:pt x="62611" y="0"/>
                </a:lnTo>
                <a:close/>
              </a:path>
            </a:pathLst>
          </a:custGeom>
          <a:solidFill>
            <a:srgbClr val="84C64E"/>
          </a:solidFill>
        </p:spPr>
        <p:txBody>
          <a:bodyPr wrap="square" lIns="0" tIns="0" rIns="0" bIns="0" rtlCol="0"/>
          <a:lstStyle/>
          <a:p>
            <a:pPr defTabSz="1217706"/>
            <a:endParaRPr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F9D00F3A-AD05-4E22-B821-61812F6B091C}"/>
              </a:ext>
            </a:extLst>
          </p:cNvPr>
          <p:cNvSpPr txBox="1"/>
          <p:nvPr/>
        </p:nvSpPr>
        <p:spPr>
          <a:xfrm>
            <a:off x="6496598" y="1419466"/>
            <a:ext cx="449182" cy="270984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lang="en-US" sz="1600" b="1" dirty="0">
                <a:solidFill>
                  <a:srgbClr val="FFFFFF"/>
                </a:solidFill>
                <a:latin typeface="Helvetica" pitchFamily="2" charset="0"/>
                <a:cs typeface="Arial"/>
              </a:rPr>
              <a:t>1.0</a:t>
            </a:r>
            <a:endParaRPr sz="1600" dirty="0">
              <a:solidFill>
                <a:prstClr val="black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66" name="object 4">
            <a:extLst>
              <a:ext uri="{FF2B5EF4-FFF2-40B4-BE49-F238E27FC236}">
                <a16:creationId xmlns:a16="http://schemas.microsoft.com/office/drawing/2014/main" id="{62AB75D5-3276-44D7-8AAB-0A694451CA7A}"/>
              </a:ext>
            </a:extLst>
          </p:cNvPr>
          <p:cNvSpPr txBox="1"/>
          <p:nvPr/>
        </p:nvSpPr>
        <p:spPr>
          <a:xfrm>
            <a:off x="7833969" y="1419466"/>
            <a:ext cx="1767024" cy="517205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lang="en-US" sz="1600" b="1" dirty="0">
                <a:solidFill>
                  <a:srgbClr val="FFFFFF"/>
                </a:solidFill>
                <a:latin typeface="Helvetica" pitchFamily="2" charset="0"/>
                <a:cs typeface="Arial"/>
              </a:rPr>
              <a:t>Impact on Cash Flow</a:t>
            </a:r>
            <a:endParaRPr sz="1600" dirty="0">
              <a:solidFill>
                <a:prstClr val="black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274764A2-086C-43A2-A7FE-02328F758C13}"/>
              </a:ext>
            </a:extLst>
          </p:cNvPr>
          <p:cNvSpPr txBox="1"/>
          <p:nvPr/>
        </p:nvSpPr>
        <p:spPr>
          <a:xfrm>
            <a:off x="9788684" y="1419466"/>
            <a:ext cx="2365454" cy="270984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lang="en-US" sz="1600" b="1" dirty="0">
                <a:solidFill>
                  <a:srgbClr val="FFFFFF"/>
                </a:solidFill>
                <a:latin typeface="Helvetica" pitchFamily="2" charset="0"/>
                <a:cs typeface="Arial"/>
              </a:rPr>
              <a:t>Impact on Profit</a:t>
            </a:r>
            <a:endParaRPr sz="1600" dirty="0">
              <a:solidFill>
                <a:prstClr val="black"/>
              </a:solidFill>
              <a:latin typeface="Helvetica" pitchFamily="2" charset="0"/>
              <a:cs typeface="Arial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108B428-4CA1-4B3C-8A56-950CAC14B66D}"/>
              </a:ext>
            </a:extLst>
          </p:cNvPr>
          <p:cNvGrpSpPr/>
          <p:nvPr/>
        </p:nvGrpSpPr>
        <p:grpSpPr>
          <a:xfrm>
            <a:off x="9374542" y="1872533"/>
            <a:ext cx="644042" cy="3255069"/>
            <a:chOff x="7959065" y="1059733"/>
            <a:chExt cx="644042" cy="3255069"/>
          </a:xfrm>
        </p:grpSpPr>
        <p:sp>
          <p:nvSpPr>
            <p:cNvPr id="10" name="object 10"/>
            <p:cNvSpPr txBox="1"/>
            <p:nvPr/>
          </p:nvSpPr>
          <p:spPr>
            <a:xfrm>
              <a:off x="7969167" y="1495085"/>
              <a:ext cx="608083" cy="201743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70187" defTabSz="1217706">
                <a:spcBef>
                  <a:spcPts val="133"/>
                </a:spcBef>
              </a:pPr>
              <a:endParaRPr sz="1200"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013556" y="2367742"/>
              <a:ext cx="519026" cy="201743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endParaRPr sz="1200"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013556" y="3240400"/>
              <a:ext cx="519026" cy="201743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endParaRPr sz="1200"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7969167" y="4113059"/>
              <a:ext cx="608083" cy="201743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endParaRPr sz="1200"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70" name="object 5">
              <a:extLst>
                <a:ext uri="{FF2B5EF4-FFF2-40B4-BE49-F238E27FC236}">
                  <a16:creationId xmlns:a16="http://schemas.microsoft.com/office/drawing/2014/main" id="{AE4CDB94-D18A-44C0-A285-637DE03C6FD9}"/>
                </a:ext>
              </a:extLst>
            </p:cNvPr>
            <p:cNvSpPr txBox="1"/>
            <p:nvPr/>
          </p:nvSpPr>
          <p:spPr>
            <a:xfrm>
              <a:off x="7959065" y="1059733"/>
              <a:ext cx="644042" cy="201743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  <a:tabLst>
                  <a:tab pos="4479299" algn="l"/>
                  <a:tab pos="5387506" algn="l"/>
                  <a:tab pos="6456381" algn="l"/>
                  <a:tab pos="9220744" algn="l"/>
                </a:tabLst>
              </a:pPr>
              <a:endParaRPr sz="1200"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D0E89D15-7D56-465C-947A-828F2D276DC9}"/>
              </a:ext>
            </a:extLst>
          </p:cNvPr>
          <p:cNvSpPr/>
          <p:nvPr/>
        </p:nvSpPr>
        <p:spPr>
          <a:xfrm>
            <a:off x="6370995" y="4956250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AE20CBC-F51D-4FE2-9E1D-92CD327D00F3}"/>
              </a:ext>
            </a:extLst>
          </p:cNvPr>
          <p:cNvSpPr/>
          <p:nvPr/>
        </p:nvSpPr>
        <p:spPr>
          <a:xfrm>
            <a:off x="6370995" y="4457563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D868B0-063D-44A6-AD8D-1818CCEE3336}"/>
              </a:ext>
            </a:extLst>
          </p:cNvPr>
          <p:cNvSpPr/>
          <p:nvPr/>
        </p:nvSpPr>
        <p:spPr>
          <a:xfrm>
            <a:off x="6370995" y="3958875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3244A59-3518-4AF3-8221-011E82F92F35}"/>
              </a:ext>
            </a:extLst>
          </p:cNvPr>
          <p:cNvSpPr/>
          <p:nvPr/>
        </p:nvSpPr>
        <p:spPr>
          <a:xfrm>
            <a:off x="6370995" y="3460187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706CB06-CBDF-41F8-AF06-C2350C07E7BF}"/>
              </a:ext>
            </a:extLst>
          </p:cNvPr>
          <p:cNvSpPr/>
          <p:nvPr/>
        </p:nvSpPr>
        <p:spPr>
          <a:xfrm>
            <a:off x="6370995" y="2961499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054FD20-A81B-455F-BC21-F1F4C1DC0F06}"/>
              </a:ext>
            </a:extLst>
          </p:cNvPr>
          <p:cNvSpPr/>
          <p:nvPr/>
        </p:nvSpPr>
        <p:spPr>
          <a:xfrm>
            <a:off x="6370995" y="2462811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A6F6404-0F26-42A7-B3CE-0D3947F0204C}"/>
              </a:ext>
            </a:extLst>
          </p:cNvPr>
          <p:cNvSpPr/>
          <p:nvPr/>
        </p:nvSpPr>
        <p:spPr>
          <a:xfrm>
            <a:off x="6370995" y="1964123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333B813-7CDB-49DE-A91C-5B9CAF14E74A}"/>
              </a:ext>
            </a:extLst>
          </p:cNvPr>
          <p:cNvSpPr/>
          <p:nvPr/>
        </p:nvSpPr>
        <p:spPr>
          <a:xfrm>
            <a:off x="6370995" y="1507169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endParaRPr lang="en-ZA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3996D70-7450-494C-8D9E-0DA8CF6BC82E}"/>
              </a:ext>
            </a:extLst>
          </p:cNvPr>
          <p:cNvSpPr/>
          <p:nvPr/>
        </p:nvSpPr>
        <p:spPr>
          <a:xfrm>
            <a:off x="7002200" y="4956250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7A2C32-8F6F-477C-B5E2-3DC234ED58F4}"/>
              </a:ext>
            </a:extLst>
          </p:cNvPr>
          <p:cNvSpPr/>
          <p:nvPr/>
        </p:nvSpPr>
        <p:spPr>
          <a:xfrm>
            <a:off x="7002200" y="4457563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6298E7-9A23-4B02-8DAB-19B1E5E4886D}"/>
              </a:ext>
            </a:extLst>
          </p:cNvPr>
          <p:cNvSpPr/>
          <p:nvPr/>
        </p:nvSpPr>
        <p:spPr>
          <a:xfrm>
            <a:off x="7002200" y="3958875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B387FB4-5780-45B2-8CD1-89B98E782D11}"/>
              </a:ext>
            </a:extLst>
          </p:cNvPr>
          <p:cNvSpPr/>
          <p:nvPr/>
        </p:nvSpPr>
        <p:spPr>
          <a:xfrm>
            <a:off x="7002200" y="3460187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BB4BC5-B31B-42AC-88C9-CBE3D05957A6}"/>
              </a:ext>
            </a:extLst>
          </p:cNvPr>
          <p:cNvSpPr/>
          <p:nvPr/>
        </p:nvSpPr>
        <p:spPr>
          <a:xfrm>
            <a:off x="7002200" y="2961499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0ED008-97EC-4B33-A0C9-5EBE18AAE935}"/>
              </a:ext>
            </a:extLst>
          </p:cNvPr>
          <p:cNvSpPr/>
          <p:nvPr/>
        </p:nvSpPr>
        <p:spPr>
          <a:xfrm>
            <a:off x="7002200" y="2462811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E2C4A76-717B-451F-ABAC-7056F6C5C10E}"/>
              </a:ext>
            </a:extLst>
          </p:cNvPr>
          <p:cNvSpPr/>
          <p:nvPr/>
        </p:nvSpPr>
        <p:spPr>
          <a:xfrm>
            <a:off x="7002200" y="1964123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6B7120B-0665-4885-9650-0F662D5900F2}"/>
              </a:ext>
            </a:extLst>
          </p:cNvPr>
          <p:cNvSpPr/>
          <p:nvPr/>
        </p:nvSpPr>
        <p:spPr>
          <a:xfrm>
            <a:off x="7002200" y="1507169"/>
            <a:ext cx="168590" cy="161001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en-ZA" dirty="0"/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id="{3D8A6AEE-69DC-4125-A9D4-3FAE9DE99548}"/>
              </a:ext>
            </a:extLst>
          </p:cNvPr>
          <p:cNvSpPr txBox="1"/>
          <p:nvPr/>
        </p:nvSpPr>
        <p:spPr>
          <a:xfrm>
            <a:off x="6607070" y="1872532"/>
            <a:ext cx="338709" cy="33410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1.0</a:t>
            </a:r>
          </a:p>
        </p:txBody>
      </p:sp>
      <p:sp>
        <p:nvSpPr>
          <p:cNvPr id="103" name="object 5">
            <a:extLst>
              <a:ext uri="{FF2B5EF4-FFF2-40B4-BE49-F238E27FC236}">
                <a16:creationId xmlns:a16="http://schemas.microsoft.com/office/drawing/2014/main" id="{D7536000-DB7F-41D5-A278-61F428051D0C}"/>
              </a:ext>
            </a:extLst>
          </p:cNvPr>
          <p:cNvSpPr txBox="1"/>
          <p:nvPr/>
        </p:nvSpPr>
        <p:spPr>
          <a:xfrm>
            <a:off x="7211876" y="1872532"/>
            <a:ext cx="531292" cy="33410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days</a:t>
            </a:r>
          </a:p>
        </p:txBody>
      </p:sp>
      <p:sp>
        <p:nvSpPr>
          <p:cNvPr id="105" name="object 5">
            <a:extLst>
              <a:ext uri="{FF2B5EF4-FFF2-40B4-BE49-F238E27FC236}">
                <a16:creationId xmlns:a16="http://schemas.microsoft.com/office/drawing/2014/main" id="{F4B91062-8862-464E-895E-524EA4A0D4DD}"/>
              </a:ext>
            </a:extLst>
          </p:cNvPr>
          <p:cNvSpPr txBox="1"/>
          <p:nvPr/>
        </p:nvSpPr>
        <p:spPr>
          <a:xfrm>
            <a:off x="8443154" y="1872532"/>
            <a:ext cx="1392106" cy="394122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ru-RU" dirty="0">
                <a:solidFill>
                  <a:srgbClr val="061C33"/>
                </a:solidFill>
                <a:cs typeface="Arial"/>
              </a:rPr>
              <a:t>190,000</a:t>
            </a:r>
            <a:endParaRPr lang="en-US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43,000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147,000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67,000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65,753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41,096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41,096</a:t>
            </a:r>
          </a:p>
          <a:p>
            <a:pPr marL="16913" defTabSz="1217706">
              <a:spcBef>
                <a:spcPts val="1800"/>
              </a:spcBef>
            </a:pPr>
            <a:r>
              <a:rPr lang="en-ZA" sz="2400" b="1" dirty="0">
                <a:solidFill>
                  <a:srgbClr val="84C64E"/>
                </a:solidFill>
                <a:latin typeface="+mj-lt"/>
                <a:cs typeface="Arial"/>
              </a:rPr>
              <a:t>594,945</a:t>
            </a:r>
            <a:endParaRPr lang="ru-RU" dirty="0">
              <a:solidFill>
                <a:srgbClr val="84C64E"/>
              </a:solidFill>
              <a:latin typeface="+mj-lt"/>
              <a:cs typeface="Arial"/>
            </a:endParaRPr>
          </a:p>
        </p:txBody>
      </p:sp>
      <p:sp>
        <p:nvSpPr>
          <p:cNvPr id="106" name="object 5">
            <a:extLst>
              <a:ext uri="{FF2B5EF4-FFF2-40B4-BE49-F238E27FC236}">
                <a16:creationId xmlns:a16="http://schemas.microsoft.com/office/drawing/2014/main" id="{F01BDB33-9E89-4A45-80C1-C0D8DCABE512}"/>
              </a:ext>
            </a:extLst>
          </p:cNvPr>
          <p:cNvSpPr txBox="1"/>
          <p:nvPr/>
        </p:nvSpPr>
        <p:spPr>
          <a:xfrm>
            <a:off x="10427443" y="1872532"/>
            <a:ext cx="1392106" cy="394122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ru-RU" dirty="0">
                <a:solidFill>
                  <a:srgbClr val="061C33"/>
                </a:solidFill>
                <a:cs typeface="Arial"/>
              </a:rPr>
              <a:t>240,000</a:t>
            </a:r>
            <a:endParaRPr lang="en-US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90,000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150,000</a:t>
            </a:r>
          </a:p>
          <a:p>
            <a:pPr marL="16913" defTabSz="1217706">
              <a:spcBef>
                <a:spcPts val="1800"/>
              </a:spcBef>
            </a:pPr>
            <a:r>
              <a:rPr lang="en-ZA" dirty="0">
                <a:solidFill>
                  <a:srgbClr val="061C33"/>
                </a:solidFill>
                <a:cs typeface="Arial"/>
              </a:rPr>
              <a:t>67,000</a:t>
            </a:r>
          </a:p>
          <a:p>
            <a:pPr marL="16913" defTabSz="1217706">
              <a:spcBef>
                <a:spcPts val="1800"/>
              </a:spcBef>
            </a:pPr>
            <a:endParaRPr lang="en-ZA" b="1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</a:pPr>
            <a:endParaRPr lang="en-ZA" b="1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</a:pPr>
            <a:endParaRPr lang="en-ZA" b="1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</a:pPr>
            <a:r>
              <a:rPr lang="en-ZA" sz="2400" b="1" dirty="0">
                <a:solidFill>
                  <a:srgbClr val="84C64E"/>
                </a:solidFill>
                <a:latin typeface="+mj-lt"/>
                <a:cs typeface="Arial"/>
              </a:rPr>
              <a:t>547,000</a:t>
            </a:r>
            <a:endParaRPr lang="en-US" sz="2400" b="1" dirty="0">
              <a:solidFill>
                <a:srgbClr val="84C64E"/>
              </a:solidFill>
              <a:latin typeface="+mj-lt"/>
              <a:cs typeface="Arial"/>
            </a:endParaRPr>
          </a:p>
        </p:txBody>
      </p:sp>
      <p:sp>
        <p:nvSpPr>
          <p:cNvPr id="107" name="object 25">
            <a:extLst>
              <a:ext uri="{FF2B5EF4-FFF2-40B4-BE49-F238E27FC236}">
                <a16:creationId xmlns:a16="http://schemas.microsoft.com/office/drawing/2014/main" id="{910F8457-5B7C-475A-A30D-D1BA8EFC493B}"/>
              </a:ext>
            </a:extLst>
          </p:cNvPr>
          <p:cNvSpPr/>
          <p:nvPr/>
        </p:nvSpPr>
        <p:spPr>
          <a:xfrm>
            <a:off x="10189350" y="5558683"/>
            <a:ext cx="195674" cy="145561"/>
          </a:xfrm>
          <a:custGeom>
            <a:avLst/>
            <a:gdLst/>
            <a:ahLst/>
            <a:cxnLst/>
            <a:rect l="l" t="t" r="r" b="b"/>
            <a:pathLst>
              <a:path w="125729" h="121285">
                <a:moveTo>
                  <a:pt x="62611" y="0"/>
                </a:moveTo>
                <a:lnTo>
                  <a:pt x="0" y="120802"/>
                </a:lnTo>
                <a:lnTo>
                  <a:pt x="125222" y="120802"/>
                </a:lnTo>
                <a:lnTo>
                  <a:pt x="62611" y="0"/>
                </a:lnTo>
                <a:close/>
              </a:path>
            </a:pathLst>
          </a:custGeom>
          <a:solidFill>
            <a:srgbClr val="84C64E"/>
          </a:solidFill>
        </p:spPr>
        <p:txBody>
          <a:bodyPr wrap="square" lIns="0" tIns="0" rIns="0" bIns="0" rtlCol="0"/>
          <a:lstStyle/>
          <a:p>
            <a:pPr defTabSz="1217706"/>
            <a:endParaRPr>
              <a:solidFill>
                <a:prstClr val="black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9861-3E0D-459D-8F66-0F77FC4E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>
                <a:solidFill>
                  <a:srgbClr val="3D7CC9"/>
                </a:solidFill>
                <a:effectLst/>
                <a:latin typeface="Roboto" pitchFamily="2" charset="0"/>
                <a:ea typeface="Roboto" pitchFamily="2" charset="0"/>
              </a:rPr>
              <a:t>How</a:t>
            </a:r>
            <a:r>
              <a:rPr lang="en-US" sz="9600" dirty="0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 did they </a:t>
            </a:r>
            <a:r>
              <a:rPr lang="en-US" sz="9600" b="1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win?</a:t>
            </a:r>
            <a:endParaRPr lang="en-ZA" sz="96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57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dark&#10;&#10;Description automatically generated">
            <a:extLst>
              <a:ext uri="{FF2B5EF4-FFF2-40B4-BE49-F238E27FC236}">
                <a16:creationId xmlns:a16="http://schemas.microsoft.com/office/drawing/2014/main" id="{A897B596-EC70-4BE9-8937-02D17C070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979"/>
          <a:stretch/>
        </p:blipFill>
        <p:spPr>
          <a:xfrm>
            <a:off x="0" y="4172272"/>
            <a:ext cx="7963770" cy="289316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5D8F3A3-21C9-40EA-A7E0-9D00F44C6F43}"/>
              </a:ext>
            </a:extLst>
          </p:cNvPr>
          <p:cNvSpPr/>
          <p:nvPr/>
        </p:nvSpPr>
        <p:spPr>
          <a:xfrm>
            <a:off x="3325135" y="31187"/>
            <a:ext cx="5570023" cy="68268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421694" y="149178"/>
            <a:ext cx="8557206" cy="56936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 algn="r">
              <a:spcBef>
                <a:spcPts val="120"/>
              </a:spcBef>
              <a:tabLst>
                <a:tab pos="2293347" algn="l"/>
                <a:tab pos="3444249" algn="l"/>
                <a:tab pos="5436552" algn="l"/>
                <a:tab pos="6273725" algn="l"/>
              </a:tabLst>
            </a:pPr>
            <a:r>
              <a:rPr lang="en-US" sz="3600" dirty="0">
                <a:solidFill>
                  <a:srgbClr val="061C33"/>
                </a:solidFill>
                <a:latin typeface="+mn-lt"/>
              </a:rPr>
              <a:t>The Power of One – </a:t>
            </a:r>
            <a:r>
              <a:rPr lang="en-US" sz="3600" b="1" dirty="0">
                <a:solidFill>
                  <a:srgbClr val="3D7CC9"/>
                </a:solidFill>
              </a:rPr>
              <a:t>MILOK’s </a:t>
            </a:r>
            <a:r>
              <a:rPr lang="en-US" sz="3600" b="1" dirty="0">
                <a:solidFill>
                  <a:srgbClr val="061C33"/>
                </a:solidFill>
              </a:rPr>
              <a:t>strategy</a:t>
            </a:r>
            <a:r>
              <a:rPr lang="en-US" sz="3600" dirty="0">
                <a:solidFill>
                  <a:srgbClr val="061C33"/>
                </a:solidFill>
                <a:latin typeface="+mn-lt"/>
              </a:rPr>
              <a:t> </a:t>
            </a:r>
          </a:p>
        </p:txBody>
      </p:sp>
      <p:sp>
        <p:nvSpPr>
          <p:cNvPr id="2" name="object 2"/>
          <p:cNvSpPr/>
          <p:nvPr/>
        </p:nvSpPr>
        <p:spPr>
          <a:xfrm>
            <a:off x="592790" y="1414846"/>
            <a:ext cx="11071571" cy="338946"/>
          </a:xfrm>
          <a:custGeom>
            <a:avLst/>
            <a:gdLst/>
            <a:ahLst/>
            <a:cxnLst/>
            <a:rect l="l" t="t" r="r" b="b"/>
            <a:pathLst>
              <a:path w="8496300" h="210185">
                <a:moveTo>
                  <a:pt x="8495995" y="0"/>
                </a:moveTo>
                <a:lnTo>
                  <a:pt x="0" y="0"/>
                </a:lnTo>
                <a:lnTo>
                  <a:pt x="0" y="210146"/>
                </a:lnTo>
                <a:lnTo>
                  <a:pt x="8495995" y="210146"/>
                </a:lnTo>
                <a:lnTo>
                  <a:pt x="8495995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80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638" y="1419301"/>
            <a:ext cx="1825707" cy="578760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b="1" dirty="0">
                <a:solidFill>
                  <a:srgbClr val="FFFFFF"/>
                </a:solidFill>
                <a:latin typeface="+mj-lt"/>
                <a:cs typeface="Arial"/>
              </a:rPr>
              <a:t>Your Power of One</a:t>
            </a:r>
            <a:endParaRPr dirty="0">
              <a:solidFill>
                <a:prstClr val="black"/>
              </a:solidFill>
              <a:latin typeface="+mj-lt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095" y="1927420"/>
            <a:ext cx="3983593" cy="412589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dirty="0">
                <a:solidFill>
                  <a:srgbClr val="061C33"/>
                </a:solidFill>
                <a:cs typeface="Arial"/>
              </a:rPr>
              <a:t>Price Increase %</a:t>
            </a:r>
            <a:endParaRPr lang="en-US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Volume Increase 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kumimoji="0" lang="en-ZA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ea typeface="+mn-ea"/>
                <a:cs typeface="Arial"/>
              </a:rPr>
              <a:t>COGS Reduction 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Overheads Reduction 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ea typeface="+mn-ea"/>
                <a:cs typeface="Arial"/>
              </a:rPr>
              <a:t>Reduction in Accounts Receivable 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ZA" dirty="0">
                <a:solidFill>
                  <a:srgbClr val="061C33"/>
                </a:solidFill>
                <a:cs typeface="Arial"/>
              </a:rPr>
              <a:t>Reduction in Inventory 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ea typeface="+mn-ea"/>
                <a:cs typeface="Arial"/>
              </a:rPr>
              <a:t>Increase in Accounts Payable 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Your Power of One Impact</a:t>
            </a:r>
          </a:p>
        </p:txBody>
      </p:sp>
      <p:sp>
        <p:nvSpPr>
          <p:cNvPr id="65" name="object 4">
            <a:extLst>
              <a:ext uri="{FF2B5EF4-FFF2-40B4-BE49-F238E27FC236}">
                <a16:creationId xmlns:a16="http://schemas.microsoft.com/office/drawing/2014/main" id="{F9D00F3A-AD05-4E22-B821-61812F6B091C}"/>
              </a:ext>
            </a:extLst>
          </p:cNvPr>
          <p:cNvSpPr txBox="1"/>
          <p:nvPr/>
        </p:nvSpPr>
        <p:spPr>
          <a:xfrm>
            <a:off x="5023932" y="1458733"/>
            <a:ext cx="517408" cy="301762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lang="en-US" b="1" dirty="0">
                <a:solidFill>
                  <a:srgbClr val="FFFFFF"/>
                </a:solidFill>
                <a:latin typeface="Helvetica" pitchFamily="2" charset="0"/>
                <a:cs typeface="Arial"/>
              </a:rPr>
              <a:t>1.0</a:t>
            </a:r>
            <a:endParaRPr dirty="0">
              <a:solidFill>
                <a:prstClr val="black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66" name="object 4">
            <a:extLst>
              <a:ext uri="{FF2B5EF4-FFF2-40B4-BE49-F238E27FC236}">
                <a16:creationId xmlns:a16="http://schemas.microsoft.com/office/drawing/2014/main" id="{62AB75D5-3276-44D7-8AAB-0A694451CA7A}"/>
              </a:ext>
            </a:extLst>
          </p:cNvPr>
          <p:cNvSpPr txBox="1"/>
          <p:nvPr/>
        </p:nvSpPr>
        <p:spPr>
          <a:xfrm>
            <a:off x="6492710" y="1420633"/>
            <a:ext cx="2035415" cy="578760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lang="en-US" b="1" dirty="0">
                <a:solidFill>
                  <a:srgbClr val="FFFFFF"/>
                </a:solidFill>
                <a:latin typeface="Helvetica" pitchFamily="2" charset="0"/>
                <a:cs typeface="Arial"/>
              </a:rPr>
              <a:t>Impact on Cash Flow</a:t>
            </a:r>
            <a:endParaRPr dirty="0">
              <a:solidFill>
                <a:prstClr val="black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274764A2-086C-43A2-A7FE-02328F758C13}"/>
              </a:ext>
            </a:extLst>
          </p:cNvPr>
          <p:cNvSpPr txBox="1"/>
          <p:nvPr/>
        </p:nvSpPr>
        <p:spPr>
          <a:xfrm>
            <a:off x="9070031" y="1420633"/>
            <a:ext cx="2528912" cy="301761"/>
          </a:xfrm>
          <a:prstGeom prst="rect">
            <a:avLst/>
          </a:prstGeom>
        </p:spPr>
        <p:txBody>
          <a:bodyPr vert="horz" wrap="square" lIns="0" tIns="24523" rIns="0" bIns="0" rtlCol="0">
            <a:spAutoFit/>
          </a:bodyPr>
          <a:lstStyle/>
          <a:p>
            <a:pPr marL="129381" defTabSz="1217706">
              <a:spcBef>
                <a:spcPts val="193"/>
              </a:spcBef>
              <a:tabLst>
                <a:tab pos="4591768" algn="l"/>
                <a:tab pos="5940547" algn="l"/>
                <a:tab pos="8445302" algn="l"/>
              </a:tabLst>
            </a:pPr>
            <a:r>
              <a:rPr lang="en-US" b="1" dirty="0">
                <a:solidFill>
                  <a:srgbClr val="FFFFFF"/>
                </a:solidFill>
                <a:latin typeface="Helvetica" pitchFamily="2" charset="0"/>
                <a:cs typeface="Arial"/>
              </a:rPr>
              <a:t>Impact on Profit</a:t>
            </a:r>
            <a:endParaRPr dirty="0">
              <a:solidFill>
                <a:prstClr val="black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333B813-7CDB-49DE-A91C-5B9CAF14E74A}"/>
              </a:ext>
            </a:extLst>
          </p:cNvPr>
          <p:cNvSpPr/>
          <p:nvPr/>
        </p:nvSpPr>
        <p:spPr>
          <a:xfrm>
            <a:off x="4879251" y="150656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6B7120B-0665-4885-9650-0F662D5900F2}"/>
              </a:ext>
            </a:extLst>
          </p:cNvPr>
          <p:cNvSpPr/>
          <p:nvPr/>
        </p:nvSpPr>
        <p:spPr>
          <a:xfrm>
            <a:off x="5544888" y="150656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25" name="object 25"/>
          <p:cNvSpPr/>
          <p:nvPr/>
        </p:nvSpPr>
        <p:spPr>
          <a:xfrm>
            <a:off x="6737125" y="5608646"/>
            <a:ext cx="225395" cy="167670"/>
          </a:xfrm>
          <a:custGeom>
            <a:avLst/>
            <a:gdLst/>
            <a:ahLst/>
            <a:cxnLst/>
            <a:rect l="l" t="t" r="r" b="b"/>
            <a:pathLst>
              <a:path w="125729" h="121285">
                <a:moveTo>
                  <a:pt x="62611" y="0"/>
                </a:moveTo>
                <a:lnTo>
                  <a:pt x="0" y="120802"/>
                </a:lnTo>
                <a:lnTo>
                  <a:pt x="125222" y="120802"/>
                </a:lnTo>
                <a:lnTo>
                  <a:pt x="62611" y="0"/>
                </a:lnTo>
                <a:close/>
              </a:path>
            </a:pathLst>
          </a:custGeom>
          <a:solidFill>
            <a:srgbClr val="84C64E"/>
          </a:solidFill>
        </p:spPr>
        <p:txBody>
          <a:bodyPr wrap="square" lIns="0" tIns="0" rIns="0" bIns="0" rtlCol="0"/>
          <a:lstStyle/>
          <a:p>
            <a:pPr defTabSz="1217706"/>
            <a:endParaRPr sz="2800">
              <a:solidFill>
                <a:prstClr val="black"/>
              </a:solidFill>
              <a:latin typeface="Helvetica" pitchFamily="2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108B428-4CA1-4B3C-8A56-950CAC14B66D}"/>
              </a:ext>
            </a:extLst>
          </p:cNvPr>
          <p:cNvGrpSpPr/>
          <p:nvPr/>
        </p:nvGrpSpPr>
        <p:grpSpPr>
          <a:xfrm>
            <a:off x="8421536" y="1927421"/>
            <a:ext cx="741865" cy="3811169"/>
            <a:chOff x="7959065" y="1059733"/>
            <a:chExt cx="644042" cy="3308625"/>
          </a:xfrm>
        </p:grpSpPr>
        <p:sp>
          <p:nvSpPr>
            <p:cNvPr id="10" name="object 10"/>
            <p:cNvSpPr txBox="1"/>
            <p:nvPr/>
          </p:nvSpPr>
          <p:spPr>
            <a:xfrm>
              <a:off x="7969167" y="1495085"/>
              <a:ext cx="608083" cy="255299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70187" defTabSz="1217706">
                <a:spcBef>
                  <a:spcPts val="133"/>
                </a:spcBef>
              </a:pPr>
              <a:endParaRPr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8013556" y="2367742"/>
              <a:ext cx="519026" cy="255299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endParaRPr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8013556" y="3240400"/>
              <a:ext cx="519026" cy="255299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endParaRPr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7969167" y="4113059"/>
              <a:ext cx="608083" cy="255299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</a:pPr>
              <a:endParaRPr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  <p:sp>
          <p:nvSpPr>
            <p:cNvPr id="70" name="object 5">
              <a:extLst>
                <a:ext uri="{FF2B5EF4-FFF2-40B4-BE49-F238E27FC236}">
                  <a16:creationId xmlns:a16="http://schemas.microsoft.com/office/drawing/2014/main" id="{AE4CDB94-D18A-44C0-A285-637DE03C6FD9}"/>
                </a:ext>
              </a:extLst>
            </p:cNvPr>
            <p:cNvSpPr txBox="1"/>
            <p:nvPr/>
          </p:nvSpPr>
          <p:spPr>
            <a:xfrm>
              <a:off x="7959065" y="1059733"/>
              <a:ext cx="644042" cy="255299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defTabSz="1217706">
                <a:spcBef>
                  <a:spcPts val="133"/>
                </a:spcBef>
                <a:tabLst>
                  <a:tab pos="4479299" algn="l"/>
                  <a:tab pos="5387506" algn="l"/>
                  <a:tab pos="6456381" algn="l"/>
                  <a:tab pos="9220744" algn="l"/>
                </a:tabLst>
              </a:pPr>
              <a:endParaRPr dirty="0">
                <a:solidFill>
                  <a:prstClr val="black"/>
                </a:solidFill>
                <a:latin typeface="Helvetica" pitchFamily="2" charset="0"/>
                <a:cs typeface="Arial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D0E89D15-7D56-465C-947A-828F2D276DC9}"/>
              </a:ext>
            </a:extLst>
          </p:cNvPr>
          <p:cNvSpPr/>
          <p:nvPr/>
        </p:nvSpPr>
        <p:spPr>
          <a:xfrm>
            <a:off x="4879251" y="500477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AE20CBC-F51D-4FE2-9E1D-92CD327D00F3}"/>
              </a:ext>
            </a:extLst>
          </p:cNvPr>
          <p:cNvSpPr/>
          <p:nvPr/>
        </p:nvSpPr>
        <p:spPr>
          <a:xfrm>
            <a:off x="4879251" y="450503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0D868B0-063D-44A6-AD8D-1818CCEE3336}"/>
              </a:ext>
            </a:extLst>
          </p:cNvPr>
          <p:cNvSpPr/>
          <p:nvPr/>
        </p:nvSpPr>
        <p:spPr>
          <a:xfrm>
            <a:off x="4879251" y="400528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3244A59-3518-4AF3-8221-011E82F92F35}"/>
              </a:ext>
            </a:extLst>
          </p:cNvPr>
          <p:cNvSpPr/>
          <p:nvPr/>
        </p:nvSpPr>
        <p:spPr>
          <a:xfrm>
            <a:off x="4879251" y="350554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706CB06-CBDF-41F8-AF06-C2350C07E7BF}"/>
              </a:ext>
            </a:extLst>
          </p:cNvPr>
          <p:cNvSpPr/>
          <p:nvPr/>
        </p:nvSpPr>
        <p:spPr>
          <a:xfrm>
            <a:off x="4879251" y="300579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054FD20-A81B-455F-BC21-F1F4C1DC0F06}"/>
              </a:ext>
            </a:extLst>
          </p:cNvPr>
          <p:cNvSpPr/>
          <p:nvPr/>
        </p:nvSpPr>
        <p:spPr>
          <a:xfrm>
            <a:off x="4879251" y="250605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A6F6404-0F26-42A7-B3CE-0D3947F0204C}"/>
              </a:ext>
            </a:extLst>
          </p:cNvPr>
          <p:cNvSpPr/>
          <p:nvPr/>
        </p:nvSpPr>
        <p:spPr>
          <a:xfrm>
            <a:off x="4879251" y="200630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-</a:t>
            </a:r>
            <a:endParaRPr lang="en-ZA" sz="28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3996D70-7450-494C-8D9E-0DA8CF6BC82E}"/>
              </a:ext>
            </a:extLst>
          </p:cNvPr>
          <p:cNvSpPr/>
          <p:nvPr/>
        </p:nvSpPr>
        <p:spPr>
          <a:xfrm>
            <a:off x="5544887" y="500477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7A2C32-8F6F-477C-B5E2-3DC234ED58F4}"/>
              </a:ext>
            </a:extLst>
          </p:cNvPr>
          <p:cNvSpPr/>
          <p:nvPr/>
        </p:nvSpPr>
        <p:spPr>
          <a:xfrm>
            <a:off x="5544887" y="450503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6298E7-9A23-4B02-8DAB-19B1E5E4886D}"/>
              </a:ext>
            </a:extLst>
          </p:cNvPr>
          <p:cNvSpPr/>
          <p:nvPr/>
        </p:nvSpPr>
        <p:spPr>
          <a:xfrm>
            <a:off x="5544887" y="400528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B387FB4-5780-45B2-8CD1-89B98E782D11}"/>
              </a:ext>
            </a:extLst>
          </p:cNvPr>
          <p:cNvSpPr/>
          <p:nvPr/>
        </p:nvSpPr>
        <p:spPr>
          <a:xfrm>
            <a:off x="5544887" y="350554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CBB4BC5-B31B-42AC-88C9-CBE3D05957A6}"/>
              </a:ext>
            </a:extLst>
          </p:cNvPr>
          <p:cNvSpPr/>
          <p:nvPr/>
        </p:nvSpPr>
        <p:spPr>
          <a:xfrm>
            <a:off x="5544887" y="300579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0ED008-97EC-4B33-A0C9-5EBE18AAE935}"/>
              </a:ext>
            </a:extLst>
          </p:cNvPr>
          <p:cNvSpPr/>
          <p:nvPr/>
        </p:nvSpPr>
        <p:spPr>
          <a:xfrm>
            <a:off x="5544887" y="2506053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E2C4A76-717B-451F-ABAC-7056F6C5C10E}"/>
              </a:ext>
            </a:extLst>
          </p:cNvPr>
          <p:cNvSpPr/>
          <p:nvPr/>
        </p:nvSpPr>
        <p:spPr>
          <a:xfrm>
            <a:off x="5544887" y="2006308"/>
            <a:ext cx="194197" cy="18545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  <a:endParaRPr lang="en-ZA" sz="2800" dirty="0"/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id="{3D8A6AEE-69DC-4125-A9D4-3FAE9DE99548}"/>
              </a:ext>
            </a:extLst>
          </p:cNvPr>
          <p:cNvSpPr txBox="1"/>
          <p:nvPr/>
        </p:nvSpPr>
        <p:spPr>
          <a:xfrm>
            <a:off x="5151184" y="1927420"/>
            <a:ext cx="452546" cy="33410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2.0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7.0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0.0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0.0</a:t>
            </a:r>
          </a:p>
        </p:txBody>
      </p:sp>
      <p:sp>
        <p:nvSpPr>
          <p:cNvPr id="103" name="object 5">
            <a:extLst>
              <a:ext uri="{FF2B5EF4-FFF2-40B4-BE49-F238E27FC236}">
                <a16:creationId xmlns:a16="http://schemas.microsoft.com/office/drawing/2014/main" id="{D7536000-DB7F-41D5-A278-61F428051D0C}"/>
              </a:ext>
            </a:extLst>
          </p:cNvPr>
          <p:cNvSpPr txBox="1"/>
          <p:nvPr/>
        </p:nvSpPr>
        <p:spPr>
          <a:xfrm>
            <a:off x="5847853" y="1927420"/>
            <a:ext cx="611989" cy="3341064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%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days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days</a:t>
            </a:r>
          </a:p>
        </p:txBody>
      </p:sp>
      <p:sp>
        <p:nvSpPr>
          <p:cNvPr id="105" name="object 5">
            <a:extLst>
              <a:ext uri="{FF2B5EF4-FFF2-40B4-BE49-F238E27FC236}">
                <a16:creationId xmlns:a16="http://schemas.microsoft.com/office/drawing/2014/main" id="{F4B91062-8862-464E-895E-524EA4A0D4DD}"/>
              </a:ext>
            </a:extLst>
          </p:cNvPr>
          <p:cNvSpPr txBox="1"/>
          <p:nvPr/>
        </p:nvSpPr>
        <p:spPr>
          <a:xfrm>
            <a:off x="7043764" y="1927420"/>
            <a:ext cx="1190167" cy="394122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ru-RU" dirty="0">
                <a:solidFill>
                  <a:srgbClr val="061C33"/>
                </a:solidFill>
                <a:cs typeface="Arial"/>
              </a:rPr>
              <a:t>380,000</a:t>
            </a:r>
            <a:endParaRPr lang="en-US" dirty="0">
              <a:solidFill>
                <a:srgbClr val="061C33"/>
              </a:solidFill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460,274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sz="2400" b="1" dirty="0">
                <a:solidFill>
                  <a:srgbClr val="84C64E"/>
                </a:solidFill>
                <a:latin typeface="+mj-lt"/>
                <a:cs typeface="Arial"/>
              </a:rPr>
              <a:t>840,247</a:t>
            </a:r>
            <a:endParaRPr lang="ru-RU" b="1" dirty="0">
              <a:solidFill>
                <a:srgbClr val="84C64E"/>
              </a:solidFill>
              <a:latin typeface="+mj-lt"/>
              <a:cs typeface="Arial"/>
            </a:endParaRPr>
          </a:p>
        </p:txBody>
      </p:sp>
      <p:sp>
        <p:nvSpPr>
          <p:cNvPr id="106" name="object 5">
            <a:extLst>
              <a:ext uri="{FF2B5EF4-FFF2-40B4-BE49-F238E27FC236}">
                <a16:creationId xmlns:a16="http://schemas.microsoft.com/office/drawing/2014/main" id="{F01BDB33-9E89-4A45-80C1-C0D8DCABE512}"/>
              </a:ext>
            </a:extLst>
          </p:cNvPr>
          <p:cNvSpPr txBox="1"/>
          <p:nvPr/>
        </p:nvSpPr>
        <p:spPr>
          <a:xfrm>
            <a:off x="9634362" y="1927420"/>
            <a:ext cx="1190167" cy="394122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480,000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dirty="0">
                <a:solidFill>
                  <a:srgbClr val="061C33"/>
                </a:solidFill>
                <a:cs typeface="Arial"/>
              </a:rPr>
              <a:t>0</a:t>
            </a: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endParaRPr lang="en-US" b="1" dirty="0">
              <a:solidFill>
                <a:srgbClr val="061C33"/>
              </a:solidFill>
              <a:latin typeface="Helvetica" pitchFamily="2" charset="0"/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endParaRPr lang="en-US" b="1" dirty="0">
              <a:solidFill>
                <a:srgbClr val="061C33"/>
              </a:solidFill>
              <a:latin typeface="Helvetica" pitchFamily="2" charset="0"/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endParaRPr lang="en-US" b="1" dirty="0">
              <a:solidFill>
                <a:srgbClr val="061C33"/>
              </a:solidFill>
              <a:latin typeface="Helvetica" pitchFamily="2" charset="0"/>
              <a:cs typeface="Arial"/>
            </a:endParaRPr>
          </a:p>
          <a:p>
            <a:pPr marL="16913" defTabSz="1217706">
              <a:spcBef>
                <a:spcPts val="1800"/>
              </a:spcBef>
              <a:tabLst>
                <a:tab pos="4479299" algn="l"/>
                <a:tab pos="5387506" algn="l"/>
                <a:tab pos="6456381" algn="l"/>
                <a:tab pos="9220744" algn="l"/>
              </a:tabLst>
            </a:pPr>
            <a:r>
              <a:rPr lang="en-US" sz="2400" b="1" dirty="0">
                <a:solidFill>
                  <a:srgbClr val="84C64E"/>
                </a:solidFill>
                <a:latin typeface="+mj-lt"/>
                <a:cs typeface="Arial"/>
              </a:rPr>
              <a:t>480,000</a:t>
            </a:r>
            <a:endParaRPr lang="en-US" b="1" dirty="0">
              <a:solidFill>
                <a:srgbClr val="84C64E"/>
              </a:solidFill>
              <a:latin typeface="+mj-lt"/>
              <a:cs typeface="Arial"/>
            </a:endParaRPr>
          </a:p>
        </p:txBody>
      </p:sp>
      <p:sp>
        <p:nvSpPr>
          <p:cNvPr id="107" name="object 25">
            <a:extLst>
              <a:ext uri="{FF2B5EF4-FFF2-40B4-BE49-F238E27FC236}">
                <a16:creationId xmlns:a16="http://schemas.microsoft.com/office/drawing/2014/main" id="{910F8457-5B7C-475A-A30D-D1BA8EFC493B}"/>
              </a:ext>
            </a:extLst>
          </p:cNvPr>
          <p:cNvSpPr/>
          <p:nvPr/>
        </p:nvSpPr>
        <p:spPr>
          <a:xfrm>
            <a:off x="9360105" y="5608646"/>
            <a:ext cx="225395" cy="167670"/>
          </a:xfrm>
          <a:custGeom>
            <a:avLst/>
            <a:gdLst/>
            <a:ahLst/>
            <a:cxnLst/>
            <a:rect l="l" t="t" r="r" b="b"/>
            <a:pathLst>
              <a:path w="125729" h="121285">
                <a:moveTo>
                  <a:pt x="62611" y="0"/>
                </a:moveTo>
                <a:lnTo>
                  <a:pt x="0" y="120802"/>
                </a:lnTo>
                <a:lnTo>
                  <a:pt x="125222" y="120802"/>
                </a:lnTo>
                <a:lnTo>
                  <a:pt x="62611" y="0"/>
                </a:lnTo>
                <a:close/>
              </a:path>
            </a:pathLst>
          </a:custGeom>
          <a:solidFill>
            <a:srgbClr val="84C64E"/>
          </a:solidFill>
        </p:spPr>
        <p:txBody>
          <a:bodyPr wrap="square" lIns="0" tIns="0" rIns="0" bIns="0" rtlCol="0"/>
          <a:lstStyle/>
          <a:p>
            <a:pPr defTabSz="1217706"/>
            <a:endParaRPr sz="2800">
              <a:solidFill>
                <a:prstClr val="black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42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 idx="4294967295"/>
          </p:nvPr>
        </p:nvSpPr>
        <p:spPr>
          <a:xfrm>
            <a:off x="1693643" y="338598"/>
            <a:ext cx="8535988" cy="692478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  <a:tabLst>
                <a:tab pos="2611304" algn="l"/>
                <a:tab pos="4872517" algn="l"/>
              </a:tabLst>
            </a:pPr>
            <a:r>
              <a:rPr lang="en-ZA" sz="4400" dirty="0">
                <a:solidFill>
                  <a:schemeClr val="bg1"/>
                </a:solidFill>
                <a:latin typeface="+mn-lt"/>
              </a:rPr>
              <a:t>Working capital </a:t>
            </a:r>
            <a:r>
              <a:rPr lang="en-ZA" sz="4400" b="1" dirty="0">
                <a:solidFill>
                  <a:srgbClr val="3D7CC9"/>
                </a:solidFill>
              </a:rPr>
              <a:t>timeline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70739" y="1205680"/>
            <a:ext cx="9383284" cy="124805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</a:pPr>
            <a:r>
              <a:rPr lang="en-US" sz="1860" spc="7" dirty="0">
                <a:solidFill>
                  <a:schemeClr val="bg1"/>
                </a:solidFill>
                <a:cs typeface="Arial"/>
              </a:rPr>
              <a:t>MILOK</a:t>
            </a:r>
            <a:r>
              <a:rPr sz="1860" spc="93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-20" dirty="0">
                <a:solidFill>
                  <a:schemeClr val="bg1"/>
                </a:solidFill>
                <a:cs typeface="Arial"/>
              </a:rPr>
              <a:t>has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7" dirty="0">
                <a:solidFill>
                  <a:schemeClr val="bg1"/>
                </a:solidFill>
                <a:cs typeface="Arial"/>
              </a:rPr>
              <a:t>had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20" dirty="0">
                <a:solidFill>
                  <a:schemeClr val="bg1"/>
                </a:solidFill>
                <a:cs typeface="Arial"/>
              </a:rPr>
              <a:t>14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lang="en-ZA" sz="1860" spc="100" dirty="0">
                <a:solidFill>
                  <a:schemeClr val="bg1"/>
                </a:solidFill>
                <a:cs typeface="Arial"/>
              </a:rPr>
              <a:t>Days of </a:t>
            </a:r>
            <a:r>
              <a:rPr sz="1860" spc="7" dirty="0">
                <a:solidFill>
                  <a:schemeClr val="bg1"/>
                </a:solidFill>
                <a:cs typeface="Arial"/>
              </a:rPr>
              <a:t>Power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dirty="0">
                <a:solidFill>
                  <a:schemeClr val="bg1"/>
                </a:solidFill>
                <a:cs typeface="Arial"/>
              </a:rPr>
              <a:t>of</a:t>
            </a:r>
            <a:r>
              <a:rPr sz="1860" spc="93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-33" dirty="0">
                <a:solidFill>
                  <a:schemeClr val="bg1"/>
                </a:solidFill>
                <a:cs typeface="Arial"/>
              </a:rPr>
              <a:t>One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7" dirty="0">
                <a:solidFill>
                  <a:schemeClr val="bg1"/>
                </a:solidFill>
                <a:cs typeface="Arial"/>
              </a:rPr>
              <a:t>changes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-33" dirty="0">
                <a:solidFill>
                  <a:schemeClr val="bg1"/>
                </a:solidFill>
                <a:cs typeface="Arial"/>
              </a:rPr>
              <a:t>in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7" dirty="0">
                <a:solidFill>
                  <a:schemeClr val="bg1"/>
                </a:solidFill>
                <a:cs typeface="Arial"/>
              </a:rPr>
              <a:t>its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dirty="0">
                <a:solidFill>
                  <a:schemeClr val="bg1"/>
                </a:solidFill>
                <a:cs typeface="Arial"/>
              </a:rPr>
              <a:t>Working</a:t>
            </a:r>
            <a:r>
              <a:rPr sz="1860" spc="100" dirty="0">
                <a:solidFill>
                  <a:schemeClr val="bg1"/>
                </a:solidFill>
                <a:cs typeface="Arial"/>
              </a:rPr>
              <a:t> </a:t>
            </a:r>
            <a:r>
              <a:rPr sz="1860" dirty="0">
                <a:solidFill>
                  <a:schemeClr val="bg1"/>
                </a:solidFill>
                <a:cs typeface="Arial"/>
              </a:rPr>
              <a:t>Capital</a:t>
            </a:r>
            <a:r>
              <a:rPr sz="1860" spc="93" dirty="0">
                <a:solidFill>
                  <a:schemeClr val="bg1"/>
                </a:solidFill>
                <a:cs typeface="Arial"/>
              </a:rPr>
              <a:t> </a:t>
            </a:r>
            <a:r>
              <a:rPr sz="1860" spc="13" dirty="0">
                <a:solidFill>
                  <a:schemeClr val="bg1"/>
                </a:solidFill>
                <a:cs typeface="Arial"/>
              </a:rPr>
              <a:t>Management</a:t>
            </a:r>
            <a:br>
              <a:rPr lang="en-US" sz="1860" spc="13" dirty="0">
                <a:solidFill>
                  <a:schemeClr val="bg1"/>
                </a:solidFill>
                <a:cs typeface="Arial"/>
              </a:rPr>
            </a:br>
            <a:endParaRPr sz="1860" dirty="0">
              <a:solidFill>
                <a:schemeClr val="bg1"/>
              </a:solidFill>
              <a:cs typeface="Arial"/>
            </a:endParaRPr>
          </a:p>
          <a:p>
            <a:pPr marL="16913" defTabSz="1217706">
              <a:lnSpc>
                <a:spcPts val="2197"/>
              </a:lnSpc>
              <a:spcBef>
                <a:spcPts val="600"/>
              </a:spcBef>
            </a:pPr>
            <a:r>
              <a:rPr sz="2400" b="1" spc="13" dirty="0">
                <a:solidFill>
                  <a:schemeClr val="bg1"/>
                </a:solidFill>
                <a:latin typeface="+mj-lt"/>
                <a:cs typeface="Arial"/>
              </a:rPr>
              <a:t>Working </a:t>
            </a:r>
            <a:r>
              <a:rPr sz="2400" b="1" spc="47" dirty="0">
                <a:solidFill>
                  <a:schemeClr val="bg1"/>
                </a:solidFill>
                <a:latin typeface="+mj-lt"/>
                <a:cs typeface="Arial"/>
              </a:rPr>
              <a:t>Capital</a:t>
            </a:r>
            <a:r>
              <a:rPr sz="2400" b="1" spc="166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2400" b="1" spc="53" dirty="0">
                <a:solidFill>
                  <a:schemeClr val="bg1"/>
                </a:solidFill>
                <a:latin typeface="+mj-lt"/>
                <a:cs typeface="Arial"/>
              </a:rPr>
              <a:t>Time</a:t>
            </a:r>
            <a:endParaRPr sz="240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16913" defTabSz="1217706">
              <a:lnSpc>
                <a:spcPts val="1718"/>
              </a:lnSpc>
              <a:spcBef>
                <a:spcPts val="600"/>
              </a:spcBef>
            </a:pPr>
            <a:r>
              <a:rPr spc="13" dirty="0">
                <a:solidFill>
                  <a:schemeClr val="bg1"/>
                </a:solidFill>
                <a:cs typeface="Arial"/>
              </a:rPr>
              <a:t>12 months </a:t>
            </a:r>
            <a:r>
              <a:rPr dirty="0">
                <a:solidFill>
                  <a:schemeClr val="bg1"/>
                </a:solidFill>
                <a:cs typeface="Arial"/>
              </a:rPr>
              <a:t>ending</a:t>
            </a:r>
            <a:r>
              <a:rPr spc="186" dirty="0">
                <a:solidFill>
                  <a:schemeClr val="bg1"/>
                </a:solidFill>
                <a:cs typeface="Arial"/>
              </a:rPr>
              <a:t> </a:t>
            </a:r>
            <a:r>
              <a:rPr spc="40" dirty="0">
                <a:solidFill>
                  <a:schemeClr val="bg1"/>
                </a:solidFill>
                <a:cs typeface="Arial"/>
              </a:rPr>
              <a:t>3</a:t>
            </a:r>
            <a:r>
              <a:rPr lang="en-AU" spc="40" dirty="0">
                <a:solidFill>
                  <a:schemeClr val="bg1"/>
                </a:solidFill>
                <a:cs typeface="Arial"/>
              </a:rPr>
              <a:t>0</a:t>
            </a:r>
            <a:r>
              <a:rPr spc="40" dirty="0">
                <a:solidFill>
                  <a:schemeClr val="bg1"/>
                </a:solidFill>
                <a:cs typeface="Arial"/>
              </a:rPr>
              <a:t>-</a:t>
            </a:r>
            <a:r>
              <a:rPr lang="en-AU" spc="40" dirty="0">
                <a:solidFill>
                  <a:schemeClr val="bg1"/>
                </a:solidFill>
                <a:cs typeface="Arial"/>
              </a:rPr>
              <a:t>06-2021</a:t>
            </a:r>
            <a:endParaRPr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AB1677-7A33-48FC-975A-22044B129D3B}"/>
              </a:ext>
            </a:extLst>
          </p:cNvPr>
          <p:cNvGrpSpPr/>
          <p:nvPr/>
        </p:nvGrpSpPr>
        <p:grpSpPr>
          <a:xfrm>
            <a:off x="10489308" y="4247566"/>
            <a:ext cx="1202474" cy="778917"/>
            <a:chOff x="10489308" y="4247566"/>
            <a:chExt cx="1202474" cy="778917"/>
          </a:xfrm>
        </p:grpSpPr>
        <p:sp>
          <p:nvSpPr>
            <p:cNvPr id="5" name="object 5"/>
            <p:cNvSpPr/>
            <p:nvPr/>
          </p:nvSpPr>
          <p:spPr>
            <a:xfrm>
              <a:off x="11022106" y="4247566"/>
              <a:ext cx="131917" cy="123461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49441" y="0"/>
                  </a:moveTo>
                  <a:lnTo>
                    <a:pt x="0" y="92595"/>
                  </a:lnTo>
                  <a:lnTo>
                    <a:pt x="98882" y="92595"/>
                  </a:lnTo>
                  <a:lnTo>
                    <a:pt x="49441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000925" y="4863373"/>
              <a:ext cx="174282" cy="163110"/>
            </a:xfrm>
            <a:custGeom>
              <a:avLst/>
              <a:gdLst/>
              <a:ahLst/>
              <a:cxnLst/>
              <a:rect l="l" t="t" r="r" b="b"/>
              <a:pathLst>
                <a:path w="99059" h="92710">
                  <a:moveTo>
                    <a:pt x="49441" y="0"/>
                  </a:moveTo>
                  <a:lnTo>
                    <a:pt x="0" y="92595"/>
                  </a:lnTo>
                  <a:lnTo>
                    <a:pt x="98882" y="92595"/>
                  </a:lnTo>
                  <a:lnTo>
                    <a:pt x="49441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10489308" y="4408467"/>
              <a:ext cx="1202474" cy="461879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algn="ctr" defTabSz="1217706">
                <a:lnSpc>
                  <a:spcPts val="1758"/>
                </a:lnSpc>
                <a:spcBef>
                  <a:spcPts val="133"/>
                </a:spcBef>
              </a:pPr>
              <a:r>
                <a:rPr sz="1864" b="1" spc="53" dirty="0">
                  <a:solidFill>
                    <a:srgbClr val="DE354E"/>
                  </a:solidFill>
                  <a:latin typeface="+mj-lt"/>
                  <a:cs typeface="Arial"/>
                </a:rPr>
                <a:t>-78</a:t>
              </a:r>
              <a:r>
                <a:rPr lang="en-US" sz="1864" b="1" spc="53" dirty="0">
                  <a:solidFill>
                    <a:srgbClr val="DE354E"/>
                  </a:solidFill>
                  <a:latin typeface="+mj-lt"/>
                  <a:cs typeface="Arial"/>
                </a:rPr>
                <a:t>2</a:t>
              </a:r>
              <a:r>
                <a:rPr sz="1864" b="1" spc="53" dirty="0">
                  <a:solidFill>
                    <a:srgbClr val="DE354E"/>
                  </a:solidFill>
                  <a:latin typeface="+mj-lt"/>
                  <a:cs typeface="Arial"/>
                </a:rPr>
                <a:t>,329</a:t>
              </a:r>
              <a:endParaRPr sz="1864" b="1" dirty="0">
                <a:solidFill>
                  <a:srgbClr val="DE354E"/>
                </a:solidFill>
                <a:latin typeface="+mj-lt"/>
                <a:cs typeface="Arial"/>
              </a:endParaRPr>
            </a:p>
            <a:p>
              <a:pPr algn="ctr" defTabSz="1217706">
                <a:lnSpc>
                  <a:spcPts val="1758"/>
                </a:lnSpc>
              </a:pPr>
              <a:r>
                <a:rPr sz="1398" spc="-13" dirty="0">
                  <a:solidFill>
                    <a:schemeClr val="bg1"/>
                  </a:solidFill>
                  <a:cs typeface="Arial"/>
                </a:rPr>
                <a:t>Cash</a:t>
              </a:r>
              <a:r>
                <a:rPr sz="1398" spc="7" dirty="0">
                  <a:solidFill>
                    <a:schemeClr val="bg1"/>
                  </a:solidFill>
                  <a:cs typeface="Arial"/>
                </a:rPr>
                <a:t> </a:t>
              </a:r>
              <a:r>
                <a:rPr sz="1398" spc="27" dirty="0">
                  <a:solidFill>
                    <a:schemeClr val="bg1"/>
                  </a:solidFill>
                  <a:cs typeface="Arial"/>
                </a:rPr>
                <a:t>Impact</a:t>
              </a:r>
              <a:endParaRPr sz="1398" dirty="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3" name="object 3"/>
          <p:cNvSpPr/>
          <p:nvPr/>
        </p:nvSpPr>
        <p:spPr>
          <a:xfrm>
            <a:off x="10413258" y="5043918"/>
            <a:ext cx="1349614" cy="1349614"/>
          </a:xfrm>
          <a:custGeom>
            <a:avLst/>
            <a:gdLst/>
            <a:ahLst/>
            <a:cxnLst/>
            <a:rect l="l" t="t" r="r" b="b"/>
            <a:pathLst>
              <a:path w="1013459" h="1013460">
                <a:moveTo>
                  <a:pt x="506628" y="0"/>
                </a:moveTo>
                <a:lnTo>
                  <a:pt x="457836" y="2319"/>
                </a:lnTo>
                <a:lnTo>
                  <a:pt x="410356" y="9134"/>
                </a:lnTo>
                <a:lnTo>
                  <a:pt x="364401" y="20234"/>
                </a:lnTo>
                <a:lnTo>
                  <a:pt x="320182" y="35406"/>
                </a:lnTo>
                <a:lnTo>
                  <a:pt x="277913" y="54438"/>
                </a:lnTo>
                <a:lnTo>
                  <a:pt x="237805" y="77118"/>
                </a:lnTo>
                <a:lnTo>
                  <a:pt x="200072" y="103232"/>
                </a:lnTo>
                <a:lnTo>
                  <a:pt x="164924" y="132570"/>
                </a:lnTo>
                <a:lnTo>
                  <a:pt x="132575" y="164919"/>
                </a:lnTo>
                <a:lnTo>
                  <a:pt x="103236" y="200066"/>
                </a:lnTo>
                <a:lnTo>
                  <a:pt x="77121" y="237800"/>
                </a:lnTo>
                <a:lnTo>
                  <a:pt x="54440" y="277907"/>
                </a:lnTo>
                <a:lnTo>
                  <a:pt x="35408" y="320177"/>
                </a:lnTo>
                <a:lnTo>
                  <a:pt x="20235" y="364396"/>
                </a:lnTo>
                <a:lnTo>
                  <a:pt x="9135" y="410352"/>
                </a:lnTo>
                <a:lnTo>
                  <a:pt x="2319" y="457834"/>
                </a:lnTo>
                <a:lnTo>
                  <a:pt x="0" y="506628"/>
                </a:lnTo>
                <a:lnTo>
                  <a:pt x="2319" y="555420"/>
                </a:lnTo>
                <a:lnTo>
                  <a:pt x="9135" y="602900"/>
                </a:lnTo>
                <a:lnTo>
                  <a:pt x="20235" y="648854"/>
                </a:lnTo>
                <a:lnTo>
                  <a:pt x="35408" y="693072"/>
                </a:lnTo>
                <a:lnTo>
                  <a:pt x="54440" y="735340"/>
                </a:lnTo>
                <a:lnTo>
                  <a:pt x="77121" y="775447"/>
                </a:lnTo>
                <a:lnTo>
                  <a:pt x="103236" y="813179"/>
                </a:lnTo>
                <a:lnTo>
                  <a:pt x="132575" y="848326"/>
                </a:lnTo>
                <a:lnTo>
                  <a:pt x="164924" y="880674"/>
                </a:lnTo>
                <a:lnTo>
                  <a:pt x="200072" y="910012"/>
                </a:lnTo>
                <a:lnTo>
                  <a:pt x="237805" y="936126"/>
                </a:lnTo>
                <a:lnTo>
                  <a:pt x="277913" y="958805"/>
                </a:lnTo>
                <a:lnTo>
                  <a:pt x="320182" y="977837"/>
                </a:lnTo>
                <a:lnTo>
                  <a:pt x="364401" y="993009"/>
                </a:lnTo>
                <a:lnTo>
                  <a:pt x="410356" y="1004109"/>
                </a:lnTo>
                <a:lnTo>
                  <a:pt x="457836" y="1010925"/>
                </a:lnTo>
                <a:lnTo>
                  <a:pt x="506628" y="1013244"/>
                </a:lnTo>
                <a:lnTo>
                  <a:pt x="555420" y="1010925"/>
                </a:lnTo>
                <a:lnTo>
                  <a:pt x="602900" y="1004109"/>
                </a:lnTo>
                <a:lnTo>
                  <a:pt x="648855" y="993009"/>
                </a:lnTo>
                <a:lnTo>
                  <a:pt x="693074" y="977837"/>
                </a:lnTo>
                <a:lnTo>
                  <a:pt x="735343" y="958805"/>
                </a:lnTo>
                <a:lnTo>
                  <a:pt x="775450" y="936126"/>
                </a:lnTo>
                <a:lnTo>
                  <a:pt x="813184" y="910012"/>
                </a:lnTo>
                <a:lnTo>
                  <a:pt x="848332" y="880674"/>
                </a:lnTo>
                <a:lnTo>
                  <a:pt x="880681" y="848326"/>
                </a:lnTo>
                <a:lnTo>
                  <a:pt x="910020" y="813179"/>
                </a:lnTo>
                <a:lnTo>
                  <a:pt x="936135" y="775447"/>
                </a:lnTo>
                <a:lnTo>
                  <a:pt x="958815" y="735340"/>
                </a:lnTo>
                <a:lnTo>
                  <a:pt x="977848" y="693072"/>
                </a:lnTo>
                <a:lnTo>
                  <a:pt x="993021" y="648854"/>
                </a:lnTo>
                <a:lnTo>
                  <a:pt x="1004121" y="602900"/>
                </a:lnTo>
                <a:lnTo>
                  <a:pt x="1010937" y="555420"/>
                </a:lnTo>
                <a:lnTo>
                  <a:pt x="1013256" y="506628"/>
                </a:lnTo>
                <a:lnTo>
                  <a:pt x="1010937" y="457834"/>
                </a:lnTo>
                <a:lnTo>
                  <a:pt x="1004121" y="410352"/>
                </a:lnTo>
                <a:lnTo>
                  <a:pt x="993021" y="364396"/>
                </a:lnTo>
                <a:lnTo>
                  <a:pt x="977848" y="320177"/>
                </a:lnTo>
                <a:lnTo>
                  <a:pt x="958815" y="277907"/>
                </a:lnTo>
                <a:lnTo>
                  <a:pt x="936135" y="237800"/>
                </a:lnTo>
                <a:lnTo>
                  <a:pt x="910020" y="200066"/>
                </a:lnTo>
                <a:lnTo>
                  <a:pt x="880681" y="164919"/>
                </a:lnTo>
                <a:lnTo>
                  <a:pt x="848332" y="132570"/>
                </a:lnTo>
                <a:lnTo>
                  <a:pt x="813184" y="103232"/>
                </a:lnTo>
                <a:lnTo>
                  <a:pt x="775450" y="77118"/>
                </a:lnTo>
                <a:lnTo>
                  <a:pt x="735343" y="54438"/>
                </a:lnTo>
                <a:lnTo>
                  <a:pt x="693074" y="35406"/>
                </a:lnTo>
                <a:lnTo>
                  <a:pt x="648855" y="20234"/>
                </a:lnTo>
                <a:lnTo>
                  <a:pt x="602900" y="9134"/>
                </a:lnTo>
                <a:lnTo>
                  <a:pt x="555420" y="2319"/>
                </a:lnTo>
                <a:lnTo>
                  <a:pt x="50662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01793" y="5673079"/>
            <a:ext cx="8359826" cy="91327"/>
          </a:xfrm>
          <a:custGeom>
            <a:avLst/>
            <a:gdLst/>
            <a:ahLst/>
            <a:cxnLst/>
            <a:rect l="l" t="t" r="r" b="b"/>
            <a:pathLst>
              <a:path w="6277609" h="68579">
                <a:moveTo>
                  <a:pt x="2395994" y="3594"/>
                </a:moveTo>
                <a:lnTo>
                  <a:pt x="0" y="3594"/>
                </a:lnTo>
                <a:lnTo>
                  <a:pt x="0" y="64808"/>
                </a:lnTo>
                <a:lnTo>
                  <a:pt x="2395994" y="64808"/>
                </a:lnTo>
                <a:lnTo>
                  <a:pt x="2395994" y="3594"/>
                </a:lnTo>
                <a:close/>
              </a:path>
              <a:path w="6277609" h="68579">
                <a:moveTo>
                  <a:pt x="5392191" y="3594"/>
                </a:moveTo>
                <a:lnTo>
                  <a:pt x="2630170" y="3594"/>
                </a:lnTo>
                <a:lnTo>
                  <a:pt x="2630170" y="64808"/>
                </a:lnTo>
                <a:lnTo>
                  <a:pt x="5392191" y="64808"/>
                </a:lnTo>
                <a:lnTo>
                  <a:pt x="5392191" y="3594"/>
                </a:lnTo>
                <a:close/>
              </a:path>
              <a:path w="6277609" h="68579">
                <a:moveTo>
                  <a:pt x="6277038" y="34188"/>
                </a:moveTo>
                <a:lnTo>
                  <a:pt x="6213018" y="0"/>
                </a:lnTo>
                <a:lnTo>
                  <a:pt x="6213018" y="68376"/>
                </a:lnTo>
                <a:lnTo>
                  <a:pt x="6277038" y="3418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2294" y="5677863"/>
            <a:ext cx="4812439" cy="82024"/>
          </a:xfrm>
          <a:custGeom>
            <a:avLst/>
            <a:gdLst/>
            <a:ahLst/>
            <a:cxnLst/>
            <a:rect l="l" t="t" r="r" b="b"/>
            <a:pathLst>
              <a:path w="3613784" h="61595">
                <a:moveTo>
                  <a:pt x="234340" y="0"/>
                </a:moveTo>
                <a:lnTo>
                  <a:pt x="0" y="0"/>
                </a:lnTo>
                <a:lnTo>
                  <a:pt x="0" y="61214"/>
                </a:lnTo>
                <a:lnTo>
                  <a:pt x="234340" y="61214"/>
                </a:lnTo>
                <a:lnTo>
                  <a:pt x="234340" y="0"/>
                </a:lnTo>
                <a:close/>
              </a:path>
              <a:path w="3613784" h="61595">
                <a:moveTo>
                  <a:pt x="3613607" y="0"/>
                </a:moveTo>
                <a:lnTo>
                  <a:pt x="2996361" y="0"/>
                </a:lnTo>
                <a:lnTo>
                  <a:pt x="2996361" y="61214"/>
                </a:lnTo>
                <a:lnTo>
                  <a:pt x="3613607" y="61214"/>
                </a:lnTo>
                <a:lnTo>
                  <a:pt x="3613607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816207" y="5718595"/>
            <a:ext cx="604620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605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01874" y="5433200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4919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68050" y="5399375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04564" y="5433200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4919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70739" y="5399375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400"/>
                </a:lnTo>
                <a:lnTo>
                  <a:pt x="1997" y="35289"/>
                </a:lnTo>
                <a:lnTo>
                  <a:pt x="7442" y="43362"/>
                </a:lnTo>
                <a:lnTo>
                  <a:pt x="15516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92496" y="5677854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244919"/>
                </a:moveTo>
                <a:lnTo>
                  <a:pt x="0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58671" y="5970184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399"/>
                </a:lnTo>
                <a:lnTo>
                  <a:pt x="1997" y="35289"/>
                </a:lnTo>
                <a:lnTo>
                  <a:pt x="7442" y="43362"/>
                </a:lnTo>
                <a:lnTo>
                  <a:pt x="15516" y="48804"/>
                </a:lnTo>
                <a:lnTo>
                  <a:pt x="25400" y="50799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399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04564" y="5677854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244919"/>
                </a:moveTo>
                <a:lnTo>
                  <a:pt x="0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70739" y="5970184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399"/>
                </a:lnTo>
                <a:lnTo>
                  <a:pt x="1997" y="35289"/>
                </a:lnTo>
                <a:lnTo>
                  <a:pt x="7442" y="43362"/>
                </a:lnTo>
                <a:lnTo>
                  <a:pt x="15516" y="48804"/>
                </a:lnTo>
                <a:lnTo>
                  <a:pt x="25400" y="50799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399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787440" y="5692689"/>
            <a:ext cx="52429" cy="52429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443" y="0"/>
                </a:moveTo>
                <a:lnTo>
                  <a:pt x="11878" y="1529"/>
                </a:lnTo>
                <a:lnTo>
                  <a:pt x="5697" y="5699"/>
                </a:lnTo>
                <a:lnTo>
                  <a:pt x="1528" y="11883"/>
                </a:lnTo>
                <a:lnTo>
                  <a:pt x="0" y="19456"/>
                </a:lnTo>
                <a:lnTo>
                  <a:pt x="1528" y="27021"/>
                </a:lnTo>
                <a:lnTo>
                  <a:pt x="5697" y="33202"/>
                </a:lnTo>
                <a:lnTo>
                  <a:pt x="11878" y="37371"/>
                </a:lnTo>
                <a:lnTo>
                  <a:pt x="19443" y="38900"/>
                </a:lnTo>
                <a:lnTo>
                  <a:pt x="27009" y="37371"/>
                </a:lnTo>
                <a:lnTo>
                  <a:pt x="33189" y="33202"/>
                </a:lnTo>
                <a:lnTo>
                  <a:pt x="37358" y="27021"/>
                </a:lnTo>
                <a:lnTo>
                  <a:pt x="38887" y="19456"/>
                </a:lnTo>
                <a:lnTo>
                  <a:pt x="37358" y="11883"/>
                </a:lnTo>
                <a:lnTo>
                  <a:pt x="33189" y="5699"/>
                </a:lnTo>
                <a:lnTo>
                  <a:pt x="27009" y="1529"/>
                </a:lnTo>
                <a:lnTo>
                  <a:pt x="1944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87364" y="5692689"/>
            <a:ext cx="52429" cy="52429"/>
          </a:xfrm>
          <a:custGeom>
            <a:avLst/>
            <a:gdLst/>
            <a:ahLst/>
            <a:cxnLst/>
            <a:rect l="l" t="t" r="r" b="b"/>
            <a:pathLst>
              <a:path w="39370" h="39370">
                <a:moveTo>
                  <a:pt x="19443" y="0"/>
                </a:moveTo>
                <a:lnTo>
                  <a:pt x="11878" y="1529"/>
                </a:lnTo>
                <a:lnTo>
                  <a:pt x="5697" y="5699"/>
                </a:lnTo>
                <a:lnTo>
                  <a:pt x="1528" y="11883"/>
                </a:lnTo>
                <a:lnTo>
                  <a:pt x="0" y="19456"/>
                </a:lnTo>
                <a:lnTo>
                  <a:pt x="1528" y="27021"/>
                </a:lnTo>
                <a:lnTo>
                  <a:pt x="5697" y="33202"/>
                </a:lnTo>
                <a:lnTo>
                  <a:pt x="11878" y="37371"/>
                </a:lnTo>
                <a:lnTo>
                  <a:pt x="19443" y="38900"/>
                </a:lnTo>
                <a:lnTo>
                  <a:pt x="27009" y="37371"/>
                </a:lnTo>
                <a:lnTo>
                  <a:pt x="33189" y="33202"/>
                </a:lnTo>
                <a:lnTo>
                  <a:pt x="37358" y="27021"/>
                </a:lnTo>
                <a:lnTo>
                  <a:pt x="38887" y="19456"/>
                </a:lnTo>
                <a:lnTo>
                  <a:pt x="37358" y="11883"/>
                </a:lnTo>
                <a:lnTo>
                  <a:pt x="33189" y="5699"/>
                </a:lnTo>
                <a:lnTo>
                  <a:pt x="27009" y="1529"/>
                </a:lnTo>
                <a:lnTo>
                  <a:pt x="19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33532" y="4818355"/>
            <a:ext cx="2077445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r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598" b="1" spc="20" dirty="0">
                <a:solidFill>
                  <a:schemeClr val="bg1"/>
                </a:solidFill>
                <a:latin typeface="+mj-lt"/>
                <a:cs typeface="Arial"/>
              </a:rPr>
              <a:t>Day</a:t>
            </a:r>
            <a:r>
              <a:rPr lang="en-ZA" sz="1598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en-ZA" sz="1598" b="1" spc="33" dirty="0">
                <a:solidFill>
                  <a:schemeClr val="bg1"/>
                </a:solidFill>
                <a:latin typeface="+mj-lt"/>
                <a:cs typeface="Arial"/>
              </a:rPr>
              <a:t>135</a:t>
            </a:r>
            <a:br>
              <a:rPr lang="en-ZA" sz="1598" b="1" spc="33" dirty="0">
                <a:solidFill>
                  <a:schemeClr val="bg1"/>
                </a:solidFill>
                <a:latin typeface="+mj-lt"/>
                <a:cs typeface="Arial"/>
              </a:rPr>
            </a:br>
            <a:r>
              <a:rPr kumimoji="0" lang="en-ZA" sz="1598" b="0" i="0" u="none" strike="noStrike" kern="1200" cap="none" spc="-1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Cash</a:t>
            </a:r>
            <a:r>
              <a:rPr kumimoji="0" lang="en-ZA" sz="1598" b="0" i="0" u="none" strike="noStrike" kern="1200" cap="none" spc="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 </a:t>
            </a:r>
            <a:r>
              <a:rPr kumimoji="0" lang="en-ZA" sz="1598" b="0" i="0" u="none" strike="noStrike" kern="1200" cap="none" spc="1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Banked</a:t>
            </a:r>
            <a:endParaRPr lang="en-ZA" sz="1598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48628" y="4837405"/>
            <a:ext cx="1409593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</a:pPr>
            <a:r>
              <a:rPr sz="1598" b="1" spc="20" dirty="0">
                <a:solidFill>
                  <a:schemeClr val="bg1"/>
                </a:solidFill>
                <a:latin typeface="+mj-lt"/>
                <a:cs typeface="Arial"/>
              </a:rPr>
              <a:t>Day </a:t>
            </a:r>
            <a:r>
              <a:rPr sz="1598" b="1" spc="27" dirty="0">
                <a:solidFill>
                  <a:schemeClr val="bg1"/>
                </a:solidFill>
                <a:latin typeface="+mj-lt"/>
                <a:cs typeface="Arial"/>
              </a:rPr>
              <a:t>80</a:t>
            </a:r>
            <a:r>
              <a:rPr sz="1598" b="1" spc="27" dirty="0">
                <a:solidFill>
                  <a:schemeClr val="bg1"/>
                </a:solidFill>
                <a:cs typeface="Arial"/>
              </a:rPr>
              <a:t> </a:t>
            </a:r>
            <a:r>
              <a:rPr sz="1598" spc="7" dirty="0">
                <a:solidFill>
                  <a:schemeClr val="bg1"/>
                </a:solidFill>
                <a:cs typeface="Arial"/>
              </a:rPr>
              <a:t>Creditors</a:t>
            </a:r>
            <a:r>
              <a:rPr sz="1598" spc="146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1598" spc="20" dirty="0">
                <a:solidFill>
                  <a:schemeClr val="bg1"/>
                </a:solidFill>
                <a:cs typeface="Arial"/>
              </a:rPr>
              <a:t>P</a:t>
            </a:r>
            <a:r>
              <a:rPr sz="1598" spc="20" dirty="0">
                <a:solidFill>
                  <a:schemeClr val="bg1"/>
                </a:solidFill>
                <a:cs typeface="Arial"/>
              </a:rPr>
              <a:t>aid</a:t>
            </a: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496266" y="5054204"/>
            <a:ext cx="596164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algn="ctr" defTabSz="1217706">
              <a:spcBef>
                <a:spcPts val="133"/>
              </a:spcBef>
            </a:pPr>
            <a:r>
              <a:rPr sz="1598" b="1" spc="20" dirty="0">
                <a:solidFill>
                  <a:schemeClr val="bg1"/>
                </a:solidFill>
                <a:latin typeface="+mj-lt"/>
                <a:cs typeface="Arial"/>
              </a:rPr>
              <a:t>Day</a:t>
            </a:r>
            <a:r>
              <a:rPr sz="1598" b="1" spc="-7" dirty="0">
                <a:solidFill>
                  <a:schemeClr val="bg1"/>
                </a:solidFill>
                <a:latin typeface="+mj-lt"/>
                <a:cs typeface="Arial"/>
              </a:rPr>
              <a:t> 0</a:t>
            </a:r>
            <a:endParaRPr sz="1598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696804" y="5070954"/>
            <a:ext cx="788120" cy="125267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 defTabSz="1217706">
              <a:lnSpc>
                <a:spcPts val="4115"/>
              </a:lnSpc>
              <a:spcBef>
                <a:spcPts val="133"/>
              </a:spcBef>
            </a:pPr>
            <a:r>
              <a:rPr sz="3596" b="1" spc="40" dirty="0">
                <a:solidFill>
                  <a:srgbClr val="3D7CC9"/>
                </a:solidFill>
                <a:latin typeface="+mj-lt"/>
                <a:cs typeface="Arial"/>
              </a:rPr>
              <a:t>55</a:t>
            </a:r>
            <a:endParaRPr sz="3596" b="1" dirty="0">
              <a:solidFill>
                <a:srgbClr val="3D7CC9"/>
              </a:solidFill>
              <a:latin typeface="+mj-lt"/>
              <a:cs typeface="Arial"/>
            </a:endParaRPr>
          </a:p>
          <a:p>
            <a:pPr algn="ctr" defTabSz="1217706">
              <a:lnSpc>
                <a:spcPts val="1718"/>
              </a:lnSpc>
            </a:pPr>
            <a:r>
              <a:rPr sz="1598" spc="-53" dirty="0">
                <a:solidFill>
                  <a:srgbClr val="3D7CC9"/>
                </a:solidFill>
                <a:cs typeface="Arial"/>
              </a:rPr>
              <a:t>W</a:t>
            </a:r>
            <a:r>
              <a:rPr sz="1598" spc="20" dirty="0">
                <a:solidFill>
                  <a:srgbClr val="3D7CC9"/>
                </a:solidFill>
                <a:cs typeface="Arial"/>
              </a:rPr>
              <a:t>orking</a:t>
            </a:r>
            <a:endParaRPr sz="1598" dirty="0">
              <a:solidFill>
                <a:srgbClr val="3D7CC9"/>
              </a:solidFill>
              <a:cs typeface="Arial"/>
            </a:endParaRPr>
          </a:p>
          <a:p>
            <a:pPr marL="72724" marR="62577" algn="ctr" defTabSz="1217706"/>
            <a:r>
              <a:rPr sz="1598" spc="7" dirty="0">
                <a:solidFill>
                  <a:srgbClr val="3D7CC9"/>
                </a:solidFill>
                <a:cs typeface="Arial"/>
              </a:rPr>
              <a:t>Capital</a:t>
            </a:r>
            <a:r>
              <a:rPr lang="ru-RU" sz="1598" spc="7" dirty="0">
                <a:solidFill>
                  <a:srgbClr val="3D7CC9"/>
                </a:solidFill>
                <a:cs typeface="Arial"/>
              </a:rPr>
              <a:t> </a:t>
            </a:r>
            <a:r>
              <a:rPr sz="1598" spc="-13" dirty="0">
                <a:solidFill>
                  <a:srgbClr val="3D7CC9"/>
                </a:solidFill>
                <a:cs typeface="Arial"/>
              </a:rPr>
              <a:t>Days</a:t>
            </a:r>
            <a:endParaRPr sz="1598" dirty="0">
              <a:solidFill>
                <a:srgbClr val="3D7CC9"/>
              </a:solidFill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779882" y="5036806"/>
            <a:ext cx="1274352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algn="r" defTabSz="1217706">
              <a:spcBef>
                <a:spcPts val="133"/>
              </a:spcBef>
            </a:pP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18042" y="6075865"/>
            <a:ext cx="2126741" cy="52170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algn="r" defTabSz="1217706">
              <a:spcBef>
                <a:spcPts val="133"/>
              </a:spcBef>
            </a:pPr>
            <a:r>
              <a:rPr sz="1598" b="1" spc="20" dirty="0">
                <a:solidFill>
                  <a:schemeClr val="bg1"/>
                </a:solidFill>
                <a:latin typeface="+mj-lt"/>
                <a:cs typeface="Arial"/>
              </a:rPr>
              <a:t>Day 67</a:t>
            </a:r>
            <a:endParaRPr lang="en-US" sz="1598" b="1" spc="2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16913" algn="r" defTabSz="1217706">
              <a:spcBef>
                <a:spcPts val="133"/>
              </a:spcBef>
            </a:pPr>
            <a:r>
              <a:rPr sz="1598" spc="-7" dirty="0">
                <a:solidFill>
                  <a:schemeClr val="bg1"/>
                </a:solidFill>
                <a:cs typeface="Arial"/>
              </a:rPr>
              <a:t>Inventory</a:t>
            </a:r>
            <a:r>
              <a:rPr sz="1598" spc="173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1598" spc="20" dirty="0">
                <a:solidFill>
                  <a:schemeClr val="bg1"/>
                </a:solidFill>
                <a:cs typeface="Arial"/>
              </a:rPr>
              <a:t>S</a:t>
            </a:r>
            <a:r>
              <a:rPr sz="1598" spc="20" dirty="0">
                <a:solidFill>
                  <a:schemeClr val="bg1"/>
                </a:solidFill>
                <a:cs typeface="Arial"/>
              </a:rPr>
              <a:t>old</a:t>
            </a: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77297" y="6104139"/>
            <a:ext cx="1054772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R="6765" defTabSz="1217706">
              <a:spcBef>
                <a:spcPts val="133"/>
              </a:spcBef>
            </a:pPr>
            <a:r>
              <a:rPr sz="1598" dirty="0">
                <a:solidFill>
                  <a:schemeClr val="bg1"/>
                </a:solidFill>
                <a:cs typeface="Arial"/>
              </a:rPr>
              <a:t>Inventory</a:t>
            </a:r>
            <a:br>
              <a:rPr lang="en-US" sz="1598" dirty="0">
                <a:solidFill>
                  <a:schemeClr val="bg1"/>
                </a:solidFill>
                <a:cs typeface="Arial"/>
              </a:rPr>
            </a:br>
            <a:r>
              <a:rPr sz="1598" spc="-7" dirty="0">
                <a:solidFill>
                  <a:schemeClr val="bg1"/>
                </a:solidFill>
                <a:cs typeface="Arial"/>
              </a:rPr>
              <a:t>Arrives</a:t>
            </a: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4554" y="5070954"/>
            <a:ext cx="738664" cy="1453721"/>
          </a:xfrm>
          <a:prstGeom prst="rect">
            <a:avLst/>
          </a:prstGeom>
        </p:spPr>
        <p:txBody>
          <a:bodyPr vert="vert270" wrap="square" lIns="0" tIns="10993" rIns="0" bIns="0" rtlCol="0">
            <a:spAutoFit/>
          </a:bodyPr>
          <a:lstStyle/>
          <a:p>
            <a:pPr marL="16913" algn="r" defTabSz="1217706">
              <a:spcBef>
                <a:spcPts val="87"/>
              </a:spcBef>
            </a:pPr>
            <a:r>
              <a:rPr sz="2400" b="1" spc="7" dirty="0">
                <a:solidFill>
                  <a:schemeClr val="bg1"/>
                </a:solidFill>
                <a:latin typeface="+mj-lt"/>
                <a:cs typeface="Arial"/>
              </a:rPr>
              <a:t>LAST</a:t>
            </a:r>
            <a:endParaRPr sz="24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16913" algn="r" defTabSz="1217706"/>
            <a:r>
              <a:rPr sz="2400" b="1" spc="47" dirty="0">
                <a:solidFill>
                  <a:schemeClr val="bg1"/>
                </a:solidFill>
                <a:latin typeface="+mj-lt"/>
                <a:cs typeface="Arial"/>
              </a:rPr>
              <a:t>PERIOD</a:t>
            </a:r>
            <a:endParaRPr sz="2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0413258" y="2862905"/>
            <a:ext cx="1349614" cy="1349614"/>
          </a:xfrm>
          <a:custGeom>
            <a:avLst/>
            <a:gdLst/>
            <a:ahLst/>
            <a:cxnLst/>
            <a:rect l="l" t="t" r="r" b="b"/>
            <a:pathLst>
              <a:path w="1013459" h="1013460">
                <a:moveTo>
                  <a:pt x="506628" y="0"/>
                </a:moveTo>
                <a:lnTo>
                  <a:pt x="457836" y="2319"/>
                </a:lnTo>
                <a:lnTo>
                  <a:pt x="410356" y="9134"/>
                </a:lnTo>
                <a:lnTo>
                  <a:pt x="364401" y="20234"/>
                </a:lnTo>
                <a:lnTo>
                  <a:pt x="320182" y="35406"/>
                </a:lnTo>
                <a:lnTo>
                  <a:pt x="277913" y="54438"/>
                </a:lnTo>
                <a:lnTo>
                  <a:pt x="237805" y="77118"/>
                </a:lnTo>
                <a:lnTo>
                  <a:pt x="200072" y="103232"/>
                </a:lnTo>
                <a:lnTo>
                  <a:pt x="164924" y="132570"/>
                </a:lnTo>
                <a:lnTo>
                  <a:pt x="132575" y="164919"/>
                </a:lnTo>
                <a:lnTo>
                  <a:pt x="103236" y="200066"/>
                </a:lnTo>
                <a:lnTo>
                  <a:pt x="77121" y="237800"/>
                </a:lnTo>
                <a:lnTo>
                  <a:pt x="54440" y="277907"/>
                </a:lnTo>
                <a:lnTo>
                  <a:pt x="35408" y="320177"/>
                </a:lnTo>
                <a:lnTo>
                  <a:pt x="20235" y="364396"/>
                </a:lnTo>
                <a:lnTo>
                  <a:pt x="9135" y="410352"/>
                </a:lnTo>
                <a:lnTo>
                  <a:pt x="2319" y="457834"/>
                </a:lnTo>
                <a:lnTo>
                  <a:pt x="0" y="506628"/>
                </a:lnTo>
                <a:lnTo>
                  <a:pt x="2319" y="555420"/>
                </a:lnTo>
                <a:lnTo>
                  <a:pt x="9135" y="602900"/>
                </a:lnTo>
                <a:lnTo>
                  <a:pt x="20235" y="648854"/>
                </a:lnTo>
                <a:lnTo>
                  <a:pt x="35408" y="693072"/>
                </a:lnTo>
                <a:lnTo>
                  <a:pt x="54440" y="735340"/>
                </a:lnTo>
                <a:lnTo>
                  <a:pt x="77121" y="775447"/>
                </a:lnTo>
                <a:lnTo>
                  <a:pt x="103236" y="813179"/>
                </a:lnTo>
                <a:lnTo>
                  <a:pt x="132575" y="848326"/>
                </a:lnTo>
                <a:lnTo>
                  <a:pt x="164924" y="880674"/>
                </a:lnTo>
                <a:lnTo>
                  <a:pt x="200072" y="910012"/>
                </a:lnTo>
                <a:lnTo>
                  <a:pt x="237805" y="936126"/>
                </a:lnTo>
                <a:lnTo>
                  <a:pt x="277913" y="958805"/>
                </a:lnTo>
                <a:lnTo>
                  <a:pt x="320182" y="977837"/>
                </a:lnTo>
                <a:lnTo>
                  <a:pt x="364401" y="993009"/>
                </a:lnTo>
                <a:lnTo>
                  <a:pt x="410356" y="1004109"/>
                </a:lnTo>
                <a:lnTo>
                  <a:pt x="457836" y="1010925"/>
                </a:lnTo>
                <a:lnTo>
                  <a:pt x="506628" y="1013244"/>
                </a:lnTo>
                <a:lnTo>
                  <a:pt x="555420" y="1010925"/>
                </a:lnTo>
                <a:lnTo>
                  <a:pt x="602900" y="1004109"/>
                </a:lnTo>
                <a:lnTo>
                  <a:pt x="648855" y="993009"/>
                </a:lnTo>
                <a:lnTo>
                  <a:pt x="693074" y="977837"/>
                </a:lnTo>
                <a:lnTo>
                  <a:pt x="735343" y="958805"/>
                </a:lnTo>
                <a:lnTo>
                  <a:pt x="775450" y="936126"/>
                </a:lnTo>
                <a:lnTo>
                  <a:pt x="813184" y="910012"/>
                </a:lnTo>
                <a:lnTo>
                  <a:pt x="848332" y="880674"/>
                </a:lnTo>
                <a:lnTo>
                  <a:pt x="880681" y="848326"/>
                </a:lnTo>
                <a:lnTo>
                  <a:pt x="910020" y="813179"/>
                </a:lnTo>
                <a:lnTo>
                  <a:pt x="936135" y="775447"/>
                </a:lnTo>
                <a:lnTo>
                  <a:pt x="958815" y="735340"/>
                </a:lnTo>
                <a:lnTo>
                  <a:pt x="977848" y="693072"/>
                </a:lnTo>
                <a:lnTo>
                  <a:pt x="993021" y="648854"/>
                </a:lnTo>
                <a:lnTo>
                  <a:pt x="1004121" y="602900"/>
                </a:lnTo>
                <a:lnTo>
                  <a:pt x="1010937" y="555420"/>
                </a:lnTo>
                <a:lnTo>
                  <a:pt x="1013256" y="506628"/>
                </a:lnTo>
                <a:lnTo>
                  <a:pt x="1010937" y="457834"/>
                </a:lnTo>
                <a:lnTo>
                  <a:pt x="1004121" y="410352"/>
                </a:lnTo>
                <a:lnTo>
                  <a:pt x="993021" y="364396"/>
                </a:lnTo>
                <a:lnTo>
                  <a:pt x="977848" y="320177"/>
                </a:lnTo>
                <a:lnTo>
                  <a:pt x="958815" y="277907"/>
                </a:lnTo>
                <a:lnTo>
                  <a:pt x="936135" y="237800"/>
                </a:lnTo>
                <a:lnTo>
                  <a:pt x="910020" y="200066"/>
                </a:lnTo>
                <a:lnTo>
                  <a:pt x="880681" y="164919"/>
                </a:lnTo>
                <a:lnTo>
                  <a:pt x="848332" y="132570"/>
                </a:lnTo>
                <a:lnTo>
                  <a:pt x="813184" y="103232"/>
                </a:lnTo>
                <a:lnTo>
                  <a:pt x="775450" y="77118"/>
                </a:lnTo>
                <a:lnTo>
                  <a:pt x="735343" y="54438"/>
                </a:lnTo>
                <a:lnTo>
                  <a:pt x="693074" y="35406"/>
                </a:lnTo>
                <a:lnTo>
                  <a:pt x="648855" y="20234"/>
                </a:lnTo>
                <a:lnTo>
                  <a:pt x="602900" y="9134"/>
                </a:lnTo>
                <a:lnTo>
                  <a:pt x="555420" y="2319"/>
                </a:lnTo>
                <a:lnTo>
                  <a:pt x="506628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75614" y="3492048"/>
            <a:ext cx="85408" cy="91327"/>
          </a:xfrm>
          <a:custGeom>
            <a:avLst/>
            <a:gdLst/>
            <a:ahLst/>
            <a:cxnLst/>
            <a:rect l="l" t="t" r="r" b="b"/>
            <a:pathLst>
              <a:path w="64134" h="68580">
                <a:moveTo>
                  <a:pt x="0" y="0"/>
                </a:moveTo>
                <a:lnTo>
                  <a:pt x="0" y="68376"/>
                </a:lnTo>
                <a:lnTo>
                  <a:pt x="64020" y="34188"/>
                </a:lnTo>
                <a:lnTo>
                  <a:pt x="0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649681" y="2646506"/>
            <a:ext cx="837166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</a:pPr>
            <a:r>
              <a:rPr sz="1598" b="1" spc="20" dirty="0">
                <a:solidFill>
                  <a:schemeClr val="bg1"/>
                </a:solidFill>
                <a:latin typeface="+mj-lt"/>
                <a:cs typeface="Arial"/>
              </a:rPr>
              <a:t>Day</a:t>
            </a:r>
            <a:r>
              <a:rPr sz="1598" b="1" dirty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sz="1598" b="1" spc="33" dirty="0">
                <a:solidFill>
                  <a:schemeClr val="bg1"/>
                </a:solidFill>
                <a:latin typeface="+mj-lt"/>
                <a:cs typeface="Arial"/>
              </a:rPr>
              <a:t>154</a:t>
            </a:r>
            <a:endParaRPr sz="1598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43140" y="2896061"/>
            <a:ext cx="1274352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</a:pPr>
            <a:r>
              <a:rPr sz="1598" spc="-13" dirty="0">
                <a:solidFill>
                  <a:schemeClr val="bg1"/>
                </a:solidFill>
                <a:cs typeface="Arial"/>
              </a:rPr>
              <a:t>Cash</a:t>
            </a:r>
            <a:r>
              <a:rPr sz="1598" spc="20" dirty="0">
                <a:solidFill>
                  <a:schemeClr val="bg1"/>
                </a:solidFill>
                <a:cs typeface="Arial"/>
              </a:rPr>
              <a:t> </a:t>
            </a:r>
            <a:r>
              <a:rPr sz="1598" spc="13" dirty="0">
                <a:solidFill>
                  <a:schemeClr val="bg1"/>
                </a:solidFill>
                <a:cs typeface="Arial"/>
              </a:rPr>
              <a:t>Banked</a:t>
            </a: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96804" y="2873971"/>
            <a:ext cx="788120" cy="125267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 defTabSz="1217706">
              <a:lnSpc>
                <a:spcPts val="4115"/>
              </a:lnSpc>
              <a:spcBef>
                <a:spcPts val="133"/>
              </a:spcBef>
            </a:pPr>
            <a:r>
              <a:rPr sz="3596" b="1" spc="40" dirty="0">
                <a:solidFill>
                  <a:srgbClr val="FFFFFF"/>
                </a:solidFill>
                <a:latin typeface="+mj-lt"/>
                <a:cs typeface="Arial"/>
              </a:rPr>
              <a:t>69</a:t>
            </a:r>
            <a:endParaRPr sz="3596" b="1" dirty="0">
              <a:solidFill>
                <a:prstClr val="black"/>
              </a:solidFill>
              <a:latin typeface="+mj-lt"/>
              <a:cs typeface="Arial"/>
            </a:endParaRPr>
          </a:p>
          <a:p>
            <a:pPr algn="ctr" defTabSz="1217706">
              <a:lnSpc>
                <a:spcPts val="1718"/>
              </a:lnSpc>
            </a:pPr>
            <a:r>
              <a:rPr sz="1598" spc="-53" dirty="0">
                <a:solidFill>
                  <a:srgbClr val="FFFFFF"/>
                </a:solidFill>
                <a:cs typeface="Arial"/>
              </a:rPr>
              <a:t>W</a:t>
            </a:r>
            <a:r>
              <a:rPr sz="1598" spc="20" dirty="0">
                <a:solidFill>
                  <a:srgbClr val="FFFFFF"/>
                </a:solidFill>
                <a:cs typeface="Arial"/>
              </a:rPr>
              <a:t>orking</a:t>
            </a:r>
            <a:endParaRPr sz="1598" dirty="0">
              <a:solidFill>
                <a:prstClr val="black"/>
              </a:solidFill>
              <a:cs typeface="Arial"/>
            </a:endParaRPr>
          </a:p>
          <a:p>
            <a:pPr marL="72724" marR="62577" algn="ctr" defTabSz="1217706"/>
            <a:r>
              <a:rPr sz="1598" spc="7" dirty="0">
                <a:solidFill>
                  <a:srgbClr val="FFFFFF"/>
                </a:solidFill>
                <a:cs typeface="Arial"/>
              </a:rPr>
              <a:t>Capital</a:t>
            </a:r>
            <a:r>
              <a:rPr lang="ru-RU" sz="1598" spc="7" dirty="0">
                <a:solidFill>
                  <a:srgbClr val="FFFFFF"/>
                </a:solidFill>
                <a:cs typeface="Arial"/>
              </a:rPr>
              <a:t> </a:t>
            </a:r>
            <a:r>
              <a:rPr sz="1598" spc="-13" dirty="0">
                <a:solidFill>
                  <a:srgbClr val="FFFFFF"/>
                </a:solidFill>
                <a:cs typeface="Arial"/>
              </a:rPr>
              <a:t>Days</a:t>
            </a:r>
            <a:endParaRPr sz="1598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71649" y="3880844"/>
            <a:ext cx="2126741" cy="521702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algn="r" defTabSz="1217706">
              <a:spcBef>
                <a:spcPts val="133"/>
              </a:spcBef>
            </a:pPr>
            <a:r>
              <a:rPr sz="1598" b="1" spc="20" dirty="0">
                <a:solidFill>
                  <a:schemeClr val="bg1"/>
                </a:solidFill>
                <a:latin typeface="+mj-lt"/>
                <a:cs typeface="Arial"/>
              </a:rPr>
              <a:t>Day 78</a:t>
            </a:r>
            <a:endParaRPr lang="en-US" sz="1598" spc="20" dirty="0">
              <a:solidFill>
                <a:schemeClr val="bg1"/>
              </a:solidFill>
              <a:latin typeface="+mj-lt"/>
              <a:cs typeface="Arial"/>
            </a:endParaRPr>
          </a:p>
          <a:p>
            <a:pPr marL="16913" algn="r" defTabSz="1217706">
              <a:spcBef>
                <a:spcPts val="133"/>
              </a:spcBef>
            </a:pPr>
            <a:r>
              <a:rPr sz="1598" spc="-7" dirty="0">
                <a:solidFill>
                  <a:schemeClr val="bg1"/>
                </a:solidFill>
                <a:cs typeface="Arial"/>
              </a:rPr>
              <a:t>Inventory</a:t>
            </a:r>
            <a:r>
              <a:rPr sz="1598" spc="173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1598" spc="20" dirty="0">
                <a:solidFill>
                  <a:schemeClr val="bg1"/>
                </a:solidFill>
                <a:cs typeface="Arial"/>
              </a:rPr>
              <a:t>S</a:t>
            </a:r>
            <a:r>
              <a:rPr sz="1598" spc="20" dirty="0">
                <a:solidFill>
                  <a:schemeClr val="bg1"/>
                </a:solidFill>
                <a:cs typeface="Arial"/>
              </a:rPr>
              <a:t>old</a:t>
            </a: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91862" y="3932566"/>
            <a:ext cx="872683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R="6765" defTabSz="1217706">
              <a:spcBef>
                <a:spcPts val="133"/>
              </a:spcBef>
            </a:pPr>
            <a:r>
              <a:rPr sz="1598" dirty="0">
                <a:solidFill>
                  <a:schemeClr val="bg1"/>
                </a:solidFill>
                <a:cs typeface="Arial"/>
              </a:rPr>
              <a:t>Inventory</a:t>
            </a:r>
            <a:r>
              <a:rPr lang="ru-RU" sz="1598" dirty="0">
                <a:solidFill>
                  <a:schemeClr val="bg1"/>
                </a:solidFill>
                <a:cs typeface="Arial"/>
              </a:rPr>
              <a:t> </a:t>
            </a:r>
            <a:r>
              <a:rPr sz="1598" spc="-7" dirty="0">
                <a:solidFill>
                  <a:schemeClr val="bg1"/>
                </a:solidFill>
                <a:cs typeface="Arial"/>
              </a:rPr>
              <a:t>Arrives</a:t>
            </a:r>
            <a:endParaRPr sz="1598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4554" y="2972306"/>
            <a:ext cx="738664" cy="1453722"/>
          </a:xfrm>
          <a:prstGeom prst="rect">
            <a:avLst/>
          </a:prstGeom>
        </p:spPr>
        <p:txBody>
          <a:bodyPr vert="vert270" wrap="square" lIns="0" tIns="10993" rIns="0" bIns="0" rtlCol="0">
            <a:spAutoFit/>
          </a:bodyPr>
          <a:lstStyle/>
          <a:p>
            <a:pPr marL="16913" defTabSz="1217706">
              <a:spcBef>
                <a:spcPts val="87"/>
              </a:spcBef>
            </a:pPr>
            <a:r>
              <a:rPr sz="2400" b="1" spc="53" dirty="0">
                <a:solidFill>
                  <a:schemeClr val="bg1"/>
                </a:solidFill>
                <a:latin typeface="+mj-lt"/>
                <a:cs typeface="Arial"/>
              </a:rPr>
              <a:t>THIS</a:t>
            </a:r>
            <a:endParaRPr sz="24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16913" defTabSz="1217706"/>
            <a:r>
              <a:rPr sz="2400" b="1" spc="47" dirty="0">
                <a:solidFill>
                  <a:schemeClr val="bg1"/>
                </a:solidFill>
                <a:latin typeface="+mj-lt"/>
                <a:cs typeface="Arial"/>
              </a:rPr>
              <a:t>PERIOD</a:t>
            </a:r>
            <a:endParaRPr sz="2400" b="1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801793" y="3496803"/>
            <a:ext cx="7649502" cy="82024"/>
          </a:xfrm>
          <a:custGeom>
            <a:avLst/>
            <a:gdLst/>
            <a:ahLst/>
            <a:cxnLst/>
            <a:rect l="l" t="t" r="r" b="b"/>
            <a:pathLst>
              <a:path w="5744209" h="61594">
                <a:moveTo>
                  <a:pt x="2674696" y="0"/>
                </a:moveTo>
                <a:lnTo>
                  <a:pt x="0" y="0"/>
                </a:lnTo>
                <a:lnTo>
                  <a:pt x="0" y="61214"/>
                </a:lnTo>
                <a:lnTo>
                  <a:pt x="2674696" y="61214"/>
                </a:lnTo>
                <a:lnTo>
                  <a:pt x="2674696" y="0"/>
                </a:lnTo>
                <a:close/>
              </a:path>
              <a:path w="5744209" h="61594">
                <a:moveTo>
                  <a:pt x="5743841" y="0"/>
                </a:moveTo>
                <a:lnTo>
                  <a:pt x="2909049" y="0"/>
                </a:lnTo>
                <a:lnTo>
                  <a:pt x="2909049" y="61214"/>
                </a:lnTo>
                <a:lnTo>
                  <a:pt x="5743841" y="61214"/>
                </a:lnTo>
                <a:lnTo>
                  <a:pt x="5743841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63656" y="3496803"/>
            <a:ext cx="4441210" cy="82024"/>
          </a:xfrm>
          <a:custGeom>
            <a:avLst/>
            <a:gdLst/>
            <a:ahLst/>
            <a:cxnLst/>
            <a:rect l="l" t="t" r="r" b="b"/>
            <a:pathLst>
              <a:path w="3335020" h="61594">
                <a:moveTo>
                  <a:pt x="234340" y="0"/>
                </a:moveTo>
                <a:lnTo>
                  <a:pt x="0" y="0"/>
                </a:lnTo>
                <a:lnTo>
                  <a:pt x="0" y="61214"/>
                </a:lnTo>
                <a:lnTo>
                  <a:pt x="234340" y="61214"/>
                </a:lnTo>
                <a:lnTo>
                  <a:pt x="234340" y="0"/>
                </a:lnTo>
                <a:close/>
              </a:path>
              <a:path w="3335020" h="61594">
                <a:moveTo>
                  <a:pt x="3334740" y="0"/>
                </a:moveTo>
                <a:lnTo>
                  <a:pt x="3069145" y="0"/>
                </a:lnTo>
                <a:lnTo>
                  <a:pt x="3069145" y="61214"/>
                </a:lnTo>
                <a:lnTo>
                  <a:pt x="3334740" y="61214"/>
                </a:lnTo>
                <a:lnTo>
                  <a:pt x="333474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816206" y="3537586"/>
            <a:ext cx="604620" cy="0"/>
          </a:xfrm>
          <a:custGeom>
            <a:avLst/>
            <a:gdLst/>
            <a:ahLst/>
            <a:cxnLst/>
            <a:rect l="l" t="t" r="r" b="b"/>
            <a:pathLst>
              <a:path w="454025">
                <a:moveTo>
                  <a:pt x="0" y="0"/>
                </a:moveTo>
                <a:lnTo>
                  <a:pt x="453605" y="0"/>
                </a:lnTo>
              </a:path>
            </a:pathLst>
          </a:custGeom>
          <a:ln w="12700">
            <a:solidFill>
              <a:srgbClr val="3D7CC9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73222" y="3252173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4919"/>
                </a:lnTo>
              </a:path>
            </a:pathLst>
          </a:custGeom>
          <a:ln w="12700">
            <a:solidFill>
              <a:srgbClr val="3D7CC9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639397" y="3218348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0" y="1995"/>
                </a:lnTo>
                <a:lnTo>
                  <a:pt x="7437" y="7437"/>
                </a:lnTo>
                <a:lnTo>
                  <a:pt x="1995" y="15510"/>
                </a:lnTo>
                <a:lnTo>
                  <a:pt x="0" y="25400"/>
                </a:lnTo>
                <a:lnTo>
                  <a:pt x="1995" y="35289"/>
                </a:lnTo>
                <a:lnTo>
                  <a:pt x="7437" y="43362"/>
                </a:lnTo>
                <a:lnTo>
                  <a:pt x="15510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804564" y="3252173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0"/>
                </a:moveTo>
                <a:lnTo>
                  <a:pt x="0" y="244919"/>
                </a:lnTo>
              </a:path>
            </a:pathLst>
          </a:custGeom>
          <a:ln w="12700">
            <a:solidFill>
              <a:srgbClr val="3D7CC9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770739" y="3218348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400"/>
                </a:lnTo>
                <a:lnTo>
                  <a:pt x="1997" y="35289"/>
                </a:lnTo>
                <a:lnTo>
                  <a:pt x="7442" y="43362"/>
                </a:lnTo>
                <a:lnTo>
                  <a:pt x="15516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04564" y="3496824"/>
            <a:ext cx="0" cy="326410"/>
          </a:xfrm>
          <a:custGeom>
            <a:avLst/>
            <a:gdLst/>
            <a:ahLst/>
            <a:cxnLst/>
            <a:rect l="l" t="t" r="r" b="b"/>
            <a:pathLst>
              <a:path h="245110">
                <a:moveTo>
                  <a:pt x="0" y="244919"/>
                </a:moveTo>
                <a:lnTo>
                  <a:pt x="0" y="0"/>
                </a:lnTo>
              </a:path>
            </a:pathLst>
          </a:custGeom>
          <a:ln w="12700">
            <a:solidFill>
              <a:srgbClr val="3D7CC9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770739" y="3789156"/>
            <a:ext cx="67650" cy="6765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0"/>
                </a:moveTo>
                <a:lnTo>
                  <a:pt x="15516" y="1995"/>
                </a:lnTo>
                <a:lnTo>
                  <a:pt x="7442" y="7437"/>
                </a:lnTo>
                <a:lnTo>
                  <a:pt x="1997" y="15510"/>
                </a:lnTo>
                <a:lnTo>
                  <a:pt x="0" y="25400"/>
                </a:lnTo>
                <a:lnTo>
                  <a:pt x="1997" y="35289"/>
                </a:lnTo>
                <a:lnTo>
                  <a:pt x="7442" y="43362"/>
                </a:lnTo>
                <a:lnTo>
                  <a:pt x="15516" y="48804"/>
                </a:lnTo>
                <a:lnTo>
                  <a:pt x="25400" y="50800"/>
                </a:lnTo>
                <a:lnTo>
                  <a:pt x="35289" y="48804"/>
                </a:lnTo>
                <a:lnTo>
                  <a:pt x="43362" y="43362"/>
                </a:lnTo>
                <a:lnTo>
                  <a:pt x="48804" y="35289"/>
                </a:lnTo>
                <a:lnTo>
                  <a:pt x="50800" y="25400"/>
                </a:lnTo>
                <a:lnTo>
                  <a:pt x="48804" y="15510"/>
                </a:lnTo>
                <a:lnTo>
                  <a:pt x="43362" y="7437"/>
                </a:lnTo>
                <a:lnTo>
                  <a:pt x="35289" y="1995"/>
                </a:lnTo>
                <a:lnTo>
                  <a:pt x="25400" y="0"/>
                </a:lnTo>
                <a:close/>
              </a:path>
            </a:pathLst>
          </a:custGeom>
          <a:solidFill>
            <a:srgbClr val="3D7CC9"/>
          </a:solidFill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787439" y="3511647"/>
            <a:ext cx="52429" cy="52429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443" y="38900"/>
                </a:moveTo>
                <a:lnTo>
                  <a:pt x="27009" y="37371"/>
                </a:lnTo>
                <a:lnTo>
                  <a:pt x="33189" y="33202"/>
                </a:lnTo>
                <a:lnTo>
                  <a:pt x="37358" y="27021"/>
                </a:lnTo>
                <a:lnTo>
                  <a:pt x="38887" y="19456"/>
                </a:lnTo>
                <a:lnTo>
                  <a:pt x="37358" y="11883"/>
                </a:lnTo>
                <a:lnTo>
                  <a:pt x="33189" y="5699"/>
                </a:lnTo>
                <a:lnTo>
                  <a:pt x="27009" y="1529"/>
                </a:lnTo>
                <a:lnTo>
                  <a:pt x="19443" y="0"/>
                </a:lnTo>
                <a:lnTo>
                  <a:pt x="11878" y="1529"/>
                </a:lnTo>
                <a:lnTo>
                  <a:pt x="5697" y="5699"/>
                </a:lnTo>
                <a:lnTo>
                  <a:pt x="1528" y="11883"/>
                </a:lnTo>
                <a:lnTo>
                  <a:pt x="0" y="19456"/>
                </a:lnTo>
                <a:lnTo>
                  <a:pt x="1528" y="27021"/>
                </a:lnTo>
                <a:lnTo>
                  <a:pt x="5697" y="33202"/>
                </a:lnTo>
                <a:lnTo>
                  <a:pt x="11878" y="37371"/>
                </a:lnTo>
                <a:lnTo>
                  <a:pt x="19443" y="38900"/>
                </a:lnTo>
                <a:close/>
              </a:path>
            </a:pathLst>
          </a:custGeom>
          <a:solidFill>
            <a:srgbClr val="3D7CC9"/>
          </a:solidFill>
          <a:ln w="12700">
            <a:solidFill>
              <a:srgbClr val="3D7CC9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0387363" y="3511647"/>
            <a:ext cx="52429" cy="52429"/>
          </a:xfrm>
          <a:custGeom>
            <a:avLst/>
            <a:gdLst/>
            <a:ahLst/>
            <a:cxnLst/>
            <a:rect l="l" t="t" r="r" b="b"/>
            <a:pathLst>
              <a:path w="39370" h="39369">
                <a:moveTo>
                  <a:pt x="19443" y="38900"/>
                </a:moveTo>
                <a:lnTo>
                  <a:pt x="27009" y="37371"/>
                </a:lnTo>
                <a:lnTo>
                  <a:pt x="33189" y="33202"/>
                </a:lnTo>
                <a:lnTo>
                  <a:pt x="37358" y="27021"/>
                </a:lnTo>
                <a:lnTo>
                  <a:pt x="38887" y="19456"/>
                </a:lnTo>
                <a:lnTo>
                  <a:pt x="37358" y="11883"/>
                </a:lnTo>
                <a:lnTo>
                  <a:pt x="33189" y="5699"/>
                </a:lnTo>
                <a:lnTo>
                  <a:pt x="27009" y="1529"/>
                </a:lnTo>
                <a:lnTo>
                  <a:pt x="19443" y="0"/>
                </a:lnTo>
                <a:lnTo>
                  <a:pt x="11878" y="1529"/>
                </a:lnTo>
                <a:lnTo>
                  <a:pt x="5697" y="5699"/>
                </a:lnTo>
                <a:lnTo>
                  <a:pt x="1528" y="11883"/>
                </a:lnTo>
                <a:lnTo>
                  <a:pt x="0" y="19456"/>
                </a:lnTo>
                <a:lnTo>
                  <a:pt x="1528" y="27021"/>
                </a:lnTo>
                <a:lnTo>
                  <a:pt x="5697" y="33202"/>
                </a:lnTo>
                <a:lnTo>
                  <a:pt x="11878" y="37371"/>
                </a:lnTo>
                <a:lnTo>
                  <a:pt x="19443" y="38900"/>
                </a:lnTo>
                <a:close/>
              </a:path>
            </a:pathLst>
          </a:custGeom>
          <a:solidFill>
            <a:srgbClr val="3D7CC9"/>
          </a:solidFill>
          <a:ln w="12700">
            <a:solidFill>
              <a:srgbClr val="3D7CC9"/>
            </a:solidFill>
          </a:ln>
        </p:spPr>
        <p:txBody>
          <a:bodyPr wrap="square" lIns="0" tIns="0" rIns="0" bIns="0" rtlCol="0"/>
          <a:lstStyle/>
          <a:p>
            <a:pPr defTabSz="1217706"/>
            <a:endParaRPr sz="2397">
              <a:solidFill>
                <a:prstClr val="black"/>
              </a:solidFill>
              <a:latin typeface="Helvetica" pitchFamily="2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2C0CD9-86CC-478B-AC40-DB71B251BC3E}"/>
              </a:ext>
            </a:extLst>
          </p:cNvPr>
          <p:cNvGrpSpPr/>
          <p:nvPr/>
        </p:nvGrpSpPr>
        <p:grpSpPr>
          <a:xfrm flipV="1">
            <a:off x="5330050" y="3492048"/>
            <a:ext cx="67650" cy="357347"/>
            <a:chOff x="5330050" y="3221236"/>
            <a:chExt cx="67650" cy="357347"/>
          </a:xfrm>
        </p:grpSpPr>
        <p:sp>
          <p:nvSpPr>
            <p:cNvPr id="53" name="object 53"/>
            <p:cNvSpPr/>
            <p:nvPr/>
          </p:nvSpPr>
          <p:spPr>
            <a:xfrm>
              <a:off x="5330050" y="3221236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400" y="0"/>
                  </a:moveTo>
                  <a:lnTo>
                    <a:pt x="15516" y="1995"/>
                  </a:lnTo>
                  <a:lnTo>
                    <a:pt x="7442" y="7437"/>
                  </a:lnTo>
                  <a:lnTo>
                    <a:pt x="1997" y="15510"/>
                  </a:lnTo>
                  <a:lnTo>
                    <a:pt x="0" y="25400"/>
                  </a:lnTo>
                  <a:lnTo>
                    <a:pt x="1997" y="35289"/>
                  </a:lnTo>
                  <a:lnTo>
                    <a:pt x="7442" y="43362"/>
                  </a:lnTo>
                  <a:lnTo>
                    <a:pt x="15516" y="48804"/>
                  </a:lnTo>
                  <a:lnTo>
                    <a:pt x="25400" y="50800"/>
                  </a:lnTo>
                  <a:lnTo>
                    <a:pt x="35289" y="48804"/>
                  </a:lnTo>
                  <a:lnTo>
                    <a:pt x="43362" y="43362"/>
                  </a:lnTo>
                  <a:lnTo>
                    <a:pt x="48804" y="35289"/>
                  </a:lnTo>
                  <a:lnTo>
                    <a:pt x="50800" y="25400"/>
                  </a:lnTo>
                  <a:lnTo>
                    <a:pt x="48804" y="15510"/>
                  </a:lnTo>
                  <a:lnTo>
                    <a:pt x="43362" y="7437"/>
                  </a:lnTo>
                  <a:lnTo>
                    <a:pt x="35289" y="1995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84" name="object 48">
              <a:extLst>
                <a:ext uri="{FF2B5EF4-FFF2-40B4-BE49-F238E27FC236}">
                  <a16:creationId xmlns:a16="http://schemas.microsoft.com/office/drawing/2014/main" id="{0942A452-3EAE-4090-A2F5-920C64B4D572}"/>
                </a:ext>
              </a:extLst>
            </p:cNvPr>
            <p:cNvSpPr/>
            <p:nvPr/>
          </p:nvSpPr>
          <p:spPr>
            <a:xfrm>
              <a:off x="5363656" y="3252173"/>
              <a:ext cx="0" cy="326410"/>
            </a:xfrm>
            <a:custGeom>
              <a:avLst/>
              <a:gdLst/>
              <a:ahLst/>
              <a:cxnLst/>
              <a:rect l="l" t="t" r="r" b="b"/>
              <a:pathLst>
                <a:path h="245110">
                  <a:moveTo>
                    <a:pt x="0" y="0"/>
                  </a:moveTo>
                  <a:lnTo>
                    <a:pt x="0" y="244919"/>
                  </a:lnTo>
                </a:path>
              </a:pathLst>
            </a:custGeom>
            <a:ln w="12700">
              <a:solidFill>
                <a:srgbClr val="3D7CC9"/>
              </a:solidFill>
            </a:ln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</p:grpSp>
      <p:sp>
        <p:nvSpPr>
          <p:cNvPr id="63" name="object 27">
            <a:extLst>
              <a:ext uri="{FF2B5EF4-FFF2-40B4-BE49-F238E27FC236}">
                <a16:creationId xmlns:a16="http://schemas.microsoft.com/office/drawing/2014/main" id="{4A4C4038-E8DE-4F6B-ADDB-CD0EAF7A7E18}"/>
              </a:ext>
            </a:extLst>
          </p:cNvPr>
          <p:cNvSpPr txBox="1"/>
          <p:nvPr/>
        </p:nvSpPr>
        <p:spPr>
          <a:xfrm>
            <a:off x="1387198" y="2863581"/>
            <a:ext cx="837166" cy="2629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algn="ctr" defTabSz="1217706">
              <a:spcBef>
                <a:spcPts val="133"/>
              </a:spcBef>
            </a:pPr>
            <a:r>
              <a:rPr lang="en-US" sz="1598" b="1" spc="20" dirty="0">
                <a:solidFill>
                  <a:schemeClr val="bg1"/>
                </a:solidFill>
                <a:latin typeface="+mj-lt"/>
                <a:cs typeface="Arial"/>
              </a:rPr>
              <a:t>Day 0</a:t>
            </a:r>
          </a:p>
        </p:txBody>
      </p:sp>
      <p:sp>
        <p:nvSpPr>
          <p:cNvPr id="64" name="object 27">
            <a:extLst>
              <a:ext uri="{FF2B5EF4-FFF2-40B4-BE49-F238E27FC236}">
                <a16:creationId xmlns:a16="http://schemas.microsoft.com/office/drawing/2014/main" id="{5705908E-BA2C-4275-9362-A9A103F22E22}"/>
              </a:ext>
            </a:extLst>
          </p:cNvPr>
          <p:cNvSpPr txBox="1"/>
          <p:nvPr/>
        </p:nvSpPr>
        <p:spPr>
          <a:xfrm>
            <a:off x="5623884" y="2678339"/>
            <a:ext cx="2953940" cy="508878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defTabSz="1217706">
              <a:spcBef>
                <a:spcPts val="133"/>
              </a:spcBef>
            </a:pPr>
            <a:r>
              <a:rPr lang="en-US" sz="1598" b="1" spc="20" dirty="0">
                <a:solidFill>
                  <a:schemeClr val="bg1"/>
                </a:solidFill>
                <a:latin typeface="+mj-lt"/>
                <a:cs typeface="Arial"/>
              </a:rPr>
              <a:t>Day 85</a:t>
            </a:r>
            <a:br>
              <a:rPr lang="en-US" sz="1598" b="1" spc="20" dirty="0">
                <a:solidFill>
                  <a:schemeClr val="bg1"/>
                </a:solidFill>
                <a:cs typeface="Arial"/>
              </a:rPr>
            </a:br>
            <a:r>
              <a:rPr lang="en-US" sz="1598" spc="20" dirty="0">
                <a:solidFill>
                  <a:schemeClr val="bg1"/>
                </a:solidFill>
                <a:cs typeface="Arial"/>
              </a:rPr>
              <a:t>Creditors Paid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542A4B-E07C-4784-B807-BA7EED6A8E2C}"/>
              </a:ext>
            </a:extLst>
          </p:cNvPr>
          <p:cNvCxnSpPr/>
          <p:nvPr/>
        </p:nvCxnSpPr>
        <p:spPr>
          <a:xfrm>
            <a:off x="5105400" y="2095500"/>
            <a:ext cx="7086600" cy="0"/>
          </a:xfrm>
          <a:prstGeom prst="line">
            <a:avLst/>
          </a:prstGeom>
          <a:ln w="12700">
            <a:solidFill>
              <a:srgbClr val="3D7C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83E359-F517-4F95-912D-8BB0B5723DB5}"/>
              </a:ext>
            </a:extLst>
          </p:cNvPr>
          <p:cNvCxnSpPr>
            <a:cxnSpLocks/>
          </p:cNvCxnSpPr>
          <p:nvPr/>
        </p:nvCxnSpPr>
        <p:spPr>
          <a:xfrm>
            <a:off x="0" y="2095500"/>
            <a:ext cx="1578693" cy="0"/>
          </a:xfrm>
          <a:prstGeom prst="line">
            <a:avLst/>
          </a:prstGeom>
          <a:ln w="12700">
            <a:solidFill>
              <a:srgbClr val="3D7CC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3E139BF-3F11-497D-B93E-DEF29322D5E8}"/>
              </a:ext>
            </a:extLst>
          </p:cNvPr>
          <p:cNvGrpSpPr/>
          <p:nvPr/>
        </p:nvGrpSpPr>
        <p:grpSpPr>
          <a:xfrm>
            <a:off x="276229" y="312599"/>
            <a:ext cx="1302463" cy="1302463"/>
            <a:chOff x="276229" y="312599"/>
            <a:chExt cx="1302463" cy="1302463"/>
          </a:xfrm>
        </p:grpSpPr>
        <p:sp>
          <p:nvSpPr>
            <p:cNvPr id="70" name="object 2">
              <a:extLst>
                <a:ext uri="{FF2B5EF4-FFF2-40B4-BE49-F238E27FC236}">
                  <a16:creationId xmlns:a16="http://schemas.microsoft.com/office/drawing/2014/main" id="{44D379BF-F0D9-4A95-8B6B-651EE9666F8A}"/>
                </a:ext>
              </a:extLst>
            </p:cNvPr>
            <p:cNvSpPr/>
            <p:nvPr/>
          </p:nvSpPr>
          <p:spPr>
            <a:xfrm>
              <a:off x="276229" y="312599"/>
              <a:ext cx="1302463" cy="1302463"/>
            </a:xfrm>
            <a:custGeom>
              <a:avLst/>
              <a:gdLst/>
              <a:ahLst/>
              <a:cxnLst/>
              <a:rect l="l" t="t" r="r" b="b"/>
              <a:pathLst>
                <a:path w="1013459" h="1013460">
                  <a:moveTo>
                    <a:pt x="506628" y="0"/>
                  </a:moveTo>
                  <a:lnTo>
                    <a:pt x="457836" y="2319"/>
                  </a:lnTo>
                  <a:lnTo>
                    <a:pt x="410356" y="9134"/>
                  </a:lnTo>
                  <a:lnTo>
                    <a:pt x="364401" y="20234"/>
                  </a:lnTo>
                  <a:lnTo>
                    <a:pt x="320182" y="35406"/>
                  </a:lnTo>
                  <a:lnTo>
                    <a:pt x="277913" y="54438"/>
                  </a:lnTo>
                  <a:lnTo>
                    <a:pt x="237805" y="77118"/>
                  </a:lnTo>
                  <a:lnTo>
                    <a:pt x="200072" y="103232"/>
                  </a:lnTo>
                  <a:lnTo>
                    <a:pt x="164924" y="132570"/>
                  </a:lnTo>
                  <a:lnTo>
                    <a:pt x="132575" y="164919"/>
                  </a:lnTo>
                  <a:lnTo>
                    <a:pt x="103236" y="200066"/>
                  </a:lnTo>
                  <a:lnTo>
                    <a:pt x="77121" y="237800"/>
                  </a:lnTo>
                  <a:lnTo>
                    <a:pt x="54440" y="277907"/>
                  </a:lnTo>
                  <a:lnTo>
                    <a:pt x="35408" y="320177"/>
                  </a:lnTo>
                  <a:lnTo>
                    <a:pt x="20235" y="364396"/>
                  </a:lnTo>
                  <a:lnTo>
                    <a:pt x="9135" y="410352"/>
                  </a:lnTo>
                  <a:lnTo>
                    <a:pt x="2319" y="457834"/>
                  </a:lnTo>
                  <a:lnTo>
                    <a:pt x="0" y="506628"/>
                  </a:lnTo>
                  <a:lnTo>
                    <a:pt x="2319" y="555420"/>
                  </a:lnTo>
                  <a:lnTo>
                    <a:pt x="9135" y="602900"/>
                  </a:lnTo>
                  <a:lnTo>
                    <a:pt x="20235" y="648854"/>
                  </a:lnTo>
                  <a:lnTo>
                    <a:pt x="35408" y="693072"/>
                  </a:lnTo>
                  <a:lnTo>
                    <a:pt x="54440" y="735340"/>
                  </a:lnTo>
                  <a:lnTo>
                    <a:pt x="77121" y="775447"/>
                  </a:lnTo>
                  <a:lnTo>
                    <a:pt x="103236" y="813179"/>
                  </a:lnTo>
                  <a:lnTo>
                    <a:pt x="132575" y="848326"/>
                  </a:lnTo>
                  <a:lnTo>
                    <a:pt x="164924" y="880674"/>
                  </a:lnTo>
                  <a:lnTo>
                    <a:pt x="200072" y="910012"/>
                  </a:lnTo>
                  <a:lnTo>
                    <a:pt x="237805" y="936126"/>
                  </a:lnTo>
                  <a:lnTo>
                    <a:pt x="277913" y="958805"/>
                  </a:lnTo>
                  <a:lnTo>
                    <a:pt x="320182" y="977837"/>
                  </a:lnTo>
                  <a:lnTo>
                    <a:pt x="364401" y="993009"/>
                  </a:lnTo>
                  <a:lnTo>
                    <a:pt x="410356" y="1004109"/>
                  </a:lnTo>
                  <a:lnTo>
                    <a:pt x="457836" y="1010925"/>
                  </a:lnTo>
                  <a:lnTo>
                    <a:pt x="506628" y="1013244"/>
                  </a:lnTo>
                  <a:lnTo>
                    <a:pt x="555420" y="1010925"/>
                  </a:lnTo>
                  <a:lnTo>
                    <a:pt x="602900" y="1004109"/>
                  </a:lnTo>
                  <a:lnTo>
                    <a:pt x="648855" y="993009"/>
                  </a:lnTo>
                  <a:lnTo>
                    <a:pt x="693074" y="977837"/>
                  </a:lnTo>
                  <a:lnTo>
                    <a:pt x="735343" y="958805"/>
                  </a:lnTo>
                  <a:lnTo>
                    <a:pt x="775450" y="936126"/>
                  </a:lnTo>
                  <a:lnTo>
                    <a:pt x="813184" y="910012"/>
                  </a:lnTo>
                  <a:lnTo>
                    <a:pt x="848332" y="880674"/>
                  </a:lnTo>
                  <a:lnTo>
                    <a:pt x="880681" y="848326"/>
                  </a:lnTo>
                  <a:lnTo>
                    <a:pt x="910020" y="813179"/>
                  </a:lnTo>
                  <a:lnTo>
                    <a:pt x="936135" y="775447"/>
                  </a:lnTo>
                  <a:lnTo>
                    <a:pt x="958815" y="735340"/>
                  </a:lnTo>
                  <a:lnTo>
                    <a:pt x="977848" y="693072"/>
                  </a:lnTo>
                  <a:lnTo>
                    <a:pt x="993021" y="648854"/>
                  </a:lnTo>
                  <a:lnTo>
                    <a:pt x="1004121" y="602900"/>
                  </a:lnTo>
                  <a:lnTo>
                    <a:pt x="1010937" y="555420"/>
                  </a:lnTo>
                  <a:lnTo>
                    <a:pt x="1013256" y="506628"/>
                  </a:lnTo>
                  <a:lnTo>
                    <a:pt x="1010937" y="457834"/>
                  </a:lnTo>
                  <a:lnTo>
                    <a:pt x="1004121" y="410352"/>
                  </a:lnTo>
                  <a:lnTo>
                    <a:pt x="993021" y="364396"/>
                  </a:lnTo>
                  <a:lnTo>
                    <a:pt x="977848" y="320177"/>
                  </a:lnTo>
                  <a:lnTo>
                    <a:pt x="958815" y="277907"/>
                  </a:lnTo>
                  <a:lnTo>
                    <a:pt x="936135" y="237800"/>
                  </a:lnTo>
                  <a:lnTo>
                    <a:pt x="910020" y="200066"/>
                  </a:lnTo>
                  <a:lnTo>
                    <a:pt x="880681" y="164919"/>
                  </a:lnTo>
                  <a:lnTo>
                    <a:pt x="848332" y="132570"/>
                  </a:lnTo>
                  <a:lnTo>
                    <a:pt x="813184" y="103232"/>
                  </a:lnTo>
                  <a:lnTo>
                    <a:pt x="775450" y="77118"/>
                  </a:lnTo>
                  <a:lnTo>
                    <a:pt x="735343" y="54438"/>
                  </a:lnTo>
                  <a:lnTo>
                    <a:pt x="693074" y="35406"/>
                  </a:lnTo>
                  <a:lnTo>
                    <a:pt x="648855" y="20234"/>
                  </a:lnTo>
                  <a:lnTo>
                    <a:pt x="602900" y="9134"/>
                  </a:lnTo>
                  <a:lnTo>
                    <a:pt x="555420" y="2319"/>
                  </a:lnTo>
                  <a:lnTo>
                    <a:pt x="506628" y="0"/>
                  </a:lnTo>
                  <a:close/>
                </a:path>
              </a:pathLst>
            </a:custGeom>
            <a:solidFill>
              <a:srgbClr val="3D7CC9"/>
            </a:solidFill>
          </p:spPr>
          <p:txBody>
            <a:bodyPr wrap="square" lIns="0" tIns="0" rIns="0" bIns="0" rtlCol="0"/>
            <a:lstStyle/>
            <a:p>
              <a:pPr defTabSz="1217706"/>
              <a:endParaRPr sz="2397">
                <a:solidFill>
                  <a:prstClr val="black"/>
                </a:solidFill>
                <a:latin typeface="Helvetica" pitchFamily="2" charset="0"/>
              </a:endParaRPr>
            </a:p>
          </p:txBody>
        </p:sp>
        <p:sp>
          <p:nvSpPr>
            <p:cNvPr id="75" name="Graphic 73">
              <a:extLst>
                <a:ext uri="{FF2B5EF4-FFF2-40B4-BE49-F238E27FC236}">
                  <a16:creationId xmlns:a16="http://schemas.microsoft.com/office/drawing/2014/main" id="{AE1B57E7-1585-4926-A663-B0B1864673BA}"/>
                </a:ext>
              </a:extLst>
            </p:cNvPr>
            <p:cNvSpPr/>
            <p:nvPr/>
          </p:nvSpPr>
          <p:spPr>
            <a:xfrm>
              <a:off x="545074" y="538909"/>
              <a:ext cx="764772" cy="849843"/>
            </a:xfrm>
            <a:custGeom>
              <a:avLst/>
              <a:gdLst>
                <a:gd name="connsiteX0" fmla="*/ 3480340 w 4388624"/>
                <a:gd name="connsiteY0" fmla="*/ 2395099 h 4876800"/>
                <a:gd name="connsiteX1" fmla="*/ 3820516 w 4388624"/>
                <a:gd name="connsiteY1" fmla="*/ 2395099 h 4876800"/>
                <a:gd name="connsiteX2" fmla="*/ 3959990 w 4388624"/>
                <a:gd name="connsiteY2" fmla="*/ 2255625 h 4876800"/>
                <a:gd name="connsiteX3" fmla="*/ 3959990 w 4388624"/>
                <a:gd name="connsiteY3" fmla="*/ 1915449 h 4876800"/>
                <a:gd name="connsiteX4" fmla="*/ 3820516 w 4388624"/>
                <a:gd name="connsiteY4" fmla="*/ 1775974 h 4876800"/>
                <a:gd name="connsiteX5" fmla="*/ 3480340 w 4388624"/>
                <a:gd name="connsiteY5" fmla="*/ 1775974 h 4876800"/>
                <a:gd name="connsiteX6" fmla="*/ 3340865 w 4388624"/>
                <a:gd name="connsiteY6" fmla="*/ 1915449 h 4876800"/>
                <a:gd name="connsiteX7" fmla="*/ 3340865 w 4388624"/>
                <a:gd name="connsiteY7" fmla="*/ 2255625 h 4876800"/>
                <a:gd name="connsiteX8" fmla="*/ 3480340 w 4388624"/>
                <a:gd name="connsiteY8" fmla="*/ 2395099 h 4876800"/>
                <a:gd name="connsiteX9" fmla="*/ 3483740 w 4388624"/>
                <a:gd name="connsiteY9" fmla="*/ 1918849 h 4876800"/>
                <a:gd name="connsiteX10" fmla="*/ 3817115 w 4388624"/>
                <a:gd name="connsiteY10" fmla="*/ 1918849 h 4876800"/>
                <a:gd name="connsiteX11" fmla="*/ 3817115 w 4388624"/>
                <a:gd name="connsiteY11" fmla="*/ 2252224 h 4876800"/>
                <a:gd name="connsiteX12" fmla="*/ 3483740 w 4388624"/>
                <a:gd name="connsiteY12" fmla="*/ 2252224 h 4876800"/>
                <a:gd name="connsiteX13" fmla="*/ 3480340 w 4388624"/>
                <a:gd name="connsiteY13" fmla="*/ 3299975 h 4876800"/>
                <a:gd name="connsiteX14" fmla="*/ 3820516 w 4388624"/>
                <a:gd name="connsiteY14" fmla="*/ 3299975 h 4876800"/>
                <a:gd name="connsiteX15" fmla="*/ 3959990 w 4388624"/>
                <a:gd name="connsiteY15" fmla="*/ 3160500 h 4876800"/>
                <a:gd name="connsiteX16" fmla="*/ 3959990 w 4388624"/>
                <a:gd name="connsiteY16" fmla="*/ 2820324 h 4876800"/>
                <a:gd name="connsiteX17" fmla="*/ 3820516 w 4388624"/>
                <a:gd name="connsiteY17" fmla="*/ 2680850 h 4876800"/>
                <a:gd name="connsiteX18" fmla="*/ 3480340 w 4388624"/>
                <a:gd name="connsiteY18" fmla="*/ 2680850 h 4876800"/>
                <a:gd name="connsiteX19" fmla="*/ 3340865 w 4388624"/>
                <a:gd name="connsiteY19" fmla="*/ 2820324 h 4876800"/>
                <a:gd name="connsiteX20" fmla="*/ 3340865 w 4388624"/>
                <a:gd name="connsiteY20" fmla="*/ 3160500 h 4876800"/>
                <a:gd name="connsiteX21" fmla="*/ 3480340 w 4388624"/>
                <a:gd name="connsiteY21" fmla="*/ 3299975 h 4876800"/>
                <a:gd name="connsiteX22" fmla="*/ 3483740 w 4388624"/>
                <a:gd name="connsiteY22" fmla="*/ 2823725 h 4876800"/>
                <a:gd name="connsiteX23" fmla="*/ 3817115 w 4388624"/>
                <a:gd name="connsiteY23" fmla="*/ 2823725 h 4876800"/>
                <a:gd name="connsiteX24" fmla="*/ 3817115 w 4388624"/>
                <a:gd name="connsiteY24" fmla="*/ 3157100 h 4876800"/>
                <a:gd name="connsiteX25" fmla="*/ 3483740 w 4388624"/>
                <a:gd name="connsiteY25" fmla="*/ 3157100 h 4876800"/>
                <a:gd name="connsiteX26" fmla="*/ 2509590 w 4388624"/>
                <a:gd name="connsiteY26" fmla="*/ 2395099 h 4876800"/>
                <a:gd name="connsiteX27" fmla="*/ 2849766 w 4388624"/>
                <a:gd name="connsiteY27" fmla="*/ 2395099 h 4876800"/>
                <a:gd name="connsiteX28" fmla="*/ 2989240 w 4388624"/>
                <a:gd name="connsiteY28" fmla="*/ 2255625 h 4876800"/>
                <a:gd name="connsiteX29" fmla="*/ 2989240 w 4388624"/>
                <a:gd name="connsiteY29" fmla="*/ 1915449 h 4876800"/>
                <a:gd name="connsiteX30" fmla="*/ 2849766 w 4388624"/>
                <a:gd name="connsiteY30" fmla="*/ 1775974 h 4876800"/>
                <a:gd name="connsiteX31" fmla="*/ 2509590 w 4388624"/>
                <a:gd name="connsiteY31" fmla="*/ 1775974 h 4876800"/>
                <a:gd name="connsiteX32" fmla="*/ 2370115 w 4388624"/>
                <a:gd name="connsiteY32" fmla="*/ 1915449 h 4876800"/>
                <a:gd name="connsiteX33" fmla="*/ 2370115 w 4388624"/>
                <a:gd name="connsiteY33" fmla="*/ 2255625 h 4876800"/>
                <a:gd name="connsiteX34" fmla="*/ 2509590 w 4388624"/>
                <a:gd name="connsiteY34" fmla="*/ 2395099 h 4876800"/>
                <a:gd name="connsiteX35" fmla="*/ 2512990 w 4388624"/>
                <a:gd name="connsiteY35" fmla="*/ 1918849 h 4876800"/>
                <a:gd name="connsiteX36" fmla="*/ 2846365 w 4388624"/>
                <a:gd name="connsiteY36" fmla="*/ 1918849 h 4876800"/>
                <a:gd name="connsiteX37" fmla="*/ 2846365 w 4388624"/>
                <a:gd name="connsiteY37" fmla="*/ 2252224 h 4876800"/>
                <a:gd name="connsiteX38" fmla="*/ 2512990 w 4388624"/>
                <a:gd name="connsiteY38" fmla="*/ 2252224 h 4876800"/>
                <a:gd name="connsiteX39" fmla="*/ 908266 w 4388624"/>
                <a:gd name="connsiteY39" fmla="*/ 3543300 h 4876800"/>
                <a:gd name="connsiteX40" fmla="*/ 568090 w 4388624"/>
                <a:gd name="connsiteY40" fmla="*/ 3543300 h 4876800"/>
                <a:gd name="connsiteX41" fmla="*/ 428615 w 4388624"/>
                <a:gd name="connsiteY41" fmla="*/ 3682775 h 4876800"/>
                <a:gd name="connsiteX42" fmla="*/ 428615 w 4388624"/>
                <a:gd name="connsiteY42" fmla="*/ 4022950 h 4876800"/>
                <a:gd name="connsiteX43" fmla="*/ 568090 w 4388624"/>
                <a:gd name="connsiteY43" fmla="*/ 4162425 h 4876800"/>
                <a:gd name="connsiteX44" fmla="*/ 908266 w 4388624"/>
                <a:gd name="connsiteY44" fmla="*/ 4162425 h 4876800"/>
                <a:gd name="connsiteX45" fmla="*/ 1047741 w 4388624"/>
                <a:gd name="connsiteY45" fmla="*/ 4022950 h 4876800"/>
                <a:gd name="connsiteX46" fmla="*/ 1047741 w 4388624"/>
                <a:gd name="connsiteY46" fmla="*/ 3682775 h 4876800"/>
                <a:gd name="connsiteX47" fmla="*/ 908266 w 4388624"/>
                <a:gd name="connsiteY47" fmla="*/ 3543300 h 4876800"/>
                <a:gd name="connsiteX48" fmla="*/ 904865 w 4388624"/>
                <a:gd name="connsiteY48" fmla="*/ 4019550 h 4876800"/>
                <a:gd name="connsiteX49" fmla="*/ 571490 w 4388624"/>
                <a:gd name="connsiteY49" fmla="*/ 4019550 h 4876800"/>
                <a:gd name="connsiteX50" fmla="*/ 571490 w 4388624"/>
                <a:gd name="connsiteY50" fmla="*/ 3686175 h 4876800"/>
                <a:gd name="connsiteX51" fmla="*/ 904865 w 4388624"/>
                <a:gd name="connsiteY51" fmla="*/ 3686175 h 4876800"/>
                <a:gd name="connsiteX52" fmla="*/ 908266 w 4388624"/>
                <a:gd name="connsiteY52" fmla="*/ 1775974 h 4876800"/>
                <a:gd name="connsiteX53" fmla="*/ 568090 w 4388624"/>
                <a:gd name="connsiteY53" fmla="*/ 1775974 h 4876800"/>
                <a:gd name="connsiteX54" fmla="*/ 428615 w 4388624"/>
                <a:gd name="connsiteY54" fmla="*/ 1915449 h 4876800"/>
                <a:gd name="connsiteX55" fmla="*/ 428615 w 4388624"/>
                <a:gd name="connsiteY55" fmla="*/ 2255625 h 4876800"/>
                <a:gd name="connsiteX56" fmla="*/ 568090 w 4388624"/>
                <a:gd name="connsiteY56" fmla="*/ 2395099 h 4876800"/>
                <a:gd name="connsiteX57" fmla="*/ 908266 w 4388624"/>
                <a:gd name="connsiteY57" fmla="*/ 2395099 h 4876800"/>
                <a:gd name="connsiteX58" fmla="*/ 1047741 w 4388624"/>
                <a:gd name="connsiteY58" fmla="*/ 2255625 h 4876800"/>
                <a:gd name="connsiteX59" fmla="*/ 1047741 w 4388624"/>
                <a:gd name="connsiteY59" fmla="*/ 1915449 h 4876800"/>
                <a:gd name="connsiteX60" fmla="*/ 908266 w 4388624"/>
                <a:gd name="connsiteY60" fmla="*/ 1775974 h 4876800"/>
                <a:gd name="connsiteX61" fmla="*/ 904865 w 4388624"/>
                <a:gd name="connsiteY61" fmla="*/ 2252224 h 4876800"/>
                <a:gd name="connsiteX62" fmla="*/ 571490 w 4388624"/>
                <a:gd name="connsiteY62" fmla="*/ 2252224 h 4876800"/>
                <a:gd name="connsiteX63" fmla="*/ 571490 w 4388624"/>
                <a:gd name="connsiteY63" fmla="*/ 1918849 h 4876800"/>
                <a:gd name="connsiteX64" fmla="*/ 904865 w 4388624"/>
                <a:gd name="connsiteY64" fmla="*/ 1918849 h 4876800"/>
                <a:gd name="connsiteX65" fmla="*/ 2509590 w 4388624"/>
                <a:gd name="connsiteY65" fmla="*/ 3278762 h 4876800"/>
                <a:gd name="connsiteX66" fmla="*/ 2849766 w 4388624"/>
                <a:gd name="connsiteY66" fmla="*/ 3278762 h 4876800"/>
                <a:gd name="connsiteX67" fmla="*/ 2989240 w 4388624"/>
                <a:gd name="connsiteY67" fmla="*/ 3139288 h 4876800"/>
                <a:gd name="connsiteX68" fmla="*/ 2989240 w 4388624"/>
                <a:gd name="connsiteY68" fmla="*/ 2799112 h 4876800"/>
                <a:gd name="connsiteX69" fmla="*/ 2849766 w 4388624"/>
                <a:gd name="connsiteY69" fmla="*/ 2659637 h 4876800"/>
                <a:gd name="connsiteX70" fmla="*/ 2509590 w 4388624"/>
                <a:gd name="connsiteY70" fmla="*/ 2659637 h 4876800"/>
                <a:gd name="connsiteX71" fmla="*/ 2370115 w 4388624"/>
                <a:gd name="connsiteY71" fmla="*/ 2799112 h 4876800"/>
                <a:gd name="connsiteX72" fmla="*/ 2370115 w 4388624"/>
                <a:gd name="connsiteY72" fmla="*/ 3139288 h 4876800"/>
                <a:gd name="connsiteX73" fmla="*/ 2509590 w 4388624"/>
                <a:gd name="connsiteY73" fmla="*/ 3278762 h 4876800"/>
                <a:gd name="connsiteX74" fmla="*/ 2512990 w 4388624"/>
                <a:gd name="connsiteY74" fmla="*/ 2802512 h 4876800"/>
                <a:gd name="connsiteX75" fmla="*/ 2846365 w 4388624"/>
                <a:gd name="connsiteY75" fmla="*/ 2802512 h 4876800"/>
                <a:gd name="connsiteX76" fmla="*/ 2846365 w 4388624"/>
                <a:gd name="connsiteY76" fmla="*/ 3135887 h 4876800"/>
                <a:gd name="connsiteX77" fmla="*/ 2512990 w 4388624"/>
                <a:gd name="connsiteY77" fmla="*/ 3135887 h 4876800"/>
                <a:gd name="connsiteX78" fmla="*/ 4030942 w 4388624"/>
                <a:gd name="connsiteY78" fmla="*/ 326460 h 4876800"/>
                <a:gd name="connsiteX79" fmla="*/ 3725513 w 4388624"/>
                <a:gd name="connsiteY79" fmla="*/ 326460 h 4876800"/>
                <a:gd name="connsiteX80" fmla="*/ 3725513 w 4388624"/>
                <a:gd name="connsiteY80" fmla="*/ 217237 h 4876800"/>
                <a:gd name="connsiteX81" fmla="*/ 3508277 w 4388624"/>
                <a:gd name="connsiteY81" fmla="*/ 0 h 4876800"/>
                <a:gd name="connsiteX82" fmla="*/ 3475473 w 4388624"/>
                <a:gd name="connsiteY82" fmla="*/ 0 h 4876800"/>
                <a:gd name="connsiteX83" fmla="*/ 3258246 w 4388624"/>
                <a:gd name="connsiteY83" fmla="*/ 217237 h 4876800"/>
                <a:gd name="connsiteX84" fmla="*/ 3258246 w 4388624"/>
                <a:gd name="connsiteY84" fmla="*/ 326460 h 4876800"/>
                <a:gd name="connsiteX85" fmla="*/ 1130360 w 4388624"/>
                <a:gd name="connsiteY85" fmla="*/ 326460 h 4876800"/>
                <a:gd name="connsiteX86" fmla="*/ 1130360 w 4388624"/>
                <a:gd name="connsiteY86" fmla="*/ 217237 h 4876800"/>
                <a:gd name="connsiteX87" fmla="*/ 913124 w 4388624"/>
                <a:gd name="connsiteY87" fmla="*/ 0 h 4876800"/>
                <a:gd name="connsiteX88" fmla="*/ 880320 w 4388624"/>
                <a:gd name="connsiteY88" fmla="*/ 0 h 4876800"/>
                <a:gd name="connsiteX89" fmla="*/ 663083 w 4388624"/>
                <a:gd name="connsiteY89" fmla="*/ 217237 h 4876800"/>
                <a:gd name="connsiteX90" fmla="*/ 663083 w 4388624"/>
                <a:gd name="connsiteY90" fmla="*/ 326460 h 4876800"/>
                <a:gd name="connsiteX91" fmla="*/ 357664 w 4388624"/>
                <a:gd name="connsiteY91" fmla="*/ 326460 h 4876800"/>
                <a:gd name="connsiteX92" fmla="*/ 0 w 4388624"/>
                <a:gd name="connsiteY92" fmla="*/ 684124 h 4876800"/>
                <a:gd name="connsiteX93" fmla="*/ 0 w 4388624"/>
                <a:gd name="connsiteY93" fmla="*/ 4519613 h 4876800"/>
                <a:gd name="connsiteX94" fmla="*/ 357187 w 4388624"/>
                <a:gd name="connsiteY94" fmla="*/ 4876800 h 4876800"/>
                <a:gd name="connsiteX95" fmla="*/ 4031437 w 4388624"/>
                <a:gd name="connsiteY95" fmla="*/ 4876800 h 4876800"/>
                <a:gd name="connsiteX96" fmla="*/ 4388625 w 4388624"/>
                <a:gd name="connsiteY96" fmla="*/ 4519613 h 4876800"/>
                <a:gd name="connsiteX97" fmla="*/ 4388625 w 4388624"/>
                <a:gd name="connsiteY97" fmla="*/ 684124 h 4876800"/>
                <a:gd name="connsiteX98" fmla="*/ 4030942 w 4388624"/>
                <a:gd name="connsiteY98" fmla="*/ 326460 h 4876800"/>
                <a:gd name="connsiteX99" fmla="*/ 3401121 w 4388624"/>
                <a:gd name="connsiteY99" fmla="*/ 217237 h 4876800"/>
                <a:gd name="connsiteX100" fmla="*/ 3475482 w 4388624"/>
                <a:gd name="connsiteY100" fmla="*/ 142875 h 4876800"/>
                <a:gd name="connsiteX101" fmla="*/ 3508286 w 4388624"/>
                <a:gd name="connsiteY101" fmla="*/ 142875 h 4876800"/>
                <a:gd name="connsiteX102" fmla="*/ 3582648 w 4388624"/>
                <a:gd name="connsiteY102" fmla="*/ 217237 h 4876800"/>
                <a:gd name="connsiteX103" fmla="*/ 3582648 w 4388624"/>
                <a:gd name="connsiteY103" fmla="*/ 326460 h 4876800"/>
                <a:gd name="connsiteX104" fmla="*/ 3401121 w 4388624"/>
                <a:gd name="connsiteY104" fmla="*/ 326460 h 4876800"/>
                <a:gd name="connsiteX105" fmla="*/ 805967 w 4388624"/>
                <a:gd name="connsiteY105" fmla="*/ 217237 h 4876800"/>
                <a:gd name="connsiteX106" fmla="*/ 880329 w 4388624"/>
                <a:gd name="connsiteY106" fmla="*/ 142875 h 4876800"/>
                <a:gd name="connsiteX107" fmla="*/ 913133 w 4388624"/>
                <a:gd name="connsiteY107" fmla="*/ 142875 h 4876800"/>
                <a:gd name="connsiteX108" fmla="*/ 987495 w 4388624"/>
                <a:gd name="connsiteY108" fmla="*/ 217237 h 4876800"/>
                <a:gd name="connsiteX109" fmla="*/ 987495 w 4388624"/>
                <a:gd name="connsiteY109" fmla="*/ 326460 h 4876800"/>
                <a:gd name="connsiteX110" fmla="*/ 805977 w 4388624"/>
                <a:gd name="connsiteY110" fmla="*/ 326460 h 4876800"/>
                <a:gd name="connsiteX111" fmla="*/ 805977 w 4388624"/>
                <a:gd name="connsiteY111" fmla="*/ 217237 h 4876800"/>
                <a:gd name="connsiteX112" fmla="*/ 4245740 w 4388624"/>
                <a:gd name="connsiteY112" fmla="*/ 4519613 h 4876800"/>
                <a:gd name="connsiteX113" fmla="*/ 4031428 w 4388624"/>
                <a:gd name="connsiteY113" fmla="*/ 4733925 h 4876800"/>
                <a:gd name="connsiteX114" fmla="*/ 357178 w 4388624"/>
                <a:gd name="connsiteY114" fmla="*/ 4733925 h 4876800"/>
                <a:gd name="connsiteX115" fmla="*/ 142865 w 4388624"/>
                <a:gd name="connsiteY115" fmla="*/ 4519613 h 4876800"/>
                <a:gd name="connsiteX116" fmla="*/ 142865 w 4388624"/>
                <a:gd name="connsiteY116" fmla="*/ 4519165 h 4876800"/>
                <a:gd name="connsiteX117" fmla="*/ 357664 w 4388624"/>
                <a:gd name="connsiteY117" fmla="*/ 4591050 h 4876800"/>
                <a:gd name="connsiteX118" fmla="*/ 3254055 w 4388624"/>
                <a:gd name="connsiteY118" fmla="*/ 4591050 h 4876800"/>
                <a:gd name="connsiteX119" fmla="*/ 3506962 w 4388624"/>
                <a:gd name="connsiteY119" fmla="*/ 4486285 h 4876800"/>
                <a:gd name="connsiteX120" fmla="*/ 4245740 w 4388624"/>
                <a:gd name="connsiteY120" fmla="*/ 3747507 h 4876800"/>
                <a:gd name="connsiteX121" fmla="*/ 3434067 w 4388624"/>
                <a:gd name="connsiteY121" fmla="*/ 4357126 h 4876800"/>
                <a:gd name="connsiteX122" fmla="*/ 3442716 w 4388624"/>
                <a:gd name="connsiteY122" fmla="*/ 4285088 h 4876800"/>
                <a:gd name="connsiteX123" fmla="*/ 3442716 w 4388624"/>
                <a:gd name="connsiteY123" fmla="*/ 3808228 h 4876800"/>
                <a:gd name="connsiteX124" fmla="*/ 3605803 w 4388624"/>
                <a:gd name="connsiteY124" fmla="*/ 3645151 h 4876800"/>
                <a:gd name="connsiteX125" fmla="*/ 4082653 w 4388624"/>
                <a:gd name="connsiteY125" fmla="*/ 3645151 h 4876800"/>
                <a:gd name="connsiteX126" fmla="*/ 4154691 w 4388624"/>
                <a:gd name="connsiteY126" fmla="*/ 3636502 h 4876800"/>
                <a:gd name="connsiteX127" fmla="*/ 4245740 w 4388624"/>
                <a:gd name="connsiteY127" fmla="*/ 1347349 h 4876800"/>
                <a:gd name="connsiteX128" fmla="*/ 1201798 w 4388624"/>
                <a:gd name="connsiteY128" fmla="*/ 1347349 h 4876800"/>
                <a:gd name="connsiteX129" fmla="*/ 1130360 w 4388624"/>
                <a:gd name="connsiteY129" fmla="*/ 1418787 h 4876800"/>
                <a:gd name="connsiteX130" fmla="*/ 1201798 w 4388624"/>
                <a:gd name="connsiteY130" fmla="*/ 1490224 h 4876800"/>
                <a:gd name="connsiteX131" fmla="*/ 4245740 w 4388624"/>
                <a:gd name="connsiteY131" fmla="*/ 1490224 h 4876800"/>
                <a:gd name="connsiteX132" fmla="*/ 4245740 w 4388624"/>
                <a:gd name="connsiteY132" fmla="*/ 3339198 h 4876800"/>
                <a:gd name="connsiteX133" fmla="*/ 4082653 w 4388624"/>
                <a:gd name="connsiteY133" fmla="*/ 3502285 h 4876800"/>
                <a:gd name="connsiteX134" fmla="*/ 3605803 w 4388624"/>
                <a:gd name="connsiteY134" fmla="*/ 3502285 h 4876800"/>
                <a:gd name="connsiteX135" fmla="*/ 3299841 w 4388624"/>
                <a:gd name="connsiteY135" fmla="*/ 3808238 h 4876800"/>
                <a:gd name="connsiteX136" fmla="*/ 3299841 w 4388624"/>
                <a:gd name="connsiteY136" fmla="*/ 4285098 h 4876800"/>
                <a:gd name="connsiteX137" fmla="*/ 3136764 w 4388624"/>
                <a:gd name="connsiteY137" fmla="*/ 4448185 h 4876800"/>
                <a:gd name="connsiteX138" fmla="*/ 357664 w 4388624"/>
                <a:gd name="connsiteY138" fmla="*/ 4448185 h 4876800"/>
                <a:gd name="connsiteX139" fmla="*/ 142875 w 4388624"/>
                <a:gd name="connsiteY139" fmla="*/ 4233387 h 4876800"/>
                <a:gd name="connsiteX140" fmla="*/ 142875 w 4388624"/>
                <a:gd name="connsiteY140" fmla="*/ 1490224 h 4876800"/>
                <a:gd name="connsiteX141" fmla="*/ 916048 w 4388624"/>
                <a:gd name="connsiteY141" fmla="*/ 1490224 h 4876800"/>
                <a:gd name="connsiteX142" fmla="*/ 987485 w 4388624"/>
                <a:gd name="connsiteY142" fmla="*/ 1418787 h 4876800"/>
                <a:gd name="connsiteX143" fmla="*/ 916048 w 4388624"/>
                <a:gd name="connsiteY143" fmla="*/ 1347349 h 4876800"/>
                <a:gd name="connsiteX144" fmla="*/ 142865 w 4388624"/>
                <a:gd name="connsiteY144" fmla="*/ 1347349 h 4876800"/>
                <a:gd name="connsiteX145" fmla="*/ 142865 w 4388624"/>
                <a:gd name="connsiteY145" fmla="*/ 684124 h 4876800"/>
                <a:gd name="connsiteX146" fmla="*/ 357654 w 4388624"/>
                <a:gd name="connsiteY146" fmla="*/ 469335 h 4876800"/>
                <a:gd name="connsiteX147" fmla="*/ 663083 w 4388624"/>
                <a:gd name="connsiteY147" fmla="*/ 469335 h 4876800"/>
                <a:gd name="connsiteX148" fmla="*/ 663083 w 4388624"/>
                <a:gd name="connsiteY148" fmla="*/ 679380 h 4876800"/>
                <a:gd name="connsiteX149" fmla="*/ 880320 w 4388624"/>
                <a:gd name="connsiteY149" fmla="*/ 896617 h 4876800"/>
                <a:gd name="connsiteX150" fmla="*/ 951757 w 4388624"/>
                <a:gd name="connsiteY150" fmla="*/ 825179 h 4876800"/>
                <a:gd name="connsiteX151" fmla="*/ 880320 w 4388624"/>
                <a:gd name="connsiteY151" fmla="*/ 753742 h 4876800"/>
                <a:gd name="connsiteX152" fmla="*/ 805958 w 4388624"/>
                <a:gd name="connsiteY152" fmla="*/ 679380 h 4876800"/>
                <a:gd name="connsiteX153" fmla="*/ 805958 w 4388624"/>
                <a:gd name="connsiteY153" fmla="*/ 469335 h 4876800"/>
                <a:gd name="connsiteX154" fmla="*/ 3258246 w 4388624"/>
                <a:gd name="connsiteY154" fmla="*/ 469335 h 4876800"/>
                <a:gd name="connsiteX155" fmla="*/ 3258246 w 4388624"/>
                <a:gd name="connsiteY155" fmla="*/ 679380 h 4876800"/>
                <a:gd name="connsiteX156" fmla="*/ 3475482 w 4388624"/>
                <a:gd name="connsiteY156" fmla="*/ 896617 h 4876800"/>
                <a:gd name="connsiteX157" fmla="*/ 3546920 w 4388624"/>
                <a:gd name="connsiteY157" fmla="*/ 825179 h 4876800"/>
                <a:gd name="connsiteX158" fmla="*/ 3475482 w 4388624"/>
                <a:gd name="connsiteY158" fmla="*/ 753742 h 4876800"/>
                <a:gd name="connsiteX159" fmla="*/ 3401121 w 4388624"/>
                <a:gd name="connsiteY159" fmla="*/ 679380 h 4876800"/>
                <a:gd name="connsiteX160" fmla="*/ 3401121 w 4388624"/>
                <a:gd name="connsiteY160" fmla="*/ 469335 h 4876800"/>
                <a:gd name="connsiteX161" fmla="*/ 4030952 w 4388624"/>
                <a:gd name="connsiteY161" fmla="*/ 469335 h 4876800"/>
                <a:gd name="connsiteX162" fmla="*/ 4245740 w 4388624"/>
                <a:gd name="connsiteY162" fmla="*/ 684124 h 4876800"/>
                <a:gd name="connsiteX163" fmla="*/ 908266 w 4388624"/>
                <a:gd name="connsiteY163" fmla="*/ 2659637 h 4876800"/>
                <a:gd name="connsiteX164" fmla="*/ 568090 w 4388624"/>
                <a:gd name="connsiteY164" fmla="*/ 2659637 h 4876800"/>
                <a:gd name="connsiteX165" fmla="*/ 428615 w 4388624"/>
                <a:gd name="connsiteY165" fmla="*/ 2799112 h 4876800"/>
                <a:gd name="connsiteX166" fmla="*/ 428615 w 4388624"/>
                <a:gd name="connsiteY166" fmla="*/ 3139288 h 4876800"/>
                <a:gd name="connsiteX167" fmla="*/ 568090 w 4388624"/>
                <a:gd name="connsiteY167" fmla="*/ 3278762 h 4876800"/>
                <a:gd name="connsiteX168" fmla="*/ 908266 w 4388624"/>
                <a:gd name="connsiteY168" fmla="*/ 3278762 h 4876800"/>
                <a:gd name="connsiteX169" fmla="*/ 1047741 w 4388624"/>
                <a:gd name="connsiteY169" fmla="*/ 3139288 h 4876800"/>
                <a:gd name="connsiteX170" fmla="*/ 1047741 w 4388624"/>
                <a:gd name="connsiteY170" fmla="*/ 2799112 h 4876800"/>
                <a:gd name="connsiteX171" fmla="*/ 908266 w 4388624"/>
                <a:gd name="connsiteY171" fmla="*/ 2659637 h 4876800"/>
                <a:gd name="connsiteX172" fmla="*/ 904865 w 4388624"/>
                <a:gd name="connsiteY172" fmla="*/ 3135887 h 4876800"/>
                <a:gd name="connsiteX173" fmla="*/ 571490 w 4388624"/>
                <a:gd name="connsiteY173" fmla="*/ 3135887 h 4876800"/>
                <a:gd name="connsiteX174" fmla="*/ 571490 w 4388624"/>
                <a:gd name="connsiteY174" fmla="*/ 2802512 h 4876800"/>
                <a:gd name="connsiteX175" fmla="*/ 904865 w 4388624"/>
                <a:gd name="connsiteY175" fmla="*/ 2802512 h 4876800"/>
                <a:gd name="connsiteX176" fmla="*/ 1538840 w 4388624"/>
                <a:gd name="connsiteY176" fmla="*/ 2395099 h 4876800"/>
                <a:gd name="connsiteX177" fmla="*/ 1879016 w 4388624"/>
                <a:gd name="connsiteY177" fmla="*/ 2395099 h 4876800"/>
                <a:gd name="connsiteX178" fmla="*/ 2018491 w 4388624"/>
                <a:gd name="connsiteY178" fmla="*/ 2255625 h 4876800"/>
                <a:gd name="connsiteX179" fmla="*/ 2018491 w 4388624"/>
                <a:gd name="connsiteY179" fmla="*/ 1915449 h 4876800"/>
                <a:gd name="connsiteX180" fmla="*/ 1879016 w 4388624"/>
                <a:gd name="connsiteY180" fmla="*/ 1775974 h 4876800"/>
                <a:gd name="connsiteX181" fmla="*/ 1538840 w 4388624"/>
                <a:gd name="connsiteY181" fmla="*/ 1775974 h 4876800"/>
                <a:gd name="connsiteX182" fmla="*/ 1399366 w 4388624"/>
                <a:gd name="connsiteY182" fmla="*/ 1915449 h 4876800"/>
                <a:gd name="connsiteX183" fmla="*/ 1399366 w 4388624"/>
                <a:gd name="connsiteY183" fmla="*/ 2255625 h 4876800"/>
                <a:gd name="connsiteX184" fmla="*/ 1538840 w 4388624"/>
                <a:gd name="connsiteY184" fmla="*/ 2395099 h 4876800"/>
                <a:gd name="connsiteX185" fmla="*/ 1542241 w 4388624"/>
                <a:gd name="connsiteY185" fmla="*/ 1918849 h 4876800"/>
                <a:gd name="connsiteX186" fmla="*/ 1875616 w 4388624"/>
                <a:gd name="connsiteY186" fmla="*/ 1918849 h 4876800"/>
                <a:gd name="connsiteX187" fmla="*/ 1875616 w 4388624"/>
                <a:gd name="connsiteY187" fmla="*/ 2252224 h 4876800"/>
                <a:gd name="connsiteX188" fmla="*/ 1542241 w 4388624"/>
                <a:gd name="connsiteY188" fmla="*/ 2252224 h 4876800"/>
                <a:gd name="connsiteX189" fmla="*/ 2512905 w 4388624"/>
                <a:gd name="connsiteY189" fmla="*/ 4019550 h 4876800"/>
                <a:gd name="connsiteX190" fmla="*/ 2441543 w 4388624"/>
                <a:gd name="connsiteY190" fmla="*/ 3951513 h 4876800"/>
                <a:gd name="connsiteX191" fmla="*/ 2370106 w 4388624"/>
                <a:gd name="connsiteY191" fmla="*/ 4022950 h 4876800"/>
                <a:gd name="connsiteX192" fmla="*/ 2509581 w 4388624"/>
                <a:gd name="connsiteY192" fmla="*/ 4162425 h 4876800"/>
                <a:gd name="connsiteX193" fmla="*/ 2849756 w 4388624"/>
                <a:gd name="connsiteY193" fmla="*/ 4162425 h 4876800"/>
                <a:gd name="connsiteX194" fmla="*/ 2989231 w 4388624"/>
                <a:gd name="connsiteY194" fmla="*/ 4022950 h 4876800"/>
                <a:gd name="connsiteX195" fmla="*/ 2989231 w 4388624"/>
                <a:gd name="connsiteY195" fmla="*/ 3682775 h 4876800"/>
                <a:gd name="connsiteX196" fmla="*/ 2849756 w 4388624"/>
                <a:gd name="connsiteY196" fmla="*/ 3543300 h 4876800"/>
                <a:gd name="connsiteX197" fmla="*/ 2509581 w 4388624"/>
                <a:gd name="connsiteY197" fmla="*/ 3543300 h 4876800"/>
                <a:gd name="connsiteX198" fmla="*/ 2370106 w 4388624"/>
                <a:gd name="connsiteY198" fmla="*/ 3682775 h 4876800"/>
                <a:gd name="connsiteX199" fmla="*/ 2370106 w 4388624"/>
                <a:gd name="connsiteY199" fmla="*/ 3780882 h 4876800"/>
                <a:gd name="connsiteX200" fmla="*/ 2441543 w 4388624"/>
                <a:gd name="connsiteY200" fmla="*/ 3852320 h 4876800"/>
                <a:gd name="connsiteX201" fmla="*/ 2512981 w 4388624"/>
                <a:gd name="connsiteY201" fmla="*/ 3780882 h 4876800"/>
                <a:gd name="connsiteX202" fmla="*/ 2512981 w 4388624"/>
                <a:gd name="connsiteY202" fmla="*/ 3686175 h 4876800"/>
                <a:gd name="connsiteX203" fmla="*/ 2846356 w 4388624"/>
                <a:gd name="connsiteY203" fmla="*/ 3686175 h 4876800"/>
                <a:gd name="connsiteX204" fmla="*/ 2846356 w 4388624"/>
                <a:gd name="connsiteY204" fmla="*/ 4019550 h 4876800"/>
                <a:gd name="connsiteX205" fmla="*/ 1538840 w 4388624"/>
                <a:gd name="connsiteY205" fmla="*/ 3278762 h 4876800"/>
                <a:gd name="connsiteX206" fmla="*/ 1879016 w 4388624"/>
                <a:gd name="connsiteY206" fmla="*/ 3278762 h 4876800"/>
                <a:gd name="connsiteX207" fmla="*/ 2018491 w 4388624"/>
                <a:gd name="connsiteY207" fmla="*/ 3139288 h 4876800"/>
                <a:gd name="connsiteX208" fmla="*/ 2018491 w 4388624"/>
                <a:gd name="connsiteY208" fmla="*/ 2799112 h 4876800"/>
                <a:gd name="connsiteX209" fmla="*/ 1879016 w 4388624"/>
                <a:gd name="connsiteY209" fmla="*/ 2659637 h 4876800"/>
                <a:gd name="connsiteX210" fmla="*/ 1538840 w 4388624"/>
                <a:gd name="connsiteY210" fmla="*/ 2659637 h 4876800"/>
                <a:gd name="connsiteX211" fmla="*/ 1399366 w 4388624"/>
                <a:gd name="connsiteY211" fmla="*/ 2799112 h 4876800"/>
                <a:gd name="connsiteX212" fmla="*/ 1399366 w 4388624"/>
                <a:gd name="connsiteY212" fmla="*/ 3139288 h 4876800"/>
                <a:gd name="connsiteX213" fmla="*/ 1538840 w 4388624"/>
                <a:gd name="connsiteY213" fmla="*/ 3278762 h 4876800"/>
                <a:gd name="connsiteX214" fmla="*/ 1542241 w 4388624"/>
                <a:gd name="connsiteY214" fmla="*/ 2802512 h 4876800"/>
                <a:gd name="connsiteX215" fmla="*/ 1875616 w 4388624"/>
                <a:gd name="connsiteY215" fmla="*/ 2802512 h 4876800"/>
                <a:gd name="connsiteX216" fmla="*/ 1875616 w 4388624"/>
                <a:gd name="connsiteY216" fmla="*/ 3135887 h 4876800"/>
                <a:gd name="connsiteX217" fmla="*/ 1542241 w 4388624"/>
                <a:gd name="connsiteY217" fmla="*/ 3135887 h 4876800"/>
                <a:gd name="connsiteX218" fmla="*/ 1538840 w 4388624"/>
                <a:gd name="connsiteY218" fmla="*/ 4162425 h 4876800"/>
                <a:gd name="connsiteX219" fmla="*/ 1879016 w 4388624"/>
                <a:gd name="connsiteY219" fmla="*/ 4162425 h 4876800"/>
                <a:gd name="connsiteX220" fmla="*/ 2018491 w 4388624"/>
                <a:gd name="connsiteY220" fmla="*/ 4022950 h 4876800"/>
                <a:gd name="connsiteX221" fmla="*/ 2018491 w 4388624"/>
                <a:gd name="connsiteY221" fmla="*/ 3682775 h 4876800"/>
                <a:gd name="connsiteX222" fmla="*/ 1879016 w 4388624"/>
                <a:gd name="connsiteY222" fmla="*/ 3543300 h 4876800"/>
                <a:gd name="connsiteX223" fmla="*/ 1538840 w 4388624"/>
                <a:gd name="connsiteY223" fmla="*/ 3543300 h 4876800"/>
                <a:gd name="connsiteX224" fmla="*/ 1399366 w 4388624"/>
                <a:gd name="connsiteY224" fmla="*/ 3682775 h 4876800"/>
                <a:gd name="connsiteX225" fmla="*/ 1399366 w 4388624"/>
                <a:gd name="connsiteY225" fmla="*/ 4022950 h 4876800"/>
                <a:gd name="connsiteX226" fmla="*/ 1538840 w 4388624"/>
                <a:gd name="connsiteY226" fmla="*/ 4162425 h 4876800"/>
                <a:gd name="connsiteX227" fmla="*/ 1542241 w 4388624"/>
                <a:gd name="connsiteY227" fmla="*/ 3686175 h 4876800"/>
                <a:gd name="connsiteX228" fmla="*/ 1875616 w 4388624"/>
                <a:gd name="connsiteY228" fmla="*/ 3686175 h 4876800"/>
                <a:gd name="connsiteX229" fmla="*/ 1875616 w 4388624"/>
                <a:gd name="connsiteY229" fmla="*/ 4019550 h 4876800"/>
                <a:gd name="connsiteX230" fmla="*/ 1542241 w 4388624"/>
                <a:gd name="connsiteY230" fmla="*/ 401955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4388624" h="4876800">
                  <a:moveTo>
                    <a:pt x="3480340" y="2395099"/>
                  </a:moveTo>
                  <a:lnTo>
                    <a:pt x="3820516" y="2395099"/>
                  </a:lnTo>
                  <a:cubicBezTo>
                    <a:pt x="3897420" y="2395099"/>
                    <a:pt x="3959990" y="2332530"/>
                    <a:pt x="3959990" y="2255625"/>
                  </a:cubicBezTo>
                  <a:lnTo>
                    <a:pt x="3959990" y="1915449"/>
                  </a:lnTo>
                  <a:cubicBezTo>
                    <a:pt x="3959990" y="1838544"/>
                    <a:pt x="3897420" y="1775974"/>
                    <a:pt x="3820516" y="1775974"/>
                  </a:cubicBezTo>
                  <a:lnTo>
                    <a:pt x="3480340" y="1775974"/>
                  </a:lnTo>
                  <a:cubicBezTo>
                    <a:pt x="3403435" y="1775974"/>
                    <a:pt x="3340865" y="1838544"/>
                    <a:pt x="3340865" y="1915449"/>
                  </a:cubicBezTo>
                  <a:lnTo>
                    <a:pt x="3340865" y="2255625"/>
                  </a:lnTo>
                  <a:cubicBezTo>
                    <a:pt x="3340865" y="2332530"/>
                    <a:pt x="3403435" y="2395099"/>
                    <a:pt x="3480340" y="2395099"/>
                  </a:cubicBezTo>
                  <a:close/>
                  <a:moveTo>
                    <a:pt x="3483740" y="1918849"/>
                  </a:moveTo>
                  <a:lnTo>
                    <a:pt x="3817115" y="1918849"/>
                  </a:lnTo>
                  <a:lnTo>
                    <a:pt x="3817115" y="2252224"/>
                  </a:lnTo>
                  <a:lnTo>
                    <a:pt x="3483740" y="2252224"/>
                  </a:lnTo>
                  <a:close/>
                  <a:moveTo>
                    <a:pt x="3480340" y="3299975"/>
                  </a:moveTo>
                  <a:lnTo>
                    <a:pt x="3820516" y="3299975"/>
                  </a:lnTo>
                  <a:cubicBezTo>
                    <a:pt x="3897420" y="3299975"/>
                    <a:pt x="3959990" y="3237405"/>
                    <a:pt x="3959990" y="3160500"/>
                  </a:cubicBezTo>
                  <a:lnTo>
                    <a:pt x="3959990" y="2820324"/>
                  </a:lnTo>
                  <a:cubicBezTo>
                    <a:pt x="3959990" y="2743419"/>
                    <a:pt x="3897420" y="2680850"/>
                    <a:pt x="3820516" y="2680850"/>
                  </a:cubicBezTo>
                  <a:lnTo>
                    <a:pt x="3480340" y="2680850"/>
                  </a:lnTo>
                  <a:cubicBezTo>
                    <a:pt x="3403435" y="2680850"/>
                    <a:pt x="3340865" y="2743419"/>
                    <a:pt x="3340865" y="2820324"/>
                  </a:cubicBezTo>
                  <a:lnTo>
                    <a:pt x="3340865" y="3160500"/>
                  </a:lnTo>
                  <a:cubicBezTo>
                    <a:pt x="3340865" y="3237405"/>
                    <a:pt x="3403435" y="3299975"/>
                    <a:pt x="3480340" y="3299975"/>
                  </a:cubicBezTo>
                  <a:close/>
                  <a:moveTo>
                    <a:pt x="3483740" y="2823725"/>
                  </a:moveTo>
                  <a:lnTo>
                    <a:pt x="3817115" y="2823725"/>
                  </a:lnTo>
                  <a:lnTo>
                    <a:pt x="3817115" y="3157100"/>
                  </a:lnTo>
                  <a:lnTo>
                    <a:pt x="3483740" y="3157100"/>
                  </a:lnTo>
                  <a:close/>
                  <a:moveTo>
                    <a:pt x="2509590" y="2395099"/>
                  </a:moveTo>
                  <a:lnTo>
                    <a:pt x="2849766" y="2395099"/>
                  </a:lnTo>
                  <a:cubicBezTo>
                    <a:pt x="2926671" y="2395099"/>
                    <a:pt x="2989240" y="2332530"/>
                    <a:pt x="2989240" y="2255625"/>
                  </a:cubicBezTo>
                  <a:lnTo>
                    <a:pt x="2989240" y="1915449"/>
                  </a:lnTo>
                  <a:cubicBezTo>
                    <a:pt x="2989240" y="1838544"/>
                    <a:pt x="2926671" y="1775974"/>
                    <a:pt x="2849766" y="1775974"/>
                  </a:cubicBezTo>
                  <a:lnTo>
                    <a:pt x="2509590" y="1775974"/>
                  </a:lnTo>
                  <a:cubicBezTo>
                    <a:pt x="2432685" y="1775974"/>
                    <a:pt x="2370115" y="1838544"/>
                    <a:pt x="2370115" y="1915449"/>
                  </a:cubicBezTo>
                  <a:lnTo>
                    <a:pt x="2370115" y="2255625"/>
                  </a:lnTo>
                  <a:cubicBezTo>
                    <a:pt x="2370115" y="2332530"/>
                    <a:pt x="2432685" y="2395099"/>
                    <a:pt x="2509590" y="2395099"/>
                  </a:cubicBezTo>
                  <a:close/>
                  <a:moveTo>
                    <a:pt x="2512990" y="1918849"/>
                  </a:moveTo>
                  <a:lnTo>
                    <a:pt x="2846365" y="1918849"/>
                  </a:lnTo>
                  <a:lnTo>
                    <a:pt x="2846365" y="2252224"/>
                  </a:lnTo>
                  <a:lnTo>
                    <a:pt x="2512990" y="2252224"/>
                  </a:lnTo>
                  <a:close/>
                  <a:moveTo>
                    <a:pt x="908266" y="3543300"/>
                  </a:moveTo>
                  <a:lnTo>
                    <a:pt x="568090" y="3543300"/>
                  </a:lnTo>
                  <a:cubicBezTo>
                    <a:pt x="491185" y="3543300"/>
                    <a:pt x="428615" y="3605870"/>
                    <a:pt x="428615" y="3682775"/>
                  </a:cubicBezTo>
                  <a:lnTo>
                    <a:pt x="428615" y="4022950"/>
                  </a:lnTo>
                  <a:cubicBezTo>
                    <a:pt x="428615" y="4099855"/>
                    <a:pt x="491185" y="4162425"/>
                    <a:pt x="568090" y="4162425"/>
                  </a:cubicBezTo>
                  <a:lnTo>
                    <a:pt x="908266" y="4162425"/>
                  </a:lnTo>
                  <a:cubicBezTo>
                    <a:pt x="985171" y="4162425"/>
                    <a:pt x="1047741" y="4099855"/>
                    <a:pt x="1047741" y="4022950"/>
                  </a:cubicBezTo>
                  <a:lnTo>
                    <a:pt x="1047741" y="3682775"/>
                  </a:lnTo>
                  <a:cubicBezTo>
                    <a:pt x="1047741" y="3605870"/>
                    <a:pt x="985171" y="3543300"/>
                    <a:pt x="908266" y="3543300"/>
                  </a:cubicBezTo>
                  <a:close/>
                  <a:moveTo>
                    <a:pt x="904865" y="4019550"/>
                  </a:moveTo>
                  <a:lnTo>
                    <a:pt x="571490" y="4019550"/>
                  </a:lnTo>
                  <a:lnTo>
                    <a:pt x="571490" y="3686175"/>
                  </a:lnTo>
                  <a:lnTo>
                    <a:pt x="904865" y="3686175"/>
                  </a:lnTo>
                  <a:close/>
                  <a:moveTo>
                    <a:pt x="908266" y="1775974"/>
                  </a:moveTo>
                  <a:lnTo>
                    <a:pt x="568090" y="1775974"/>
                  </a:lnTo>
                  <a:cubicBezTo>
                    <a:pt x="491185" y="1775974"/>
                    <a:pt x="428615" y="1838544"/>
                    <a:pt x="428615" y="1915449"/>
                  </a:cubicBezTo>
                  <a:lnTo>
                    <a:pt x="428615" y="2255625"/>
                  </a:lnTo>
                  <a:cubicBezTo>
                    <a:pt x="428615" y="2332530"/>
                    <a:pt x="491185" y="2395099"/>
                    <a:pt x="568090" y="2395099"/>
                  </a:cubicBezTo>
                  <a:lnTo>
                    <a:pt x="908266" y="2395099"/>
                  </a:lnTo>
                  <a:cubicBezTo>
                    <a:pt x="985171" y="2395099"/>
                    <a:pt x="1047741" y="2332530"/>
                    <a:pt x="1047741" y="2255625"/>
                  </a:cubicBezTo>
                  <a:lnTo>
                    <a:pt x="1047741" y="1915449"/>
                  </a:lnTo>
                  <a:cubicBezTo>
                    <a:pt x="1047741" y="1838535"/>
                    <a:pt x="985171" y="1775974"/>
                    <a:pt x="908266" y="1775974"/>
                  </a:cubicBezTo>
                  <a:close/>
                  <a:moveTo>
                    <a:pt x="904865" y="2252224"/>
                  </a:moveTo>
                  <a:lnTo>
                    <a:pt x="571490" y="2252224"/>
                  </a:lnTo>
                  <a:lnTo>
                    <a:pt x="571490" y="1918849"/>
                  </a:lnTo>
                  <a:lnTo>
                    <a:pt x="904865" y="1918849"/>
                  </a:lnTo>
                  <a:close/>
                  <a:moveTo>
                    <a:pt x="2509590" y="3278762"/>
                  </a:moveTo>
                  <a:lnTo>
                    <a:pt x="2849766" y="3278762"/>
                  </a:lnTo>
                  <a:cubicBezTo>
                    <a:pt x="2926671" y="3278762"/>
                    <a:pt x="2989240" y="3216192"/>
                    <a:pt x="2989240" y="3139288"/>
                  </a:cubicBezTo>
                  <a:lnTo>
                    <a:pt x="2989240" y="2799112"/>
                  </a:lnTo>
                  <a:cubicBezTo>
                    <a:pt x="2989240" y="2722207"/>
                    <a:pt x="2926671" y="2659637"/>
                    <a:pt x="2849766" y="2659637"/>
                  </a:cubicBezTo>
                  <a:lnTo>
                    <a:pt x="2509590" y="2659637"/>
                  </a:lnTo>
                  <a:cubicBezTo>
                    <a:pt x="2432685" y="2659637"/>
                    <a:pt x="2370115" y="2722207"/>
                    <a:pt x="2370115" y="2799112"/>
                  </a:cubicBezTo>
                  <a:lnTo>
                    <a:pt x="2370115" y="3139288"/>
                  </a:lnTo>
                  <a:cubicBezTo>
                    <a:pt x="2370115" y="3216192"/>
                    <a:pt x="2432685" y="3278762"/>
                    <a:pt x="2509590" y="3278762"/>
                  </a:cubicBezTo>
                  <a:close/>
                  <a:moveTo>
                    <a:pt x="2512990" y="2802512"/>
                  </a:moveTo>
                  <a:lnTo>
                    <a:pt x="2846365" y="2802512"/>
                  </a:lnTo>
                  <a:lnTo>
                    <a:pt x="2846365" y="3135887"/>
                  </a:lnTo>
                  <a:lnTo>
                    <a:pt x="2512990" y="3135887"/>
                  </a:lnTo>
                  <a:close/>
                  <a:moveTo>
                    <a:pt x="4030942" y="326460"/>
                  </a:moveTo>
                  <a:lnTo>
                    <a:pt x="3725513" y="326460"/>
                  </a:lnTo>
                  <a:lnTo>
                    <a:pt x="3725513" y="217237"/>
                  </a:lnTo>
                  <a:cubicBezTo>
                    <a:pt x="3725513" y="97450"/>
                    <a:pt x="3628063" y="0"/>
                    <a:pt x="3508277" y="0"/>
                  </a:cubicBezTo>
                  <a:lnTo>
                    <a:pt x="3475473" y="0"/>
                  </a:lnTo>
                  <a:cubicBezTo>
                    <a:pt x="3355696" y="0"/>
                    <a:pt x="3258246" y="97450"/>
                    <a:pt x="3258246" y="217237"/>
                  </a:cubicBezTo>
                  <a:lnTo>
                    <a:pt x="3258246" y="326460"/>
                  </a:lnTo>
                  <a:lnTo>
                    <a:pt x="1130360" y="326460"/>
                  </a:lnTo>
                  <a:lnTo>
                    <a:pt x="1130360" y="217237"/>
                  </a:lnTo>
                  <a:cubicBezTo>
                    <a:pt x="1130360" y="97450"/>
                    <a:pt x="1032910" y="0"/>
                    <a:pt x="913124" y="0"/>
                  </a:cubicBezTo>
                  <a:lnTo>
                    <a:pt x="880320" y="0"/>
                  </a:lnTo>
                  <a:cubicBezTo>
                    <a:pt x="760533" y="0"/>
                    <a:pt x="663083" y="97450"/>
                    <a:pt x="663083" y="217237"/>
                  </a:cubicBezTo>
                  <a:lnTo>
                    <a:pt x="663083" y="326460"/>
                  </a:lnTo>
                  <a:lnTo>
                    <a:pt x="357664" y="326460"/>
                  </a:lnTo>
                  <a:cubicBezTo>
                    <a:pt x="160449" y="326460"/>
                    <a:pt x="0" y="486908"/>
                    <a:pt x="0" y="684124"/>
                  </a:cubicBezTo>
                  <a:lnTo>
                    <a:pt x="0" y="4519613"/>
                  </a:lnTo>
                  <a:cubicBezTo>
                    <a:pt x="0" y="4716571"/>
                    <a:pt x="160230" y="4876800"/>
                    <a:pt x="357187" y="4876800"/>
                  </a:cubicBezTo>
                  <a:lnTo>
                    <a:pt x="4031437" y="4876800"/>
                  </a:lnTo>
                  <a:cubicBezTo>
                    <a:pt x="4228395" y="4876800"/>
                    <a:pt x="4388625" y="4716571"/>
                    <a:pt x="4388625" y="4519613"/>
                  </a:cubicBezTo>
                  <a:lnTo>
                    <a:pt x="4388625" y="684124"/>
                  </a:lnTo>
                  <a:cubicBezTo>
                    <a:pt x="4388615" y="486908"/>
                    <a:pt x="4228167" y="326460"/>
                    <a:pt x="4030942" y="326460"/>
                  </a:cubicBezTo>
                  <a:close/>
                  <a:moveTo>
                    <a:pt x="3401121" y="217237"/>
                  </a:moveTo>
                  <a:cubicBezTo>
                    <a:pt x="3401121" y="176232"/>
                    <a:pt x="3434477" y="142875"/>
                    <a:pt x="3475482" y="142875"/>
                  </a:cubicBezTo>
                  <a:lnTo>
                    <a:pt x="3508286" y="142875"/>
                  </a:lnTo>
                  <a:cubicBezTo>
                    <a:pt x="3549291" y="142875"/>
                    <a:pt x="3582648" y="176232"/>
                    <a:pt x="3582648" y="217237"/>
                  </a:cubicBezTo>
                  <a:lnTo>
                    <a:pt x="3582648" y="326460"/>
                  </a:lnTo>
                  <a:lnTo>
                    <a:pt x="3401121" y="326460"/>
                  </a:lnTo>
                  <a:close/>
                  <a:moveTo>
                    <a:pt x="805967" y="217237"/>
                  </a:moveTo>
                  <a:cubicBezTo>
                    <a:pt x="805967" y="176232"/>
                    <a:pt x="839324" y="142875"/>
                    <a:pt x="880329" y="142875"/>
                  </a:cubicBezTo>
                  <a:lnTo>
                    <a:pt x="913133" y="142875"/>
                  </a:lnTo>
                  <a:cubicBezTo>
                    <a:pt x="954138" y="142875"/>
                    <a:pt x="987495" y="176232"/>
                    <a:pt x="987495" y="217237"/>
                  </a:cubicBezTo>
                  <a:lnTo>
                    <a:pt x="987495" y="326460"/>
                  </a:lnTo>
                  <a:lnTo>
                    <a:pt x="805977" y="326460"/>
                  </a:lnTo>
                  <a:lnTo>
                    <a:pt x="805977" y="217237"/>
                  </a:lnTo>
                  <a:close/>
                  <a:moveTo>
                    <a:pt x="4245740" y="4519613"/>
                  </a:moveTo>
                  <a:cubicBezTo>
                    <a:pt x="4245740" y="4637790"/>
                    <a:pt x="4149605" y="4733925"/>
                    <a:pt x="4031428" y="4733925"/>
                  </a:cubicBezTo>
                  <a:lnTo>
                    <a:pt x="357178" y="4733925"/>
                  </a:lnTo>
                  <a:cubicBezTo>
                    <a:pt x="239001" y="4733925"/>
                    <a:pt x="142865" y="4637790"/>
                    <a:pt x="142865" y="4519613"/>
                  </a:cubicBezTo>
                  <a:lnTo>
                    <a:pt x="142865" y="4519165"/>
                  </a:lnTo>
                  <a:cubicBezTo>
                    <a:pt x="202721" y="4564266"/>
                    <a:pt x="277120" y="4591050"/>
                    <a:pt x="357664" y="4591050"/>
                  </a:cubicBezTo>
                  <a:lnTo>
                    <a:pt x="3254055" y="4591050"/>
                  </a:lnTo>
                  <a:cubicBezTo>
                    <a:pt x="3349590" y="4591050"/>
                    <a:pt x="3439411" y="4553846"/>
                    <a:pt x="3506962" y="4486285"/>
                  </a:cubicBezTo>
                  <a:lnTo>
                    <a:pt x="4245740" y="3747507"/>
                  </a:lnTo>
                  <a:close/>
                  <a:moveTo>
                    <a:pt x="3434067" y="4357126"/>
                  </a:moveTo>
                  <a:cubicBezTo>
                    <a:pt x="3439668" y="4334009"/>
                    <a:pt x="3442716" y="4309901"/>
                    <a:pt x="3442716" y="4285088"/>
                  </a:cubicBezTo>
                  <a:lnTo>
                    <a:pt x="3442716" y="3808228"/>
                  </a:lnTo>
                  <a:cubicBezTo>
                    <a:pt x="3442716" y="3718312"/>
                    <a:pt x="3515878" y="3645151"/>
                    <a:pt x="3605803" y="3645151"/>
                  </a:cubicBezTo>
                  <a:lnTo>
                    <a:pt x="4082653" y="3645151"/>
                  </a:lnTo>
                  <a:cubicBezTo>
                    <a:pt x="4107466" y="3645151"/>
                    <a:pt x="4131574" y="3642103"/>
                    <a:pt x="4154691" y="3636502"/>
                  </a:cubicBezTo>
                  <a:close/>
                  <a:moveTo>
                    <a:pt x="4245740" y="1347349"/>
                  </a:moveTo>
                  <a:lnTo>
                    <a:pt x="1201798" y="1347349"/>
                  </a:lnTo>
                  <a:cubicBezTo>
                    <a:pt x="1162345" y="1347349"/>
                    <a:pt x="1130360" y="1379334"/>
                    <a:pt x="1130360" y="1418787"/>
                  </a:cubicBezTo>
                  <a:cubicBezTo>
                    <a:pt x="1130360" y="1458239"/>
                    <a:pt x="1162345" y="1490224"/>
                    <a:pt x="1201798" y="1490224"/>
                  </a:cubicBezTo>
                  <a:lnTo>
                    <a:pt x="4245740" y="1490224"/>
                  </a:lnTo>
                  <a:lnTo>
                    <a:pt x="4245740" y="3339198"/>
                  </a:lnTo>
                  <a:cubicBezTo>
                    <a:pt x="4245740" y="3429124"/>
                    <a:pt x="4172579" y="3502285"/>
                    <a:pt x="4082653" y="3502285"/>
                  </a:cubicBezTo>
                  <a:lnTo>
                    <a:pt x="3605803" y="3502285"/>
                  </a:lnTo>
                  <a:cubicBezTo>
                    <a:pt x="3437096" y="3502285"/>
                    <a:pt x="3299841" y="3639541"/>
                    <a:pt x="3299841" y="3808238"/>
                  </a:cubicBezTo>
                  <a:lnTo>
                    <a:pt x="3299841" y="4285098"/>
                  </a:lnTo>
                  <a:cubicBezTo>
                    <a:pt x="3299841" y="4375023"/>
                    <a:pt x="3226679" y="4448185"/>
                    <a:pt x="3136764" y="4448185"/>
                  </a:cubicBezTo>
                  <a:lnTo>
                    <a:pt x="357664" y="4448185"/>
                  </a:lnTo>
                  <a:cubicBezTo>
                    <a:pt x="239230" y="4448185"/>
                    <a:pt x="142875" y="4351830"/>
                    <a:pt x="142875" y="4233387"/>
                  </a:cubicBezTo>
                  <a:lnTo>
                    <a:pt x="142875" y="1490224"/>
                  </a:lnTo>
                  <a:lnTo>
                    <a:pt x="916048" y="1490224"/>
                  </a:lnTo>
                  <a:cubicBezTo>
                    <a:pt x="955500" y="1490224"/>
                    <a:pt x="987485" y="1458239"/>
                    <a:pt x="987485" y="1418787"/>
                  </a:cubicBezTo>
                  <a:cubicBezTo>
                    <a:pt x="987485" y="1379334"/>
                    <a:pt x="955500" y="1347349"/>
                    <a:pt x="916048" y="1347349"/>
                  </a:cubicBezTo>
                  <a:lnTo>
                    <a:pt x="142865" y="1347349"/>
                  </a:lnTo>
                  <a:lnTo>
                    <a:pt x="142865" y="684124"/>
                  </a:lnTo>
                  <a:cubicBezTo>
                    <a:pt x="142865" y="565690"/>
                    <a:pt x="239220" y="469335"/>
                    <a:pt x="357654" y="469335"/>
                  </a:cubicBezTo>
                  <a:lnTo>
                    <a:pt x="663083" y="469335"/>
                  </a:lnTo>
                  <a:lnTo>
                    <a:pt x="663083" y="679380"/>
                  </a:lnTo>
                  <a:cubicBezTo>
                    <a:pt x="663083" y="799167"/>
                    <a:pt x="760533" y="896617"/>
                    <a:pt x="880320" y="896617"/>
                  </a:cubicBezTo>
                  <a:cubicBezTo>
                    <a:pt x="919772" y="896617"/>
                    <a:pt x="951757" y="864632"/>
                    <a:pt x="951757" y="825179"/>
                  </a:cubicBezTo>
                  <a:cubicBezTo>
                    <a:pt x="951757" y="785727"/>
                    <a:pt x="919772" y="753742"/>
                    <a:pt x="880320" y="753742"/>
                  </a:cubicBezTo>
                  <a:cubicBezTo>
                    <a:pt x="839314" y="753742"/>
                    <a:pt x="805958" y="720385"/>
                    <a:pt x="805958" y="679380"/>
                  </a:cubicBezTo>
                  <a:lnTo>
                    <a:pt x="805958" y="469335"/>
                  </a:lnTo>
                  <a:lnTo>
                    <a:pt x="3258246" y="469335"/>
                  </a:lnTo>
                  <a:lnTo>
                    <a:pt x="3258246" y="679380"/>
                  </a:lnTo>
                  <a:cubicBezTo>
                    <a:pt x="3258246" y="799167"/>
                    <a:pt x="3355696" y="896617"/>
                    <a:pt x="3475482" y="896617"/>
                  </a:cubicBezTo>
                  <a:cubicBezTo>
                    <a:pt x="3514935" y="896617"/>
                    <a:pt x="3546920" y="864632"/>
                    <a:pt x="3546920" y="825179"/>
                  </a:cubicBezTo>
                  <a:cubicBezTo>
                    <a:pt x="3546920" y="785727"/>
                    <a:pt x="3514935" y="753742"/>
                    <a:pt x="3475482" y="753742"/>
                  </a:cubicBezTo>
                  <a:cubicBezTo>
                    <a:pt x="3434477" y="753742"/>
                    <a:pt x="3401121" y="720385"/>
                    <a:pt x="3401121" y="679380"/>
                  </a:cubicBezTo>
                  <a:lnTo>
                    <a:pt x="3401121" y="469335"/>
                  </a:lnTo>
                  <a:lnTo>
                    <a:pt x="4030952" y="469335"/>
                  </a:lnTo>
                  <a:cubicBezTo>
                    <a:pt x="4149385" y="469335"/>
                    <a:pt x="4245740" y="565690"/>
                    <a:pt x="4245740" y="684124"/>
                  </a:cubicBezTo>
                  <a:close/>
                  <a:moveTo>
                    <a:pt x="908266" y="2659637"/>
                  </a:moveTo>
                  <a:lnTo>
                    <a:pt x="568090" y="2659637"/>
                  </a:lnTo>
                  <a:cubicBezTo>
                    <a:pt x="491185" y="2659637"/>
                    <a:pt x="428615" y="2722207"/>
                    <a:pt x="428615" y="2799112"/>
                  </a:cubicBezTo>
                  <a:lnTo>
                    <a:pt x="428615" y="3139288"/>
                  </a:lnTo>
                  <a:cubicBezTo>
                    <a:pt x="428615" y="3216192"/>
                    <a:pt x="491185" y="3278762"/>
                    <a:pt x="568090" y="3278762"/>
                  </a:cubicBezTo>
                  <a:lnTo>
                    <a:pt x="908266" y="3278762"/>
                  </a:lnTo>
                  <a:cubicBezTo>
                    <a:pt x="985171" y="3278762"/>
                    <a:pt x="1047741" y="3216192"/>
                    <a:pt x="1047741" y="3139288"/>
                  </a:cubicBezTo>
                  <a:lnTo>
                    <a:pt x="1047741" y="2799112"/>
                  </a:lnTo>
                  <a:cubicBezTo>
                    <a:pt x="1047741" y="2722198"/>
                    <a:pt x="985171" y="2659637"/>
                    <a:pt x="908266" y="2659637"/>
                  </a:cubicBezTo>
                  <a:close/>
                  <a:moveTo>
                    <a:pt x="904865" y="3135887"/>
                  </a:moveTo>
                  <a:lnTo>
                    <a:pt x="571490" y="3135887"/>
                  </a:lnTo>
                  <a:lnTo>
                    <a:pt x="571490" y="2802512"/>
                  </a:lnTo>
                  <a:lnTo>
                    <a:pt x="904865" y="2802512"/>
                  </a:lnTo>
                  <a:close/>
                  <a:moveTo>
                    <a:pt x="1538840" y="2395099"/>
                  </a:moveTo>
                  <a:lnTo>
                    <a:pt x="1879016" y="2395099"/>
                  </a:lnTo>
                  <a:cubicBezTo>
                    <a:pt x="1955921" y="2395099"/>
                    <a:pt x="2018491" y="2332530"/>
                    <a:pt x="2018491" y="2255625"/>
                  </a:cubicBezTo>
                  <a:lnTo>
                    <a:pt x="2018491" y="1915449"/>
                  </a:lnTo>
                  <a:cubicBezTo>
                    <a:pt x="2018491" y="1838544"/>
                    <a:pt x="1955921" y="1775974"/>
                    <a:pt x="1879016" y="1775974"/>
                  </a:cubicBezTo>
                  <a:lnTo>
                    <a:pt x="1538840" y="1775974"/>
                  </a:lnTo>
                  <a:cubicBezTo>
                    <a:pt x="1461935" y="1775974"/>
                    <a:pt x="1399366" y="1838544"/>
                    <a:pt x="1399366" y="1915449"/>
                  </a:cubicBezTo>
                  <a:lnTo>
                    <a:pt x="1399366" y="2255625"/>
                  </a:lnTo>
                  <a:cubicBezTo>
                    <a:pt x="1399366" y="2332530"/>
                    <a:pt x="1461935" y="2395099"/>
                    <a:pt x="1538840" y="2395099"/>
                  </a:cubicBezTo>
                  <a:close/>
                  <a:moveTo>
                    <a:pt x="1542241" y="1918849"/>
                  </a:moveTo>
                  <a:lnTo>
                    <a:pt x="1875616" y="1918849"/>
                  </a:lnTo>
                  <a:lnTo>
                    <a:pt x="1875616" y="2252224"/>
                  </a:lnTo>
                  <a:lnTo>
                    <a:pt x="1542241" y="2252224"/>
                  </a:lnTo>
                  <a:close/>
                  <a:moveTo>
                    <a:pt x="2512905" y="4019550"/>
                  </a:moveTo>
                  <a:cubicBezTo>
                    <a:pt x="2511133" y="3981669"/>
                    <a:pt x="2479863" y="3951513"/>
                    <a:pt x="2441543" y="3951513"/>
                  </a:cubicBezTo>
                  <a:cubicBezTo>
                    <a:pt x="2402091" y="3951513"/>
                    <a:pt x="2370106" y="3983498"/>
                    <a:pt x="2370106" y="4022950"/>
                  </a:cubicBezTo>
                  <a:cubicBezTo>
                    <a:pt x="2370106" y="4099855"/>
                    <a:pt x="2432676" y="4162425"/>
                    <a:pt x="2509581" y="4162425"/>
                  </a:cubicBezTo>
                  <a:lnTo>
                    <a:pt x="2849756" y="4162425"/>
                  </a:lnTo>
                  <a:cubicBezTo>
                    <a:pt x="2926661" y="4162425"/>
                    <a:pt x="2989231" y="4099855"/>
                    <a:pt x="2989231" y="4022950"/>
                  </a:cubicBezTo>
                  <a:lnTo>
                    <a:pt x="2989231" y="3682775"/>
                  </a:lnTo>
                  <a:cubicBezTo>
                    <a:pt x="2989231" y="3605870"/>
                    <a:pt x="2926661" y="3543300"/>
                    <a:pt x="2849756" y="3543300"/>
                  </a:cubicBezTo>
                  <a:lnTo>
                    <a:pt x="2509581" y="3543300"/>
                  </a:lnTo>
                  <a:cubicBezTo>
                    <a:pt x="2432676" y="3543300"/>
                    <a:pt x="2370106" y="3605870"/>
                    <a:pt x="2370106" y="3682775"/>
                  </a:cubicBezTo>
                  <a:lnTo>
                    <a:pt x="2370106" y="3780882"/>
                  </a:lnTo>
                  <a:cubicBezTo>
                    <a:pt x="2370106" y="3820335"/>
                    <a:pt x="2402091" y="3852320"/>
                    <a:pt x="2441543" y="3852320"/>
                  </a:cubicBezTo>
                  <a:cubicBezTo>
                    <a:pt x="2480996" y="3852320"/>
                    <a:pt x="2512981" y="3820335"/>
                    <a:pt x="2512981" y="3780882"/>
                  </a:cubicBezTo>
                  <a:lnTo>
                    <a:pt x="2512981" y="3686175"/>
                  </a:lnTo>
                  <a:lnTo>
                    <a:pt x="2846356" y="3686175"/>
                  </a:lnTo>
                  <a:lnTo>
                    <a:pt x="2846356" y="4019550"/>
                  </a:lnTo>
                  <a:close/>
                  <a:moveTo>
                    <a:pt x="1538840" y="3278762"/>
                  </a:moveTo>
                  <a:lnTo>
                    <a:pt x="1879016" y="3278762"/>
                  </a:lnTo>
                  <a:cubicBezTo>
                    <a:pt x="1955921" y="3278762"/>
                    <a:pt x="2018491" y="3216192"/>
                    <a:pt x="2018491" y="3139288"/>
                  </a:cubicBezTo>
                  <a:lnTo>
                    <a:pt x="2018491" y="2799112"/>
                  </a:lnTo>
                  <a:cubicBezTo>
                    <a:pt x="2018491" y="2722207"/>
                    <a:pt x="1955921" y="2659637"/>
                    <a:pt x="1879016" y="2659637"/>
                  </a:cubicBezTo>
                  <a:lnTo>
                    <a:pt x="1538840" y="2659637"/>
                  </a:lnTo>
                  <a:cubicBezTo>
                    <a:pt x="1461935" y="2659637"/>
                    <a:pt x="1399366" y="2722207"/>
                    <a:pt x="1399366" y="2799112"/>
                  </a:cubicBezTo>
                  <a:lnTo>
                    <a:pt x="1399366" y="3139288"/>
                  </a:lnTo>
                  <a:cubicBezTo>
                    <a:pt x="1399366" y="3216192"/>
                    <a:pt x="1461935" y="3278762"/>
                    <a:pt x="1538840" y="3278762"/>
                  </a:cubicBezTo>
                  <a:close/>
                  <a:moveTo>
                    <a:pt x="1542241" y="2802512"/>
                  </a:moveTo>
                  <a:lnTo>
                    <a:pt x="1875616" y="2802512"/>
                  </a:lnTo>
                  <a:lnTo>
                    <a:pt x="1875616" y="3135887"/>
                  </a:lnTo>
                  <a:lnTo>
                    <a:pt x="1542241" y="3135887"/>
                  </a:lnTo>
                  <a:close/>
                  <a:moveTo>
                    <a:pt x="1538840" y="4162425"/>
                  </a:moveTo>
                  <a:lnTo>
                    <a:pt x="1879016" y="4162425"/>
                  </a:lnTo>
                  <a:cubicBezTo>
                    <a:pt x="1955921" y="4162425"/>
                    <a:pt x="2018491" y="4099855"/>
                    <a:pt x="2018491" y="4022950"/>
                  </a:cubicBezTo>
                  <a:lnTo>
                    <a:pt x="2018491" y="3682775"/>
                  </a:lnTo>
                  <a:cubicBezTo>
                    <a:pt x="2018491" y="3605870"/>
                    <a:pt x="1955921" y="3543300"/>
                    <a:pt x="1879016" y="3543300"/>
                  </a:cubicBezTo>
                  <a:lnTo>
                    <a:pt x="1538840" y="3543300"/>
                  </a:lnTo>
                  <a:cubicBezTo>
                    <a:pt x="1461935" y="3543300"/>
                    <a:pt x="1399366" y="3605870"/>
                    <a:pt x="1399366" y="3682775"/>
                  </a:cubicBezTo>
                  <a:lnTo>
                    <a:pt x="1399366" y="4022950"/>
                  </a:lnTo>
                  <a:cubicBezTo>
                    <a:pt x="1399366" y="4099855"/>
                    <a:pt x="1461935" y="4162425"/>
                    <a:pt x="1538840" y="4162425"/>
                  </a:cubicBezTo>
                  <a:close/>
                  <a:moveTo>
                    <a:pt x="1542241" y="3686175"/>
                  </a:moveTo>
                  <a:lnTo>
                    <a:pt x="1875616" y="3686175"/>
                  </a:lnTo>
                  <a:lnTo>
                    <a:pt x="1875616" y="4019550"/>
                  </a:lnTo>
                  <a:lnTo>
                    <a:pt x="1542241" y="401955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37B112-7936-4354-AE95-3DCB2C646C4F}"/>
              </a:ext>
            </a:extLst>
          </p:cNvPr>
          <p:cNvCxnSpPr>
            <a:cxnSpLocks/>
          </p:cNvCxnSpPr>
          <p:nvPr/>
        </p:nvCxnSpPr>
        <p:spPr>
          <a:xfrm flipV="1">
            <a:off x="8982500" y="5430819"/>
            <a:ext cx="0" cy="3264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34DB7316-5B5D-48CA-945F-E7A2B2D3E58F}"/>
              </a:ext>
            </a:extLst>
          </p:cNvPr>
          <p:cNvSpPr/>
          <p:nvPr/>
        </p:nvSpPr>
        <p:spPr>
          <a:xfrm>
            <a:off x="8948675" y="5399375"/>
            <a:ext cx="67650" cy="67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AAB6AD5-DC40-42D6-9153-DA98A6B79734}"/>
              </a:ext>
            </a:extLst>
          </p:cNvPr>
          <p:cNvCxnSpPr/>
          <p:nvPr/>
        </p:nvCxnSpPr>
        <p:spPr>
          <a:xfrm flipV="1">
            <a:off x="9442386" y="3249792"/>
            <a:ext cx="0" cy="326410"/>
          </a:xfrm>
          <a:prstGeom prst="line">
            <a:avLst/>
          </a:prstGeom>
          <a:ln w="12700">
            <a:solidFill>
              <a:srgbClr val="3D7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C3B29E3A-7768-4FFF-A819-AD0698D3F056}"/>
              </a:ext>
            </a:extLst>
          </p:cNvPr>
          <p:cNvSpPr/>
          <p:nvPr/>
        </p:nvSpPr>
        <p:spPr>
          <a:xfrm>
            <a:off x="9408913" y="3218348"/>
            <a:ext cx="67650" cy="67650"/>
          </a:xfrm>
          <a:prstGeom prst="ellips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 25">
            <a:extLst>
              <a:ext uri="{FF2B5EF4-FFF2-40B4-BE49-F238E27FC236}">
                <a16:creationId xmlns:a16="http://schemas.microsoft.com/office/drawing/2014/main" id="{09BB6029-F299-4E74-A6F1-6BACE7E9F009}"/>
              </a:ext>
            </a:extLst>
          </p:cNvPr>
          <p:cNvSpPr txBox="1">
            <a:spLocks/>
          </p:cNvSpPr>
          <p:nvPr/>
        </p:nvSpPr>
        <p:spPr>
          <a:xfrm>
            <a:off x="-50465" y="2346655"/>
            <a:ext cx="4020344" cy="2046695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algn="r">
              <a:spcBef>
                <a:spcPts val="120"/>
              </a:spcBef>
              <a:tabLst>
                <a:tab pos="2611304" algn="l"/>
                <a:tab pos="4872517" algn="l"/>
              </a:tabLst>
            </a:pPr>
            <a:r>
              <a:rPr lang="en-US" sz="4400" b="1" kern="0" dirty="0">
                <a:solidFill>
                  <a:srgbClr val="3D7CC9"/>
                </a:solidFill>
              </a:rPr>
              <a:t>Workshopping</a:t>
            </a:r>
            <a:r>
              <a:rPr lang="en-US" sz="4400" kern="0" dirty="0">
                <a:solidFill>
                  <a:schemeClr val="bg1"/>
                </a:solidFill>
                <a:latin typeface="+mn-lt"/>
              </a:rPr>
              <a:t> the Power of One </a:t>
            </a:r>
          </a:p>
        </p:txBody>
      </p:sp>
      <p:sp>
        <p:nvSpPr>
          <p:cNvPr id="78" name="Arrow: Pentagon 77">
            <a:extLst>
              <a:ext uri="{FF2B5EF4-FFF2-40B4-BE49-F238E27FC236}">
                <a16:creationId xmlns:a16="http://schemas.microsoft.com/office/drawing/2014/main" id="{10F9916D-B0A6-4FBE-A788-8B76462B132A}"/>
              </a:ext>
            </a:extLst>
          </p:cNvPr>
          <p:cNvSpPr/>
          <p:nvPr/>
        </p:nvSpPr>
        <p:spPr>
          <a:xfrm>
            <a:off x="4184347" y="1279843"/>
            <a:ext cx="2297789" cy="711881"/>
          </a:xfrm>
          <a:prstGeom prst="homePlat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marL="16913" defTabSz="1217706">
              <a:spcBef>
                <a:spcPts val="133"/>
              </a:spcBef>
            </a:pPr>
            <a:r>
              <a:rPr lang="en-ZA" sz="1600" spc="-107">
                <a:solidFill>
                  <a:schemeClr val="bg1"/>
                </a:solidFill>
                <a:cs typeface="Arial"/>
              </a:rPr>
              <a:t>V</a:t>
            </a:r>
            <a:r>
              <a:rPr lang="en-ZA" sz="1600" spc="27">
                <a:solidFill>
                  <a:schemeClr val="bg1"/>
                </a:solidFill>
                <a:cs typeface="Arial"/>
              </a:rPr>
              <a:t>olume</a:t>
            </a:r>
            <a:endParaRPr lang="en-ZA" sz="1600">
              <a:solidFill>
                <a:schemeClr val="bg1"/>
              </a:solidFill>
              <a:cs typeface="Arial"/>
            </a:endParaRPr>
          </a:p>
        </p:txBody>
      </p:sp>
      <p:sp>
        <p:nvSpPr>
          <p:cNvPr id="79" name="Arrow: Pentagon 78">
            <a:extLst>
              <a:ext uri="{FF2B5EF4-FFF2-40B4-BE49-F238E27FC236}">
                <a16:creationId xmlns:a16="http://schemas.microsoft.com/office/drawing/2014/main" id="{6C424943-6D46-4981-9E35-98D013CFA626}"/>
              </a:ext>
            </a:extLst>
          </p:cNvPr>
          <p:cNvSpPr/>
          <p:nvPr/>
        </p:nvSpPr>
        <p:spPr>
          <a:xfrm>
            <a:off x="4184347" y="2176452"/>
            <a:ext cx="2297789" cy="711881"/>
          </a:xfrm>
          <a:prstGeom prst="homePlat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marL="16913" defTabSz="1217706">
              <a:spcBef>
                <a:spcPts val="133"/>
              </a:spcBef>
            </a:pPr>
            <a:r>
              <a:rPr lang="en-ZA" sz="1600" spc="27">
                <a:solidFill>
                  <a:schemeClr val="bg1"/>
                </a:solidFill>
                <a:cs typeface="Arial"/>
              </a:rPr>
              <a:t>COGS</a:t>
            </a:r>
            <a:endParaRPr lang="en-ZA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0" name="Arrow: Pentagon 79">
            <a:extLst>
              <a:ext uri="{FF2B5EF4-FFF2-40B4-BE49-F238E27FC236}">
                <a16:creationId xmlns:a16="http://schemas.microsoft.com/office/drawing/2014/main" id="{57283CCF-2D03-4AFD-9E9B-665EC15DF0ED}"/>
              </a:ext>
            </a:extLst>
          </p:cNvPr>
          <p:cNvSpPr/>
          <p:nvPr/>
        </p:nvSpPr>
        <p:spPr>
          <a:xfrm>
            <a:off x="4184347" y="3073061"/>
            <a:ext cx="2297789" cy="711881"/>
          </a:xfrm>
          <a:prstGeom prst="homePlat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marL="16913" defTabSz="1217706">
              <a:spcBef>
                <a:spcPts val="133"/>
              </a:spcBef>
            </a:pPr>
            <a:r>
              <a:rPr lang="en-ZA" sz="1600" spc="27">
                <a:solidFill>
                  <a:schemeClr val="bg1"/>
                </a:solidFill>
                <a:cs typeface="Arial"/>
              </a:rPr>
              <a:t>Overheads</a:t>
            </a:r>
            <a:endParaRPr lang="en-ZA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1" name="Arrow: Pentagon 80">
            <a:extLst>
              <a:ext uri="{FF2B5EF4-FFF2-40B4-BE49-F238E27FC236}">
                <a16:creationId xmlns:a16="http://schemas.microsoft.com/office/drawing/2014/main" id="{BBF746B2-E4CD-45CF-AEEB-711F37D39169}"/>
              </a:ext>
            </a:extLst>
          </p:cNvPr>
          <p:cNvSpPr/>
          <p:nvPr/>
        </p:nvSpPr>
        <p:spPr>
          <a:xfrm>
            <a:off x="4184347" y="3969669"/>
            <a:ext cx="2297789" cy="711881"/>
          </a:xfrm>
          <a:prstGeom prst="homePlat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marR="6765" defTabSz="1217706">
              <a:spcBef>
                <a:spcPts val="133"/>
              </a:spcBef>
            </a:pPr>
            <a:r>
              <a:rPr lang="en-ZA" sz="1600" spc="20" dirty="0">
                <a:solidFill>
                  <a:schemeClr val="bg1"/>
                </a:solidFill>
                <a:cs typeface="Arial"/>
              </a:rPr>
              <a:t>Accounts </a:t>
            </a:r>
            <a:r>
              <a:rPr lang="en-ZA" sz="1600" spc="33" dirty="0">
                <a:solidFill>
                  <a:schemeClr val="bg1"/>
                </a:solidFill>
                <a:cs typeface="Arial"/>
              </a:rPr>
              <a:t>Receivable</a:t>
            </a:r>
            <a:endParaRPr lang="en-ZA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2" name="Arrow: Pentagon 81">
            <a:extLst>
              <a:ext uri="{FF2B5EF4-FFF2-40B4-BE49-F238E27FC236}">
                <a16:creationId xmlns:a16="http://schemas.microsoft.com/office/drawing/2014/main" id="{9E12A283-6189-4109-B94C-5DBC4F0528FE}"/>
              </a:ext>
            </a:extLst>
          </p:cNvPr>
          <p:cNvSpPr/>
          <p:nvPr/>
        </p:nvSpPr>
        <p:spPr>
          <a:xfrm>
            <a:off x="4184347" y="4866278"/>
            <a:ext cx="2297789" cy="711881"/>
          </a:xfrm>
          <a:prstGeom prst="homePlat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marL="16913" defTabSz="1217706">
              <a:spcBef>
                <a:spcPts val="133"/>
              </a:spcBef>
            </a:pPr>
            <a:r>
              <a:rPr lang="en-ZA" sz="1600" spc="20">
                <a:solidFill>
                  <a:schemeClr val="bg1"/>
                </a:solidFill>
                <a:cs typeface="Arial"/>
              </a:rPr>
              <a:t>Inventory</a:t>
            </a:r>
            <a:endParaRPr lang="en-ZA" sz="16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3" name="Arrow: Pentagon 82">
            <a:extLst>
              <a:ext uri="{FF2B5EF4-FFF2-40B4-BE49-F238E27FC236}">
                <a16:creationId xmlns:a16="http://schemas.microsoft.com/office/drawing/2014/main" id="{164D313D-117F-4E01-AF79-9EE202DC64C0}"/>
              </a:ext>
            </a:extLst>
          </p:cNvPr>
          <p:cNvSpPr/>
          <p:nvPr/>
        </p:nvSpPr>
        <p:spPr>
          <a:xfrm>
            <a:off x="4184347" y="5762885"/>
            <a:ext cx="2297789" cy="711881"/>
          </a:xfrm>
          <a:prstGeom prst="homePlat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marR="6765" defTabSz="1217706">
              <a:spcBef>
                <a:spcPts val="133"/>
              </a:spcBef>
            </a:pPr>
            <a:r>
              <a:rPr lang="en-ZA" sz="1600" spc="27" dirty="0">
                <a:solidFill>
                  <a:schemeClr val="bg1"/>
                </a:solidFill>
                <a:cs typeface="Arial"/>
              </a:rPr>
              <a:t>Accounts Payable</a:t>
            </a:r>
            <a:endParaRPr lang="en-ZA" sz="16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52751-AE8C-4D0F-8747-D1CEB6574E67}"/>
              </a:ext>
            </a:extLst>
          </p:cNvPr>
          <p:cNvGrpSpPr/>
          <p:nvPr/>
        </p:nvGrpSpPr>
        <p:grpSpPr>
          <a:xfrm>
            <a:off x="10368093" y="468895"/>
            <a:ext cx="1335152" cy="5091962"/>
            <a:chOff x="10368093" y="468895"/>
            <a:chExt cx="1335152" cy="5091962"/>
          </a:xfrm>
        </p:grpSpPr>
        <p:sp>
          <p:nvSpPr>
            <p:cNvPr id="92" name="object 13">
              <a:extLst>
                <a:ext uri="{FF2B5EF4-FFF2-40B4-BE49-F238E27FC236}">
                  <a16:creationId xmlns:a16="http://schemas.microsoft.com/office/drawing/2014/main" id="{BF11E5AB-DE85-48D8-B0B9-FCB809947DC6}"/>
                </a:ext>
              </a:extLst>
            </p:cNvPr>
            <p:cNvSpPr/>
            <p:nvPr/>
          </p:nvSpPr>
          <p:spPr>
            <a:xfrm>
              <a:off x="11606347" y="468899"/>
              <a:ext cx="9687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93" name="object 14">
              <a:extLst>
                <a:ext uri="{FF2B5EF4-FFF2-40B4-BE49-F238E27FC236}">
                  <a16:creationId xmlns:a16="http://schemas.microsoft.com/office/drawing/2014/main" id="{60BB4878-573D-40F9-9F6E-31B7B2909EC1}"/>
                </a:ext>
              </a:extLst>
            </p:cNvPr>
            <p:cNvSpPr/>
            <p:nvPr/>
          </p:nvSpPr>
          <p:spPr>
            <a:xfrm>
              <a:off x="10368093" y="468895"/>
              <a:ext cx="1335152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1" name="object 81">
              <a:extLst>
                <a:ext uri="{FF2B5EF4-FFF2-40B4-BE49-F238E27FC236}">
                  <a16:creationId xmlns:a16="http://schemas.microsoft.com/office/drawing/2014/main" id="{9A7EF114-9A0D-43BA-AA61-B2692B2B1B8A}"/>
                </a:ext>
              </a:extLst>
            </p:cNvPr>
            <p:cNvSpPr txBox="1"/>
            <p:nvPr/>
          </p:nvSpPr>
          <p:spPr>
            <a:xfrm>
              <a:off x="10676054" y="699533"/>
              <a:ext cx="784276" cy="22207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chemeClr val="bg1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chemeClr val="bg1"/>
                  </a:solidFill>
                  <a:latin typeface="+mj-lt"/>
                  <a:cs typeface="Arial"/>
                </a:rPr>
                <a:t>3</a:t>
              </a:r>
              <a:endParaRPr sz="1332" b="1" dirty="0">
                <a:solidFill>
                  <a:schemeClr val="bg1"/>
                </a:solidFill>
                <a:latin typeface="+mj-lt"/>
                <a:cs typeface="Arial"/>
              </a:endParaRPr>
            </a:p>
          </p:txBody>
        </p:sp>
        <p:sp>
          <p:nvSpPr>
            <p:cNvPr id="101" name="object 25">
              <a:extLst>
                <a:ext uri="{FF2B5EF4-FFF2-40B4-BE49-F238E27FC236}">
                  <a16:creationId xmlns:a16="http://schemas.microsoft.com/office/drawing/2014/main" id="{93DC2B25-6402-4EE0-B625-A80160B7D0F6}"/>
                </a:ext>
              </a:extLst>
            </p:cNvPr>
            <p:cNvSpPr/>
            <p:nvPr/>
          </p:nvSpPr>
          <p:spPr>
            <a:xfrm>
              <a:off x="11606347" y="2225315"/>
              <a:ext cx="9687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02" name="object 26">
              <a:extLst>
                <a:ext uri="{FF2B5EF4-FFF2-40B4-BE49-F238E27FC236}">
                  <a16:creationId xmlns:a16="http://schemas.microsoft.com/office/drawing/2014/main" id="{C384A426-0CF1-4404-AD5E-6EBF7288C889}"/>
                </a:ext>
              </a:extLst>
            </p:cNvPr>
            <p:cNvSpPr/>
            <p:nvPr/>
          </p:nvSpPr>
          <p:spPr>
            <a:xfrm>
              <a:off x="10368093" y="2225347"/>
              <a:ext cx="1335152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4" name="object 84">
              <a:extLst>
                <a:ext uri="{FF2B5EF4-FFF2-40B4-BE49-F238E27FC236}">
                  <a16:creationId xmlns:a16="http://schemas.microsoft.com/office/drawing/2014/main" id="{E605FD69-CF5E-4600-B7F2-239A2E199AD6}"/>
                </a:ext>
              </a:extLst>
            </p:cNvPr>
            <p:cNvSpPr txBox="1"/>
            <p:nvPr/>
          </p:nvSpPr>
          <p:spPr>
            <a:xfrm>
              <a:off x="10675851" y="2489177"/>
              <a:ext cx="784276" cy="22207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chemeClr val="bg1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chemeClr val="bg1"/>
                  </a:solidFill>
                  <a:latin typeface="+mj-lt"/>
                  <a:cs typeface="Arial"/>
                </a:rPr>
                <a:t>3</a:t>
              </a:r>
              <a:endParaRPr sz="1332" b="1" dirty="0">
                <a:solidFill>
                  <a:schemeClr val="bg1"/>
                </a:solidFill>
                <a:latin typeface="+mj-lt"/>
                <a:cs typeface="Arial"/>
              </a:endParaRPr>
            </a:p>
          </p:txBody>
        </p:sp>
        <p:sp>
          <p:nvSpPr>
            <p:cNvPr id="122" name="object 55">
              <a:extLst>
                <a:ext uri="{FF2B5EF4-FFF2-40B4-BE49-F238E27FC236}">
                  <a16:creationId xmlns:a16="http://schemas.microsoft.com/office/drawing/2014/main" id="{E624636C-7E31-444B-93CA-59391F626B17}"/>
                </a:ext>
              </a:extLst>
            </p:cNvPr>
            <p:cNvSpPr/>
            <p:nvPr/>
          </p:nvSpPr>
          <p:spPr>
            <a:xfrm>
              <a:off x="11606347" y="3102477"/>
              <a:ext cx="9687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3" name="object 56">
              <a:extLst>
                <a:ext uri="{FF2B5EF4-FFF2-40B4-BE49-F238E27FC236}">
                  <a16:creationId xmlns:a16="http://schemas.microsoft.com/office/drawing/2014/main" id="{B13462B4-03EC-4D99-B78B-0443DC71519A}"/>
                </a:ext>
              </a:extLst>
            </p:cNvPr>
            <p:cNvSpPr/>
            <p:nvPr/>
          </p:nvSpPr>
          <p:spPr>
            <a:xfrm>
              <a:off x="10368093" y="3102501"/>
              <a:ext cx="1335152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1" name="object 91">
              <a:extLst>
                <a:ext uri="{FF2B5EF4-FFF2-40B4-BE49-F238E27FC236}">
                  <a16:creationId xmlns:a16="http://schemas.microsoft.com/office/drawing/2014/main" id="{5A2D13FF-2A78-4802-B3C7-0EABCA77C817}"/>
                </a:ext>
              </a:extLst>
            </p:cNvPr>
            <p:cNvSpPr txBox="1"/>
            <p:nvPr/>
          </p:nvSpPr>
          <p:spPr>
            <a:xfrm>
              <a:off x="10675647" y="3346731"/>
              <a:ext cx="784276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Arial"/>
                </a:rPr>
                <a:t>3</a:t>
              </a:r>
              <a:endParaRPr sz="1332" b="1" dirty="0">
                <a:solidFill>
                  <a:schemeClr val="bg1">
                    <a:lumMod val="95000"/>
                  </a:schemeClr>
                </a:solidFill>
                <a:latin typeface="+mj-lt"/>
                <a:cs typeface="Arial"/>
              </a:endParaRPr>
            </a:p>
          </p:txBody>
        </p:sp>
        <p:sp>
          <p:nvSpPr>
            <p:cNvPr id="131" name="object 67">
              <a:extLst>
                <a:ext uri="{FF2B5EF4-FFF2-40B4-BE49-F238E27FC236}">
                  <a16:creationId xmlns:a16="http://schemas.microsoft.com/office/drawing/2014/main" id="{AABD7C05-BDED-4599-84CE-4EAF62EC597F}"/>
                </a:ext>
              </a:extLst>
            </p:cNvPr>
            <p:cNvSpPr/>
            <p:nvPr/>
          </p:nvSpPr>
          <p:spPr>
            <a:xfrm>
              <a:off x="11606347" y="4856791"/>
              <a:ext cx="9687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32" name="object 68">
              <a:extLst>
                <a:ext uri="{FF2B5EF4-FFF2-40B4-BE49-F238E27FC236}">
                  <a16:creationId xmlns:a16="http://schemas.microsoft.com/office/drawing/2014/main" id="{2A61704F-8ACE-408F-803B-EF1A109BCCFF}"/>
                </a:ext>
              </a:extLst>
            </p:cNvPr>
            <p:cNvSpPr/>
            <p:nvPr/>
          </p:nvSpPr>
          <p:spPr>
            <a:xfrm>
              <a:off x="10368093" y="4856811"/>
              <a:ext cx="1335152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4" name="object 94">
              <a:extLst>
                <a:ext uri="{FF2B5EF4-FFF2-40B4-BE49-F238E27FC236}">
                  <a16:creationId xmlns:a16="http://schemas.microsoft.com/office/drawing/2014/main" id="{20DBADE9-BD01-4090-BFFA-3F3B37869641}"/>
                </a:ext>
              </a:extLst>
            </p:cNvPr>
            <p:cNvSpPr txBox="1"/>
            <p:nvPr/>
          </p:nvSpPr>
          <p:spPr>
            <a:xfrm>
              <a:off x="10675445" y="5079579"/>
              <a:ext cx="784276" cy="22207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chemeClr val="bg1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chemeClr val="bg1"/>
                  </a:solidFill>
                  <a:latin typeface="+mj-lt"/>
                  <a:cs typeface="Arial"/>
                </a:rPr>
                <a:t>3</a:t>
              </a:r>
              <a:endParaRPr sz="1332" b="1" dirty="0">
                <a:solidFill>
                  <a:schemeClr val="bg1"/>
                </a:solidFill>
                <a:latin typeface="+mj-lt"/>
                <a:cs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3288A-2E54-41F3-905E-AD30E49A8D4B}"/>
              </a:ext>
            </a:extLst>
          </p:cNvPr>
          <p:cNvGrpSpPr/>
          <p:nvPr/>
        </p:nvGrpSpPr>
        <p:grpSpPr>
          <a:xfrm>
            <a:off x="6805372" y="468895"/>
            <a:ext cx="1481125" cy="5969115"/>
            <a:chOff x="6805372" y="468895"/>
            <a:chExt cx="1481125" cy="5969115"/>
          </a:xfrm>
        </p:grpSpPr>
        <p:sp>
          <p:nvSpPr>
            <p:cNvPr id="86" name="object 7">
              <a:extLst>
                <a:ext uri="{FF2B5EF4-FFF2-40B4-BE49-F238E27FC236}">
                  <a16:creationId xmlns:a16="http://schemas.microsoft.com/office/drawing/2014/main" id="{DD4A6B3C-FECC-48C5-BFA1-EDEAD44D2FD5}"/>
                </a:ext>
              </a:extLst>
            </p:cNvPr>
            <p:cNvSpPr/>
            <p:nvPr/>
          </p:nvSpPr>
          <p:spPr>
            <a:xfrm>
              <a:off x="8179006" y="468899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 dirty="0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87" name="object 8">
              <a:extLst>
                <a:ext uri="{FF2B5EF4-FFF2-40B4-BE49-F238E27FC236}">
                  <a16:creationId xmlns:a16="http://schemas.microsoft.com/office/drawing/2014/main" id="{A6C2B446-46D0-4820-A2ED-130249DD18C4}"/>
                </a:ext>
              </a:extLst>
            </p:cNvPr>
            <p:cNvSpPr/>
            <p:nvPr/>
          </p:nvSpPr>
          <p:spPr>
            <a:xfrm>
              <a:off x="6805372" y="468895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39" name="object 79">
              <a:extLst>
                <a:ext uri="{FF2B5EF4-FFF2-40B4-BE49-F238E27FC236}">
                  <a16:creationId xmlns:a16="http://schemas.microsoft.com/office/drawing/2014/main" id="{3E2E52BB-001F-4E62-A367-64D8957A4624}"/>
                </a:ext>
              </a:extLst>
            </p:cNvPr>
            <p:cNvSpPr txBox="1"/>
            <p:nvPr/>
          </p:nvSpPr>
          <p:spPr>
            <a:xfrm>
              <a:off x="7164748" y="699533"/>
              <a:ext cx="707161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95" name="object 19">
              <a:extLst>
                <a:ext uri="{FF2B5EF4-FFF2-40B4-BE49-F238E27FC236}">
                  <a16:creationId xmlns:a16="http://schemas.microsoft.com/office/drawing/2014/main" id="{739CFFE7-276F-4916-8CED-A0203D81A42E}"/>
                </a:ext>
              </a:extLst>
            </p:cNvPr>
            <p:cNvSpPr/>
            <p:nvPr/>
          </p:nvSpPr>
          <p:spPr>
            <a:xfrm>
              <a:off x="8179006" y="2225315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96" name="object 20">
              <a:extLst>
                <a:ext uri="{FF2B5EF4-FFF2-40B4-BE49-F238E27FC236}">
                  <a16:creationId xmlns:a16="http://schemas.microsoft.com/office/drawing/2014/main" id="{367E4B57-F66D-4979-B2B1-1E5DBB9E5BCD}"/>
                </a:ext>
              </a:extLst>
            </p:cNvPr>
            <p:cNvSpPr/>
            <p:nvPr/>
          </p:nvSpPr>
          <p:spPr>
            <a:xfrm>
              <a:off x="6805372" y="2225347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2" name="object 82">
              <a:extLst>
                <a:ext uri="{FF2B5EF4-FFF2-40B4-BE49-F238E27FC236}">
                  <a16:creationId xmlns:a16="http://schemas.microsoft.com/office/drawing/2014/main" id="{C9195344-D6AE-4CD0-AFC6-6FE305CEEC0B}"/>
                </a:ext>
              </a:extLst>
            </p:cNvPr>
            <p:cNvSpPr txBox="1"/>
            <p:nvPr/>
          </p:nvSpPr>
          <p:spPr>
            <a:xfrm>
              <a:off x="7164544" y="2491909"/>
              <a:ext cx="707161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04" name="object 31">
              <a:extLst>
                <a:ext uri="{FF2B5EF4-FFF2-40B4-BE49-F238E27FC236}">
                  <a16:creationId xmlns:a16="http://schemas.microsoft.com/office/drawing/2014/main" id="{582E8B57-8A22-42B1-9638-9D4AB7B43EB2}"/>
                </a:ext>
              </a:extLst>
            </p:cNvPr>
            <p:cNvSpPr/>
            <p:nvPr/>
          </p:nvSpPr>
          <p:spPr>
            <a:xfrm>
              <a:off x="8179006" y="3979632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05" name="object 32">
              <a:extLst>
                <a:ext uri="{FF2B5EF4-FFF2-40B4-BE49-F238E27FC236}">
                  <a16:creationId xmlns:a16="http://schemas.microsoft.com/office/drawing/2014/main" id="{7B3ED4AF-3F4F-4F5F-90D5-B88E984CDE63}"/>
                </a:ext>
              </a:extLst>
            </p:cNvPr>
            <p:cNvSpPr/>
            <p:nvPr/>
          </p:nvSpPr>
          <p:spPr>
            <a:xfrm>
              <a:off x="6805372" y="3979656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5" name="object 85">
              <a:extLst>
                <a:ext uri="{FF2B5EF4-FFF2-40B4-BE49-F238E27FC236}">
                  <a16:creationId xmlns:a16="http://schemas.microsoft.com/office/drawing/2014/main" id="{4664C17C-EA6D-454B-9E79-AB0B1EDBECB0}"/>
                </a:ext>
              </a:extLst>
            </p:cNvPr>
            <p:cNvSpPr txBox="1"/>
            <p:nvPr/>
          </p:nvSpPr>
          <p:spPr>
            <a:xfrm>
              <a:off x="7164341" y="4213994"/>
              <a:ext cx="707161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10" name="object 40">
              <a:extLst>
                <a:ext uri="{FF2B5EF4-FFF2-40B4-BE49-F238E27FC236}">
                  <a16:creationId xmlns:a16="http://schemas.microsoft.com/office/drawing/2014/main" id="{E11035A2-2219-49B0-A34C-9C21C4F7DFB9}"/>
                </a:ext>
              </a:extLst>
            </p:cNvPr>
            <p:cNvSpPr/>
            <p:nvPr/>
          </p:nvSpPr>
          <p:spPr>
            <a:xfrm>
              <a:off x="8179006" y="1346008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11" name="object 41">
              <a:extLst>
                <a:ext uri="{FF2B5EF4-FFF2-40B4-BE49-F238E27FC236}">
                  <a16:creationId xmlns:a16="http://schemas.microsoft.com/office/drawing/2014/main" id="{A6766C4A-BFB7-4D2A-8552-8A0D9CA69591}"/>
                </a:ext>
              </a:extLst>
            </p:cNvPr>
            <p:cNvSpPr/>
            <p:nvPr/>
          </p:nvSpPr>
          <p:spPr>
            <a:xfrm>
              <a:off x="6805372" y="1346050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7" name="object 87">
              <a:extLst>
                <a:ext uri="{FF2B5EF4-FFF2-40B4-BE49-F238E27FC236}">
                  <a16:creationId xmlns:a16="http://schemas.microsoft.com/office/drawing/2014/main" id="{FFBF90C8-53E1-4489-8E98-FE9E2A956DF2}"/>
                </a:ext>
              </a:extLst>
            </p:cNvPr>
            <p:cNvSpPr txBox="1"/>
            <p:nvPr/>
          </p:nvSpPr>
          <p:spPr>
            <a:xfrm>
              <a:off x="7164341" y="1591829"/>
              <a:ext cx="707161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16" name="object 49">
              <a:extLst>
                <a:ext uri="{FF2B5EF4-FFF2-40B4-BE49-F238E27FC236}">
                  <a16:creationId xmlns:a16="http://schemas.microsoft.com/office/drawing/2014/main" id="{4787E9F1-5A5E-451A-A4CC-2DE612F581CB}"/>
                </a:ext>
              </a:extLst>
            </p:cNvPr>
            <p:cNvSpPr/>
            <p:nvPr/>
          </p:nvSpPr>
          <p:spPr>
            <a:xfrm>
              <a:off x="8179006" y="3102477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17" name="object 50">
              <a:extLst>
                <a:ext uri="{FF2B5EF4-FFF2-40B4-BE49-F238E27FC236}">
                  <a16:creationId xmlns:a16="http://schemas.microsoft.com/office/drawing/2014/main" id="{554AC1CA-A697-4CA8-A91E-22DBC53D773D}"/>
                </a:ext>
              </a:extLst>
            </p:cNvPr>
            <p:cNvSpPr/>
            <p:nvPr/>
          </p:nvSpPr>
          <p:spPr>
            <a:xfrm>
              <a:off x="6805372" y="3102501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9" name="object 89">
              <a:extLst>
                <a:ext uri="{FF2B5EF4-FFF2-40B4-BE49-F238E27FC236}">
                  <a16:creationId xmlns:a16="http://schemas.microsoft.com/office/drawing/2014/main" id="{5E8EC778-03C4-4DFD-98D4-53375EE4BF23}"/>
                </a:ext>
              </a:extLst>
            </p:cNvPr>
            <p:cNvSpPr txBox="1"/>
            <p:nvPr/>
          </p:nvSpPr>
          <p:spPr>
            <a:xfrm>
              <a:off x="7164341" y="3346731"/>
              <a:ext cx="707161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25" name="object 61">
              <a:extLst>
                <a:ext uri="{FF2B5EF4-FFF2-40B4-BE49-F238E27FC236}">
                  <a16:creationId xmlns:a16="http://schemas.microsoft.com/office/drawing/2014/main" id="{41BD6A40-B2F5-442D-8172-9444EE07049E}"/>
                </a:ext>
              </a:extLst>
            </p:cNvPr>
            <p:cNvSpPr/>
            <p:nvPr/>
          </p:nvSpPr>
          <p:spPr>
            <a:xfrm>
              <a:off x="8179006" y="4856791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26" name="object 62">
              <a:extLst>
                <a:ext uri="{FF2B5EF4-FFF2-40B4-BE49-F238E27FC236}">
                  <a16:creationId xmlns:a16="http://schemas.microsoft.com/office/drawing/2014/main" id="{F1F3A7EC-DC0D-43D5-A7EA-70A4096DC62C}"/>
                </a:ext>
              </a:extLst>
            </p:cNvPr>
            <p:cNvSpPr/>
            <p:nvPr/>
          </p:nvSpPr>
          <p:spPr>
            <a:xfrm>
              <a:off x="6805372" y="4856811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52" name="object 92">
              <a:extLst>
                <a:ext uri="{FF2B5EF4-FFF2-40B4-BE49-F238E27FC236}">
                  <a16:creationId xmlns:a16="http://schemas.microsoft.com/office/drawing/2014/main" id="{733AC732-A644-499A-B48F-C9B5F922F4B4}"/>
                </a:ext>
              </a:extLst>
            </p:cNvPr>
            <p:cNvSpPr txBox="1"/>
            <p:nvPr/>
          </p:nvSpPr>
          <p:spPr>
            <a:xfrm>
              <a:off x="7164138" y="5079579"/>
              <a:ext cx="707161" cy="22207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34" name="object 73">
              <a:extLst>
                <a:ext uri="{FF2B5EF4-FFF2-40B4-BE49-F238E27FC236}">
                  <a16:creationId xmlns:a16="http://schemas.microsoft.com/office/drawing/2014/main" id="{D1CF4EA2-8D80-4DC4-AF24-D8D77437E8B3}"/>
                </a:ext>
              </a:extLst>
            </p:cNvPr>
            <p:cNvSpPr/>
            <p:nvPr/>
          </p:nvSpPr>
          <p:spPr>
            <a:xfrm>
              <a:off x="8179006" y="5733948"/>
              <a:ext cx="107463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35" name="object 74">
              <a:extLst>
                <a:ext uri="{FF2B5EF4-FFF2-40B4-BE49-F238E27FC236}">
                  <a16:creationId xmlns:a16="http://schemas.microsoft.com/office/drawing/2014/main" id="{8C4D9776-172C-4153-A0A2-86FE064983EE}"/>
                </a:ext>
              </a:extLst>
            </p:cNvPr>
            <p:cNvSpPr/>
            <p:nvPr/>
          </p:nvSpPr>
          <p:spPr>
            <a:xfrm>
              <a:off x="6805372" y="5733964"/>
              <a:ext cx="1481125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55" name="object 95">
              <a:extLst>
                <a:ext uri="{FF2B5EF4-FFF2-40B4-BE49-F238E27FC236}">
                  <a16:creationId xmlns:a16="http://schemas.microsoft.com/office/drawing/2014/main" id="{BDFCF706-03E8-4DAC-87DC-4710596B869C}"/>
                </a:ext>
              </a:extLst>
            </p:cNvPr>
            <p:cNvSpPr txBox="1"/>
            <p:nvPr/>
          </p:nvSpPr>
          <p:spPr>
            <a:xfrm>
              <a:off x="7163934" y="5996307"/>
              <a:ext cx="707161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1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CCD724-C6AC-40FA-9861-21C34723E23E}"/>
              </a:ext>
            </a:extLst>
          </p:cNvPr>
          <p:cNvGrpSpPr/>
          <p:nvPr/>
        </p:nvGrpSpPr>
        <p:grpSpPr>
          <a:xfrm>
            <a:off x="8610563" y="468895"/>
            <a:ext cx="1436446" cy="5969115"/>
            <a:chOff x="8610563" y="468895"/>
            <a:chExt cx="1436446" cy="5969115"/>
          </a:xfrm>
        </p:grpSpPr>
        <p:sp>
          <p:nvSpPr>
            <p:cNvPr id="89" name="object 10">
              <a:extLst>
                <a:ext uri="{FF2B5EF4-FFF2-40B4-BE49-F238E27FC236}">
                  <a16:creationId xmlns:a16="http://schemas.microsoft.com/office/drawing/2014/main" id="{A2FC9603-58C9-4D05-9023-832BF5243420}"/>
                </a:ext>
              </a:extLst>
            </p:cNvPr>
            <p:cNvSpPr/>
            <p:nvPr/>
          </p:nvSpPr>
          <p:spPr>
            <a:xfrm>
              <a:off x="9942760" y="468899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90" name="object 11">
              <a:extLst>
                <a:ext uri="{FF2B5EF4-FFF2-40B4-BE49-F238E27FC236}">
                  <a16:creationId xmlns:a16="http://schemas.microsoft.com/office/drawing/2014/main" id="{BB6E87FC-5000-43F3-AA63-3716893B26A8}"/>
                </a:ext>
              </a:extLst>
            </p:cNvPr>
            <p:cNvSpPr/>
            <p:nvPr/>
          </p:nvSpPr>
          <p:spPr>
            <a:xfrm>
              <a:off x="8610563" y="468895"/>
              <a:ext cx="1436446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0" name="object 80">
              <a:extLst>
                <a:ext uri="{FF2B5EF4-FFF2-40B4-BE49-F238E27FC236}">
                  <a16:creationId xmlns:a16="http://schemas.microsoft.com/office/drawing/2014/main" id="{56A5EC72-3F9E-42F5-A844-13BAE090A526}"/>
                </a:ext>
              </a:extLst>
            </p:cNvPr>
            <p:cNvSpPr txBox="1"/>
            <p:nvPr/>
          </p:nvSpPr>
          <p:spPr>
            <a:xfrm>
              <a:off x="8985558" y="699533"/>
              <a:ext cx="743095" cy="22207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98" name="object 22">
              <a:extLst>
                <a:ext uri="{FF2B5EF4-FFF2-40B4-BE49-F238E27FC236}">
                  <a16:creationId xmlns:a16="http://schemas.microsoft.com/office/drawing/2014/main" id="{1774EB9A-51C5-4A1B-8B3A-EB5E14540136}"/>
                </a:ext>
              </a:extLst>
            </p:cNvPr>
            <p:cNvSpPr/>
            <p:nvPr/>
          </p:nvSpPr>
          <p:spPr>
            <a:xfrm>
              <a:off x="9942760" y="2225322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99" name="object 23">
              <a:extLst>
                <a:ext uri="{FF2B5EF4-FFF2-40B4-BE49-F238E27FC236}">
                  <a16:creationId xmlns:a16="http://schemas.microsoft.com/office/drawing/2014/main" id="{8E618C4C-C4D1-4CEB-85D7-8478B5DC5E67}"/>
                </a:ext>
              </a:extLst>
            </p:cNvPr>
            <p:cNvSpPr/>
            <p:nvPr/>
          </p:nvSpPr>
          <p:spPr>
            <a:xfrm>
              <a:off x="8610563" y="2225354"/>
              <a:ext cx="1436446" cy="704047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3" name="object 83">
              <a:extLst>
                <a:ext uri="{FF2B5EF4-FFF2-40B4-BE49-F238E27FC236}">
                  <a16:creationId xmlns:a16="http://schemas.microsoft.com/office/drawing/2014/main" id="{87421BAF-C3E9-4D28-9F2A-46D61CED843E}"/>
                </a:ext>
              </a:extLst>
            </p:cNvPr>
            <p:cNvSpPr txBox="1"/>
            <p:nvPr/>
          </p:nvSpPr>
          <p:spPr>
            <a:xfrm>
              <a:off x="8985354" y="2484507"/>
              <a:ext cx="743095" cy="222070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07" name="object 34">
              <a:extLst>
                <a:ext uri="{FF2B5EF4-FFF2-40B4-BE49-F238E27FC236}">
                  <a16:creationId xmlns:a16="http://schemas.microsoft.com/office/drawing/2014/main" id="{9EFDC3A4-7FF3-45F5-8A7E-365DB7AEB0E3}"/>
                </a:ext>
              </a:extLst>
            </p:cNvPr>
            <p:cNvSpPr/>
            <p:nvPr/>
          </p:nvSpPr>
          <p:spPr>
            <a:xfrm>
              <a:off x="9942760" y="3979632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08" name="object 35">
              <a:extLst>
                <a:ext uri="{FF2B5EF4-FFF2-40B4-BE49-F238E27FC236}">
                  <a16:creationId xmlns:a16="http://schemas.microsoft.com/office/drawing/2014/main" id="{6EEFADB7-24DD-4252-8E96-F4398EA4E5BA}"/>
                </a:ext>
              </a:extLst>
            </p:cNvPr>
            <p:cNvSpPr/>
            <p:nvPr/>
          </p:nvSpPr>
          <p:spPr>
            <a:xfrm>
              <a:off x="8610563" y="3979656"/>
              <a:ext cx="1436446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6" name="object 86">
              <a:extLst>
                <a:ext uri="{FF2B5EF4-FFF2-40B4-BE49-F238E27FC236}">
                  <a16:creationId xmlns:a16="http://schemas.microsoft.com/office/drawing/2014/main" id="{1EBF0810-DCF3-42A6-AF15-AD4C1E59711B}"/>
                </a:ext>
              </a:extLst>
            </p:cNvPr>
            <p:cNvSpPr txBox="1"/>
            <p:nvPr/>
          </p:nvSpPr>
          <p:spPr>
            <a:xfrm>
              <a:off x="8985151" y="4206591"/>
              <a:ext cx="743095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13" name="object 43">
              <a:extLst>
                <a:ext uri="{FF2B5EF4-FFF2-40B4-BE49-F238E27FC236}">
                  <a16:creationId xmlns:a16="http://schemas.microsoft.com/office/drawing/2014/main" id="{533D72FF-FF6F-4E17-873A-AD32CA825FC5}"/>
                </a:ext>
              </a:extLst>
            </p:cNvPr>
            <p:cNvSpPr/>
            <p:nvPr/>
          </p:nvSpPr>
          <p:spPr>
            <a:xfrm>
              <a:off x="9942760" y="1346008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14" name="object 44">
              <a:extLst>
                <a:ext uri="{FF2B5EF4-FFF2-40B4-BE49-F238E27FC236}">
                  <a16:creationId xmlns:a16="http://schemas.microsoft.com/office/drawing/2014/main" id="{7C41F3D1-91DF-4D67-9E2C-EC72BCA465EE}"/>
                </a:ext>
              </a:extLst>
            </p:cNvPr>
            <p:cNvSpPr/>
            <p:nvPr/>
          </p:nvSpPr>
          <p:spPr>
            <a:xfrm>
              <a:off x="8610563" y="1346050"/>
              <a:ext cx="1436446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48" name="object 88">
              <a:extLst>
                <a:ext uri="{FF2B5EF4-FFF2-40B4-BE49-F238E27FC236}">
                  <a16:creationId xmlns:a16="http://schemas.microsoft.com/office/drawing/2014/main" id="{064D391A-FDDE-463C-BDA6-6DBB1B8B751E}"/>
                </a:ext>
              </a:extLst>
            </p:cNvPr>
            <p:cNvSpPr txBox="1"/>
            <p:nvPr/>
          </p:nvSpPr>
          <p:spPr>
            <a:xfrm>
              <a:off x="8985151" y="1584427"/>
              <a:ext cx="743095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 dirty="0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19" name="object 52">
              <a:extLst>
                <a:ext uri="{FF2B5EF4-FFF2-40B4-BE49-F238E27FC236}">
                  <a16:creationId xmlns:a16="http://schemas.microsoft.com/office/drawing/2014/main" id="{53E95CA0-9B7A-4FCA-AF58-93EC3D8E67B4}"/>
                </a:ext>
              </a:extLst>
            </p:cNvPr>
            <p:cNvSpPr/>
            <p:nvPr/>
          </p:nvSpPr>
          <p:spPr>
            <a:xfrm>
              <a:off x="9942760" y="3102477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5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20" name="object 53">
              <a:extLst>
                <a:ext uri="{FF2B5EF4-FFF2-40B4-BE49-F238E27FC236}">
                  <a16:creationId xmlns:a16="http://schemas.microsoft.com/office/drawing/2014/main" id="{E2D99944-DAFA-445F-A027-2060BD41A1FD}"/>
                </a:ext>
              </a:extLst>
            </p:cNvPr>
            <p:cNvSpPr/>
            <p:nvPr/>
          </p:nvSpPr>
          <p:spPr>
            <a:xfrm>
              <a:off x="8610563" y="3102501"/>
              <a:ext cx="1436446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50" name="object 90">
              <a:extLst>
                <a:ext uri="{FF2B5EF4-FFF2-40B4-BE49-F238E27FC236}">
                  <a16:creationId xmlns:a16="http://schemas.microsoft.com/office/drawing/2014/main" id="{C63810CE-FFB2-4FF4-B9BE-4F41460F1CDF}"/>
                </a:ext>
              </a:extLst>
            </p:cNvPr>
            <p:cNvSpPr txBox="1"/>
            <p:nvPr/>
          </p:nvSpPr>
          <p:spPr>
            <a:xfrm>
              <a:off x="8985151" y="3346731"/>
              <a:ext cx="743095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28" name="object 64">
              <a:extLst>
                <a:ext uri="{FF2B5EF4-FFF2-40B4-BE49-F238E27FC236}">
                  <a16:creationId xmlns:a16="http://schemas.microsoft.com/office/drawing/2014/main" id="{CDAA3E5F-8A08-4A2E-8DF6-93703DB2BDAE}"/>
                </a:ext>
              </a:extLst>
            </p:cNvPr>
            <p:cNvSpPr/>
            <p:nvPr/>
          </p:nvSpPr>
          <p:spPr>
            <a:xfrm>
              <a:off x="9942760" y="4856791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29" name="object 65">
              <a:extLst>
                <a:ext uri="{FF2B5EF4-FFF2-40B4-BE49-F238E27FC236}">
                  <a16:creationId xmlns:a16="http://schemas.microsoft.com/office/drawing/2014/main" id="{86E7B682-3F32-4B21-9AD3-8D7719C3F4B4}"/>
                </a:ext>
              </a:extLst>
            </p:cNvPr>
            <p:cNvSpPr/>
            <p:nvPr/>
          </p:nvSpPr>
          <p:spPr>
            <a:xfrm>
              <a:off x="8610563" y="4856811"/>
              <a:ext cx="1436446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53" name="object 93">
              <a:extLst>
                <a:ext uri="{FF2B5EF4-FFF2-40B4-BE49-F238E27FC236}">
                  <a16:creationId xmlns:a16="http://schemas.microsoft.com/office/drawing/2014/main" id="{F6A641CF-4CA5-4F20-AC5A-36B7332DF412}"/>
                </a:ext>
              </a:extLst>
            </p:cNvPr>
            <p:cNvSpPr txBox="1"/>
            <p:nvPr/>
          </p:nvSpPr>
          <p:spPr>
            <a:xfrm>
              <a:off x="8984948" y="5079579"/>
              <a:ext cx="743095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  <p:sp>
          <p:nvSpPr>
            <p:cNvPr id="137" name="object 76">
              <a:extLst>
                <a:ext uri="{FF2B5EF4-FFF2-40B4-BE49-F238E27FC236}">
                  <a16:creationId xmlns:a16="http://schemas.microsoft.com/office/drawing/2014/main" id="{D688F27F-1AB5-4252-93F9-057CCB32C9A9}"/>
                </a:ext>
              </a:extLst>
            </p:cNvPr>
            <p:cNvSpPr/>
            <p:nvPr/>
          </p:nvSpPr>
          <p:spPr>
            <a:xfrm>
              <a:off x="9942760" y="5733948"/>
              <a:ext cx="104222" cy="247056"/>
            </a:xfrm>
            <a:custGeom>
              <a:avLst/>
              <a:gdLst/>
              <a:ahLst/>
              <a:cxnLst/>
              <a:rect l="l" t="t" r="r" b="b"/>
              <a:pathLst>
                <a:path w="146050" h="122554">
                  <a:moveTo>
                    <a:pt x="31915" y="0"/>
                  </a:moveTo>
                  <a:lnTo>
                    <a:pt x="0" y="122110"/>
                  </a:lnTo>
                  <a:lnTo>
                    <a:pt x="145859" y="95770"/>
                  </a:lnTo>
                  <a:lnTo>
                    <a:pt x="31915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38" name="object 77">
              <a:extLst>
                <a:ext uri="{FF2B5EF4-FFF2-40B4-BE49-F238E27FC236}">
                  <a16:creationId xmlns:a16="http://schemas.microsoft.com/office/drawing/2014/main" id="{37C66ACF-6C66-4EC2-A942-878DDF1D9DBF}"/>
                </a:ext>
              </a:extLst>
            </p:cNvPr>
            <p:cNvSpPr/>
            <p:nvPr/>
          </p:nvSpPr>
          <p:spPr>
            <a:xfrm>
              <a:off x="8610563" y="5733964"/>
              <a:ext cx="1436446" cy="704046"/>
            </a:xfrm>
            <a:custGeom>
              <a:avLst/>
              <a:gdLst/>
              <a:ahLst/>
              <a:cxnLst/>
              <a:rect l="l" t="t" r="r" b="b"/>
              <a:pathLst>
                <a:path w="2012950" h="349250">
                  <a:moveTo>
                    <a:pt x="1898650" y="0"/>
                  </a:moveTo>
                  <a:lnTo>
                    <a:pt x="0" y="0"/>
                  </a:lnTo>
                  <a:lnTo>
                    <a:pt x="0" y="348907"/>
                  </a:lnTo>
                  <a:lnTo>
                    <a:pt x="2012721" y="348907"/>
                  </a:lnTo>
                  <a:lnTo>
                    <a:pt x="2012721" y="95110"/>
                  </a:lnTo>
                  <a:lnTo>
                    <a:pt x="1919477" y="76542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/>
            <a:lstStyle/>
            <a:p>
              <a:pPr algn="ctr" defTabSz="1217706"/>
              <a:endParaRPr sz="2397" b="1">
                <a:solidFill>
                  <a:srgbClr val="061C33"/>
                </a:solidFill>
                <a:latin typeface="+mj-lt"/>
              </a:endParaRPr>
            </a:p>
          </p:txBody>
        </p:sp>
        <p:sp>
          <p:nvSpPr>
            <p:cNvPr id="156" name="object 96">
              <a:extLst>
                <a:ext uri="{FF2B5EF4-FFF2-40B4-BE49-F238E27FC236}">
                  <a16:creationId xmlns:a16="http://schemas.microsoft.com/office/drawing/2014/main" id="{124A5184-981B-45C8-9CCA-3F17DCCF40BF}"/>
                </a:ext>
              </a:extLst>
            </p:cNvPr>
            <p:cNvSpPr txBox="1"/>
            <p:nvPr/>
          </p:nvSpPr>
          <p:spPr>
            <a:xfrm>
              <a:off x="8984744" y="5988905"/>
              <a:ext cx="743095" cy="267695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algn="ctr" defTabSz="1217706">
                <a:spcBef>
                  <a:spcPts val="133"/>
                </a:spcBef>
              </a:pPr>
              <a:r>
                <a:rPr sz="1332" b="1" spc="13" dirty="0">
                  <a:solidFill>
                    <a:srgbClr val="061C33"/>
                  </a:solidFill>
                  <a:latin typeface="+mj-lt"/>
                  <a:cs typeface="Arial"/>
                </a:rPr>
                <a:t>Idea</a:t>
              </a:r>
              <a:r>
                <a:rPr sz="1332" b="1" spc="-20" dirty="0">
                  <a:solidFill>
                    <a:srgbClr val="061C33"/>
                  </a:solidFill>
                  <a:latin typeface="+mj-lt"/>
                  <a:cs typeface="Arial"/>
                </a:rPr>
                <a:t> </a:t>
              </a:r>
              <a:r>
                <a:rPr sz="1332" b="1" spc="-7" dirty="0">
                  <a:solidFill>
                    <a:srgbClr val="061C33"/>
                  </a:solidFill>
                  <a:latin typeface="+mj-lt"/>
                  <a:cs typeface="Arial"/>
                </a:rPr>
                <a:t>2</a:t>
              </a:r>
              <a:endParaRPr sz="1332" b="1">
                <a:solidFill>
                  <a:srgbClr val="061C33"/>
                </a:solidFill>
                <a:latin typeface="+mj-lt"/>
                <a:cs typeface="Arial"/>
              </a:endParaRPr>
            </a:p>
          </p:txBody>
        </p:sp>
      </p:grpSp>
      <p:grpSp>
        <p:nvGrpSpPr>
          <p:cNvPr id="158" name="Graphic 11">
            <a:extLst>
              <a:ext uri="{FF2B5EF4-FFF2-40B4-BE49-F238E27FC236}">
                <a16:creationId xmlns:a16="http://schemas.microsoft.com/office/drawing/2014/main" id="{71A2BB03-7237-42F7-8F69-250913FE01D6}"/>
              </a:ext>
            </a:extLst>
          </p:cNvPr>
          <p:cNvGrpSpPr/>
          <p:nvPr/>
        </p:nvGrpSpPr>
        <p:grpSpPr>
          <a:xfrm>
            <a:off x="4466810" y="4131940"/>
            <a:ext cx="375543" cy="387339"/>
            <a:chOff x="3731866" y="990589"/>
            <a:chExt cx="4728264" cy="4876772"/>
          </a:xfrm>
          <a:solidFill>
            <a:schemeClr val="bg1"/>
          </a:solidFill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3F43CAF-F999-4322-9111-1F2BA2909A5B}"/>
                </a:ext>
              </a:extLst>
            </p:cNvPr>
            <p:cNvSpPr/>
            <p:nvPr/>
          </p:nvSpPr>
          <p:spPr>
            <a:xfrm>
              <a:off x="3731866" y="990589"/>
              <a:ext cx="4728264" cy="4876772"/>
            </a:xfrm>
            <a:custGeom>
              <a:avLst/>
              <a:gdLst>
                <a:gd name="connsiteX0" fmla="*/ 4675537 w 4728264"/>
                <a:gd name="connsiteY0" fmla="*/ 3490580 h 4876772"/>
                <a:gd name="connsiteX1" fmla="*/ 4262609 w 4728264"/>
                <a:gd name="connsiteY1" fmla="*/ 3403131 h 4876772"/>
                <a:gd name="connsiteX2" fmla="*/ 4173760 w 4728264"/>
                <a:gd name="connsiteY2" fmla="*/ 3442250 h 4876772"/>
                <a:gd name="connsiteX3" fmla="*/ 4261495 w 4728264"/>
                <a:gd name="connsiteY3" fmla="*/ 2496351 h 4876772"/>
                <a:gd name="connsiteX4" fmla="*/ 3686489 w 4728264"/>
                <a:gd name="connsiteY4" fmla="*/ 1456564 h 4876772"/>
                <a:gd name="connsiteX5" fmla="*/ 3585572 w 4728264"/>
                <a:gd name="connsiteY5" fmla="*/ 1452182 h 4876772"/>
                <a:gd name="connsiteX6" fmla="*/ 3581191 w 4728264"/>
                <a:gd name="connsiteY6" fmla="*/ 1553100 h 4876772"/>
                <a:gd name="connsiteX7" fmla="*/ 4122039 w 4728264"/>
                <a:gd name="connsiteY7" fmla="*/ 2527278 h 4876772"/>
                <a:gd name="connsiteX8" fmla="*/ 3954390 w 4728264"/>
                <a:gd name="connsiteY8" fmla="*/ 3538834 h 4876772"/>
                <a:gd name="connsiteX9" fmla="*/ 3065307 w 4728264"/>
                <a:gd name="connsiteY9" fmla="*/ 3930302 h 4876772"/>
                <a:gd name="connsiteX10" fmla="*/ 3066041 w 4728264"/>
                <a:gd name="connsiteY10" fmla="*/ 3829889 h 4876772"/>
                <a:gd name="connsiteX11" fmla="*/ 3065688 w 4728264"/>
                <a:gd name="connsiteY11" fmla="*/ 3822298 h 4876772"/>
                <a:gd name="connsiteX12" fmla="*/ 2682059 w 4728264"/>
                <a:gd name="connsiteY12" fmla="*/ 3422438 h 4876772"/>
                <a:gd name="connsiteX13" fmla="*/ 2680221 w 4728264"/>
                <a:gd name="connsiteY13" fmla="*/ 3422200 h 4876772"/>
                <a:gd name="connsiteX14" fmla="*/ 1890017 w 4728264"/>
                <a:gd name="connsiteY14" fmla="*/ 3331217 h 4876772"/>
                <a:gd name="connsiteX15" fmla="*/ 1096385 w 4728264"/>
                <a:gd name="connsiteY15" fmla="*/ 3002043 h 4876772"/>
                <a:gd name="connsiteX16" fmla="*/ 1209732 w 4728264"/>
                <a:gd name="connsiteY16" fmla="*/ 2246367 h 4876772"/>
                <a:gd name="connsiteX17" fmla="*/ 2096548 w 4728264"/>
                <a:gd name="connsiteY17" fmla="*/ 1153745 h 4876772"/>
                <a:gd name="connsiteX18" fmla="*/ 3118123 w 4728264"/>
                <a:gd name="connsiteY18" fmla="*/ 1135181 h 4876772"/>
                <a:gd name="connsiteX19" fmla="*/ 3348123 w 4728264"/>
                <a:gd name="connsiteY19" fmla="*/ 1323985 h 4876772"/>
                <a:gd name="connsiteX20" fmla="*/ 3395615 w 4728264"/>
                <a:gd name="connsiteY20" fmla="*/ 1342083 h 4876772"/>
                <a:gd name="connsiteX21" fmla="*/ 3448965 w 4728264"/>
                <a:gd name="connsiteY21" fmla="*/ 1318175 h 4876772"/>
                <a:gd name="connsiteX22" fmla="*/ 3443145 w 4728264"/>
                <a:gd name="connsiteY22" fmla="*/ 1217334 h 4876772"/>
                <a:gd name="connsiteX23" fmla="*/ 3190589 w 4728264"/>
                <a:gd name="connsiteY23" fmla="*/ 1010841 h 4876772"/>
                <a:gd name="connsiteX24" fmla="*/ 3105302 w 4728264"/>
                <a:gd name="connsiteY24" fmla="*/ 757467 h 4876772"/>
                <a:gd name="connsiteX25" fmla="*/ 3304137 w 4728264"/>
                <a:gd name="connsiteY25" fmla="*/ 79925 h 4876772"/>
                <a:gd name="connsiteX26" fmla="*/ 3132868 w 4728264"/>
                <a:gd name="connsiteY26" fmla="*/ 53541 h 4876772"/>
                <a:gd name="connsiteX27" fmla="*/ 2995870 w 4728264"/>
                <a:gd name="connsiteY27" fmla="*/ 48645 h 4876772"/>
                <a:gd name="connsiteX28" fmla="*/ 2695108 w 4728264"/>
                <a:gd name="connsiteY28" fmla="*/ 48645 h 4876772"/>
                <a:gd name="connsiteX29" fmla="*/ 2550795 w 4728264"/>
                <a:gd name="connsiteY29" fmla="*/ 48645 h 4876772"/>
                <a:gd name="connsiteX30" fmla="*/ 2250043 w 4728264"/>
                <a:gd name="connsiteY30" fmla="*/ 48645 h 4876772"/>
                <a:gd name="connsiteX31" fmla="*/ 2113217 w 4728264"/>
                <a:gd name="connsiteY31" fmla="*/ 53217 h 4876772"/>
                <a:gd name="connsiteX32" fmla="*/ 1941681 w 4728264"/>
                <a:gd name="connsiteY32" fmla="*/ 78734 h 4876772"/>
                <a:gd name="connsiteX33" fmla="*/ 2121160 w 4728264"/>
                <a:gd name="connsiteY33" fmla="*/ 734464 h 4876772"/>
                <a:gd name="connsiteX34" fmla="*/ 2084851 w 4728264"/>
                <a:gd name="connsiteY34" fmla="*/ 758734 h 4876772"/>
                <a:gd name="connsiteX35" fmla="*/ 1669494 w 4728264"/>
                <a:gd name="connsiteY35" fmla="*/ 601733 h 4876772"/>
                <a:gd name="connsiteX36" fmla="*/ 1314155 w 4728264"/>
                <a:gd name="connsiteY36" fmla="*/ 517723 h 4876772"/>
                <a:gd name="connsiteX37" fmla="*/ 1215057 w 4728264"/>
                <a:gd name="connsiteY37" fmla="*/ 537268 h 4876772"/>
                <a:gd name="connsiteX38" fmla="*/ 1234602 w 4728264"/>
                <a:gd name="connsiteY38" fmla="*/ 636366 h 4876772"/>
                <a:gd name="connsiteX39" fmla="*/ 1685344 w 4728264"/>
                <a:gd name="connsiteY39" fmla="*/ 743694 h 4876772"/>
                <a:gd name="connsiteX40" fmla="*/ 2004327 w 4728264"/>
                <a:gd name="connsiteY40" fmla="*/ 883216 h 4876772"/>
                <a:gd name="connsiteX41" fmla="*/ 2001888 w 4728264"/>
                <a:gd name="connsiteY41" fmla="*/ 892398 h 4876772"/>
                <a:gd name="connsiteX42" fmla="*/ 1775403 w 4728264"/>
                <a:gd name="connsiteY42" fmla="*/ 917087 h 4876772"/>
                <a:gd name="connsiteX43" fmla="*/ 1310592 w 4728264"/>
                <a:gd name="connsiteY43" fmla="*/ 1214686 h 4876772"/>
                <a:gd name="connsiteX44" fmla="*/ 1336167 w 4728264"/>
                <a:gd name="connsiteY44" fmla="*/ 1312412 h 4876772"/>
                <a:gd name="connsiteX45" fmla="*/ 1433884 w 4728264"/>
                <a:gd name="connsiteY45" fmla="*/ 1286828 h 4876772"/>
                <a:gd name="connsiteX46" fmla="*/ 2008318 w 4728264"/>
                <a:gd name="connsiteY46" fmla="*/ 1035311 h 4876772"/>
                <a:gd name="connsiteX47" fmla="*/ 2010070 w 4728264"/>
                <a:gd name="connsiteY47" fmla="*/ 1039997 h 4876772"/>
                <a:gd name="connsiteX48" fmla="*/ 1077268 w 4728264"/>
                <a:gd name="connsiteY48" fmla="*/ 2192904 h 4876772"/>
                <a:gd name="connsiteX49" fmla="*/ 949833 w 4728264"/>
                <a:gd name="connsiteY49" fmla="*/ 2972753 h 4876772"/>
                <a:gd name="connsiteX50" fmla="*/ 742436 w 4728264"/>
                <a:gd name="connsiteY50" fmla="*/ 2956704 h 4876772"/>
                <a:gd name="connsiteX51" fmla="*/ 742436 w 4728264"/>
                <a:gd name="connsiteY51" fmla="*/ 2913508 h 4876772"/>
                <a:gd name="connsiteX52" fmla="*/ 535162 w 4728264"/>
                <a:gd name="connsiteY52" fmla="*/ 2706244 h 4876772"/>
                <a:gd name="connsiteX53" fmla="*/ 207274 w 4728264"/>
                <a:gd name="connsiteY53" fmla="*/ 2706244 h 4876772"/>
                <a:gd name="connsiteX54" fmla="*/ 0 w 4728264"/>
                <a:gd name="connsiteY54" fmla="*/ 2913508 h 4876772"/>
                <a:gd name="connsiteX55" fmla="*/ 0 w 4728264"/>
                <a:gd name="connsiteY55" fmla="*/ 4576992 h 4876772"/>
                <a:gd name="connsiteX56" fmla="*/ 207274 w 4728264"/>
                <a:gd name="connsiteY56" fmla="*/ 4784266 h 4876772"/>
                <a:gd name="connsiteX57" fmla="*/ 535153 w 4728264"/>
                <a:gd name="connsiteY57" fmla="*/ 4784266 h 4876772"/>
                <a:gd name="connsiteX58" fmla="*/ 742426 w 4728264"/>
                <a:gd name="connsiteY58" fmla="*/ 4576992 h 4876772"/>
                <a:gd name="connsiteX59" fmla="*/ 742426 w 4728264"/>
                <a:gd name="connsiteY59" fmla="*/ 4556647 h 4876772"/>
                <a:gd name="connsiteX60" fmla="*/ 1457668 w 4728264"/>
                <a:gd name="connsiteY60" fmla="*/ 4822861 h 4876772"/>
                <a:gd name="connsiteX61" fmla="*/ 1757077 w 4728264"/>
                <a:gd name="connsiteY61" fmla="*/ 4876772 h 4876772"/>
                <a:gd name="connsiteX62" fmla="*/ 2822791 w 4728264"/>
                <a:gd name="connsiteY62" fmla="*/ 4876772 h 4876772"/>
                <a:gd name="connsiteX63" fmla="*/ 3282210 w 4728264"/>
                <a:gd name="connsiteY63" fmla="*/ 4743470 h 4876772"/>
                <a:gd name="connsiteX64" fmla="*/ 4625778 w 4728264"/>
                <a:gd name="connsiteY64" fmla="*/ 3891011 h 4876772"/>
                <a:gd name="connsiteX65" fmla="*/ 4675537 w 4728264"/>
                <a:gd name="connsiteY65" fmla="*/ 3490580 h 4876772"/>
                <a:gd name="connsiteX66" fmla="*/ 2984087 w 4728264"/>
                <a:gd name="connsiteY66" fmla="*/ 1050542 h 4876772"/>
                <a:gd name="connsiteX67" fmla="*/ 2207686 w 4728264"/>
                <a:gd name="connsiteY67" fmla="*/ 1050542 h 4876772"/>
                <a:gd name="connsiteX68" fmla="*/ 2248538 w 4728264"/>
                <a:gd name="connsiteY68" fmla="*/ 852488 h 4876772"/>
                <a:gd name="connsiteX69" fmla="*/ 2943235 w 4728264"/>
                <a:gd name="connsiteY69" fmla="*/ 852488 h 4876772"/>
                <a:gd name="connsiteX70" fmla="*/ 2984087 w 4728264"/>
                <a:gd name="connsiteY70" fmla="*/ 1050542 h 4876772"/>
                <a:gd name="connsiteX71" fmla="*/ 2047980 w 4728264"/>
                <a:gd name="connsiteY71" fmla="*/ 180328 h 4876772"/>
                <a:gd name="connsiteX72" fmla="*/ 2049637 w 4728264"/>
                <a:gd name="connsiteY72" fmla="*/ 181157 h 4876772"/>
                <a:gd name="connsiteX73" fmla="*/ 2328253 w 4728264"/>
                <a:gd name="connsiteY73" fmla="*/ 168193 h 4876772"/>
                <a:gd name="connsiteX74" fmla="*/ 2622937 w 4728264"/>
                <a:gd name="connsiteY74" fmla="*/ 216256 h 4876772"/>
                <a:gd name="connsiteX75" fmla="*/ 2773309 w 4728264"/>
                <a:gd name="connsiteY75" fmla="*/ 168193 h 4876772"/>
                <a:gd name="connsiteX76" fmla="*/ 2917660 w 4728264"/>
                <a:gd name="connsiteY76" fmla="*/ 168193 h 4876772"/>
                <a:gd name="connsiteX77" fmla="*/ 3197467 w 4728264"/>
                <a:gd name="connsiteY77" fmla="*/ 180976 h 4876772"/>
                <a:gd name="connsiteX78" fmla="*/ 2967104 w 4728264"/>
                <a:gd name="connsiteY78" fmla="*/ 707222 h 4876772"/>
                <a:gd name="connsiteX79" fmla="*/ 2277228 w 4728264"/>
                <a:gd name="connsiteY79" fmla="*/ 712575 h 4876772"/>
                <a:gd name="connsiteX80" fmla="*/ 2047980 w 4728264"/>
                <a:gd name="connsiteY80" fmla="*/ 180328 h 4876772"/>
                <a:gd name="connsiteX81" fmla="*/ 4534815 w 4728264"/>
                <a:gd name="connsiteY81" fmla="*/ 3780683 h 4876772"/>
                <a:gd name="connsiteX82" fmla="*/ 3205753 w 4728264"/>
                <a:gd name="connsiteY82" fmla="*/ 4622855 h 4876772"/>
                <a:gd name="connsiteX83" fmla="*/ 2822800 w 4728264"/>
                <a:gd name="connsiteY83" fmla="*/ 4733974 h 4876772"/>
                <a:gd name="connsiteX84" fmla="*/ 1757086 w 4728264"/>
                <a:gd name="connsiteY84" fmla="*/ 4733974 h 4876772"/>
                <a:gd name="connsiteX85" fmla="*/ 1507503 w 4728264"/>
                <a:gd name="connsiteY85" fmla="*/ 4689025 h 4876772"/>
                <a:gd name="connsiteX86" fmla="*/ 742426 w 4728264"/>
                <a:gd name="connsiteY86" fmla="*/ 4404256 h 4876772"/>
                <a:gd name="connsiteX87" fmla="*/ 742426 w 4728264"/>
                <a:gd name="connsiteY87" fmla="*/ 3635065 h 4876772"/>
                <a:gd name="connsiteX88" fmla="*/ 671008 w 4728264"/>
                <a:gd name="connsiteY88" fmla="*/ 3563637 h 4876772"/>
                <a:gd name="connsiteX89" fmla="*/ 599589 w 4728264"/>
                <a:gd name="connsiteY89" fmla="*/ 3635065 h 4876772"/>
                <a:gd name="connsiteX90" fmla="*/ 599589 w 4728264"/>
                <a:gd name="connsiteY90" fmla="*/ 4577030 h 4876772"/>
                <a:gd name="connsiteX91" fmla="*/ 535162 w 4728264"/>
                <a:gd name="connsiteY91" fmla="*/ 4641457 h 4876772"/>
                <a:gd name="connsiteX92" fmla="*/ 207274 w 4728264"/>
                <a:gd name="connsiteY92" fmla="*/ 4641457 h 4876772"/>
                <a:gd name="connsiteX93" fmla="*/ 142846 w 4728264"/>
                <a:gd name="connsiteY93" fmla="*/ 4577030 h 4876772"/>
                <a:gd name="connsiteX94" fmla="*/ 142846 w 4728264"/>
                <a:gd name="connsiteY94" fmla="*/ 2913546 h 4876772"/>
                <a:gd name="connsiteX95" fmla="*/ 207274 w 4728264"/>
                <a:gd name="connsiteY95" fmla="*/ 2849128 h 4876772"/>
                <a:gd name="connsiteX96" fmla="*/ 535153 w 4728264"/>
                <a:gd name="connsiteY96" fmla="*/ 2849128 h 4876772"/>
                <a:gd name="connsiteX97" fmla="*/ 599580 w 4728264"/>
                <a:gd name="connsiteY97" fmla="*/ 2913546 h 4876772"/>
                <a:gd name="connsiteX98" fmla="*/ 599580 w 4728264"/>
                <a:gd name="connsiteY98" fmla="*/ 3301156 h 4876772"/>
                <a:gd name="connsiteX99" fmla="*/ 670998 w 4728264"/>
                <a:gd name="connsiteY99" fmla="*/ 3372584 h 4876772"/>
                <a:gd name="connsiteX100" fmla="*/ 742417 w 4728264"/>
                <a:gd name="connsiteY100" fmla="*/ 3301156 h 4876772"/>
                <a:gd name="connsiteX101" fmla="*/ 742417 w 4728264"/>
                <a:gd name="connsiteY101" fmla="*/ 3099588 h 4876772"/>
                <a:gd name="connsiteX102" fmla="*/ 1870901 w 4728264"/>
                <a:gd name="connsiteY102" fmla="*/ 3472787 h 4876772"/>
                <a:gd name="connsiteX103" fmla="*/ 1872729 w 4728264"/>
                <a:gd name="connsiteY103" fmla="*/ 3473025 h 4876772"/>
                <a:gd name="connsiteX104" fmla="*/ 2662895 w 4728264"/>
                <a:gd name="connsiteY104" fmla="*/ 3563999 h 4876772"/>
                <a:gd name="connsiteX105" fmla="*/ 2923146 w 4728264"/>
                <a:gd name="connsiteY105" fmla="*/ 3832861 h 4876772"/>
                <a:gd name="connsiteX106" fmla="*/ 2922156 w 4728264"/>
                <a:gd name="connsiteY106" fmla="*/ 3968725 h 4876772"/>
                <a:gd name="connsiteX107" fmla="*/ 2185254 w 4728264"/>
                <a:gd name="connsiteY107" fmla="*/ 3968725 h 4876772"/>
                <a:gd name="connsiteX108" fmla="*/ 2113826 w 4728264"/>
                <a:gd name="connsiteY108" fmla="*/ 4040153 h 4876772"/>
                <a:gd name="connsiteX109" fmla="*/ 2185254 w 4728264"/>
                <a:gd name="connsiteY109" fmla="*/ 4111581 h 4876772"/>
                <a:gd name="connsiteX110" fmla="*/ 2993060 w 4728264"/>
                <a:gd name="connsiteY110" fmla="*/ 4111581 h 4876772"/>
                <a:gd name="connsiteX111" fmla="*/ 3021568 w 4728264"/>
                <a:gd name="connsiteY111" fmla="*/ 4105628 h 4876772"/>
                <a:gd name="connsiteX112" fmla="*/ 4320988 w 4728264"/>
                <a:gd name="connsiteY112" fmla="*/ 3533509 h 4876772"/>
                <a:gd name="connsiteX113" fmla="*/ 4557417 w 4728264"/>
                <a:gd name="connsiteY113" fmla="*/ 3570952 h 4876772"/>
                <a:gd name="connsiteX114" fmla="*/ 4534815 w 4728264"/>
                <a:gd name="connsiteY114" fmla="*/ 3780683 h 4876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728264" h="4876772">
                  <a:moveTo>
                    <a:pt x="4675537" y="3490580"/>
                  </a:moveTo>
                  <a:cubicBezTo>
                    <a:pt x="4584564" y="3356887"/>
                    <a:pt x="4430249" y="3324245"/>
                    <a:pt x="4262609" y="3403131"/>
                  </a:cubicBezTo>
                  <a:lnTo>
                    <a:pt x="4173760" y="3442250"/>
                  </a:lnTo>
                  <a:cubicBezTo>
                    <a:pt x="4313854" y="3143641"/>
                    <a:pt x="4331237" y="2810771"/>
                    <a:pt x="4261495" y="2496351"/>
                  </a:cubicBezTo>
                  <a:cubicBezTo>
                    <a:pt x="4181399" y="2135230"/>
                    <a:pt x="3987937" y="1785395"/>
                    <a:pt x="3686489" y="1456564"/>
                  </a:cubicBezTo>
                  <a:cubicBezTo>
                    <a:pt x="3659839" y="1427484"/>
                    <a:pt x="3614661" y="1425522"/>
                    <a:pt x="3585572" y="1452182"/>
                  </a:cubicBezTo>
                  <a:cubicBezTo>
                    <a:pt x="3556492" y="1478833"/>
                    <a:pt x="3554530" y="1524010"/>
                    <a:pt x="3581191" y="1553100"/>
                  </a:cubicBezTo>
                  <a:cubicBezTo>
                    <a:pt x="3865474" y="1863196"/>
                    <a:pt x="4047439" y="2190960"/>
                    <a:pt x="4122039" y="2527278"/>
                  </a:cubicBezTo>
                  <a:cubicBezTo>
                    <a:pt x="4200611" y="2881542"/>
                    <a:pt x="4154900" y="3246883"/>
                    <a:pt x="3954390" y="3538834"/>
                  </a:cubicBezTo>
                  <a:lnTo>
                    <a:pt x="3065307" y="3930302"/>
                  </a:lnTo>
                  <a:lnTo>
                    <a:pt x="3066041" y="3829889"/>
                  </a:lnTo>
                  <a:cubicBezTo>
                    <a:pt x="3066059" y="3827355"/>
                    <a:pt x="3065945" y="3824822"/>
                    <a:pt x="3065688" y="3822298"/>
                  </a:cubicBezTo>
                  <a:cubicBezTo>
                    <a:pt x="3045162" y="3615919"/>
                    <a:pt x="2887409" y="3451489"/>
                    <a:pt x="2682059" y="3422438"/>
                  </a:cubicBezTo>
                  <a:cubicBezTo>
                    <a:pt x="2681450" y="3422343"/>
                    <a:pt x="2680840" y="3422267"/>
                    <a:pt x="2680221" y="3422200"/>
                  </a:cubicBezTo>
                  <a:lnTo>
                    <a:pt x="1890017" y="3331217"/>
                  </a:lnTo>
                  <a:cubicBezTo>
                    <a:pt x="1586160" y="3287964"/>
                    <a:pt x="1507903" y="3105875"/>
                    <a:pt x="1096385" y="3002043"/>
                  </a:cubicBezTo>
                  <a:cubicBezTo>
                    <a:pt x="1067953" y="2760774"/>
                    <a:pt x="1105853" y="2503895"/>
                    <a:pt x="1209732" y="2246367"/>
                  </a:cubicBezTo>
                  <a:cubicBezTo>
                    <a:pt x="1366180" y="1858528"/>
                    <a:pt x="1672247" y="1481719"/>
                    <a:pt x="2096548" y="1153745"/>
                  </a:cubicBezTo>
                  <a:cubicBezTo>
                    <a:pt x="2254691" y="1265873"/>
                    <a:pt x="2960237" y="1279827"/>
                    <a:pt x="3118123" y="1135181"/>
                  </a:cubicBezTo>
                  <a:cubicBezTo>
                    <a:pt x="3199009" y="1196607"/>
                    <a:pt x="3276210" y="1259911"/>
                    <a:pt x="3348123" y="1323985"/>
                  </a:cubicBezTo>
                  <a:cubicBezTo>
                    <a:pt x="3361734" y="1336120"/>
                    <a:pt x="3378708" y="1342083"/>
                    <a:pt x="3395615" y="1342083"/>
                  </a:cubicBezTo>
                  <a:cubicBezTo>
                    <a:pt x="3415274" y="1342083"/>
                    <a:pt x="3434858" y="1334015"/>
                    <a:pt x="3448965" y="1318175"/>
                  </a:cubicBezTo>
                  <a:cubicBezTo>
                    <a:pt x="3475206" y="1288724"/>
                    <a:pt x="3472596" y="1243575"/>
                    <a:pt x="3443145" y="1217334"/>
                  </a:cubicBezTo>
                  <a:cubicBezTo>
                    <a:pt x="3364316" y="1147106"/>
                    <a:pt x="3279524" y="1077812"/>
                    <a:pt x="3190589" y="1010841"/>
                  </a:cubicBezTo>
                  <a:cubicBezTo>
                    <a:pt x="3211430" y="922468"/>
                    <a:pt x="3182265" y="819036"/>
                    <a:pt x="3105302" y="757467"/>
                  </a:cubicBezTo>
                  <a:cubicBezTo>
                    <a:pt x="3328940" y="418262"/>
                    <a:pt x="3393986" y="196244"/>
                    <a:pt x="3304137" y="79925"/>
                  </a:cubicBezTo>
                  <a:cubicBezTo>
                    <a:pt x="3242425" y="20"/>
                    <a:pt x="3165653" y="37520"/>
                    <a:pt x="3132868" y="53541"/>
                  </a:cubicBezTo>
                  <a:cubicBezTo>
                    <a:pt x="3077299" y="80668"/>
                    <a:pt x="3047000" y="82097"/>
                    <a:pt x="2995870" y="48645"/>
                  </a:cubicBezTo>
                  <a:cubicBezTo>
                    <a:pt x="2898324" y="-15182"/>
                    <a:pt x="2795797" y="-17240"/>
                    <a:pt x="2695108" y="48645"/>
                  </a:cubicBezTo>
                  <a:cubicBezTo>
                    <a:pt x="2643331" y="82525"/>
                    <a:pt x="2602554" y="82525"/>
                    <a:pt x="2550795" y="48645"/>
                  </a:cubicBezTo>
                  <a:cubicBezTo>
                    <a:pt x="2453240" y="-15182"/>
                    <a:pt x="2350751" y="-17240"/>
                    <a:pt x="2250043" y="48645"/>
                  </a:cubicBezTo>
                  <a:cubicBezTo>
                    <a:pt x="2198322" y="82497"/>
                    <a:pt x="2167909" y="80401"/>
                    <a:pt x="2113217" y="53217"/>
                  </a:cubicBezTo>
                  <a:cubicBezTo>
                    <a:pt x="2080470" y="36939"/>
                    <a:pt x="2003784" y="-1180"/>
                    <a:pt x="1941681" y="78734"/>
                  </a:cubicBezTo>
                  <a:cubicBezTo>
                    <a:pt x="1853851" y="191777"/>
                    <a:pt x="1912610" y="406794"/>
                    <a:pt x="2121160" y="734464"/>
                  </a:cubicBezTo>
                  <a:cubicBezTo>
                    <a:pt x="2108387" y="741370"/>
                    <a:pt x="2096214" y="749475"/>
                    <a:pt x="2084851" y="758734"/>
                  </a:cubicBezTo>
                  <a:cubicBezTo>
                    <a:pt x="2001907" y="671142"/>
                    <a:pt x="1866014" y="579787"/>
                    <a:pt x="1669494" y="601733"/>
                  </a:cubicBezTo>
                  <a:cubicBezTo>
                    <a:pt x="1506493" y="619973"/>
                    <a:pt x="1386297" y="566110"/>
                    <a:pt x="1314155" y="517723"/>
                  </a:cubicBezTo>
                  <a:cubicBezTo>
                    <a:pt x="1281389" y="495777"/>
                    <a:pt x="1237021" y="504521"/>
                    <a:pt x="1215057" y="537268"/>
                  </a:cubicBezTo>
                  <a:cubicBezTo>
                    <a:pt x="1193092" y="570034"/>
                    <a:pt x="1201846" y="614401"/>
                    <a:pt x="1234602" y="636366"/>
                  </a:cubicBezTo>
                  <a:cubicBezTo>
                    <a:pt x="1326566" y="698021"/>
                    <a:pt x="1479404" y="766658"/>
                    <a:pt x="1685344" y="743694"/>
                  </a:cubicBezTo>
                  <a:cubicBezTo>
                    <a:pt x="1837172" y="726663"/>
                    <a:pt x="1940195" y="804254"/>
                    <a:pt x="2004327" y="883216"/>
                  </a:cubicBezTo>
                  <a:cubicBezTo>
                    <a:pt x="2003450" y="886264"/>
                    <a:pt x="2002641" y="889331"/>
                    <a:pt x="2001888" y="892398"/>
                  </a:cubicBezTo>
                  <a:cubicBezTo>
                    <a:pt x="1947186" y="893255"/>
                    <a:pt x="1865433" y="898361"/>
                    <a:pt x="1775403" y="917087"/>
                  </a:cubicBezTo>
                  <a:cubicBezTo>
                    <a:pt x="1558881" y="962131"/>
                    <a:pt x="1398156" y="1065029"/>
                    <a:pt x="1310592" y="1214686"/>
                  </a:cubicBezTo>
                  <a:cubicBezTo>
                    <a:pt x="1290676" y="1248728"/>
                    <a:pt x="1302125" y="1292486"/>
                    <a:pt x="1336167" y="1312412"/>
                  </a:cubicBezTo>
                  <a:cubicBezTo>
                    <a:pt x="1370219" y="1332329"/>
                    <a:pt x="1413967" y="1320871"/>
                    <a:pt x="1433884" y="1286828"/>
                  </a:cubicBezTo>
                  <a:cubicBezTo>
                    <a:pt x="1564129" y="1064239"/>
                    <a:pt x="1882045" y="1037016"/>
                    <a:pt x="2008318" y="1035311"/>
                  </a:cubicBezTo>
                  <a:cubicBezTo>
                    <a:pt x="2008861" y="1036883"/>
                    <a:pt x="2009499" y="1038435"/>
                    <a:pt x="2010070" y="1039997"/>
                  </a:cubicBezTo>
                  <a:cubicBezTo>
                    <a:pt x="1559462" y="1387593"/>
                    <a:pt x="1245746" y="1775232"/>
                    <a:pt x="1077268" y="2192904"/>
                  </a:cubicBezTo>
                  <a:cubicBezTo>
                    <a:pt x="970779" y="2456908"/>
                    <a:pt x="928240" y="2721398"/>
                    <a:pt x="949833" y="2972753"/>
                  </a:cubicBezTo>
                  <a:cubicBezTo>
                    <a:pt x="881339" y="2962619"/>
                    <a:pt x="812054" y="2957180"/>
                    <a:pt x="742436" y="2956704"/>
                  </a:cubicBezTo>
                  <a:lnTo>
                    <a:pt x="742436" y="2913508"/>
                  </a:lnTo>
                  <a:cubicBezTo>
                    <a:pt x="742436" y="2799217"/>
                    <a:pt x="649453" y="2706244"/>
                    <a:pt x="535162" y="2706244"/>
                  </a:cubicBezTo>
                  <a:lnTo>
                    <a:pt x="207274" y="2706244"/>
                  </a:lnTo>
                  <a:cubicBezTo>
                    <a:pt x="92983" y="2706244"/>
                    <a:pt x="0" y="2799227"/>
                    <a:pt x="0" y="2913508"/>
                  </a:cubicBezTo>
                  <a:lnTo>
                    <a:pt x="0" y="4576992"/>
                  </a:lnTo>
                  <a:cubicBezTo>
                    <a:pt x="0" y="4691292"/>
                    <a:pt x="92983" y="4784266"/>
                    <a:pt x="207274" y="4784266"/>
                  </a:cubicBezTo>
                  <a:lnTo>
                    <a:pt x="535153" y="4784266"/>
                  </a:lnTo>
                  <a:cubicBezTo>
                    <a:pt x="649443" y="4784266"/>
                    <a:pt x="742426" y="4691283"/>
                    <a:pt x="742426" y="4576992"/>
                  </a:cubicBezTo>
                  <a:lnTo>
                    <a:pt x="742426" y="4556647"/>
                  </a:lnTo>
                  <a:lnTo>
                    <a:pt x="1457668" y="4822861"/>
                  </a:lnTo>
                  <a:cubicBezTo>
                    <a:pt x="1553785" y="4858627"/>
                    <a:pt x="1654521" y="4876772"/>
                    <a:pt x="1757077" y="4876772"/>
                  </a:cubicBezTo>
                  <a:lnTo>
                    <a:pt x="2822791" y="4876772"/>
                  </a:lnTo>
                  <a:cubicBezTo>
                    <a:pt x="2985726" y="4876772"/>
                    <a:pt x="3144593" y="4830671"/>
                    <a:pt x="3282210" y="4743470"/>
                  </a:cubicBezTo>
                  <a:cubicBezTo>
                    <a:pt x="4703902" y="3842214"/>
                    <a:pt x="4617568" y="3898288"/>
                    <a:pt x="4625778" y="3891011"/>
                  </a:cubicBezTo>
                  <a:cubicBezTo>
                    <a:pt x="4740298" y="3789360"/>
                    <a:pt x="4761691" y="3617205"/>
                    <a:pt x="4675537" y="3490580"/>
                  </a:cubicBezTo>
                  <a:close/>
                  <a:moveTo>
                    <a:pt x="2984087" y="1050542"/>
                  </a:moveTo>
                  <a:cubicBezTo>
                    <a:pt x="2722893" y="1116493"/>
                    <a:pt x="2468937" y="1116493"/>
                    <a:pt x="2207686" y="1050542"/>
                  </a:cubicBezTo>
                  <a:cubicBezTo>
                    <a:pt x="2095586" y="1022205"/>
                    <a:pt x="2128066" y="822275"/>
                    <a:pt x="2248538" y="852488"/>
                  </a:cubicBezTo>
                  <a:cubicBezTo>
                    <a:pt x="2482263" y="911162"/>
                    <a:pt x="2709491" y="911162"/>
                    <a:pt x="2943235" y="852488"/>
                  </a:cubicBezTo>
                  <a:cubicBezTo>
                    <a:pt x="3061611" y="822770"/>
                    <a:pt x="3097987" y="1021757"/>
                    <a:pt x="2984087" y="1050542"/>
                  </a:cubicBezTo>
                  <a:close/>
                  <a:moveTo>
                    <a:pt x="2047980" y="180328"/>
                  </a:moveTo>
                  <a:cubicBezTo>
                    <a:pt x="2048542" y="180604"/>
                    <a:pt x="2049104" y="180890"/>
                    <a:pt x="2049637" y="181157"/>
                  </a:cubicBezTo>
                  <a:cubicBezTo>
                    <a:pt x="2146306" y="229201"/>
                    <a:pt x="2231012" y="231811"/>
                    <a:pt x="2328253" y="168193"/>
                  </a:cubicBezTo>
                  <a:cubicBezTo>
                    <a:pt x="2449944" y="88536"/>
                    <a:pt x="2463156" y="216256"/>
                    <a:pt x="2622937" y="216256"/>
                  </a:cubicBezTo>
                  <a:cubicBezTo>
                    <a:pt x="2699861" y="216256"/>
                    <a:pt x="2742314" y="188481"/>
                    <a:pt x="2773309" y="168193"/>
                  </a:cubicBezTo>
                  <a:cubicBezTo>
                    <a:pt x="2825096" y="134303"/>
                    <a:pt x="2865882" y="134322"/>
                    <a:pt x="2917660" y="168193"/>
                  </a:cubicBezTo>
                  <a:cubicBezTo>
                    <a:pt x="3015329" y="232106"/>
                    <a:pt x="3097987" y="228953"/>
                    <a:pt x="3197467" y="180976"/>
                  </a:cubicBezTo>
                  <a:cubicBezTo>
                    <a:pt x="3212164" y="233954"/>
                    <a:pt x="3178902" y="391888"/>
                    <a:pt x="2967104" y="707222"/>
                  </a:cubicBezTo>
                  <a:cubicBezTo>
                    <a:pt x="2861929" y="705432"/>
                    <a:pt x="2709301" y="808730"/>
                    <a:pt x="2277228" y="712575"/>
                  </a:cubicBezTo>
                  <a:cubicBezTo>
                    <a:pt x="2065887" y="393164"/>
                    <a:pt x="2033207" y="233697"/>
                    <a:pt x="2047980" y="180328"/>
                  </a:cubicBezTo>
                  <a:close/>
                  <a:moveTo>
                    <a:pt x="4534815" y="3780683"/>
                  </a:moveTo>
                  <a:lnTo>
                    <a:pt x="3205753" y="4622855"/>
                  </a:lnTo>
                  <a:cubicBezTo>
                    <a:pt x="3091044" y="4695540"/>
                    <a:pt x="2958617" y="4733974"/>
                    <a:pt x="2822800" y="4733974"/>
                  </a:cubicBezTo>
                  <a:lnTo>
                    <a:pt x="1757086" y="4733974"/>
                  </a:lnTo>
                  <a:cubicBezTo>
                    <a:pt x="1671599" y="4733974"/>
                    <a:pt x="1587627" y="4718848"/>
                    <a:pt x="1507503" y="4689025"/>
                  </a:cubicBezTo>
                  <a:lnTo>
                    <a:pt x="742426" y="4404256"/>
                  </a:lnTo>
                  <a:lnTo>
                    <a:pt x="742426" y="3635065"/>
                  </a:lnTo>
                  <a:cubicBezTo>
                    <a:pt x="742426" y="3595612"/>
                    <a:pt x="710451" y="3563637"/>
                    <a:pt x="671008" y="3563637"/>
                  </a:cubicBezTo>
                  <a:cubicBezTo>
                    <a:pt x="631565" y="3563637"/>
                    <a:pt x="599589" y="3595612"/>
                    <a:pt x="599589" y="3635065"/>
                  </a:cubicBezTo>
                  <a:lnTo>
                    <a:pt x="599589" y="4577030"/>
                  </a:lnTo>
                  <a:cubicBezTo>
                    <a:pt x="599589" y="4612558"/>
                    <a:pt x="570681" y="4641457"/>
                    <a:pt x="535162" y="4641457"/>
                  </a:cubicBezTo>
                  <a:lnTo>
                    <a:pt x="207274" y="4641457"/>
                  </a:lnTo>
                  <a:cubicBezTo>
                    <a:pt x="171745" y="4641457"/>
                    <a:pt x="142846" y="4612549"/>
                    <a:pt x="142846" y="4577030"/>
                  </a:cubicBezTo>
                  <a:lnTo>
                    <a:pt x="142846" y="2913546"/>
                  </a:lnTo>
                  <a:cubicBezTo>
                    <a:pt x="142846" y="2878018"/>
                    <a:pt x="171745" y="2849128"/>
                    <a:pt x="207274" y="2849128"/>
                  </a:cubicBezTo>
                  <a:lnTo>
                    <a:pt x="535153" y="2849128"/>
                  </a:lnTo>
                  <a:cubicBezTo>
                    <a:pt x="570681" y="2849128"/>
                    <a:pt x="599580" y="2878027"/>
                    <a:pt x="599580" y="2913546"/>
                  </a:cubicBezTo>
                  <a:lnTo>
                    <a:pt x="599580" y="3301156"/>
                  </a:lnTo>
                  <a:cubicBezTo>
                    <a:pt x="599580" y="3340609"/>
                    <a:pt x="631555" y="3372584"/>
                    <a:pt x="670998" y="3372584"/>
                  </a:cubicBezTo>
                  <a:cubicBezTo>
                    <a:pt x="710441" y="3372584"/>
                    <a:pt x="742417" y="3340609"/>
                    <a:pt x="742417" y="3301156"/>
                  </a:cubicBezTo>
                  <a:lnTo>
                    <a:pt x="742417" y="3099588"/>
                  </a:lnTo>
                  <a:cubicBezTo>
                    <a:pt x="1333262" y="3104113"/>
                    <a:pt x="1466107" y="3415532"/>
                    <a:pt x="1870901" y="3472787"/>
                  </a:cubicBezTo>
                  <a:cubicBezTo>
                    <a:pt x="1871510" y="3472882"/>
                    <a:pt x="1872120" y="3472959"/>
                    <a:pt x="1872729" y="3473025"/>
                  </a:cubicBezTo>
                  <a:lnTo>
                    <a:pt x="2662895" y="3563999"/>
                  </a:lnTo>
                  <a:cubicBezTo>
                    <a:pt x="2801255" y="3583973"/>
                    <a:pt x="2907735" y="3694148"/>
                    <a:pt x="2923146" y="3832861"/>
                  </a:cubicBezTo>
                  <a:lnTo>
                    <a:pt x="2922156" y="3968725"/>
                  </a:lnTo>
                  <a:lnTo>
                    <a:pt x="2185254" y="3968725"/>
                  </a:lnTo>
                  <a:cubicBezTo>
                    <a:pt x="2145811" y="3968725"/>
                    <a:pt x="2113826" y="4000701"/>
                    <a:pt x="2113826" y="4040153"/>
                  </a:cubicBezTo>
                  <a:cubicBezTo>
                    <a:pt x="2113826" y="4079606"/>
                    <a:pt x="2145802" y="4111581"/>
                    <a:pt x="2185254" y="4111581"/>
                  </a:cubicBezTo>
                  <a:lnTo>
                    <a:pt x="2993060" y="4111581"/>
                  </a:lnTo>
                  <a:cubicBezTo>
                    <a:pt x="3002080" y="4111581"/>
                    <a:pt x="3012501" y="4109581"/>
                    <a:pt x="3021568" y="4105628"/>
                  </a:cubicBezTo>
                  <a:cubicBezTo>
                    <a:pt x="3023025" y="4104980"/>
                    <a:pt x="4319473" y="3534176"/>
                    <a:pt x="4320988" y="3533509"/>
                  </a:cubicBezTo>
                  <a:cubicBezTo>
                    <a:pt x="4414438" y="3491980"/>
                    <a:pt x="4499639" y="3486046"/>
                    <a:pt x="4557417" y="3570952"/>
                  </a:cubicBezTo>
                  <a:cubicBezTo>
                    <a:pt x="4602337" y="3636932"/>
                    <a:pt x="4592393" y="3726133"/>
                    <a:pt x="4534815" y="3780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BA2BAE4-39A0-4082-B27D-08BEC7C06A72}"/>
                </a:ext>
              </a:extLst>
            </p:cNvPr>
            <p:cNvSpPr/>
            <p:nvPr/>
          </p:nvSpPr>
          <p:spPr>
            <a:xfrm>
              <a:off x="5942472" y="2470137"/>
              <a:ext cx="824363" cy="1761058"/>
            </a:xfrm>
            <a:custGeom>
              <a:avLst/>
              <a:gdLst>
                <a:gd name="connsiteX0" fmla="*/ 404102 w 824363"/>
                <a:gd name="connsiteY0" fmla="*/ 1761058 h 1761058"/>
                <a:gd name="connsiteX1" fmla="*/ 475529 w 824363"/>
                <a:gd name="connsiteY1" fmla="*/ 1689630 h 1761058"/>
                <a:gd name="connsiteX2" fmla="*/ 475529 w 824363"/>
                <a:gd name="connsiteY2" fmla="*/ 1571234 h 1761058"/>
                <a:gd name="connsiteX3" fmla="*/ 818487 w 824363"/>
                <a:gd name="connsiteY3" fmla="*/ 1224991 h 1761058"/>
                <a:gd name="connsiteX4" fmla="*/ 566103 w 824363"/>
                <a:gd name="connsiteY4" fmla="*/ 805939 h 1761058"/>
                <a:gd name="connsiteX5" fmla="*/ 475520 w 824363"/>
                <a:gd name="connsiteY5" fmla="*/ 772639 h 1761058"/>
                <a:gd name="connsiteX6" fmla="*/ 475520 w 824363"/>
                <a:gd name="connsiteY6" fmla="*/ 317230 h 1761058"/>
                <a:gd name="connsiteX7" fmla="*/ 614442 w 824363"/>
                <a:gd name="connsiteY7" fmla="*/ 378238 h 1761058"/>
                <a:gd name="connsiteX8" fmla="*/ 714978 w 824363"/>
                <a:gd name="connsiteY8" fmla="*/ 373809 h 1761058"/>
                <a:gd name="connsiteX9" fmla="*/ 710902 w 824363"/>
                <a:gd name="connsiteY9" fmla="*/ 272882 h 1761058"/>
                <a:gd name="connsiteX10" fmla="*/ 475520 w 824363"/>
                <a:gd name="connsiteY10" fmla="*/ 173003 h 1761058"/>
                <a:gd name="connsiteX11" fmla="*/ 475520 w 824363"/>
                <a:gd name="connsiteY11" fmla="*/ 71428 h 1761058"/>
                <a:gd name="connsiteX12" fmla="*/ 404092 w 824363"/>
                <a:gd name="connsiteY12" fmla="*/ 0 h 1761058"/>
                <a:gd name="connsiteX13" fmla="*/ 332674 w 824363"/>
                <a:gd name="connsiteY13" fmla="*/ 71428 h 1761058"/>
                <a:gd name="connsiteX14" fmla="*/ 332674 w 824363"/>
                <a:gd name="connsiteY14" fmla="*/ 178775 h 1761058"/>
                <a:gd name="connsiteX15" fmla="*/ 279686 w 824363"/>
                <a:gd name="connsiteY15" fmla="*/ 191719 h 1761058"/>
                <a:gd name="connsiteX16" fmla="*/ 43323 w 824363"/>
                <a:gd name="connsiteY16" fmla="*/ 462829 h 1761058"/>
                <a:gd name="connsiteX17" fmla="*/ 141478 w 824363"/>
                <a:gd name="connsiteY17" fmla="*/ 760571 h 1761058"/>
                <a:gd name="connsiteX18" fmla="*/ 332674 w 824363"/>
                <a:gd name="connsiteY18" fmla="*/ 868613 h 1761058"/>
                <a:gd name="connsiteX19" fmla="*/ 332674 w 824363"/>
                <a:gd name="connsiteY19" fmla="*/ 1433455 h 1761058"/>
                <a:gd name="connsiteX20" fmla="*/ 110531 w 824363"/>
                <a:gd name="connsiteY20" fmla="*/ 1356427 h 1761058"/>
                <a:gd name="connsiteX21" fmla="*/ 11662 w 824363"/>
                <a:gd name="connsiteY21" fmla="*/ 1377096 h 1761058"/>
                <a:gd name="connsiteX22" fmla="*/ 32331 w 824363"/>
                <a:gd name="connsiteY22" fmla="*/ 1475965 h 1761058"/>
                <a:gd name="connsiteX23" fmla="*/ 332674 w 824363"/>
                <a:gd name="connsiteY23" fmla="*/ 1576254 h 1761058"/>
                <a:gd name="connsiteX24" fmla="*/ 332674 w 824363"/>
                <a:gd name="connsiteY24" fmla="*/ 1689630 h 1761058"/>
                <a:gd name="connsiteX25" fmla="*/ 404102 w 824363"/>
                <a:gd name="connsiteY25" fmla="*/ 1761058 h 1761058"/>
                <a:gd name="connsiteX26" fmla="*/ 229642 w 824363"/>
                <a:gd name="connsiteY26" fmla="*/ 648176 h 1761058"/>
                <a:gd name="connsiteX27" fmla="*/ 183702 w 824363"/>
                <a:gd name="connsiteY27" fmla="*/ 489290 h 1761058"/>
                <a:gd name="connsiteX28" fmla="*/ 320891 w 824363"/>
                <a:gd name="connsiteY28" fmla="*/ 328508 h 1761058"/>
                <a:gd name="connsiteX29" fmla="*/ 332674 w 824363"/>
                <a:gd name="connsiteY29" fmla="*/ 325231 h 1761058"/>
                <a:gd name="connsiteX30" fmla="*/ 332674 w 824363"/>
                <a:gd name="connsiteY30" fmla="*/ 711041 h 1761058"/>
                <a:gd name="connsiteX31" fmla="*/ 229642 w 824363"/>
                <a:gd name="connsiteY31" fmla="*/ 648176 h 1761058"/>
                <a:gd name="connsiteX32" fmla="*/ 518497 w 824363"/>
                <a:gd name="connsiteY32" fmla="*/ 940622 h 1761058"/>
                <a:gd name="connsiteX33" fmla="*/ 677612 w 824363"/>
                <a:gd name="connsiteY33" fmla="*/ 1201322 h 1761058"/>
                <a:gd name="connsiteX34" fmla="*/ 475520 w 824363"/>
                <a:gd name="connsiteY34" fmla="*/ 1425245 h 1761058"/>
                <a:gd name="connsiteX35" fmla="*/ 475520 w 824363"/>
                <a:gd name="connsiteY35" fmla="*/ 925144 h 1761058"/>
                <a:gd name="connsiteX36" fmla="*/ 518497 w 824363"/>
                <a:gd name="connsiteY36" fmla="*/ 940622 h 176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24363" h="1761058">
                  <a:moveTo>
                    <a:pt x="404102" y="1761058"/>
                  </a:moveTo>
                  <a:cubicBezTo>
                    <a:pt x="443544" y="1761058"/>
                    <a:pt x="475529" y="1729083"/>
                    <a:pt x="475529" y="1689630"/>
                  </a:cubicBezTo>
                  <a:lnTo>
                    <a:pt x="475529" y="1571234"/>
                  </a:lnTo>
                  <a:cubicBezTo>
                    <a:pt x="676040" y="1538697"/>
                    <a:pt x="793036" y="1376401"/>
                    <a:pt x="818487" y="1224991"/>
                  </a:cubicBezTo>
                  <a:cubicBezTo>
                    <a:pt x="850281" y="1035853"/>
                    <a:pt x="751211" y="871366"/>
                    <a:pt x="566103" y="805939"/>
                  </a:cubicBezTo>
                  <a:cubicBezTo>
                    <a:pt x="533394" y="794376"/>
                    <a:pt x="503295" y="783317"/>
                    <a:pt x="475520" y="772639"/>
                  </a:cubicBezTo>
                  <a:lnTo>
                    <a:pt x="475520" y="317230"/>
                  </a:lnTo>
                  <a:cubicBezTo>
                    <a:pt x="560016" y="331241"/>
                    <a:pt x="610746" y="374971"/>
                    <a:pt x="614442" y="378238"/>
                  </a:cubicBezTo>
                  <a:cubicBezTo>
                    <a:pt x="643455" y="404622"/>
                    <a:pt x="688356" y="402669"/>
                    <a:pt x="714978" y="373809"/>
                  </a:cubicBezTo>
                  <a:cubicBezTo>
                    <a:pt x="741725" y="344815"/>
                    <a:pt x="739896" y="299628"/>
                    <a:pt x="710902" y="272882"/>
                  </a:cubicBezTo>
                  <a:cubicBezTo>
                    <a:pt x="705863" y="268233"/>
                    <a:pt x="618385" y="189471"/>
                    <a:pt x="475520" y="173003"/>
                  </a:cubicBezTo>
                  <a:lnTo>
                    <a:pt x="475520" y="71428"/>
                  </a:lnTo>
                  <a:cubicBezTo>
                    <a:pt x="475520" y="31975"/>
                    <a:pt x="443544" y="0"/>
                    <a:pt x="404092" y="0"/>
                  </a:cubicBezTo>
                  <a:cubicBezTo>
                    <a:pt x="364649" y="0"/>
                    <a:pt x="332674" y="31975"/>
                    <a:pt x="332674" y="71428"/>
                  </a:cubicBezTo>
                  <a:lnTo>
                    <a:pt x="332674" y="178775"/>
                  </a:lnTo>
                  <a:cubicBezTo>
                    <a:pt x="315452" y="182070"/>
                    <a:pt x="297812" y="186261"/>
                    <a:pt x="279686" y="191719"/>
                  </a:cubicBezTo>
                  <a:cubicBezTo>
                    <a:pt x="158528" y="228209"/>
                    <a:pt x="67964" y="332099"/>
                    <a:pt x="43323" y="462829"/>
                  </a:cubicBezTo>
                  <a:cubicBezTo>
                    <a:pt x="20968" y="581463"/>
                    <a:pt x="58582" y="695554"/>
                    <a:pt x="141478" y="760571"/>
                  </a:cubicBezTo>
                  <a:cubicBezTo>
                    <a:pt x="189075" y="797900"/>
                    <a:pt x="248987" y="832075"/>
                    <a:pt x="332674" y="868613"/>
                  </a:cubicBezTo>
                  <a:lnTo>
                    <a:pt x="332674" y="1433455"/>
                  </a:lnTo>
                  <a:cubicBezTo>
                    <a:pt x="250073" y="1429960"/>
                    <a:pt x="199228" y="1414453"/>
                    <a:pt x="110531" y="1356427"/>
                  </a:cubicBezTo>
                  <a:cubicBezTo>
                    <a:pt x="77527" y="1334843"/>
                    <a:pt x="33255" y="1344073"/>
                    <a:pt x="11662" y="1377096"/>
                  </a:cubicBezTo>
                  <a:cubicBezTo>
                    <a:pt x="-9931" y="1410100"/>
                    <a:pt x="-683" y="1454372"/>
                    <a:pt x="32331" y="1475965"/>
                  </a:cubicBezTo>
                  <a:cubicBezTo>
                    <a:pt x="148927" y="1552242"/>
                    <a:pt x="226870" y="1572139"/>
                    <a:pt x="332674" y="1576254"/>
                  </a:cubicBezTo>
                  <a:lnTo>
                    <a:pt x="332674" y="1689630"/>
                  </a:lnTo>
                  <a:cubicBezTo>
                    <a:pt x="332674" y="1729083"/>
                    <a:pt x="364649" y="1761058"/>
                    <a:pt x="404102" y="1761058"/>
                  </a:cubicBezTo>
                  <a:close/>
                  <a:moveTo>
                    <a:pt x="229642" y="648176"/>
                  </a:moveTo>
                  <a:cubicBezTo>
                    <a:pt x="188865" y="616191"/>
                    <a:pt x="171253" y="555308"/>
                    <a:pt x="183702" y="489290"/>
                  </a:cubicBezTo>
                  <a:cubicBezTo>
                    <a:pt x="195247" y="428063"/>
                    <a:pt x="237338" y="353673"/>
                    <a:pt x="320891" y="328508"/>
                  </a:cubicBezTo>
                  <a:cubicBezTo>
                    <a:pt x="324863" y="327308"/>
                    <a:pt x="328768" y="326279"/>
                    <a:pt x="332674" y="325231"/>
                  </a:cubicBezTo>
                  <a:lnTo>
                    <a:pt x="332674" y="711041"/>
                  </a:lnTo>
                  <a:cubicBezTo>
                    <a:pt x="289906" y="689686"/>
                    <a:pt x="256369" y="669141"/>
                    <a:pt x="229642" y="648176"/>
                  </a:cubicBezTo>
                  <a:close/>
                  <a:moveTo>
                    <a:pt x="518497" y="940622"/>
                  </a:moveTo>
                  <a:cubicBezTo>
                    <a:pt x="696233" y="1003440"/>
                    <a:pt x="685222" y="1156049"/>
                    <a:pt x="677612" y="1201322"/>
                  </a:cubicBezTo>
                  <a:cubicBezTo>
                    <a:pt x="661858" y="1295057"/>
                    <a:pt x="593049" y="1395127"/>
                    <a:pt x="475520" y="1425245"/>
                  </a:cubicBezTo>
                  <a:lnTo>
                    <a:pt x="475520" y="925144"/>
                  </a:lnTo>
                  <a:cubicBezTo>
                    <a:pt x="489427" y="930231"/>
                    <a:pt x="503628" y="935365"/>
                    <a:pt x="518497" y="940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</p:grpSp>
      <p:grpSp>
        <p:nvGrpSpPr>
          <p:cNvPr id="166" name="Graphic 23">
            <a:extLst>
              <a:ext uri="{FF2B5EF4-FFF2-40B4-BE49-F238E27FC236}">
                <a16:creationId xmlns:a16="http://schemas.microsoft.com/office/drawing/2014/main" id="{5819954E-2C94-42F3-8641-9126ABD8E0AE}"/>
              </a:ext>
            </a:extLst>
          </p:cNvPr>
          <p:cNvGrpSpPr/>
          <p:nvPr/>
        </p:nvGrpSpPr>
        <p:grpSpPr>
          <a:xfrm>
            <a:off x="4468219" y="3283992"/>
            <a:ext cx="372725" cy="372725"/>
            <a:chOff x="2967037" y="300037"/>
            <a:chExt cx="6257925" cy="6257925"/>
          </a:xfrm>
          <a:solidFill>
            <a:schemeClr val="bg1"/>
          </a:solidFill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300D8E0A-212C-4A7D-81DB-7DFBD82BC9BB}"/>
                </a:ext>
              </a:extLst>
            </p:cNvPr>
            <p:cNvSpPr/>
            <p:nvPr/>
          </p:nvSpPr>
          <p:spPr>
            <a:xfrm>
              <a:off x="7348556" y="801482"/>
              <a:ext cx="858225" cy="1904033"/>
            </a:xfrm>
            <a:custGeom>
              <a:avLst/>
              <a:gdLst>
                <a:gd name="connsiteX0" fmla="*/ 411387 w 858225"/>
                <a:gd name="connsiteY0" fmla="*/ 393104 h 1904033"/>
                <a:gd name="connsiteX1" fmla="*/ 419601 w 858225"/>
                <a:gd name="connsiteY1" fmla="*/ 393500 h 1904033"/>
                <a:gd name="connsiteX2" fmla="*/ 433605 w 858225"/>
                <a:gd name="connsiteY2" fmla="*/ 392459 h 1904033"/>
                <a:gd name="connsiteX3" fmla="*/ 655490 w 858225"/>
                <a:gd name="connsiteY3" fmla="*/ 619059 h 1904033"/>
                <a:gd name="connsiteX4" fmla="*/ 756833 w 858225"/>
                <a:gd name="connsiteY4" fmla="*/ 720607 h 1904033"/>
                <a:gd name="connsiteX5" fmla="*/ 858176 w 858225"/>
                <a:gd name="connsiteY5" fmla="*/ 619059 h 1904033"/>
                <a:gd name="connsiteX6" fmla="*/ 520944 w 858225"/>
                <a:gd name="connsiteY6" fmla="*/ 199130 h 1904033"/>
                <a:gd name="connsiteX7" fmla="*/ 520944 w 858225"/>
                <a:gd name="connsiteY7" fmla="*/ 101548 h 1904033"/>
                <a:gd name="connsiteX8" fmla="*/ 419601 w 858225"/>
                <a:gd name="connsiteY8" fmla="*/ 0 h 1904033"/>
                <a:gd name="connsiteX9" fmla="*/ 318258 w 858225"/>
                <a:gd name="connsiteY9" fmla="*/ 101548 h 1904033"/>
                <a:gd name="connsiteX10" fmla="*/ 318258 w 858225"/>
                <a:gd name="connsiteY10" fmla="*/ 203742 h 1904033"/>
                <a:gd name="connsiteX11" fmla="*/ 3689 w 858225"/>
                <a:gd name="connsiteY11" fmla="*/ 675089 h 1904033"/>
                <a:gd name="connsiteX12" fmla="*/ 429102 w 858225"/>
                <a:gd name="connsiteY12" fmla="*/ 1049004 h 1904033"/>
                <a:gd name="connsiteX13" fmla="*/ 655490 w 858225"/>
                <a:gd name="connsiteY13" fmla="*/ 1275901 h 1904033"/>
                <a:gd name="connsiteX14" fmla="*/ 429102 w 858225"/>
                <a:gd name="connsiteY14" fmla="*/ 1502749 h 1904033"/>
                <a:gd name="connsiteX15" fmla="*/ 202713 w 858225"/>
                <a:gd name="connsiteY15" fmla="*/ 1275901 h 1904033"/>
                <a:gd name="connsiteX16" fmla="*/ 101370 w 858225"/>
                <a:gd name="connsiteY16" fmla="*/ 1174353 h 1904033"/>
                <a:gd name="connsiteX17" fmla="*/ 27 w 858225"/>
                <a:gd name="connsiteY17" fmla="*/ 1275901 h 1904033"/>
                <a:gd name="connsiteX18" fmla="*/ 318258 w 858225"/>
                <a:gd name="connsiteY18" fmla="*/ 1691219 h 1904033"/>
                <a:gd name="connsiteX19" fmla="*/ 318258 w 858225"/>
                <a:gd name="connsiteY19" fmla="*/ 1802486 h 1904033"/>
                <a:gd name="connsiteX20" fmla="*/ 419601 w 858225"/>
                <a:gd name="connsiteY20" fmla="*/ 1904034 h 1904033"/>
                <a:gd name="connsiteX21" fmla="*/ 520944 w 858225"/>
                <a:gd name="connsiteY21" fmla="*/ 1802486 h 1904033"/>
                <a:gd name="connsiteX22" fmla="*/ 520944 w 858225"/>
                <a:gd name="connsiteY22" fmla="*/ 1695879 h 1904033"/>
                <a:gd name="connsiteX23" fmla="*/ 855702 w 858225"/>
                <a:gd name="connsiteY23" fmla="*/ 1229639 h 1904033"/>
                <a:gd name="connsiteX24" fmla="*/ 429102 w 858225"/>
                <a:gd name="connsiteY24" fmla="*/ 846006 h 1904033"/>
                <a:gd name="connsiteX25" fmla="*/ 202812 w 858225"/>
                <a:gd name="connsiteY25" fmla="*/ 628133 h 1904033"/>
                <a:gd name="connsiteX26" fmla="*/ 411387 w 858225"/>
                <a:gd name="connsiteY26" fmla="*/ 393153 h 1904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58225" h="1904033">
                  <a:moveTo>
                    <a:pt x="411387" y="393104"/>
                  </a:moveTo>
                  <a:cubicBezTo>
                    <a:pt x="414108" y="393302"/>
                    <a:pt x="416830" y="393500"/>
                    <a:pt x="419601" y="393500"/>
                  </a:cubicBezTo>
                  <a:cubicBezTo>
                    <a:pt x="424302" y="393500"/>
                    <a:pt x="429003" y="393104"/>
                    <a:pt x="433605" y="392459"/>
                  </a:cubicBezTo>
                  <a:cubicBezTo>
                    <a:pt x="556770" y="394988"/>
                    <a:pt x="655342" y="495644"/>
                    <a:pt x="655490" y="619059"/>
                  </a:cubicBezTo>
                  <a:cubicBezTo>
                    <a:pt x="655490" y="675139"/>
                    <a:pt x="700867" y="720607"/>
                    <a:pt x="756833" y="720607"/>
                  </a:cubicBezTo>
                  <a:cubicBezTo>
                    <a:pt x="812800" y="720607"/>
                    <a:pt x="858176" y="675139"/>
                    <a:pt x="858176" y="619059"/>
                  </a:cubicBezTo>
                  <a:cubicBezTo>
                    <a:pt x="857929" y="417202"/>
                    <a:pt x="717692" y="242566"/>
                    <a:pt x="520944" y="199130"/>
                  </a:cubicBezTo>
                  <a:lnTo>
                    <a:pt x="520944" y="101548"/>
                  </a:lnTo>
                  <a:cubicBezTo>
                    <a:pt x="520944" y="45469"/>
                    <a:pt x="475567" y="0"/>
                    <a:pt x="419601" y="0"/>
                  </a:cubicBezTo>
                  <a:cubicBezTo>
                    <a:pt x="363635" y="0"/>
                    <a:pt x="318258" y="45469"/>
                    <a:pt x="318258" y="101548"/>
                  </a:cubicBezTo>
                  <a:lnTo>
                    <a:pt x="318258" y="203742"/>
                  </a:lnTo>
                  <a:cubicBezTo>
                    <a:pt x="110228" y="259474"/>
                    <a:pt x="-24368" y="461133"/>
                    <a:pt x="3689" y="675089"/>
                  </a:cubicBezTo>
                  <a:cubicBezTo>
                    <a:pt x="31747" y="889045"/>
                    <a:pt x="213748" y="1049004"/>
                    <a:pt x="429102" y="1049004"/>
                  </a:cubicBezTo>
                  <a:cubicBezTo>
                    <a:pt x="554148" y="1049004"/>
                    <a:pt x="655490" y="1150602"/>
                    <a:pt x="655490" y="1275901"/>
                  </a:cubicBezTo>
                  <a:cubicBezTo>
                    <a:pt x="655490" y="1401151"/>
                    <a:pt x="554148" y="1502749"/>
                    <a:pt x="429102" y="1502749"/>
                  </a:cubicBezTo>
                  <a:cubicBezTo>
                    <a:pt x="304056" y="1502749"/>
                    <a:pt x="202713" y="1401151"/>
                    <a:pt x="202713" y="1275901"/>
                  </a:cubicBezTo>
                  <a:cubicBezTo>
                    <a:pt x="202713" y="1219821"/>
                    <a:pt x="157337" y="1174353"/>
                    <a:pt x="101370" y="1174353"/>
                  </a:cubicBezTo>
                  <a:cubicBezTo>
                    <a:pt x="45404" y="1174353"/>
                    <a:pt x="27" y="1219821"/>
                    <a:pt x="27" y="1275901"/>
                  </a:cubicBezTo>
                  <a:cubicBezTo>
                    <a:pt x="275" y="1470470"/>
                    <a:pt x="130714" y="1640692"/>
                    <a:pt x="318258" y="1691219"/>
                  </a:cubicBezTo>
                  <a:lnTo>
                    <a:pt x="318258" y="1802486"/>
                  </a:lnTo>
                  <a:cubicBezTo>
                    <a:pt x="318258" y="1858565"/>
                    <a:pt x="363635" y="1904034"/>
                    <a:pt x="419601" y="1904034"/>
                  </a:cubicBezTo>
                  <a:cubicBezTo>
                    <a:pt x="475567" y="1904034"/>
                    <a:pt x="520944" y="1858565"/>
                    <a:pt x="520944" y="1802486"/>
                  </a:cubicBezTo>
                  <a:lnTo>
                    <a:pt x="520944" y="1695879"/>
                  </a:lnTo>
                  <a:cubicBezTo>
                    <a:pt x="734962" y="1648923"/>
                    <a:pt x="879306" y="1447909"/>
                    <a:pt x="855702" y="1229639"/>
                  </a:cubicBezTo>
                  <a:cubicBezTo>
                    <a:pt x="832148" y="1011369"/>
                    <a:pt x="648216" y="845956"/>
                    <a:pt x="429102" y="846006"/>
                  </a:cubicBezTo>
                  <a:cubicBezTo>
                    <a:pt x="307520" y="846056"/>
                    <a:pt x="207612" y="749862"/>
                    <a:pt x="202812" y="628133"/>
                  </a:cubicBezTo>
                  <a:cubicBezTo>
                    <a:pt x="198062" y="506404"/>
                    <a:pt x="290151" y="402624"/>
                    <a:pt x="411387" y="393153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3B19BC7-BC5B-446C-8767-E4AC07F890A7}"/>
                </a:ext>
              </a:extLst>
            </p:cNvPr>
            <p:cNvSpPr/>
            <p:nvPr/>
          </p:nvSpPr>
          <p:spPr>
            <a:xfrm>
              <a:off x="2967036" y="304995"/>
              <a:ext cx="6255153" cy="5967411"/>
            </a:xfrm>
            <a:custGeom>
              <a:avLst/>
              <a:gdLst>
                <a:gd name="connsiteX0" fmla="*/ 4816411 w 6255153"/>
                <a:gd name="connsiteY0" fmla="*/ 0 h 5967411"/>
                <a:gd name="connsiteX1" fmla="*/ 3461593 w 6255153"/>
                <a:gd name="connsiteY1" fmla="*/ 953455 h 5967411"/>
                <a:gd name="connsiteX2" fmla="*/ 946280 w 6255153"/>
                <a:gd name="connsiteY2" fmla="*/ 953455 h 5967411"/>
                <a:gd name="connsiteX3" fmla="*/ 844937 w 6255153"/>
                <a:gd name="connsiteY3" fmla="*/ 1059565 h 5967411"/>
                <a:gd name="connsiteX4" fmla="*/ 820987 w 6255153"/>
                <a:gd name="connsiteY4" fmla="*/ 4621894 h 5967411"/>
                <a:gd name="connsiteX5" fmla="*/ 104015 w 6255153"/>
                <a:gd name="connsiteY5" fmla="*/ 4621894 h 5967411"/>
                <a:gd name="connsiteX6" fmla="*/ 0 w 6255153"/>
                <a:gd name="connsiteY6" fmla="*/ 4718682 h 5967411"/>
                <a:gd name="connsiteX7" fmla="*/ 0 w 6255153"/>
                <a:gd name="connsiteY7" fmla="*/ 5170742 h 5967411"/>
                <a:gd name="connsiteX8" fmla="*/ 760072 w 6255153"/>
                <a:gd name="connsiteY8" fmla="*/ 5965180 h 5967411"/>
                <a:gd name="connsiteX9" fmla="*/ 760072 w 6255153"/>
                <a:gd name="connsiteY9" fmla="*/ 5967411 h 5967411"/>
                <a:gd name="connsiteX10" fmla="*/ 3889034 w 6255153"/>
                <a:gd name="connsiteY10" fmla="*/ 5967411 h 5967411"/>
                <a:gd name="connsiteX11" fmla="*/ 3889034 w 6255153"/>
                <a:gd name="connsiteY11" fmla="*/ 5964436 h 5967411"/>
                <a:gd name="connsiteX12" fmla="*/ 3940844 w 6255153"/>
                <a:gd name="connsiteY12" fmla="*/ 5967411 h 5967411"/>
                <a:gd name="connsiteX13" fmla="*/ 3943021 w 6255153"/>
                <a:gd name="connsiteY13" fmla="*/ 5967411 h 5967411"/>
                <a:gd name="connsiteX14" fmla="*/ 4737782 w 6255153"/>
                <a:gd name="connsiteY14" fmla="*/ 5169800 h 5967411"/>
                <a:gd name="connsiteX15" fmla="*/ 4737782 w 6255153"/>
                <a:gd name="connsiteY15" fmla="*/ 2884165 h 5967411"/>
                <a:gd name="connsiteX16" fmla="*/ 4816164 w 6255153"/>
                <a:gd name="connsiteY16" fmla="*/ 2886297 h 5967411"/>
                <a:gd name="connsiteX17" fmla="*/ 6255154 w 6255153"/>
                <a:gd name="connsiteY17" fmla="*/ 1443099 h 5967411"/>
                <a:gd name="connsiteX18" fmla="*/ 4816411 w 6255153"/>
                <a:gd name="connsiteY18" fmla="*/ 0 h 5967411"/>
                <a:gd name="connsiteX19" fmla="*/ 798620 w 6255153"/>
                <a:gd name="connsiteY19" fmla="*/ 5764314 h 5967411"/>
                <a:gd name="connsiteX20" fmla="*/ 797977 w 6255153"/>
                <a:gd name="connsiteY20" fmla="*/ 5764314 h 5967411"/>
                <a:gd name="connsiteX21" fmla="*/ 202686 w 6255153"/>
                <a:gd name="connsiteY21" fmla="*/ 5169700 h 5967411"/>
                <a:gd name="connsiteX22" fmla="*/ 202686 w 6255153"/>
                <a:gd name="connsiteY22" fmla="*/ 4824991 h 5967411"/>
                <a:gd name="connsiteX23" fmla="*/ 3141630 w 6255153"/>
                <a:gd name="connsiteY23" fmla="*/ 4824991 h 5967411"/>
                <a:gd name="connsiteX24" fmla="*/ 3141630 w 6255153"/>
                <a:gd name="connsiteY24" fmla="*/ 5168262 h 5967411"/>
                <a:gd name="connsiteX25" fmla="*/ 3376283 w 6255153"/>
                <a:gd name="connsiteY25" fmla="*/ 5732729 h 5967411"/>
                <a:gd name="connsiteX26" fmla="*/ 3411268 w 6255153"/>
                <a:gd name="connsiteY26" fmla="*/ 5764314 h 5967411"/>
                <a:gd name="connsiteX27" fmla="*/ 4535096 w 6255153"/>
                <a:gd name="connsiteY27" fmla="*/ 5169700 h 5967411"/>
                <a:gd name="connsiteX28" fmla="*/ 3942922 w 6255153"/>
                <a:gd name="connsiteY28" fmla="*/ 5764314 h 5967411"/>
                <a:gd name="connsiteX29" fmla="*/ 3940993 w 6255153"/>
                <a:gd name="connsiteY29" fmla="*/ 5764314 h 5967411"/>
                <a:gd name="connsiteX30" fmla="*/ 3344316 w 6255153"/>
                <a:gd name="connsiteY30" fmla="*/ 5168362 h 5967411"/>
                <a:gd name="connsiteX31" fmla="*/ 3344316 w 6255153"/>
                <a:gd name="connsiteY31" fmla="*/ 4718682 h 5967411"/>
                <a:gd name="connsiteX32" fmla="*/ 3316902 w 6255153"/>
                <a:gd name="connsiteY32" fmla="*/ 4649215 h 5967411"/>
                <a:gd name="connsiteX33" fmla="*/ 3247575 w 6255153"/>
                <a:gd name="connsiteY33" fmla="*/ 4621894 h 5967411"/>
                <a:gd name="connsiteX34" fmla="*/ 1023672 w 6255153"/>
                <a:gd name="connsiteY34" fmla="*/ 4621894 h 5967411"/>
                <a:gd name="connsiteX35" fmla="*/ 1046930 w 6255153"/>
                <a:gd name="connsiteY35" fmla="*/ 1156552 h 5967411"/>
                <a:gd name="connsiteX36" fmla="*/ 3405330 w 6255153"/>
                <a:gd name="connsiteY36" fmla="*/ 1156552 h 5967411"/>
                <a:gd name="connsiteX37" fmla="*/ 3377569 w 6255153"/>
                <a:gd name="connsiteY37" fmla="*/ 1438587 h 5967411"/>
                <a:gd name="connsiteX38" fmla="*/ 3499894 w 6255153"/>
                <a:gd name="connsiteY38" fmla="*/ 2019714 h 5967411"/>
                <a:gd name="connsiteX39" fmla="*/ 2542678 w 6255153"/>
                <a:gd name="connsiteY39" fmla="*/ 2019714 h 5967411"/>
                <a:gd name="connsiteX40" fmla="*/ 2441335 w 6255153"/>
                <a:gd name="connsiteY40" fmla="*/ 2121263 h 5967411"/>
                <a:gd name="connsiteX41" fmla="*/ 2542678 w 6255153"/>
                <a:gd name="connsiteY41" fmla="*/ 2222811 h 5967411"/>
                <a:gd name="connsiteX42" fmla="*/ 3609847 w 6255153"/>
                <a:gd name="connsiteY42" fmla="*/ 2222811 h 5967411"/>
                <a:gd name="connsiteX43" fmla="*/ 4535096 w 6255153"/>
                <a:gd name="connsiteY43" fmla="*/ 2858778 h 5967411"/>
                <a:gd name="connsiteX44" fmla="*/ 4816411 w 6255153"/>
                <a:gd name="connsiteY44" fmla="*/ 2683250 h 5967411"/>
                <a:gd name="connsiteX45" fmla="*/ 3580305 w 6255153"/>
                <a:gd name="connsiteY45" fmla="*/ 1444587 h 5967411"/>
                <a:gd name="connsiteX46" fmla="*/ 4816461 w 6255153"/>
                <a:gd name="connsiteY46" fmla="*/ 205923 h 5967411"/>
                <a:gd name="connsiteX47" fmla="*/ 6052567 w 6255153"/>
                <a:gd name="connsiteY47" fmla="*/ 1444587 h 5967411"/>
                <a:gd name="connsiteX48" fmla="*/ 4816411 w 6255153"/>
                <a:gd name="connsiteY48" fmla="*/ 2683250 h 59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255153" h="5967411">
                  <a:moveTo>
                    <a:pt x="4816411" y="0"/>
                  </a:moveTo>
                  <a:cubicBezTo>
                    <a:pt x="4192964" y="0"/>
                    <a:pt x="3660914" y="407632"/>
                    <a:pt x="3461593" y="953455"/>
                  </a:cubicBezTo>
                  <a:lnTo>
                    <a:pt x="946280" y="953455"/>
                  </a:lnTo>
                  <a:cubicBezTo>
                    <a:pt x="890561" y="953455"/>
                    <a:pt x="845333" y="1003783"/>
                    <a:pt x="844937" y="1059565"/>
                  </a:cubicBezTo>
                  <a:lnTo>
                    <a:pt x="820987" y="4621894"/>
                  </a:lnTo>
                  <a:lnTo>
                    <a:pt x="104015" y="4621894"/>
                  </a:lnTo>
                  <a:cubicBezTo>
                    <a:pt x="48049" y="4621894"/>
                    <a:pt x="0" y="4662503"/>
                    <a:pt x="0" y="4718682"/>
                  </a:cubicBezTo>
                  <a:lnTo>
                    <a:pt x="0" y="5170742"/>
                  </a:lnTo>
                  <a:cubicBezTo>
                    <a:pt x="1287" y="5596323"/>
                    <a:pt x="335797" y="5945941"/>
                    <a:pt x="760072" y="5965180"/>
                  </a:cubicBezTo>
                  <a:lnTo>
                    <a:pt x="760072" y="5967411"/>
                  </a:lnTo>
                  <a:lnTo>
                    <a:pt x="3889034" y="5967411"/>
                  </a:lnTo>
                  <a:lnTo>
                    <a:pt x="3889034" y="5964436"/>
                  </a:lnTo>
                  <a:cubicBezTo>
                    <a:pt x="3914370" y="5965378"/>
                    <a:pt x="3924811" y="5967411"/>
                    <a:pt x="3940844" y="5967411"/>
                  </a:cubicBezTo>
                  <a:lnTo>
                    <a:pt x="3943021" y="5967411"/>
                  </a:lnTo>
                  <a:cubicBezTo>
                    <a:pt x="4382141" y="5966717"/>
                    <a:pt x="4737782" y="5609810"/>
                    <a:pt x="4737782" y="5169800"/>
                  </a:cubicBezTo>
                  <a:lnTo>
                    <a:pt x="4737782" y="2884165"/>
                  </a:lnTo>
                  <a:cubicBezTo>
                    <a:pt x="4763117" y="2885554"/>
                    <a:pt x="4789937" y="2886297"/>
                    <a:pt x="4816164" y="2886297"/>
                  </a:cubicBezTo>
                  <a:cubicBezTo>
                    <a:pt x="5609538" y="2886297"/>
                    <a:pt x="6255154" y="2238133"/>
                    <a:pt x="6255154" y="1443099"/>
                  </a:cubicBezTo>
                  <a:cubicBezTo>
                    <a:pt x="6255154" y="648115"/>
                    <a:pt x="5609835" y="0"/>
                    <a:pt x="4816411" y="0"/>
                  </a:cubicBezTo>
                  <a:close/>
                  <a:moveTo>
                    <a:pt x="798620" y="5764314"/>
                  </a:moveTo>
                  <a:lnTo>
                    <a:pt x="797977" y="5764314"/>
                  </a:lnTo>
                  <a:cubicBezTo>
                    <a:pt x="470146" y="5763868"/>
                    <a:pt x="204170" y="5498245"/>
                    <a:pt x="202686" y="5169700"/>
                  </a:cubicBezTo>
                  <a:lnTo>
                    <a:pt x="202686" y="4824991"/>
                  </a:lnTo>
                  <a:lnTo>
                    <a:pt x="3141630" y="4824991"/>
                  </a:lnTo>
                  <a:lnTo>
                    <a:pt x="3141630" y="5168262"/>
                  </a:lnTo>
                  <a:cubicBezTo>
                    <a:pt x="3141779" y="5380185"/>
                    <a:pt x="3226248" y="5583332"/>
                    <a:pt x="3376283" y="5732729"/>
                  </a:cubicBezTo>
                  <a:cubicBezTo>
                    <a:pt x="3386922" y="5743390"/>
                    <a:pt x="3400134" y="5751621"/>
                    <a:pt x="3411268" y="5764314"/>
                  </a:cubicBezTo>
                  <a:close/>
                  <a:moveTo>
                    <a:pt x="4535096" y="5169700"/>
                  </a:moveTo>
                  <a:cubicBezTo>
                    <a:pt x="4535145" y="5497650"/>
                    <a:pt x="4270159" y="5763670"/>
                    <a:pt x="3942922" y="5764314"/>
                  </a:cubicBezTo>
                  <a:lnTo>
                    <a:pt x="3940993" y="5764314"/>
                  </a:lnTo>
                  <a:cubicBezTo>
                    <a:pt x="3612420" y="5763719"/>
                    <a:pt x="3345949" y="5497551"/>
                    <a:pt x="3344316" y="5168362"/>
                  </a:cubicBezTo>
                  <a:lnTo>
                    <a:pt x="3344316" y="4718682"/>
                  </a:lnTo>
                  <a:cubicBezTo>
                    <a:pt x="3345158" y="4692700"/>
                    <a:pt x="3335261" y="4667561"/>
                    <a:pt x="3316902" y="4649215"/>
                  </a:cubicBezTo>
                  <a:cubicBezTo>
                    <a:pt x="3298544" y="4630869"/>
                    <a:pt x="3273455" y="4621001"/>
                    <a:pt x="3247575" y="4621894"/>
                  </a:cubicBezTo>
                  <a:lnTo>
                    <a:pt x="1023672" y="4621894"/>
                  </a:lnTo>
                  <a:lnTo>
                    <a:pt x="1046930" y="1156552"/>
                  </a:lnTo>
                  <a:lnTo>
                    <a:pt x="3405330" y="1156552"/>
                  </a:lnTo>
                  <a:cubicBezTo>
                    <a:pt x="3387367" y="1249522"/>
                    <a:pt x="3378064" y="1343931"/>
                    <a:pt x="3377569" y="1438587"/>
                  </a:cubicBezTo>
                  <a:cubicBezTo>
                    <a:pt x="3377372" y="1638758"/>
                    <a:pt x="3419037" y="1836699"/>
                    <a:pt x="3499894" y="2019714"/>
                  </a:cubicBezTo>
                  <a:lnTo>
                    <a:pt x="2542678" y="2019714"/>
                  </a:lnTo>
                  <a:cubicBezTo>
                    <a:pt x="2486662" y="2019714"/>
                    <a:pt x="2441335" y="2065183"/>
                    <a:pt x="2441335" y="2121263"/>
                  </a:cubicBezTo>
                  <a:cubicBezTo>
                    <a:pt x="2441335" y="2177342"/>
                    <a:pt x="2486662" y="2222811"/>
                    <a:pt x="2542678" y="2222811"/>
                  </a:cubicBezTo>
                  <a:lnTo>
                    <a:pt x="3609847" y="2222811"/>
                  </a:lnTo>
                  <a:cubicBezTo>
                    <a:pt x="3818916" y="2552249"/>
                    <a:pt x="4153130" y="2781923"/>
                    <a:pt x="4535096" y="2858778"/>
                  </a:cubicBezTo>
                  <a:close/>
                  <a:moveTo>
                    <a:pt x="4816411" y="2683250"/>
                  </a:moveTo>
                  <a:cubicBezTo>
                    <a:pt x="4133732" y="2683250"/>
                    <a:pt x="3580255" y="2128700"/>
                    <a:pt x="3580305" y="1444587"/>
                  </a:cubicBezTo>
                  <a:cubicBezTo>
                    <a:pt x="3580305" y="760473"/>
                    <a:pt x="4133732" y="205923"/>
                    <a:pt x="4816461" y="205923"/>
                  </a:cubicBezTo>
                  <a:cubicBezTo>
                    <a:pt x="5499140" y="205923"/>
                    <a:pt x="6052567" y="760523"/>
                    <a:pt x="6052567" y="1444587"/>
                  </a:cubicBezTo>
                  <a:cubicBezTo>
                    <a:pt x="6051825" y="2128353"/>
                    <a:pt x="5498843" y="2682506"/>
                    <a:pt x="4816411" y="2683250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7E59B33-52DF-4A79-B267-6A06254E0119}"/>
                </a:ext>
              </a:extLst>
            </p:cNvPr>
            <p:cNvSpPr/>
            <p:nvPr/>
          </p:nvSpPr>
          <p:spPr>
            <a:xfrm>
              <a:off x="4534833" y="3000542"/>
              <a:ext cx="648782" cy="629422"/>
            </a:xfrm>
            <a:custGeom>
              <a:avLst/>
              <a:gdLst>
                <a:gd name="connsiteX0" fmla="*/ 324367 w 648782"/>
                <a:gd name="connsiteY0" fmla="*/ 0 h 629422"/>
                <a:gd name="connsiteX1" fmla="*/ 0 w 648782"/>
                <a:gd name="connsiteY1" fmla="*/ 314711 h 629422"/>
                <a:gd name="connsiteX2" fmla="*/ 324367 w 648782"/>
                <a:gd name="connsiteY2" fmla="*/ 629422 h 629422"/>
                <a:gd name="connsiteX3" fmla="*/ 648783 w 648782"/>
                <a:gd name="connsiteY3" fmla="*/ 314711 h 629422"/>
                <a:gd name="connsiteX4" fmla="*/ 324367 w 648782"/>
                <a:gd name="connsiteY4" fmla="*/ 0 h 629422"/>
                <a:gd name="connsiteX5" fmla="*/ 324367 w 648782"/>
                <a:gd name="connsiteY5" fmla="*/ 426325 h 629422"/>
                <a:gd name="connsiteX6" fmla="*/ 202686 w 648782"/>
                <a:gd name="connsiteY6" fmla="*/ 314711 h 629422"/>
                <a:gd name="connsiteX7" fmla="*/ 324367 w 648782"/>
                <a:gd name="connsiteY7" fmla="*/ 203097 h 629422"/>
                <a:gd name="connsiteX8" fmla="*/ 446097 w 648782"/>
                <a:gd name="connsiteY8" fmla="*/ 314711 h 629422"/>
                <a:gd name="connsiteX9" fmla="*/ 324367 w 648782"/>
                <a:gd name="connsiteY9" fmla="*/ 426325 h 62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782" h="629422">
                  <a:moveTo>
                    <a:pt x="324367" y="0"/>
                  </a:moveTo>
                  <a:cubicBezTo>
                    <a:pt x="145483" y="0"/>
                    <a:pt x="0" y="141166"/>
                    <a:pt x="0" y="314711"/>
                  </a:cubicBezTo>
                  <a:cubicBezTo>
                    <a:pt x="0" y="488256"/>
                    <a:pt x="145483" y="629422"/>
                    <a:pt x="324367" y="629422"/>
                  </a:cubicBezTo>
                  <a:cubicBezTo>
                    <a:pt x="503251" y="629422"/>
                    <a:pt x="648783" y="488256"/>
                    <a:pt x="648783" y="314711"/>
                  </a:cubicBezTo>
                  <a:cubicBezTo>
                    <a:pt x="648783" y="141166"/>
                    <a:pt x="503251" y="0"/>
                    <a:pt x="324367" y="0"/>
                  </a:cubicBezTo>
                  <a:close/>
                  <a:moveTo>
                    <a:pt x="324367" y="426325"/>
                  </a:moveTo>
                  <a:cubicBezTo>
                    <a:pt x="257217" y="426325"/>
                    <a:pt x="202686" y="376245"/>
                    <a:pt x="202686" y="314711"/>
                  </a:cubicBezTo>
                  <a:cubicBezTo>
                    <a:pt x="202686" y="253127"/>
                    <a:pt x="257267" y="203097"/>
                    <a:pt x="324367" y="203097"/>
                  </a:cubicBezTo>
                  <a:cubicBezTo>
                    <a:pt x="391467" y="203097"/>
                    <a:pt x="446097" y="253177"/>
                    <a:pt x="446097" y="314711"/>
                  </a:cubicBezTo>
                  <a:cubicBezTo>
                    <a:pt x="446097" y="376245"/>
                    <a:pt x="391467" y="426325"/>
                    <a:pt x="324367" y="426325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083E1A1-2AF0-4029-B3F0-6D506690DA89}"/>
                </a:ext>
              </a:extLst>
            </p:cNvPr>
            <p:cNvSpPr/>
            <p:nvPr/>
          </p:nvSpPr>
          <p:spPr>
            <a:xfrm>
              <a:off x="5408371" y="3213258"/>
              <a:ext cx="1553792" cy="203096"/>
            </a:xfrm>
            <a:custGeom>
              <a:avLst/>
              <a:gdLst>
                <a:gd name="connsiteX0" fmla="*/ 0 w 1553792"/>
                <a:gd name="connsiteY0" fmla="*/ 101548 h 203096"/>
                <a:gd name="connsiteX1" fmla="*/ 101343 w 1553792"/>
                <a:gd name="connsiteY1" fmla="*/ 203097 h 203096"/>
                <a:gd name="connsiteX2" fmla="*/ 1452450 w 1553792"/>
                <a:gd name="connsiteY2" fmla="*/ 203097 h 203096"/>
                <a:gd name="connsiteX3" fmla="*/ 1553793 w 1553792"/>
                <a:gd name="connsiteY3" fmla="*/ 101548 h 203096"/>
                <a:gd name="connsiteX4" fmla="*/ 1452450 w 1553792"/>
                <a:gd name="connsiteY4" fmla="*/ 0 h 203096"/>
                <a:gd name="connsiteX5" fmla="*/ 101343 w 1553792"/>
                <a:gd name="connsiteY5" fmla="*/ 0 h 203096"/>
                <a:gd name="connsiteX6" fmla="*/ 0 w 1553792"/>
                <a:gd name="connsiteY6" fmla="*/ 101548 h 20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3792" h="203096">
                  <a:moveTo>
                    <a:pt x="0" y="101548"/>
                  </a:moveTo>
                  <a:cubicBezTo>
                    <a:pt x="0" y="157628"/>
                    <a:pt x="45327" y="203097"/>
                    <a:pt x="101343" y="203097"/>
                  </a:cubicBezTo>
                  <a:lnTo>
                    <a:pt x="1452450" y="203097"/>
                  </a:lnTo>
                  <a:cubicBezTo>
                    <a:pt x="1508416" y="203097"/>
                    <a:pt x="1553793" y="157628"/>
                    <a:pt x="1553793" y="101548"/>
                  </a:cubicBezTo>
                  <a:cubicBezTo>
                    <a:pt x="1553793" y="45469"/>
                    <a:pt x="1508416" y="0"/>
                    <a:pt x="1452450" y="0"/>
                  </a:cubicBezTo>
                  <a:lnTo>
                    <a:pt x="101343" y="0"/>
                  </a:lnTo>
                  <a:cubicBezTo>
                    <a:pt x="45327" y="0"/>
                    <a:pt x="0" y="45469"/>
                    <a:pt x="0" y="101548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2787733-A15A-4B76-A205-14F16FC5D2D6}"/>
                </a:ext>
              </a:extLst>
            </p:cNvPr>
            <p:cNvSpPr/>
            <p:nvPr/>
          </p:nvSpPr>
          <p:spPr>
            <a:xfrm>
              <a:off x="4534833" y="2117794"/>
              <a:ext cx="648782" cy="629471"/>
            </a:xfrm>
            <a:custGeom>
              <a:avLst/>
              <a:gdLst>
                <a:gd name="connsiteX0" fmla="*/ 324367 w 648782"/>
                <a:gd name="connsiteY0" fmla="*/ 0 h 629471"/>
                <a:gd name="connsiteX1" fmla="*/ 0 w 648782"/>
                <a:gd name="connsiteY1" fmla="*/ 314761 h 629471"/>
                <a:gd name="connsiteX2" fmla="*/ 324367 w 648782"/>
                <a:gd name="connsiteY2" fmla="*/ 629472 h 629471"/>
                <a:gd name="connsiteX3" fmla="*/ 648783 w 648782"/>
                <a:gd name="connsiteY3" fmla="*/ 314761 h 629471"/>
                <a:gd name="connsiteX4" fmla="*/ 324367 w 648782"/>
                <a:gd name="connsiteY4" fmla="*/ 0 h 629471"/>
                <a:gd name="connsiteX5" fmla="*/ 324367 w 648782"/>
                <a:gd name="connsiteY5" fmla="*/ 426375 h 629471"/>
                <a:gd name="connsiteX6" fmla="*/ 202686 w 648782"/>
                <a:gd name="connsiteY6" fmla="*/ 314761 h 629471"/>
                <a:gd name="connsiteX7" fmla="*/ 324367 w 648782"/>
                <a:gd name="connsiteY7" fmla="*/ 203097 h 629471"/>
                <a:gd name="connsiteX8" fmla="*/ 446097 w 648782"/>
                <a:gd name="connsiteY8" fmla="*/ 314761 h 629471"/>
                <a:gd name="connsiteX9" fmla="*/ 324367 w 648782"/>
                <a:gd name="connsiteY9" fmla="*/ 426424 h 62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782" h="629471">
                  <a:moveTo>
                    <a:pt x="324367" y="0"/>
                  </a:moveTo>
                  <a:cubicBezTo>
                    <a:pt x="145483" y="0"/>
                    <a:pt x="0" y="141216"/>
                    <a:pt x="0" y="314761"/>
                  </a:cubicBezTo>
                  <a:cubicBezTo>
                    <a:pt x="0" y="488305"/>
                    <a:pt x="145483" y="629472"/>
                    <a:pt x="324367" y="629472"/>
                  </a:cubicBezTo>
                  <a:cubicBezTo>
                    <a:pt x="503251" y="629472"/>
                    <a:pt x="648783" y="488305"/>
                    <a:pt x="648783" y="314761"/>
                  </a:cubicBezTo>
                  <a:cubicBezTo>
                    <a:pt x="648783" y="141216"/>
                    <a:pt x="503251" y="0"/>
                    <a:pt x="324367" y="0"/>
                  </a:cubicBezTo>
                  <a:close/>
                  <a:moveTo>
                    <a:pt x="324367" y="426375"/>
                  </a:moveTo>
                  <a:cubicBezTo>
                    <a:pt x="257217" y="426375"/>
                    <a:pt x="202686" y="376295"/>
                    <a:pt x="202686" y="314761"/>
                  </a:cubicBezTo>
                  <a:cubicBezTo>
                    <a:pt x="202686" y="253227"/>
                    <a:pt x="257267" y="203097"/>
                    <a:pt x="324367" y="203097"/>
                  </a:cubicBezTo>
                  <a:cubicBezTo>
                    <a:pt x="391467" y="203097"/>
                    <a:pt x="446097" y="253177"/>
                    <a:pt x="446097" y="314761"/>
                  </a:cubicBezTo>
                  <a:cubicBezTo>
                    <a:pt x="446097" y="376295"/>
                    <a:pt x="391467" y="426424"/>
                    <a:pt x="324367" y="426424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68C746A-7A87-4173-909F-33BFF71CA023}"/>
                </a:ext>
              </a:extLst>
            </p:cNvPr>
            <p:cNvSpPr/>
            <p:nvPr/>
          </p:nvSpPr>
          <p:spPr>
            <a:xfrm>
              <a:off x="4534833" y="3883190"/>
              <a:ext cx="648782" cy="629422"/>
            </a:xfrm>
            <a:custGeom>
              <a:avLst/>
              <a:gdLst>
                <a:gd name="connsiteX0" fmla="*/ 324367 w 648782"/>
                <a:gd name="connsiteY0" fmla="*/ 0 h 629422"/>
                <a:gd name="connsiteX1" fmla="*/ 0 w 648782"/>
                <a:gd name="connsiteY1" fmla="*/ 314711 h 629422"/>
                <a:gd name="connsiteX2" fmla="*/ 324367 w 648782"/>
                <a:gd name="connsiteY2" fmla="*/ 629422 h 629422"/>
                <a:gd name="connsiteX3" fmla="*/ 648783 w 648782"/>
                <a:gd name="connsiteY3" fmla="*/ 314711 h 629422"/>
                <a:gd name="connsiteX4" fmla="*/ 324367 w 648782"/>
                <a:gd name="connsiteY4" fmla="*/ 0 h 629422"/>
                <a:gd name="connsiteX5" fmla="*/ 324367 w 648782"/>
                <a:gd name="connsiteY5" fmla="*/ 426325 h 629422"/>
                <a:gd name="connsiteX6" fmla="*/ 202686 w 648782"/>
                <a:gd name="connsiteY6" fmla="*/ 314711 h 629422"/>
                <a:gd name="connsiteX7" fmla="*/ 324367 w 648782"/>
                <a:gd name="connsiteY7" fmla="*/ 203097 h 629422"/>
                <a:gd name="connsiteX8" fmla="*/ 446097 w 648782"/>
                <a:gd name="connsiteY8" fmla="*/ 314711 h 629422"/>
                <a:gd name="connsiteX9" fmla="*/ 324367 w 648782"/>
                <a:gd name="connsiteY9" fmla="*/ 426325 h 62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8782" h="629422">
                  <a:moveTo>
                    <a:pt x="324367" y="0"/>
                  </a:moveTo>
                  <a:cubicBezTo>
                    <a:pt x="145483" y="0"/>
                    <a:pt x="0" y="141166"/>
                    <a:pt x="0" y="314711"/>
                  </a:cubicBezTo>
                  <a:cubicBezTo>
                    <a:pt x="0" y="488256"/>
                    <a:pt x="145483" y="629422"/>
                    <a:pt x="324367" y="629422"/>
                  </a:cubicBezTo>
                  <a:cubicBezTo>
                    <a:pt x="503251" y="629422"/>
                    <a:pt x="648783" y="488256"/>
                    <a:pt x="648783" y="314711"/>
                  </a:cubicBezTo>
                  <a:cubicBezTo>
                    <a:pt x="648783" y="141166"/>
                    <a:pt x="503251" y="0"/>
                    <a:pt x="324367" y="0"/>
                  </a:cubicBezTo>
                  <a:close/>
                  <a:moveTo>
                    <a:pt x="324367" y="426325"/>
                  </a:moveTo>
                  <a:cubicBezTo>
                    <a:pt x="257217" y="426325"/>
                    <a:pt x="202686" y="376295"/>
                    <a:pt x="202686" y="314711"/>
                  </a:cubicBezTo>
                  <a:cubicBezTo>
                    <a:pt x="202686" y="253177"/>
                    <a:pt x="257267" y="203097"/>
                    <a:pt x="324367" y="203097"/>
                  </a:cubicBezTo>
                  <a:cubicBezTo>
                    <a:pt x="391467" y="203097"/>
                    <a:pt x="446097" y="253177"/>
                    <a:pt x="446097" y="314711"/>
                  </a:cubicBezTo>
                  <a:cubicBezTo>
                    <a:pt x="446097" y="376245"/>
                    <a:pt x="391467" y="426325"/>
                    <a:pt x="324367" y="426325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D6345AE-36AF-4EFD-8CDB-66E5D0EC57AA}"/>
                </a:ext>
              </a:extLst>
            </p:cNvPr>
            <p:cNvSpPr/>
            <p:nvPr/>
          </p:nvSpPr>
          <p:spPr>
            <a:xfrm>
              <a:off x="5408371" y="4101807"/>
              <a:ext cx="1553792" cy="203096"/>
            </a:xfrm>
            <a:custGeom>
              <a:avLst/>
              <a:gdLst>
                <a:gd name="connsiteX0" fmla="*/ 1452450 w 1553792"/>
                <a:gd name="connsiteY0" fmla="*/ 0 h 203096"/>
                <a:gd name="connsiteX1" fmla="*/ 101343 w 1553792"/>
                <a:gd name="connsiteY1" fmla="*/ 0 h 203096"/>
                <a:gd name="connsiteX2" fmla="*/ 0 w 1553792"/>
                <a:gd name="connsiteY2" fmla="*/ 101548 h 203096"/>
                <a:gd name="connsiteX3" fmla="*/ 101343 w 1553792"/>
                <a:gd name="connsiteY3" fmla="*/ 203097 h 203096"/>
                <a:gd name="connsiteX4" fmla="*/ 1452450 w 1553792"/>
                <a:gd name="connsiteY4" fmla="*/ 203097 h 203096"/>
                <a:gd name="connsiteX5" fmla="*/ 1553793 w 1553792"/>
                <a:gd name="connsiteY5" fmla="*/ 101548 h 203096"/>
                <a:gd name="connsiteX6" fmla="*/ 1452450 w 1553792"/>
                <a:gd name="connsiteY6" fmla="*/ 0 h 20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3792" h="203096">
                  <a:moveTo>
                    <a:pt x="1452450" y="0"/>
                  </a:moveTo>
                  <a:lnTo>
                    <a:pt x="101343" y="0"/>
                  </a:lnTo>
                  <a:cubicBezTo>
                    <a:pt x="45327" y="0"/>
                    <a:pt x="0" y="45469"/>
                    <a:pt x="0" y="101548"/>
                  </a:cubicBezTo>
                  <a:cubicBezTo>
                    <a:pt x="0" y="157628"/>
                    <a:pt x="45327" y="203097"/>
                    <a:pt x="101343" y="203097"/>
                  </a:cubicBezTo>
                  <a:lnTo>
                    <a:pt x="1452450" y="203097"/>
                  </a:lnTo>
                  <a:cubicBezTo>
                    <a:pt x="1508416" y="203097"/>
                    <a:pt x="1553793" y="157628"/>
                    <a:pt x="1553793" y="101548"/>
                  </a:cubicBezTo>
                  <a:cubicBezTo>
                    <a:pt x="1553793" y="45469"/>
                    <a:pt x="1508416" y="0"/>
                    <a:pt x="1452450" y="0"/>
                  </a:cubicBezTo>
                  <a:close/>
                </a:path>
              </a:pathLst>
            </a:custGeom>
            <a:grpFill/>
            <a:ln w="126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</p:grpSp>
      <p:grpSp>
        <p:nvGrpSpPr>
          <p:cNvPr id="180" name="Graphic 41">
            <a:extLst>
              <a:ext uri="{FF2B5EF4-FFF2-40B4-BE49-F238E27FC236}">
                <a16:creationId xmlns:a16="http://schemas.microsoft.com/office/drawing/2014/main" id="{88852C69-FF2D-4B11-82B1-9570C9AAAC05}"/>
              </a:ext>
            </a:extLst>
          </p:cNvPr>
          <p:cNvGrpSpPr/>
          <p:nvPr/>
        </p:nvGrpSpPr>
        <p:grpSpPr>
          <a:xfrm>
            <a:off x="4514625" y="5087561"/>
            <a:ext cx="279912" cy="358287"/>
            <a:chOff x="4191000" y="990600"/>
            <a:chExt cx="3810000" cy="4876800"/>
          </a:xfrm>
          <a:solidFill>
            <a:schemeClr val="bg1"/>
          </a:solidFill>
        </p:grpSpPr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DBAB01FD-B8BA-4C49-818E-9151D052F66A}"/>
                </a:ext>
              </a:extLst>
            </p:cNvPr>
            <p:cNvSpPr/>
            <p:nvPr/>
          </p:nvSpPr>
          <p:spPr>
            <a:xfrm>
              <a:off x="4759528" y="2423532"/>
              <a:ext cx="723801" cy="678591"/>
            </a:xfrm>
            <a:custGeom>
              <a:avLst/>
              <a:gdLst>
                <a:gd name="connsiteX0" fmla="*/ 261994 w 723801"/>
                <a:gd name="connsiteY0" fmla="*/ 652823 h 678591"/>
                <a:gd name="connsiteX1" fmla="*/ 707298 w 723801"/>
                <a:gd name="connsiteY1" fmla="*/ 117099 h 678591"/>
                <a:gd name="connsiteX2" fmla="*/ 698020 w 723801"/>
                <a:gd name="connsiteY2" fmla="*/ 16496 h 678591"/>
                <a:gd name="connsiteX3" fmla="*/ 597417 w 723801"/>
                <a:gd name="connsiteY3" fmla="*/ 25774 h 678591"/>
                <a:gd name="connsiteX4" fmla="*/ 215713 w 723801"/>
                <a:gd name="connsiteY4" fmla="*/ 484983 h 678591"/>
                <a:gd name="connsiteX5" fmla="*/ 132283 w 723801"/>
                <a:gd name="connsiteY5" fmla="*/ 349462 h 678591"/>
                <a:gd name="connsiteX6" fmla="*/ 33995 w 723801"/>
                <a:gd name="connsiteY6" fmla="*/ 326078 h 678591"/>
                <a:gd name="connsiteX7" fmla="*/ 10611 w 723801"/>
                <a:gd name="connsiteY7" fmla="*/ 424357 h 678591"/>
                <a:gd name="connsiteX8" fmla="*/ 146209 w 723801"/>
                <a:gd name="connsiteY8" fmla="*/ 644603 h 678591"/>
                <a:gd name="connsiteX9" fmla="*/ 261994 w 723801"/>
                <a:gd name="connsiteY9" fmla="*/ 652823 h 67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801" h="678591">
                  <a:moveTo>
                    <a:pt x="261994" y="652823"/>
                  </a:moveTo>
                  <a:lnTo>
                    <a:pt x="707298" y="117099"/>
                  </a:lnTo>
                  <a:cubicBezTo>
                    <a:pt x="732520" y="86753"/>
                    <a:pt x="728367" y="41718"/>
                    <a:pt x="698020" y="16496"/>
                  </a:cubicBezTo>
                  <a:cubicBezTo>
                    <a:pt x="667693" y="-8716"/>
                    <a:pt x="622640" y="-4564"/>
                    <a:pt x="597417" y="25774"/>
                  </a:cubicBezTo>
                  <a:lnTo>
                    <a:pt x="215713" y="484983"/>
                  </a:lnTo>
                  <a:lnTo>
                    <a:pt x="132283" y="349462"/>
                  </a:lnTo>
                  <a:cubicBezTo>
                    <a:pt x="111604" y="315867"/>
                    <a:pt x="67608" y="305380"/>
                    <a:pt x="33995" y="326078"/>
                  </a:cubicBezTo>
                  <a:cubicBezTo>
                    <a:pt x="400" y="346766"/>
                    <a:pt x="-10068" y="390771"/>
                    <a:pt x="10611" y="424357"/>
                  </a:cubicBezTo>
                  <a:lnTo>
                    <a:pt x="146209" y="644603"/>
                  </a:lnTo>
                  <a:cubicBezTo>
                    <a:pt x="171850" y="686227"/>
                    <a:pt x="230772" y="690390"/>
                    <a:pt x="261994" y="652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2D557D4-62B7-4E1C-B7AC-602C467373F5}"/>
                </a:ext>
              </a:extLst>
            </p:cNvPr>
            <p:cNvSpPr/>
            <p:nvPr/>
          </p:nvSpPr>
          <p:spPr>
            <a:xfrm>
              <a:off x="4759540" y="3366494"/>
              <a:ext cx="723789" cy="678602"/>
            </a:xfrm>
            <a:custGeom>
              <a:avLst/>
              <a:gdLst>
                <a:gd name="connsiteX0" fmla="*/ 10618 w 723789"/>
                <a:gd name="connsiteY0" fmla="*/ 424369 h 678602"/>
                <a:gd name="connsiteX1" fmla="*/ 146216 w 723789"/>
                <a:gd name="connsiteY1" fmla="*/ 644616 h 678602"/>
                <a:gd name="connsiteX2" fmla="*/ 261983 w 723789"/>
                <a:gd name="connsiteY2" fmla="*/ 652827 h 678602"/>
                <a:gd name="connsiteX3" fmla="*/ 707286 w 723789"/>
                <a:gd name="connsiteY3" fmla="*/ 117102 h 678602"/>
                <a:gd name="connsiteX4" fmla="*/ 698009 w 723789"/>
                <a:gd name="connsiteY4" fmla="*/ 16499 h 678602"/>
                <a:gd name="connsiteX5" fmla="*/ 597406 w 723789"/>
                <a:gd name="connsiteY5" fmla="*/ 25777 h 678602"/>
                <a:gd name="connsiteX6" fmla="*/ 215701 w 723789"/>
                <a:gd name="connsiteY6" fmla="*/ 484987 h 678602"/>
                <a:gd name="connsiteX7" fmla="*/ 132271 w 723789"/>
                <a:gd name="connsiteY7" fmla="*/ 349465 h 678602"/>
                <a:gd name="connsiteX8" fmla="*/ 33983 w 723789"/>
                <a:gd name="connsiteY8" fmla="*/ 326081 h 678602"/>
                <a:gd name="connsiteX9" fmla="*/ 10618 w 723789"/>
                <a:gd name="connsiteY9" fmla="*/ 424369 h 67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789" h="678602">
                  <a:moveTo>
                    <a:pt x="10618" y="424369"/>
                  </a:moveTo>
                  <a:lnTo>
                    <a:pt x="146216" y="644616"/>
                  </a:lnTo>
                  <a:cubicBezTo>
                    <a:pt x="171838" y="686240"/>
                    <a:pt x="230760" y="690403"/>
                    <a:pt x="261983" y="652827"/>
                  </a:cubicBezTo>
                  <a:lnTo>
                    <a:pt x="707286" y="117102"/>
                  </a:lnTo>
                  <a:cubicBezTo>
                    <a:pt x="732508" y="86756"/>
                    <a:pt x="728355" y="41721"/>
                    <a:pt x="698009" y="16499"/>
                  </a:cubicBezTo>
                  <a:cubicBezTo>
                    <a:pt x="667681" y="-8713"/>
                    <a:pt x="622628" y="-4570"/>
                    <a:pt x="597406" y="25777"/>
                  </a:cubicBezTo>
                  <a:lnTo>
                    <a:pt x="215701" y="484987"/>
                  </a:lnTo>
                  <a:lnTo>
                    <a:pt x="132271" y="349465"/>
                  </a:lnTo>
                  <a:cubicBezTo>
                    <a:pt x="111592" y="315870"/>
                    <a:pt x="67597" y="305383"/>
                    <a:pt x="33983" y="326081"/>
                  </a:cubicBezTo>
                  <a:cubicBezTo>
                    <a:pt x="398" y="346779"/>
                    <a:pt x="-10070" y="390784"/>
                    <a:pt x="10618" y="4243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6CE9164-AE1A-4B96-89BB-03A6CDF1D824}"/>
                </a:ext>
              </a:extLst>
            </p:cNvPr>
            <p:cNvSpPr/>
            <p:nvPr/>
          </p:nvSpPr>
          <p:spPr>
            <a:xfrm>
              <a:off x="4759540" y="4315823"/>
              <a:ext cx="723789" cy="678602"/>
            </a:xfrm>
            <a:custGeom>
              <a:avLst/>
              <a:gdLst>
                <a:gd name="connsiteX0" fmla="*/ 10618 w 723789"/>
                <a:gd name="connsiteY0" fmla="*/ 424369 h 678602"/>
                <a:gd name="connsiteX1" fmla="*/ 146216 w 723789"/>
                <a:gd name="connsiteY1" fmla="*/ 644616 h 678602"/>
                <a:gd name="connsiteX2" fmla="*/ 261983 w 723789"/>
                <a:gd name="connsiteY2" fmla="*/ 652827 h 678602"/>
                <a:gd name="connsiteX3" fmla="*/ 707286 w 723789"/>
                <a:gd name="connsiteY3" fmla="*/ 117102 h 678602"/>
                <a:gd name="connsiteX4" fmla="*/ 698009 w 723789"/>
                <a:gd name="connsiteY4" fmla="*/ 16499 h 678602"/>
                <a:gd name="connsiteX5" fmla="*/ 597406 w 723789"/>
                <a:gd name="connsiteY5" fmla="*/ 25777 h 678602"/>
                <a:gd name="connsiteX6" fmla="*/ 215701 w 723789"/>
                <a:gd name="connsiteY6" fmla="*/ 484986 h 678602"/>
                <a:gd name="connsiteX7" fmla="*/ 132271 w 723789"/>
                <a:gd name="connsiteY7" fmla="*/ 349465 h 678602"/>
                <a:gd name="connsiteX8" fmla="*/ 33983 w 723789"/>
                <a:gd name="connsiteY8" fmla="*/ 326081 h 678602"/>
                <a:gd name="connsiteX9" fmla="*/ 10618 w 723789"/>
                <a:gd name="connsiteY9" fmla="*/ 424369 h 67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789" h="678602">
                  <a:moveTo>
                    <a:pt x="10618" y="424369"/>
                  </a:moveTo>
                  <a:lnTo>
                    <a:pt x="146216" y="644616"/>
                  </a:lnTo>
                  <a:cubicBezTo>
                    <a:pt x="171838" y="686240"/>
                    <a:pt x="230760" y="690403"/>
                    <a:pt x="261983" y="652827"/>
                  </a:cubicBezTo>
                  <a:lnTo>
                    <a:pt x="707286" y="117102"/>
                  </a:lnTo>
                  <a:cubicBezTo>
                    <a:pt x="732508" y="86756"/>
                    <a:pt x="728355" y="41721"/>
                    <a:pt x="698009" y="16499"/>
                  </a:cubicBezTo>
                  <a:cubicBezTo>
                    <a:pt x="667681" y="-8713"/>
                    <a:pt x="622628" y="-4570"/>
                    <a:pt x="597406" y="25777"/>
                  </a:cubicBezTo>
                  <a:lnTo>
                    <a:pt x="215701" y="484986"/>
                  </a:lnTo>
                  <a:lnTo>
                    <a:pt x="132271" y="349465"/>
                  </a:lnTo>
                  <a:cubicBezTo>
                    <a:pt x="111592" y="315870"/>
                    <a:pt x="67597" y="305392"/>
                    <a:pt x="33983" y="326081"/>
                  </a:cubicBezTo>
                  <a:cubicBezTo>
                    <a:pt x="398" y="346779"/>
                    <a:pt x="-10070" y="390784"/>
                    <a:pt x="10618" y="4243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37545E3-CEDB-4152-8ED9-0C5ECB300F6C}"/>
                </a:ext>
              </a:extLst>
            </p:cNvPr>
            <p:cNvSpPr/>
            <p:nvPr/>
          </p:nvSpPr>
          <p:spPr>
            <a:xfrm>
              <a:off x="4191000" y="2412768"/>
              <a:ext cx="3810000" cy="3454631"/>
            </a:xfrm>
            <a:custGeom>
              <a:avLst/>
              <a:gdLst>
                <a:gd name="connsiteX0" fmla="*/ 3738563 w 3810000"/>
                <a:gd name="connsiteY0" fmla="*/ 2610764 h 3454631"/>
                <a:gd name="connsiteX1" fmla="*/ 3667125 w 3810000"/>
                <a:gd name="connsiteY1" fmla="*/ 2682202 h 3454631"/>
                <a:gd name="connsiteX2" fmla="*/ 3667125 w 3810000"/>
                <a:gd name="connsiteY2" fmla="*/ 3202219 h 3454631"/>
                <a:gd name="connsiteX3" fmla="*/ 3557588 w 3810000"/>
                <a:gd name="connsiteY3" fmla="*/ 3311757 h 3454631"/>
                <a:gd name="connsiteX4" fmla="*/ 252413 w 3810000"/>
                <a:gd name="connsiteY4" fmla="*/ 3311757 h 3454631"/>
                <a:gd name="connsiteX5" fmla="*/ 142875 w 3810000"/>
                <a:gd name="connsiteY5" fmla="*/ 3202219 h 3454631"/>
                <a:gd name="connsiteX6" fmla="*/ 142875 w 3810000"/>
                <a:gd name="connsiteY6" fmla="*/ 71438 h 3454631"/>
                <a:gd name="connsiteX7" fmla="*/ 71438 w 3810000"/>
                <a:gd name="connsiteY7" fmla="*/ 0 h 3454631"/>
                <a:gd name="connsiteX8" fmla="*/ 0 w 3810000"/>
                <a:gd name="connsiteY8" fmla="*/ 71438 h 3454631"/>
                <a:gd name="connsiteX9" fmla="*/ 0 w 3810000"/>
                <a:gd name="connsiteY9" fmla="*/ 3202219 h 3454631"/>
                <a:gd name="connsiteX10" fmla="*/ 252413 w 3810000"/>
                <a:gd name="connsiteY10" fmla="*/ 3454632 h 3454631"/>
                <a:gd name="connsiteX11" fmla="*/ 3557588 w 3810000"/>
                <a:gd name="connsiteY11" fmla="*/ 3454632 h 3454631"/>
                <a:gd name="connsiteX12" fmla="*/ 3810000 w 3810000"/>
                <a:gd name="connsiteY12" fmla="*/ 3202219 h 3454631"/>
                <a:gd name="connsiteX13" fmla="*/ 3810000 w 3810000"/>
                <a:gd name="connsiteY13" fmla="*/ 2682202 h 3454631"/>
                <a:gd name="connsiteX14" fmla="*/ 3738563 w 3810000"/>
                <a:gd name="connsiteY14" fmla="*/ 2610764 h 3454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000" h="3454631">
                  <a:moveTo>
                    <a:pt x="3738563" y="2610764"/>
                  </a:moveTo>
                  <a:cubicBezTo>
                    <a:pt x="3699110" y="2610764"/>
                    <a:pt x="3667125" y="2642740"/>
                    <a:pt x="3667125" y="2682202"/>
                  </a:cubicBezTo>
                  <a:lnTo>
                    <a:pt x="3667125" y="3202219"/>
                  </a:lnTo>
                  <a:cubicBezTo>
                    <a:pt x="3667125" y="3262617"/>
                    <a:pt x="3617986" y="3311757"/>
                    <a:pt x="3557588" y="3311757"/>
                  </a:cubicBezTo>
                  <a:lnTo>
                    <a:pt x="252413" y="3311757"/>
                  </a:lnTo>
                  <a:cubicBezTo>
                    <a:pt x="192014" y="3311757"/>
                    <a:pt x="142875" y="3262617"/>
                    <a:pt x="142875" y="3202219"/>
                  </a:cubicBezTo>
                  <a:lnTo>
                    <a:pt x="142875" y="71438"/>
                  </a:lnTo>
                  <a:cubicBezTo>
                    <a:pt x="142875" y="31975"/>
                    <a:pt x="110890" y="0"/>
                    <a:pt x="71438" y="0"/>
                  </a:cubicBezTo>
                  <a:cubicBezTo>
                    <a:pt x="31985" y="0"/>
                    <a:pt x="0" y="31975"/>
                    <a:pt x="0" y="71438"/>
                  </a:cubicBezTo>
                  <a:lnTo>
                    <a:pt x="0" y="3202219"/>
                  </a:lnTo>
                  <a:cubicBezTo>
                    <a:pt x="0" y="3341399"/>
                    <a:pt x="113233" y="3454632"/>
                    <a:pt x="252413" y="3454632"/>
                  </a:cubicBezTo>
                  <a:lnTo>
                    <a:pt x="3557588" y="3454632"/>
                  </a:lnTo>
                  <a:cubicBezTo>
                    <a:pt x="3696767" y="3454632"/>
                    <a:pt x="3810000" y="3341399"/>
                    <a:pt x="3810000" y="3202219"/>
                  </a:cubicBezTo>
                  <a:lnTo>
                    <a:pt x="3810000" y="2682202"/>
                  </a:lnTo>
                  <a:cubicBezTo>
                    <a:pt x="3810000" y="2642749"/>
                    <a:pt x="3778015" y="2610764"/>
                    <a:pt x="3738563" y="2610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2329341-7EC7-4061-BD10-B930A7A15D03}"/>
                </a:ext>
              </a:extLst>
            </p:cNvPr>
            <p:cNvSpPr/>
            <p:nvPr/>
          </p:nvSpPr>
          <p:spPr>
            <a:xfrm>
              <a:off x="4191000" y="990600"/>
              <a:ext cx="3810000" cy="3842432"/>
            </a:xfrm>
            <a:custGeom>
              <a:avLst/>
              <a:gdLst>
                <a:gd name="connsiteX0" fmla="*/ 3557588 w 3810000"/>
                <a:gd name="connsiteY0" fmla="*/ 550459 h 3842432"/>
                <a:gd name="connsiteX1" fmla="*/ 3208135 w 3810000"/>
                <a:gd name="connsiteY1" fmla="*/ 550459 h 3842432"/>
                <a:gd name="connsiteX2" fmla="*/ 3208135 w 3810000"/>
                <a:gd name="connsiteY2" fmla="*/ 255270 h 3842432"/>
                <a:gd name="connsiteX3" fmla="*/ 2952864 w 3810000"/>
                <a:gd name="connsiteY3" fmla="*/ 0 h 3842432"/>
                <a:gd name="connsiteX4" fmla="*/ 2697594 w 3810000"/>
                <a:gd name="connsiteY4" fmla="*/ 255270 h 3842432"/>
                <a:gd name="connsiteX5" fmla="*/ 2697594 w 3810000"/>
                <a:gd name="connsiteY5" fmla="*/ 550459 h 3842432"/>
                <a:gd name="connsiteX6" fmla="*/ 2160270 w 3810000"/>
                <a:gd name="connsiteY6" fmla="*/ 550459 h 3842432"/>
                <a:gd name="connsiteX7" fmla="*/ 2160270 w 3810000"/>
                <a:gd name="connsiteY7" fmla="*/ 255270 h 3842432"/>
                <a:gd name="connsiteX8" fmla="*/ 1905000 w 3810000"/>
                <a:gd name="connsiteY8" fmla="*/ 0 h 3842432"/>
                <a:gd name="connsiteX9" fmla="*/ 1649730 w 3810000"/>
                <a:gd name="connsiteY9" fmla="*/ 255270 h 3842432"/>
                <a:gd name="connsiteX10" fmla="*/ 1649730 w 3810000"/>
                <a:gd name="connsiteY10" fmla="*/ 550459 h 3842432"/>
                <a:gd name="connsiteX11" fmla="*/ 1112396 w 3810000"/>
                <a:gd name="connsiteY11" fmla="*/ 550459 h 3842432"/>
                <a:gd name="connsiteX12" fmla="*/ 1112396 w 3810000"/>
                <a:gd name="connsiteY12" fmla="*/ 255270 h 3842432"/>
                <a:gd name="connsiteX13" fmla="*/ 857126 w 3810000"/>
                <a:gd name="connsiteY13" fmla="*/ 0 h 3842432"/>
                <a:gd name="connsiteX14" fmla="*/ 601856 w 3810000"/>
                <a:gd name="connsiteY14" fmla="*/ 255270 h 3842432"/>
                <a:gd name="connsiteX15" fmla="*/ 601856 w 3810000"/>
                <a:gd name="connsiteY15" fmla="*/ 550459 h 3842432"/>
                <a:gd name="connsiteX16" fmla="*/ 252413 w 3810000"/>
                <a:gd name="connsiteY16" fmla="*/ 550459 h 3842432"/>
                <a:gd name="connsiteX17" fmla="*/ 0 w 3810000"/>
                <a:gd name="connsiteY17" fmla="*/ 802872 h 3842432"/>
                <a:gd name="connsiteX18" fmla="*/ 0 w 3810000"/>
                <a:gd name="connsiteY18" fmla="*/ 1160231 h 3842432"/>
                <a:gd name="connsiteX19" fmla="*/ 71438 w 3810000"/>
                <a:gd name="connsiteY19" fmla="*/ 1231668 h 3842432"/>
                <a:gd name="connsiteX20" fmla="*/ 142875 w 3810000"/>
                <a:gd name="connsiteY20" fmla="*/ 1160231 h 3842432"/>
                <a:gd name="connsiteX21" fmla="*/ 142875 w 3810000"/>
                <a:gd name="connsiteY21" fmla="*/ 802872 h 3842432"/>
                <a:gd name="connsiteX22" fmla="*/ 252413 w 3810000"/>
                <a:gd name="connsiteY22" fmla="*/ 693334 h 3842432"/>
                <a:gd name="connsiteX23" fmla="*/ 601856 w 3810000"/>
                <a:gd name="connsiteY23" fmla="*/ 693334 h 3842432"/>
                <a:gd name="connsiteX24" fmla="*/ 601856 w 3810000"/>
                <a:gd name="connsiteY24" fmla="*/ 806768 h 3842432"/>
                <a:gd name="connsiteX25" fmla="*/ 857126 w 3810000"/>
                <a:gd name="connsiteY25" fmla="*/ 1062038 h 3842432"/>
                <a:gd name="connsiteX26" fmla="*/ 1112396 w 3810000"/>
                <a:gd name="connsiteY26" fmla="*/ 806768 h 3842432"/>
                <a:gd name="connsiteX27" fmla="*/ 1112396 w 3810000"/>
                <a:gd name="connsiteY27" fmla="*/ 693334 h 3842432"/>
                <a:gd name="connsiteX28" fmla="*/ 1649730 w 3810000"/>
                <a:gd name="connsiteY28" fmla="*/ 693334 h 3842432"/>
                <a:gd name="connsiteX29" fmla="*/ 1649730 w 3810000"/>
                <a:gd name="connsiteY29" fmla="*/ 806768 h 3842432"/>
                <a:gd name="connsiteX30" fmla="*/ 1905000 w 3810000"/>
                <a:gd name="connsiteY30" fmla="*/ 1062038 h 3842432"/>
                <a:gd name="connsiteX31" fmla="*/ 2160270 w 3810000"/>
                <a:gd name="connsiteY31" fmla="*/ 806768 h 3842432"/>
                <a:gd name="connsiteX32" fmla="*/ 2160270 w 3810000"/>
                <a:gd name="connsiteY32" fmla="*/ 693334 h 3842432"/>
                <a:gd name="connsiteX33" fmla="*/ 2697604 w 3810000"/>
                <a:gd name="connsiteY33" fmla="*/ 693334 h 3842432"/>
                <a:gd name="connsiteX34" fmla="*/ 2697604 w 3810000"/>
                <a:gd name="connsiteY34" fmla="*/ 806768 h 3842432"/>
                <a:gd name="connsiteX35" fmla="*/ 2952874 w 3810000"/>
                <a:gd name="connsiteY35" fmla="*/ 1062038 h 3842432"/>
                <a:gd name="connsiteX36" fmla="*/ 3208144 w 3810000"/>
                <a:gd name="connsiteY36" fmla="*/ 806768 h 3842432"/>
                <a:gd name="connsiteX37" fmla="*/ 3208144 w 3810000"/>
                <a:gd name="connsiteY37" fmla="*/ 693334 h 3842432"/>
                <a:gd name="connsiteX38" fmla="*/ 3557588 w 3810000"/>
                <a:gd name="connsiteY38" fmla="*/ 693334 h 3842432"/>
                <a:gd name="connsiteX39" fmla="*/ 3667125 w 3810000"/>
                <a:gd name="connsiteY39" fmla="*/ 802872 h 3842432"/>
                <a:gd name="connsiteX40" fmla="*/ 3667125 w 3810000"/>
                <a:gd name="connsiteY40" fmla="*/ 3770995 h 3842432"/>
                <a:gd name="connsiteX41" fmla="*/ 3738563 w 3810000"/>
                <a:gd name="connsiteY41" fmla="*/ 3842433 h 3842432"/>
                <a:gd name="connsiteX42" fmla="*/ 3810000 w 3810000"/>
                <a:gd name="connsiteY42" fmla="*/ 3770995 h 3842432"/>
                <a:gd name="connsiteX43" fmla="*/ 3810000 w 3810000"/>
                <a:gd name="connsiteY43" fmla="*/ 802872 h 3842432"/>
                <a:gd name="connsiteX44" fmla="*/ 3557588 w 3810000"/>
                <a:gd name="connsiteY44" fmla="*/ 550459 h 3842432"/>
                <a:gd name="connsiteX45" fmla="*/ 969531 w 3810000"/>
                <a:gd name="connsiteY45" fmla="*/ 806768 h 3842432"/>
                <a:gd name="connsiteX46" fmla="*/ 857136 w 3810000"/>
                <a:gd name="connsiteY46" fmla="*/ 919163 h 3842432"/>
                <a:gd name="connsiteX47" fmla="*/ 744741 w 3810000"/>
                <a:gd name="connsiteY47" fmla="*/ 806768 h 3842432"/>
                <a:gd name="connsiteX48" fmla="*/ 744741 w 3810000"/>
                <a:gd name="connsiteY48" fmla="*/ 255270 h 3842432"/>
                <a:gd name="connsiteX49" fmla="*/ 857136 w 3810000"/>
                <a:gd name="connsiteY49" fmla="*/ 142875 h 3842432"/>
                <a:gd name="connsiteX50" fmla="*/ 969531 w 3810000"/>
                <a:gd name="connsiteY50" fmla="*/ 255270 h 3842432"/>
                <a:gd name="connsiteX51" fmla="*/ 2017395 w 3810000"/>
                <a:gd name="connsiteY51" fmla="*/ 806768 h 3842432"/>
                <a:gd name="connsiteX52" fmla="*/ 1905000 w 3810000"/>
                <a:gd name="connsiteY52" fmla="*/ 919163 h 3842432"/>
                <a:gd name="connsiteX53" fmla="*/ 1792605 w 3810000"/>
                <a:gd name="connsiteY53" fmla="*/ 806768 h 3842432"/>
                <a:gd name="connsiteX54" fmla="*/ 1792605 w 3810000"/>
                <a:gd name="connsiteY54" fmla="*/ 255270 h 3842432"/>
                <a:gd name="connsiteX55" fmla="*/ 1905000 w 3810000"/>
                <a:gd name="connsiteY55" fmla="*/ 142875 h 3842432"/>
                <a:gd name="connsiteX56" fmla="*/ 2017395 w 3810000"/>
                <a:gd name="connsiteY56" fmla="*/ 255270 h 3842432"/>
                <a:gd name="connsiteX57" fmla="*/ 3065269 w 3810000"/>
                <a:gd name="connsiteY57" fmla="*/ 806768 h 3842432"/>
                <a:gd name="connsiteX58" fmla="*/ 2952874 w 3810000"/>
                <a:gd name="connsiteY58" fmla="*/ 919163 h 3842432"/>
                <a:gd name="connsiteX59" fmla="*/ 2840479 w 3810000"/>
                <a:gd name="connsiteY59" fmla="*/ 806768 h 3842432"/>
                <a:gd name="connsiteX60" fmla="*/ 2840479 w 3810000"/>
                <a:gd name="connsiteY60" fmla="*/ 255270 h 3842432"/>
                <a:gd name="connsiteX61" fmla="*/ 2952874 w 3810000"/>
                <a:gd name="connsiteY61" fmla="*/ 142875 h 3842432"/>
                <a:gd name="connsiteX62" fmla="*/ 3065269 w 3810000"/>
                <a:gd name="connsiteY62" fmla="*/ 255270 h 384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0000" h="3842432">
                  <a:moveTo>
                    <a:pt x="3557588" y="550459"/>
                  </a:moveTo>
                  <a:lnTo>
                    <a:pt x="3208135" y="550459"/>
                  </a:lnTo>
                  <a:lnTo>
                    <a:pt x="3208135" y="255270"/>
                  </a:lnTo>
                  <a:cubicBezTo>
                    <a:pt x="3208135" y="114519"/>
                    <a:pt x="3093625" y="0"/>
                    <a:pt x="2952864" y="0"/>
                  </a:cubicBezTo>
                  <a:cubicBezTo>
                    <a:pt x="2812104" y="0"/>
                    <a:pt x="2697594" y="114510"/>
                    <a:pt x="2697594" y="255270"/>
                  </a:cubicBezTo>
                  <a:lnTo>
                    <a:pt x="2697594" y="550459"/>
                  </a:lnTo>
                  <a:lnTo>
                    <a:pt x="2160270" y="550459"/>
                  </a:lnTo>
                  <a:lnTo>
                    <a:pt x="2160270" y="255270"/>
                  </a:lnTo>
                  <a:cubicBezTo>
                    <a:pt x="2160270" y="114510"/>
                    <a:pt x="2045751" y="0"/>
                    <a:pt x="1905000" y="0"/>
                  </a:cubicBezTo>
                  <a:cubicBezTo>
                    <a:pt x="1764249" y="0"/>
                    <a:pt x="1649730" y="114510"/>
                    <a:pt x="1649730" y="255270"/>
                  </a:cubicBezTo>
                  <a:lnTo>
                    <a:pt x="1649730" y="550459"/>
                  </a:lnTo>
                  <a:lnTo>
                    <a:pt x="1112396" y="550459"/>
                  </a:lnTo>
                  <a:lnTo>
                    <a:pt x="1112396" y="255270"/>
                  </a:lnTo>
                  <a:cubicBezTo>
                    <a:pt x="1112396" y="114519"/>
                    <a:pt x="997887" y="0"/>
                    <a:pt x="857126" y="0"/>
                  </a:cubicBezTo>
                  <a:cubicBezTo>
                    <a:pt x="716375" y="0"/>
                    <a:pt x="601856" y="114510"/>
                    <a:pt x="601856" y="255270"/>
                  </a:cubicBezTo>
                  <a:lnTo>
                    <a:pt x="601856" y="550459"/>
                  </a:lnTo>
                  <a:lnTo>
                    <a:pt x="252413" y="550459"/>
                  </a:lnTo>
                  <a:cubicBezTo>
                    <a:pt x="113233" y="550459"/>
                    <a:pt x="0" y="663693"/>
                    <a:pt x="0" y="802872"/>
                  </a:cubicBezTo>
                  <a:lnTo>
                    <a:pt x="0" y="1160231"/>
                  </a:lnTo>
                  <a:cubicBezTo>
                    <a:pt x="0" y="1199693"/>
                    <a:pt x="31985" y="1231668"/>
                    <a:pt x="71438" y="1231668"/>
                  </a:cubicBezTo>
                  <a:cubicBezTo>
                    <a:pt x="110890" y="1231668"/>
                    <a:pt x="142875" y="1199693"/>
                    <a:pt x="142875" y="1160231"/>
                  </a:cubicBezTo>
                  <a:lnTo>
                    <a:pt x="142875" y="802872"/>
                  </a:lnTo>
                  <a:cubicBezTo>
                    <a:pt x="142875" y="742474"/>
                    <a:pt x="192014" y="693334"/>
                    <a:pt x="252413" y="693334"/>
                  </a:cubicBezTo>
                  <a:lnTo>
                    <a:pt x="601856" y="693334"/>
                  </a:lnTo>
                  <a:lnTo>
                    <a:pt x="601856" y="806768"/>
                  </a:lnTo>
                  <a:cubicBezTo>
                    <a:pt x="601856" y="947518"/>
                    <a:pt x="716366" y="1062038"/>
                    <a:pt x="857126" y="1062038"/>
                  </a:cubicBezTo>
                  <a:cubicBezTo>
                    <a:pt x="997887" y="1062038"/>
                    <a:pt x="1112396" y="947528"/>
                    <a:pt x="1112396" y="806768"/>
                  </a:cubicBezTo>
                  <a:lnTo>
                    <a:pt x="1112396" y="693334"/>
                  </a:lnTo>
                  <a:lnTo>
                    <a:pt x="1649730" y="693334"/>
                  </a:lnTo>
                  <a:lnTo>
                    <a:pt x="1649730" y="806768"/>
                  </a:lnTo>
                  <a:cubicBezTo>
                    <a:pt x="1649730" y="947518"/>
                    <a:pt x="1764240" y="1062038"/>
                    <a:pt x="1905000" y="1062038"/>
                  </a:cubicBezTo>
                  <a:cubicBezTo>
                    <a:pt x="2045761" y="1062038"/>
                    <a:pt x="2160270" y="947528"/>
                    <a:pt x="2160270" y="806768"/>
                  </a:cubicBezTo>
                  <a:lnTo>
                    <a:pt x="2160270" y="693334"/>
                  </a:lnTo>
                  <a:lnTo>
                    <a:pt x="2697604" y="693334"/>
                  </a:lnTo>
                  <a:lnTo>
                    <a:pt x="2697604" y="806768"/>
                  </a:lnTo>
                  <a:cubicBezTo>
                    <a:pt x="2697604" y="947518"/>
                    <a:pt x="2812113" y="1062038"/>
                    <a:pt x="2952874" y="1062038"/>
                  </a:cubicBezTo>
                  <a:cubicBezTo>
                    <a:pt x="3093625" y="1062038"/>
                    <a:pt x="3208144" y="947528"/>
                    <a:pt x="3208144" y="806768"/>
                  </a:cubicBezTo>
                  <a:lnTo>
                    <a:pt x="3208144" y="693334"/>
                  </a:lnTo>
                  <a:lnTo>
                    <a:pt x="3557588" y="693334"/>
                  </a:lnTo>
                  <a:cubicBezTo>
                    <a:pt x="3617986" y="693334"/>
                    <a:pt x="3667125" y="742474"/>
                    <a:pt x="3667125" y="802872"/>
                  </a:cubicBezTo>
                  <a:lnTo>
                    <a:pt x="3667125" y="3770995"/>
                  </a:lnTo>
                  <a:cubicBezTo>
                    <a:pt x="3667125" y="3810457"/>
                    <a:pt x="3699110" y="3842433"/>
                    <a:pt x="3738563" y="3842433"/>
                  </a:cubicBezTo>
                  <a:cubicBezTo>
                    <a:pt x="3778015" y="3842433"/>
                    <a:pt x="3810000" y="3810457"/>
                    <a:pt x="3810000" y="3770995"/>
                  </a:cubicBezTo>
                  <a:lnTo>
                    <a:pt x="3810000" y="802872"/>
                  </a:lnTo>
                  <a:cubicBezTo>
                    <a:pt x="3810000" y="663693"/>
                    <a:pt x="3696767" y="550459"/>
                    <a:pt x="3557588" y="550459"/>
                  </a:cubicBezTo>
                  <a:close/>
                  <a:moveTo>
                    <a:pt x="969531" y="806768"/>
                  </a:moveTo>
                  <a:cubicBezTo>
                    <a:pt x="969531" y="868747"/>
                    <a:pt x="919115" y="919163"/>
                    <a:pt x="857136" y="919163"/>
                  </a:cubicBezTo>
                  <a:cubicBezTo>
                    <a:pt x="795166" y="919163"/>
                    <a:pt x="744741" y="868747"/>
                    <a:pt x="744741" y="806768"/>
                  </a:cubicBezTo>
                  <a:cubicBezTo>
                    <a:pt x="744741" y="654491"/>
                    <a:pt x="744741" y="302933"/>
                    <a:pt x="744741" y="255270"/>
                  </a:cubicBezTo>
                  <a:cubicBezTo>
                    <a:pt x="744741" y="193291"/>
                    <a:pt x="795157" y="142875"/>
                    <a:pt x="857136" y="142875"/>
                  </a:cubicBezTo>
                  <a:cubicBezTo>
                    <a:pt x="919115" y="142875"/>
                    <a:pt x="969531" y="193291"/>
                    <a:pt x="969531" y="255270"/>
                  </a:cubicBezTo>
                  <a:close/>
                  <a:moveTo>
                    <a:pt x="2017395" y="806768"/>
                  </a:moveTo>
                  <a:cubicBezTo>
                    <a:pt x="2017395" y="868747"/>
                    <a:pt x="1966979" y="919163"/>
                    <a:pt x="1905000" y="919163"/>
                  </a:cubicBezTo>
                  <a:cubicBezTo>
                    <a:pt x="1843021" y="919163"/>
                    <a:pt x="1792605" y="868747"/>
                    <a:pt x="1792605" y="806768"/>
                  </a:cubicBezTo>
                  <a:cubicBezTo>
                    <a:pt x="1792605" y="654491"/>
                    <a:pt x="1792605" y="302933"/>
                    <a:pt x="1792605" y="255270"/>
                  </a:cubicBezTo>
                  <a:cubicBezTo>
                    <a:pt x="1792605" y="193291"/>
                    <a:pt x="1843021" y="142875"/>
                    <a:pt x="1905000" y="142875"/>
                  </a:cubicBezTo>
                  <a:cubicBezTo>
                    <a:pt x="1966979" y="142875"/>
                    <a:pt x="2017395" y="193291"/>
                    <a:pt x="2017395" y="255270"/>
                  </a:cubicBezTo>
                  <a:close/>
                  <a:moveTo>
                    <a:pt x="3065269" y="806768"/>
                  </a:moveTo>
                  <a:cubicBezTo>
                    <a:pt x="3065269" y="868747"/>
                    <a:pt x="3014853" y="919163"/>
                    <a:pt x="2952874" y="919163"/>
                  </a:cubicBezTo>
                  <a:cubicBezTo>
                    <a:pt x="2890895" y="919163"/>
                    <a:pt x="2840479" y="868747"/>
                    <a:pt x="2840479" y="806768"/>
                  </a:cubicBezTo>
                  <a:cubicBezTo>
                    <a:pt x="2840479" y="654491"/>
                    <a:pt x="2840479" y="302933"/>
                    <a:pt x="2840479" y="255270"/>
                  </a:cubicBezTo>
                  <a:cubicBezTo>
                    <a:pt x="2840479" y="193291"/>
                    <a:pt x="2890895" y="142875"/>
                    <a:pt x="2952874" y="142875"/>
                  </a:cubicBezTo>
                  <a:cubicBezTo>
                    <a:pt x="3014844" y="142875"/>
                    <a:pt x="3065269" y="193291"/>
                    <a:pt x="3065269" y="2552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E94F477-356B-4BE8-B552-4F7E90BDBB87}"/>
                </a:ext>
              </a:extLst>
            </p:cNvPr>
            <p:cNvSpPr/>
            <p:nvPr/>
          </p:nvSpPr>
          <p:spPr>
            <a:xfrm>
              <a:off x="5545826" y="2687793"/>
              <a:ext cx="1952625" cy="447675"/>
            </a:xfrm>
            <a:custGeom>
              <a:avLst/>
              <a:gdLst>
                <a:gd name="connsiteX0" fmla="*/ 223838 w 1952625"/>
                <a:gd name="connsiteY0" fmla="*/ 447675 h 447675"/>
                <a:gd name="connsiteX1" fmla="*/ 1728788 w 1952625"/>
                <a:gd name="connsiteY1" fmla="*/ 447675 h 447675"/>
                <a:gd name="connsiteX2" fmla="*/ 1952625 w 1952625"/>
                <a:gd name="connsiteY2" fmla="*/ 223838 h 447675"/>
                <a:gd name="connsiteX3" fmla="*/ 1728788 w 1952625"/>
                <a:gd name="connsiteY3" fmla="*/ 0 h 447675"/>
                <a:gd name="connsiteX4" fmla="*/ 223838 w 1952625"/>
                <a:gd name="connsiteY4" fmla="*/ 0 h 447675"/>
                <a:gd name="connsiteX5" fmla="*/ 0 w 1952625"/>
                <a:gd name="connsiteY5" fmla="*/ 223838 h 447675"/>
                <a:gd name="connsiteX6" fmla="*/ 223838 w 1952625"/>
                <a:gd name="connsiteY6" fmla="*/ 447675 h 447675"/>
                <a:gd name="connsiteX7" fmla="*/ 223838 w 1952625"/>
                <a:gd name="connsiteY7" fmla="*/ 142875 h 447675"/>
                <a:gd name="connsiteX8" fmla="*/ 1728788 w 1952625"/>
                <a:gd name="connsiteY8" fmla="*/ 142875 h 447675"/>
                <a:gd name="connsiteX9" fmla="*/ 1809750 w 1952625"/>
                <a:gd name="connsiteY9" fmla="*/ 223838 h 447675"/>
                <a:gd name="connsiteX10" fmla="*/ 1728788 w 1952625"/>
                <a:gd name="connsiteY10" fmla="*/ 304800 h 447675"/>
                <a:gd name="connsiteX11" fmla="*/ 223838 w 1952625"/>
                <a:gd name="connsiteY11" fmla="*/ 304800 h 447675"/>
                <a:gd name="connsiteX12" fmla="*/ 142875 w 1952625"/>
                <a:gd name="connsiteY12" fmla="*/ 223838 h 447675"/>
                <a:gd name="connsiteX13" fmla="*/ 223838 w 1952625"/>
                <a:gd name="connsiteY13" fmla="*/ 1428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25" h="447675">
                  <a:moveTo>
                    <a:pt x="223838" y="447675"/>
                  </a:moveTo>
                  <a:lnTo>
                    <a:pt x="1728788" y="447675"/>
                  </a:lnTo>
                  <a:cubicBezTo>
                    <a:pt x="1852212" y="447675"/>
                    <a:pt x="1952625" y="347263"/>
                    <a:pt x="1952625" y="223838"/>
                  </a:cubicBezTo>
                  <a:cubicBezTo>
                    <a:pt x="1952625" y="100413"/>
                    <a:pt x="1852212" y="0"/>
                    <a:pt x="1728788" y="0"/>
                  </a:cubicBezTo>
                  <a:lnTo>
                    <a:pt x="223838" y="0"/>
                  </a:lnTo>
                  <a:cubicBezTo>
                    <a:pt x="100413" y="0"/>
                    <a:pt x="0" y="100413"/>
                    <a:pt x="0" y="223838"/>
                  </a:cubicBezTo>
                  <a:cubicBezTo>
                    <a:pt x="0" y="347263"/>
                    <a:pt x="100413" y="447675"/>
                    <a:pt x="223838" y="447675"/>
                  </a:cubicBezTo>
                  <a:close/>
                  <a:moveTo>
                    <a:pt x="223838" y="142875"/>
                  </a:moveTo>
                  <a:lnTo>
                    <a:pt x="1728788" y="142875"/>
                  </a:lnTo>
                  <a:cubicBezTo>
                    <a:pt x="1773431" y="142875"/>
                    <a:pt x="1809750" y="179194"/>
                    <a:pt x="1809750" y="223838"/>
                  </a:cubicBezTo>
                  <a:cubicBezTo>
                    <a:pt x="1809750" y="268481"/>
                    <a:pt x="1773431" y="304800"/>
                    <a:pt x="1728788" y="304800"/>
                  </a:cubicBezTo>
                  <a:lnTo>
                    <a:pt x="223838" y="304800"/>
                  </a:lnTo>
                  <a:cubicBezTo>
                    <a:pt x="179194" y="304800"/>
                    <a:pt x="142875" y="268481"/>
                    <a:pt x="142875" y="223838"/>
                  </a:cubicBezTo>
                  <a:cubicBezTo>
                    <a:pt x="142875" y="179194"/>
                    <a:pt x="179194" y="142875"/>
                    <a:pt x="2238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9A44B0AA-8413-4EB8-B999-A08F8FCF0B11}"/>
                </a:ext>
              </a:extLst>
            </p:cNvPr>
            <p:cNvSpPr/>
            <p:nvPr/>
          </p:nvSpPr>
          <p:spPr>
            <a:xfrm>
              <a:off x="5545826" y="3632796"/>
              <a:ext cx="1952625" cy="447675"/>
            </a:xfrm>
            <a:custGeom>
              <a:avLst/>
              <a:gdLst>
                <a:gd name="connsiteX0" fmla="*/ 223838 w 1952625"/>
                <a:gd name="connsiteY0" fmla="*/ 447675 h 447675"/>
                <a:gd name="connsiteX1" fmla="*/ 1728788 w 1952625"/>
                <a:gd name="connsiteY1" fmla="*/ 447675 h 447675"/>
                <a:gd name="connsiteX2" fmla="*/ 1952625 w 1952625"/>
                <a:gd name="connsiteY2" fmla="*/ 223838 h 447675"/>
                <a:gd name="connsiteX3" fmla="*/ 1728788 w 1952625"/>
                <a:gd name="connsiteY3" fmla="*/ 0 h 447675"/>
                <a:gd name="connsiteX4" fmla="*/ 223838 w 1952625"/>
                <a:gd name="connsiteY4" fmla="*/ 0 h 447675"/>
                <a:gd name="connsiteX5" fmla="*/ 0 w 1952625"/>
                <a:gd name="connsiteY5" fmla="*/ 223838 h 447675"/>
                <a:gd name="connsiteX6" fmla="*/ 223838 w 1952625"/>
                <a:gd name="connsiteY6" fmla="*/ 447675 h 447675"/>
                <a:gd name="connsiteX7" fmla="*/ 223838 w 1952625"/>
                <a:gd name="connsiteY7" fmla="*/ 142875 h 447675"/>
                <a:gd name="connsiteX8" fmla="*/ 1728788 w 1952625"/>
                <a:gd name="connsiteY8" fmla="*/ 142875 h 447675"/>
                <a:gd name="connsiteX9" fmla="*/ 1809750 w 1952625"/>
                <a:gd name="connsiteY9" fmla="*/ 223838 h 447675"/>
                <a:gd name="connsiteX10" fmla="*/ 1728788 w 1952625"/>
                <a:gd name="connsiteY10" fmla="*/ 304800 h 447675"/>
                <a:gd name="connsiteX11" fmla="*/ 223838 w 1952625"/>
                <a:gd name="connsiteY11" fmla="*/ 304800 h 447675"/>
                <a:gd name="connsiteX12" fmla="*/ 142875 w 1952625"/>
                <a:gd name="connsiteY12" fmla="*/ 223838 h 447675"/>
                <a:gd name="connsiteX13" fmla="*/ 223838 w 1952625"/>
                <a:gd name="connsiteY13" fmla="*/ 1428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25" h="447675">
                  <a:moveTo>
                    <a:pt x="223838" y="447675"/>
                  </a:moveTo>
                  <a:lnTo>
                    <a:pt x="1728788" y="447675"/>
                  </a:lnTo>
                  <a:cubicBezTo>
                    <a:pt x="1852212" y="447675"/>
                    <a:pt x="1952625" y="347263"/>
                    <a:pt x="1952625" y="223838"/>
                  </a:cubicBezTo>
                  <a:cubicBezTo>
                    <a:pt x="1952625" y="100412"/>
                    <a:pt x="1852212" y="0"/>
                    <a:pt x="1728788" y="0"/>
                  </a:cubicBezTo>
                  <a:lnTo>
                    <a:pt x="223838" y="0"/>
                  </a:lnTo>
                  <a:cubicBezTo>
                    <a:pt x="100413" y="0"/>
                    <a:pt x="0" y="100412"/>
                    <a:pt x="0" y="223838"/>
                  </a:cubicBezTo>
                  <a:cubicBezTo>
                    <a:pt x="0" y="347263"/>
                    <a:pt x="100413" y="447675"/>
                    <a:pt x="223838" y="447675"/>
                  </a:cubicBezTo>
                  <a:close/>
                  <a:moveTo>
                    <a:pt x="223838" y="142875"/>
                  </a:moveTo>
                  <a:lnTo>
                    <a:pt x="1728788" y="142875"/>
                  </a:lnTo>
                  <a:cubicBezTo>
                    <a:pt x="1773431" y="142875"/>
                    <a:pt x="1809750" y="179194"/>
                    <a:pt x="1809750" y="223838"/>
                  </a:cubicBezTo>
                  <a:cubicBezTo>
                    <a:pt x="1809750" y="268481"/>
                    <a:pt x="1773431" y="304800"/>
                    <a:pt x="1728788" y="304800"/>
                  </a:cubicBezTo>
                  <a:lnTo>
                    <a:pt x="223838" y="304800"/>
                  </a:lnTo>
                  <a:cubicBezTo>
                    <a:pt x="179194" y="304800"/>
                    <a:pt x="142875" y="268481"/>
                    <a:pt x="142875" y="223838"/>
                  </a:cubicBezTo>
                  <a:cubicBezTo>
                    <a:pt x="142875" y="179194"/>
                    <a:pt x="179194" y="142875"/>
                    <a:pt x="2238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BCDDD3A6-156E-4096-A133-757971E03B6A}"/>
                </a:ext>
              </a:extLst>
            </p:cNvPr>
            <p:cNvSpPr/>
            <p:nvPr/>
          </p:nvSpPr>
          <p:spPr>
            <a:xfrm>
              <a:off x="5545826" y="4577791"/>
              <a:ext cx="1952625" cy="447675"/>
            </a:xfrm>
            <a:custGeom>
              <a:avLst/>
              <a:gdLst>
                <a:gd name="connsiteX0" fmla="*/ 223838 w 1952625"/>
                <a:gd name="connsiteY0" fmla="*/ 447675 h 447675"/>
                <a:gd name="connsiteX1" fmla="*/ 1728788 w 1952625"/>
                <a:gd name="connsiteY1" fmla="*/ 447675 h 447675"/>
                <a:gd name="connsiteX2" fmla="*/ 1952625 w 1952625"/>
                <a:gd name="connsiteY2" fmla="*/ 223838 h 447675"/>
                <a:gd name="connsiteX3" fmla="*/ 1728788 w 1952625"/>
                <a:gd name="connsiteY3" fmla="*/ 0 h 447675"/>
                <a:gd name="connsiteX4" fmla="*/ 223838 w 1952625"/>
                <a:gd name="connsiteY4" fmla="*/ 0 h 447675"/>
                <a:gd name="connsiteX5" fmla="*/ 0 w 1952625"/>
                <a:gd name="connsiteY5" fmla="*/ 223838 h 447675"/>
                <a:gd name="connsiteX6" fmla="*/ 223838 w 1952625"/>
                <a:gd name="connsiteY6" fmla="*/ 447675 h 447675"/>
                <a:gd name="connsiteX7" fmla="*/ 223838 w 1952625"/>
                <a:gd name="connsiteY7" fmla="*/ 142875 h 447675"/>
                <a:gd name="connsiteX8" fmla="*/ 1728788 w 1952625"/>
                <a:gd name="connsiteY8" fmla="*/ 142875 h 447675"/>
                <a:gd name="connsiteX9" fmla="*/ 1809750 w 1952625"/>
                <a:gd name="connsiteY9" fmla="*/ 223838 h 447675"/>
                <a:gd name="connsiteX10" fmla="*/ 1728788 w 1952625"/>
                <a:gd name="connsiteY10" fmla="*/ 304800 h 447675"/>
                <a:gd name="connsiteX11" fmla="*/ 223838 w 1952625"/>
                <a:gd name="connsiteY11" fmla="*/ 304800 h 447675"/>
                <a:gd name="connsiteX12" fmla="*/ 142875 w 1952625"/>
                <a:gd name="connsiteY12" fmla="*/ 223838 h 447675"/>
                <a:gd name="connsiteX13" fmla="*/ 223838 w 1952625"/>
                <a:gd name="connsiteY13" fmla="*/ 1428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2625" h="447675">
                  <a:moveTo>
                    <a:pt x="223838" y="447675"/>
                  </a:moveTo>
                  <a:lnTo>
                    <a:pt x="1728788" y="447675"/>
                  </a:lnTo>
                  <a:cubicBezTo>
                    <a:pt x="1852212" y="447675"/>
                    <a:pt x="1952625" y="347263"/>
                    <a:pt x="1952625" y="223838"/>
                  </a:cubicBezTo>
                  <a:cubicBezTo>
                    <a:pt x="1952625" y="100412"/>
                    <a:pt x="1852212" y="0"/>
                    <a:pt x="1728788" y="0"/>
                  </a:cubicBezTo>
                  <a:lnTo>
                    <a:pt x="223838" y="0"/>
                  </a:lnTo>
                  <a:cubicBezTo>
                    <a:pt x="100413" y="0"/>
                    <a:pt x="0" y="100412"/>
                    <a:pt x="0" y="223838"/>
                  </a:cubicBezTo>
                  <a:cubicBezTo>
                    <a:pt x="0" y="347263"/>
                    <a:pt x="100413" y="447675"/>
                    <a:pt x="223838" y="447675"/>
                  </a:cubicBezTo>
                  <a:close/>
                  <a:moveTo>
                    <a:pt x="223838" y="142875"/>
                  </a:moveTo>
                  <a:lnTo>
                    <a:pt x="1728788" y="142875"/>
                  </a:lnTo>
                  <a:cubicBezTo>
                    <a:pt x="1773431" y="142875"/>
                    <a:pt x="1809750" y="179194"/>
                    <a:pt x="1809750" y="223838"/>
                  </a:cubicBezTo>
                  <a:cubicBezTo>
                    <a:pt x="1809750" y="268481"/>
                    <a:pt x="1773431" y="304800"/>
                    <a:pt x="1728788" y="304800"/>
                  </a:cubicBezTo>
                  <a:lnTo>
                    <a:pt x="223838" y="304800"/>
                  </a:lnTo>
                  <a:cubicBezTo>
                    <a:pt x="179194" y="304800"/>
                    <a:pt x="142875" y="268481"/>
                    <a:pt x="142875" y="223838"/>
                  </a:cubicBezTo>
                  <a:cubicBezTo>
                    <a:pt x="142875" y="179194"/>
                    <a:pt x="179194" y="142875"/>
                    <a:pt x="22383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</p:grpSp>
      <p:grpSp>
        <p:nvGrpSpPr>
          <p:cNvPr id="189" name="Graphic 52">
            <a:extLst>
              <a:ext uri="{FF2B5EF4-FFF2-40B4-BE49-F238E27FC236}">
                <a16:creationId xmlns:a16="http://schemas.microsoft.com/office/drawing/2014/main" id="{A49C9DCE-4EEC-4201-BA8D-503950C12DBE}"/>
              </a:ext>
            </a:extLst>
          </p:cNvPr>
          <p:cNvGrpSpPr/>
          <p:nvPr/>
        </p:nvGrpSpPr>
        <p:grpSpPr>
          <a:xfrm flipH="1">
            <a:off x="4460912" y="5952425"/>
            <a:ext cx="387339" cy="387339"/>
            <a:chOff x="3048000" y="381000"/>
            <a:chExt cx="6096000" cy="6096000"/>
          </a:xfrm>
          <a:solidFill>
            <a:schemeClr val="bg1"/>
          </a:solidFill>
        </p:grpSpPr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8FCCBDF-BB89-463D-9A2A-E1CA99333350}"/>
                </a:ext>
              </a:extLst>
            </p:cNvPr>
            <p:cNvSpPr/>
            <p:nvPr/>
          </p:nvSpPr>
          <p:spPr>
            <a:xfrm>
              <a:off x="3893629" y="4445000"/>
              <a:ext cx="5250370" cy="2032000"/>
            </a:xfrm>
            <a:custGeom>
              <a:avLst/>
              <a:gdLst>
                <a:gd name="connsiteX0" fmla="*/ 4234370 w 5250370"/>
                <a:gd name="connsiteY0" fmla="*/ 328761 h 2032000"/>
                <a:gd name="connsiteX1" fmla="*/ 3975608 w 5250370"/>
                <a:gd name="connsiteY1" fmla="*/ 173732 h 2032000"/>
                <a:gd name="connsiteX2" fmla="*/ 3714563 w 5250370"/>
                <a:gd name="connsiteY2" fmla="*/ 101600 h 2032000"/>
                <a:gd name="connsiteX3" fmla="*/ 3325130 w 5250370"/>
                <a:gd name="connsiteY3" fmla="*/ 101600 h 2032000"/>
                <a:gd name="connsiteX4" fmla="*/ 3088939 w 5250370"/>
                <a:gd name="connsiteY4" fmla="*/ 132060 h 2032000"/>
                <a:gd name="connsiteX5" fmla="*/ 1915578 w 5250370"/>
                <a:gd name="connsiteY5" fmla="*/ 447030 h 2032000"/>
                <a:gd name="connsiteX6" fmla="*/ 1639304 w 5250370"/>
                <a:gd name="connsiteY6" fmla="*/ 703263 h 2032000"/>
                <a:gd name="connsiteX7" fmla="*/ 607230 w 5250370"/>
                <a:gd name="connsiteY7" fmla="*/ 144909 h 2032000"/>
                <a:gd name="connsiteX8" fmla="*/ 331005 w 5250370"/>
                <a:gd name="connsiteY8" fmla="*/ 99268 h 2032000"/>
                <a:gd name="connsiteX9" fmla="*/ 228264 w 5250370"/>
                <a:gd name="connsiteY9" fmla="*/ 133003 h 2032000"/>
                <a:gd name="connsiteX10" fmla="*/ 53738 w 5250370"/>
                <a:gd name="connsiteY10" fmla="*/ 295573 h 2032000"/>
                <a:gd name="connsiteX11" fmla="*/ 11 w 5250370"/>
                <a:gd name="connsiteY11" fmla="*/ 497731 h 2032000"/>
                <a:gd name="connsiteX12" fmla="*/ 200830 w 5250370"/>
                <a:gd name="connsiteY12" fmla="*/ 849164 h 2032000"/>
                <a:gd name="connsiteX13" fmla="*/ 2050565 w 5250370"/>
                <a:gd name="connsiteY13" fmla="*/ 1955899 h 2032000"/>
                <a:gd name="connsiteX14" fmla="*/ 2318010 w 5250370"/>
                <a:gd name="connsiteY14" fmla="*/ 2032000 h 2032000"/>
                <a:gd name="connsiteX15" fmla="*/ 3749538 w 5250370"/>
                <a:gd name="connsiteY15" fmla="*/ 2032000 h 2032000"/>
                <a:gd name="connsiteX16" fmla="*/ 3936267 w 5250370"/>
                <a:gd name="connsiteY16" fmla="*/ 1996430 h 2032000"/>
                <a:gd name="connsiteX17" fmla="*/ 4234370 w 5250370"/>
                <a:gd name="connsiteY17" fmla="*/ 1878707 h 2032000"/>
                <a:gd name="connsiteX18" fmla="*/ 4234370 w 5250370"/>
                <a:gd name="connsiteY18" fmla="*/ 2032000 h 2032000"/>
                <a:gd name="connsiteX19" fmla="*/ 5250370 w 5250370"/>
                <a:gd name="connsiteY19" fmla="*/ 2032000 h 2032000"/>
                <a:gd name="connsiteX20" fmla="*/ 5250370 w 5250370"/>
                <a:gd name="connsiteY20" fmla="*/ 0 h 2032000"/>
                <a:gd name="connsiteX21" fmla="*/ 4234370 w 5250370"/>
                <a:gd name="connsiteY21" fmla="*/ 0 h 2032000"/>
                <a:gd name="connsiteX22" fmla="*/ 3861605 w 5250370"/>
                <a:gd name="connsiteY22" fmla="*/ 1807468 h 2032000"/>
                <a:gd name="connsiteX23" fmla="*/ 3749835 w 5250370"/>
                <a:gd name="connsiteY23" fmla="*/ 1828800 h 2032000"/>
                <a:gd name="connsiteX24" fmla="*/ 2318010 w 5250370"/>
                <a:gd name="connsiteY24" fmla="*/ 1828800 h 2032000"/>
                <a:gd name="connsiteX25" fmla="*/ 2156134 w 5250370"/>
                <a:gd name="connsiteY25" fmla="*/ 1782266 h 2032000"/>
                <a:gd name="connsiteX26" fmla="*/ 303869 w 5250370"/>
                <a:gd name="connsiteY26" fmla="*/ 674241 h 2032000"/>
                <a:gd name="connsiteX27" fmla="*/ 202864 w 5250370"/>
                <a:gd name="connsiteY27" fmla="*/ 497830 h 2032000"/>
                <a:gd name="connsiteX28" fmla="*/ 230100 w 5250370"/>
                <a:gd name="connsiteY28" fmla="*/ 396230 h 2032000"/>
                <a:gd name="connsiteX29" fmla="*/ 317363 w 5250370"/>
                <a:gd name="connsiteY29" fmla="*/ 315664 h 2032000"/>
                <a:gd name="connsiteX30" fmla="*/ 368163 w 5250370"/>
                <a:gd name="connsiteY30" fmla="*/ 299194 h 2032000"/>
                <a:gd name="connsiteX31" fmla="*/ 407106 w 5250370"/>
                <a:gd name="connsiteY31" fmla="*/ 295573 h 2032000"/>
                <a:gd name="connsiteX32" fmla="*/ 506672 w 5250370"/>
                <a:gd name="connsiteY32" fmla="*/ 321965 h 2032000"/>
                <a:gd name="connsiteX33" fmla="*/ 1625810 w 5250370"/>
                <a:gd name="connsiteY33" fmla="*/ 926703 h 2032000"/>
                <a:gd name="connsiteX34" fmla="*/ 1628737 w 5250370"/>
                <a:gd name="connsiteY34" fmla="*/ 945207 h 2032000"/>
                <a:gd name="connsiteX35" fmla="*/ 2021544 w 5250370"/>
                <a:gd name="connsiteY35" fmla="*/ 1245940 h 2032000"/>
                <a:gd name="connsiteX36" fmla="*/ 2188976 w 5250370"/>
                <a:gd name="connsiteY36" fmla="*/ 1216075 h 2032000"/>
                <a:gd name="connsiteX37" fmla="*/ 3244564 w 5250370"/>
                <a:gd name="connsiteY37" fmla="*/ 933599 h 2032000"/>
                <a:gd name="connsiteX38" fmla="*/ 3192176 w 5250370"/>
                <a:gd name="connsiteY38" fmla="*/ 737295 h 2032000"/>
                <a:gd name="connsiteX39" fmla="*/ 2140011 w 5250370"/>
                <a:gd name="connsiteY39" fmla="*/ 1018530 h 2032000"/>
                <a:gd name="connsiteX40" fmla="*/ 2021544 w 5250370"/>
                <a:gd name="connsiteY40" fmla="*/ 1042442 h 2032000"/>
                <a:gd name="connsiteX41" fmla="*/ 1825140 w 5250370"/>
                <a:gd name="connsiteY41" fmla="*/ 892770 h 2032000"/>
                <a:gd name="connsiteX42" fmla="*/ 1819237 w 5250370"/>
                <a:gd name="connsiteY42" fmla="*/ 855166 h 2032000"/>
                <a:gd name="connsiteX43" fmla="*/ 1819237 w 5250370"/>
                <a:gd name="connsiteY43" fmla="*/ 821928 h 2032000"/>
                <a:gd name="connsiteX44" fmla="*/ 1968710 w 5250370"/>
                <a:gd name="connsiteY44" fmla="*/ 642739 h 2032000"/>
                <a:gd name="connsiteX45" fmla="*/ 3141575 w 5250370"/>
                <a:gd name="connsiteY45" fmla="*/ 328960 h 2032000"/>
                <a:gd name="connsiteX46" fmla="*/ 3325130 w 5250370"/>
                <a:gd name="connsiteY46" fmla="*/ 304800 h 2032000"/>
                <a:gd name="connsiteX47" fmla="*/ 3714563 w 5250370"/>
                <a:gd name="connsiteY47" fmla="*/ 304800 h 2032000"/>
                <a:gd name="connsiteX48" fmla="*/ 3871130 w 5250370"/>
                <a:gd name="connsiteY48" fmla="*/ 348109 h 2032000"/>
                <a:gd name="connsiteX49" fmla="*/ 4234370 w 5250370"/>
                <a:gd name="connsiteY49" fmla="*/ 565597 h 2032000"/>
                <a:gd name="connsiteX50" fmla="*/ 4234370 w 5250370"/>
                <a:gd name="connsiteY50" fmla="*/ 1660128 h 2032000"/>
                <a:gd name="connsiteX51" fmla="*/ 4437570 w 5250370"/>
                <a:gd name="connsiteY51" fmla="*/ 203200 h 2032000"/>
                <a:gd name="connsiteX52" fmla="*/ 5047170 w 5250370"/>
                <a:gd name="connsiteY52" fmla="*/ 203200 h 2032000"/>
                <a:gd name="connsiteX53" fmla="*/ 5047170 w 5250370"/>
                <a:gd name="connsiteY53" fmla="*/ 1828800 h 2032000"/>
                <a:gd name="connsiteX54" fmla="*/ 4437570 w 5250370"/>
                <a:gd name="connsiteY54" fmla="*/ 1828800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250370" h="2032000">
                  <a:moveTo>
                    <a:pt x="4234370" y="328761"/>
                  </a:moveTo>
                  <a:lnTo>
                    <a:pt x="3975608" y="173732"/>
                  </a:lnTo>
                  <a:cubicBezTo>
                    <a:pt x="3896729" y="126554"/>
                    <a:pt x="3806489" y="101650"/>
                    <a:pt x="3714563" y="101600"/>
                  </a:cubicBezTo>
                  <a:lnTo>
                    <a:pt x="3325130" y="101600"/>
                  </a:lnTo>
                  <a:cubicBezTo>
                    <a:pt x="3245407" y="101451"/>
                    <a:pt x="3166032" y="111720"/>
                    <a:pt x="3088939" y="132060"/>
                  </a:cubicBezTo>
                  <a:lnTo>
                    <a:pt x="1915578" y="447030"/>
                  </a:lnTo>
                  <a:cubicBezTo>
                    <a:pt x="1787289" y="482451"/>
                    <a:pt x="1684250" y="577999"/>
                    <a:pt x="1639304" y="703263"/>
                  </a:cubicBezTo>
                  <a:lnTo>
                    <a:pt x="607230" y="144909"/>
                  </a:lnTo>
                  <a:cubicBezTo>
                    <a:pt x="523539" y="97284"/>
                    <a:pt x="425561" y="81111"/>
                    <a:pt x="331005" y="99268"/>
                  </a:cubicBezTo>
                  <a:cubicBezTo>
                    <a:pt x="295336" y="105569"/>
                    <a:pt x="260758" y="116929"/>
                    <a:pt x="228264" y="133003"/>
                  </a:cubicBezTo>
                  <a:cubicBezTo>
                    <a:pt x="154892" y="168126"/>
                    <a:pt x="94021" y="224879"/>
                    <a:pt x="53738" y="295573"/>
                  </a:cubicBezTo>
                  <a:cubicBezTo>
                    <a:pt x="18516" y="357138"/>
                    <a:pt x="11" y="426839"/>
                    <a:pt x="11" y="497731"/>
                  </a:cubicBezTo>
                  <a:cubicBezTo>
                    <a:pt x="-1080" y="642491"/>
                    <a:pt x="75616" y="776635"/>
                    <a:pt x="200830" y="849164"/>
                  </a:cubicBezTo>
                  <a:lnTo>
                    <a:pt x="2050565" y="1955899"/>
                  </a:lnTo>
                  <a:cubicBezTo>
                    <a:pt x="2130933" y="2005657"/>
                    <a:pt x="2223504" y="2032000"/>
                    <a:pt x="2318010" y="2032000"/>
                  </a:cubicBezTo>
                  <a:lnTo>
                    <a:pt x="3749538" y="2032000"/>
                  </a:lnTo>
                  <a:cubicBezTo>
                    <a:pt x="3813484" y="2032050"/>
                    <a:pt x="3876835" y="2019945"/>
                    <a:pt x="3936267" y="1996430"/>
                  </a:cubicBezTo>
                  <a:lnTo>
                    <a:pt x="4234370" y="1878707"/>
                  </a:lnTo>
                  <a:lnTo>
                    <a:pt x="4234370" y="2032000"/>
                  </a:lnTo>
                  <a:lnTo>
                    <a:pt x="5250370" y="2032000"/>
                  </a:lnTo>
                  <a:lnTo>
                    <a:pt x="5250370" y="0"/>
                  </a:lnTo>
                  <a:lnTo>
                    <a:pt x="4234370" y="0"/>
                  </a:lnTo>
                  <a:close/>
                  <a:moveTo>
                    <a:pt x="3861605" y="1807468"/>
                  </a:moveTo>
                  <a:cubicBezTo>
                    <a:pt x="3826035" y="1821507"/>
                    <a:pt x="3788084" y="1828750"/>
                    <a:pt x="3749835" y="1828800"/>
                  </a:cubicBezTo>
                  <a:lnTo>
                    <a:pt x="2318010" y="1828800"/>
                  </a:lnTo>
                  <a:cubicBezTo>
                    <a:pt x="2260760" y="1828750"/>
                    <a:pt x="2204652" y="1812627"/>
                    <a:pt x="2156134" y="1782266"/>
                  </a:cubicBezTo>
                  <a:lnTo>
                    <a:pt x="303869" y="674241"/>
                  </a:lnTo>
                  <a:cubicBezTo>
                    <a:pt x="240915" y="637877"/>
                    <a:pt x="202368" y="570508"/>
                    <a:pt x="202864" y="497830"/>
                  </a:cubicBezTo>
                  <a:cubicBezTo>
                    <a:pt x="203013" y="462211"/>
                    <a:pt x="212389" y="427186"/>
                    <a:pt x="230100" y="396230"/>
                  </a:cubicBezTo>
                  <a:cubicBezTo>
                    <a:pt x="250340" y="361156"/>
                    <a:pt x="280801" y="333028"/>
                    <a:pt x="317363" y="315664"/>
                  </a:cubicBezTo>
                  <a:cubicBezTo>
                    <a:pt x="333486" y="307826"/>
                    <a:pt x="350551" y="302270"/>
                    <a:pt x="368163" y="299194"/>
                  </a:cubicBezTo>
                  <a:cubicBezTo>
                    <a:pt x="381012" y="296813"/>
                    <a:pt x="394059" y="295573"/>
                    <a:pt x="407106" y="295573"/>
                  </a:cubicBezTo>
                  <a:cubicBezTo>
                    <a:pt x="442031" y="295473"/>
                    <a:pt x="476361" y="304602"/>
                    <a:pt x="506672" y="321965"/>
                  </a:cubicBezTo>
                  <a:lnTo>
                    <a:pt x="1625810" y="926703"/>
                  </a:lnTo>
                  <a:cubicBezTo>
                    <a:pt x="1627100" y="932904"/>
                    <a:pt x="1627100" y="939006"/>
                    <a:pt x="1628737" y="945207"/>
                  </a:cubicBezTo>
                  <a:cubicBezTo>
                    <a:pt x="1676858" y="1122561"/>
                    <a:pt x="1837741" y="1245741"/>
                    <a:pt x="2021544" y="1245940"/>
                  </a:cubicBezTo>
                  <a:cubicBezTo>
                    <a:pt x="2078099" y="1240780"/>
                    <a:pt x="2134108" y="1230759"/>
                    <a:pt x="2188976" y="1216075"/>
                  </a:cubicBezTo>
                  <a:lnTo>
                    <a:pt x="3244564" y="933599"/>
                  </a:lnTo>
                  <a:lnTo>
                    <a:pt x="3192176" y="737295"/>
                  </a:lnTo>
                  <a:lnTo>
                    <a:pt x="2140011" y="1018530"/>
                  </a:lnTo>
                  <a:cubicBezTo>
                    <a:pt x="2093676" y="1029196"/>
                    <a:pt x="2033897" y="1041400"/>
                    <a:pt x="2021544" y="1042442"/>
                  </a:cubicBezTo>
                  <a:cubicBezTo>
                    <a:pt x="1929767" y="1042591"/>
                    <a:pt x="1849300" y="981273"/>
                    <a:pt x="1825140" y="892770"/>
                  </a:cubicBezTo>
                  <a:cubicBezTo>
                    <a:pt x="1821866" y="880467"/>
                    <a:pt x="1819931" y="867866"/>
                    <a:pt x="1819237" y="855166"/>
                  </a:cubicBezTo>
                  <a:cubicBezTo>
                    <a:pt x="1819237" y="855166"/>
                    <a:pt x="1818443" y="830560"/>
                    <a:pt x="1819237" y="821928"/>
                  </a:cubicBezTo>
                  <a:cubicBezTo>
                    <a:pt x="1826976" y="736947"/>
                    <a:pt x="1886507" y="665609"/>
                    <a:pt x="1968710" y="642739"/>
                  </a:cubicBezTo>
                  <a:lnTo>
                    <a:pt x="3141575" y="328960"/>
                  </a:lnTo>
                  <a:cubicBezTo>
                    <a:pt x="3201453" y="312936"/>
                    <a:pt x="3263167" y="304800"/>
                    <a:pt x="3325130" y="304800"/>
                  </a:cubicBezTo>
                  <a:lnTo>
                    <a:pt x="3714563" y="304800"/>
                  </a:lnTo>
                  <a:cubicBezTo>
                    <a:pt x="3769729" y="304800"/>
                    <a:pt x="3823853" y="319782"/>
                    <a:pt x="3871130" y="348109"/>
                  </a:cubicBezTo>
                  <a:lnTo>
                    <a:pt x="4234370" y="565597"/>
                  </a:lnTo>
                  <a:lnTo>
                    <a:pt x="4234370" y="1660128"/>
                  </a:lnTo>
                  <a:close/>
                  <a:moveTo>
                    <a:pt x="4437570" y="203200"/>
                  </a:moveTo>
                  <a:lnTo>
                    <a:pt x="5047170" y="203200"/>
                  </a:lnTo>
                  <a:lnTo>
                    <a:pt x="5047170" y="1828800"/>
                  </a:lnTo>
                  <a:lnTo>
                    <a:pt x="4437570" y="1828800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76CAB6C2-2D76-4640-B2AA-34BEF3BFFA8E}"/>
                </a:ext>
              </a:extLst>
            </p:cNvPr>
            <p:cNvSpPr/>
            <p:nvPr/>
          </p:nvSpPr>
          <p:spPr>
            <a:xfrm>
              <a:off x="3048000" y="380996"/>
              <a:ext cx="6096000" cy="3454403"/>
            </a:xfrm>
            <a:custGeom>
              <a:avLst/>
              <a:gdLst>
                <a:gd name="connsiteX0" fmla="*/ 4190405 w 6096000"/>
                <a:gd name="connsiteY0" fmla="*/ 812804 h 3454403"/>
                <a:gd name="connsiteX1" fmla="*/ 3645396 w 6096000"/>
                <a:gd name="connsiteY1" fmla="*/ 267845 h 3454403"/>
                <a:gd name="connsiteX2" fmla="*/ 2998837 w 6096000"/>
                <a:gd name="connsiteY2" fmla="*/ 4 h 3454403"/>
                <a:gd name="connsiteX3" fmla="*/ 1721495 w 6096000"/>
                <a:gd name="connsiteY3" fmla="*/ 4 h 3454403"/>
                <a:gd name="connsiteX4" fmla="*/ 1494334 w 6096000"/>
                <a:gd name="connsiteY4" fmla="*/ 53631 h 3454403"/>
                <a:gd name="connsiteX5" fmla="*/ 1266627 w 6096000"/>
                <a:gd name="connsiteY5" fmla="*/ 167535 h 3454403"/>
                <a:gd name="connsiteX6" fmla="*/ 1119237 w 6096000"/>
                <a:gd name="connsiteY6" fmla="*/ 199433 h 3454403"/>
                <a:gd name="connsiteX7" fmla="*/ 1016000 w 6096000"/>
                <a:gd name="connsiteY7" fmla="*/ 195812 h 3454403"/>
                <a:gd name="connsiteX8" fmla="*/ 1016000 w 6096000"/>
                <a:gd name="connsiteY8" fmla="*/ 4 h 3454403"/>
                <a:gd name="connsiteX9" fmla="*/ 0 w 6096000"/>
                <a:gd name="connsiteY9" fmla="*/ 4 h 3454403"/>
                <a:gd name="connsiteX10" fmla="*/ 0 w 6096000"/>
                <a:gd name="connsiteY10" fmla="*/ 2235204 h 3454403"/>
                <a:gd name="connsiteX11" fmla="*/ 1016000 w 6096000"/>
                <a:gd name="connsiteY11" fmla="*/ 2235204 h 3454403"/>
                <a:gd name="connsiteX12" fmla="*/ 1016000 w 6096000"/>
                <a:gd name="connsiteY12" fmla="*/ 1930404 h 3454403"/>
                <a:gd name="connsiteX13" fmla="*/ 1188740 w 6096000"/>
                <a:gd name="connsiteY13" fmla="*/ 1930404 h 3454403"/>
                <a:gd name="connsiteX14" fmla="*/ 1250206 w 6096000"/>
                <a:gd name="connsiteY14" fmla="*/ 1971034 h 3454403"/>
                <a:gd name="connsiteX15" fmla="*/ 1828800 w 6096000"/>
                <a:gd name="connsiteY15" fmla="*/ 2157268 h 3454403"/>
                <a:gd name="connsiteX16" fmla="*/ 1828800 w 6096000"/>
                <a:gd name="connsiteY16" fmla="*/ 3454404 h 3454403"/>
                <a:gd name="connsiteX17" fmla="*/ 6096000 w 6096000"/>
                <a:gd name="connsiteY17" fmla="*/ 3454404 h 3454403"/>
                <a:gd name="connsiteX18" fmla="*/ 6096000 w 6096000"/>
                <a:gd name="connsiteY18" fmla="*/ 812804 h 3454403"/>
                <a:gd name="connsiteX19" fmla="*/ 812800 w 6096000"/>
                <a:gd name="connsiteY19" fmla="*/ 2032004 h 3454403"/>
                <a:gd name="connsiteX20" fmla="*/ 203200 w 6096000"/>
                <a:gd name="connsiteY20" fmla="*/ 2032004 h 3454403"/>
                <a:gd name="connsiteX21" fmla="*/ 203200 w 6096000"/>
                <a:gd name="connsiteY21" fmla="*/ 203204 h 3454403"/>
                <a:gd name="connsiteX22" fmla="*/ 812800 w 6096000"/>
                <a:gd name="connsiteY22" fmla="*/ 203204 h 3454403"/>
                <a:gd name="connsiteX23" fmla="*/ 1362670 w 6096000"/>
                <a:gd name="connsiteY23" fmla="*/ 1801965 h 3454403"/>
                <a:gd name="connsiteX24" fmla="*/ 1249660 w 6096000"/>
                <a:gd name="connsiteY24" fmla="*/ 1727204 h 3454403"/>
                <a:gd name="connsiteX25" fmla="*/ 1016000 w 6096000"/>
                <a:gd name="connsiteY25" fmla="*/ 1727204 h 3454403"/>
                <a:gd name="connsiteX26" fmla="*/ 1016000 w 6096000"/>
                <a:gd name="connsiteY26" fmla="*/ 399111 h 3454403"/>
                <a:gd name="connsiteX27" fmla="*/ 1111796 w 6096000"/>
                <a:gd name="connsiteY27" fmla="*/ 402534 h 3454403"/>
                <a:gd name="connsiteX28" fmla="*/ 1357461 w 6096000"/>
                <a:gd name="connsiteY28" fmla="*/ 349303 h 3454403"/>
                <a:gd name="connsiteX29" fmla="*/ 1584970 w 6096000"/>
                <a:gd name="connsiteY29" fmla="*/ 235400 h 3454403"/>
                <a:gd name="connsiteX30" fmla="*/ 1721495 w 6096000"/>
                <a:gd name="connsiteY30" fmla="*/ 203204 h 3454403"/>
                <a:gd name="connsiteX31" fmla="*/ 2998837 w 6096000"/>
                <a:gd name="connsiteY31" fmla="*/ 203204 h 3454403"/>
                <a:gd name="connsiteX32" fmla="*/ 3501727 w 6096000"/>
                <a:gd name="connsiteY32" fmla="*/ 411464 h 3454403"/>
                <a:gd name="connsiteX33" fmla="*/ 3903067 w 6096000"/>
                <a:gd name="connsiteY33" fmla="*/ 812804 h 3454403"/>
                <a:gd name="connsiteX34" fmla="*/ 3064669 w 6096000"/>
                <a:gd name="connsiteY34" fmla="*/ 812804 h 3454403"/>
                <a:gd name="connsiteX35" fmla="*/ 2818061 w 6096000"/>
                <a:gd name="connsiteY35" fmla="*/ 566245 h 3454403"/>
                <a:gd name="connsiteX36" fmla="*/ 2674442 w 6096000"/>
                <a:gd name="connsiteY36" fmla="*/ 709864 h 3454403"/>
                <a:gd name="connsiteX37" fmla="*/ 3392140 w 6096000"/>
                <a:gd name="connsiteY37" fmla="*/ 1427613 h 3454403"/>
                <a:gd name="connsiteX38" fmla="*/ 3392736 w 6096000"/>
                <a:gd name="connsiteY38" fmla="*/ 1715744 h 3454403"/>
                <a:gd name="connsiteX39" fmla="*/ 3104604 w 6096000"/>
                <a:gd name="connsiteY39" fmla="*/ 1716339 h 3454403"/>
                <a:gd name="connsiteX40" fmla="*/ 2505174 w 6096000"/>
                <a:gd name="connsiteY40" fmla="*/ 1116909 h 3454403"/>
                <a:gd name="connsiteX41" fmla="*/ 2434035 w 6096000"/>
                <a:gd name="connsiteY41" fmla="*/ 1177879 h 3454403"/>
                <a:gd name="connsiteX42" fmla="*/ 1749227 w 6096000"/>
                <a:gd name="connsiteY42" fmla="*/ 1187999 h 3454403"/>
                <a:gd name="connsiteX43" fmla="*/ 1690340 w 6096000"/>
                <a:gd name="connsiteY43" fmla="*/ 1140275 h 3454403"/>
                <a:gd name="connsiteX44" fmla="*/ 1562299 w 6096000"/>
                <a:gd name="connsiteY44" fmla="*/ 1298132 h 3454403"/>
                <a:gd name="connsiteX45" fmla="*/ 1621830 w 6096000"/>
                <a:gd name="connsiteY45" fmla="*/ 1346402 h 3454403"/>
                <a:gd name="connsiteX46" fmla="*/ 1828800 w 6096000"/>
                <a:gd name="connsiteY46" fmla="*/ 1463034 h 3454403"/>
                <a:gd name="connsiteX47" fmla="*/ 1828800 w 6096000"/>
                <a:gd name="connsiteY47" fmla="*/ 1953968 h 3454403"/>
                <a:gd name="connsiteX48" fmla="*/ 1362670 w 6096000"/>
                <a:gd name="connsiteY48" fmla="*/ 1801965 h 3454403"/>
                <a:gd name="connsiteX49" fmla="*/ 2807940 w 6096000"/>
                <a:gd name="connsiteY49" fmla="*/ 1706864 h 3454403"/>
                <a:gd name="connsiteX50" fmla="*/ 2961233 w 6096000"/>
                <a:gd name="connsiteY50" fmla="*/ 1860207 h 3454403"/>
                <a:gd name="connsiteX51" fmla="*/ 3535263 w 6096000"/>
                <a:gd name="connsiteY51" fmla="*/ 1860703 h 3454403"/>
                <a:gd name="connsiteX52" fmla="*/ 3668861 w 6096000"/>
                <a:gd name="connsiteY52" fmla="*/ 2558459 h 3454403"/>
                <a:gd name="connsiteX53" fmla="*/ 4371975 w 6096000"/>
                <a:gd name="connsiteY53" fmla="*/ 2456809 h 3454403"/>
                <a:gd name="connsiteX54" fmla="*/ 4302423 w 6096000"/>
                <a:gd name="connsiteY54" fmla="*/ 1749776 h 3454403"/>
                <a:gd name="connsiteX55" fmla="*/ 3593009 w 6096000"/>
                <a:gd name="connsiteY55" fmla="*/ 1787033 h 3454403"/>
                <a:gd name="connsiteX56" fmla="*/ 3626297 w 6096000"/>
                <a:gd name="connsiteY56" fmla="*/ 1422404 h 3454403"/>
                <a:gd name="connsiteX57" fmla="*/ 4986834 w 6096000"/>
                <a:gd name="connsiteY57" fmla="*/ 1422404 h 3454403"/>
                <a:gd name="connsiteX58" fmla="*/ 5486400 w 6096000"/>
                <a:gd name="connsiteY58" fmla="*/ 1921970 h 3454403"/>
                <a:gd name="connsiteX59" fmla="*/ 5486400 w 6096000"/>
                <a:gd name="connsiteY59" fmla="*/ 2345237 h 3454403"/>
                <a:gd name="connsiteX60" fmla="*/ 4986834 w 6096000"/>
                <a:gd name="connsiteY60" fmla="*/ 2844804 h 3454403"/>
                <a:gd name="connsiteX61" fmla="*/ 2937967 w 6096000"/>
                <a:gd name="connsiteY61" fmla="*/ 2844804 h 3454403"/>
                <a:gd name="connsiteX62" fmla="*/ 2438400 w 6096000"/>
                <a:gd name="connsiteY62" fmla="*/ 2345237 h 3454403"/>
                <a:gd name="connsiteX63" fmla="*/ 2438400 w 6096000"/>
                <a:gd name="connsiteY63" fmla="*/ 1921970 h 3454403"/>
                <a:gd name="connsiteX64" fmla="*/ 2807940 w 6096000"/>
                <a:gd name="connsiteY64" fmla="*/ 1706864 h 3454403"/>
                <a:gd name="connsiteX65" fmla="*/ 3657600 w 6096000"/>
                <a:gd name="connsiteY65" fmla="*/ 2133604 h 3454403"/>
                <a:gd name="connsiteX66" fmla="*/ 3962400 w 6096000"/>
                <a:gd name="connsiteY66" fmla="*/ 1828804 h 3454403"/>
                <a:gd name="connsiteX67" fmla="*/ 4267200 w 6096000"/>
                <a:gd name="connsiteY67" fmla="*/ 2133604 h 3454403"/>
                <a:gd name="connsiteX68" fmla="*/ 3962400 w 6096000"/>
                <a:gd name="connsiteY68" fmla="*/ 2438404 h 3454403"/>
                <a:gd name="connsiteX69" fmla="*/ 3657600 w 6096000"/>
                <a:gd name="connsiteY69" fmla="*/ 2133604 h 3454403"/>
                <a:gd name="connsiteX70" fmla="*/ 5892800 w 6096000"/>
                <a:gd name="connsiteY70" fmla="*/ 3251204 h 3454403"/>
                <a:gd name="connsiteX71" fmla="*/ 2032000 w 6096000"/>
                <a:gd name="connsiteY71" fmla="*/ 3251204 h 3454403"/>
                <a:gd name="connsiteX72" fmla="*/ 2032000 w 6096000"/>
                <a:gd name="connsiteY72" fmla="*/ 1505599 h 3454403"/>
                <a:gd name="connsiteX73" fmla="*/ 2489200 w 6096000"/>
                <a:gd name="connsiteY73" fmla="*/ 1388769 h 3454403"/>
                <a:gd name="connsiteX74" fmla="*/ 2662535 w 6096000"/>
                <a:gd name="connsiteY74" fmla="*/ 1562104 h 3454403"/>
                <a:gd name="connsiteX75" fmla="*/ 2336800 w 6096000"/>
                <a:gd name="connsiteY75" fmla="*/ 1727204 h 3454403"/>
                <a:gd name="connsiteX76" fmla="*/ 2235200 w 6096000"/>
                <a:gd name="connsiteY76" fmla="*/ 1727204 h 3454403"/>
                <a:gd name="connsiteX77" fmla="*/ 2235200 w 6096000"/>
                <a:gd name="connsiteY77" fmla="*/ 2540004 h 3454403"/>
                <a:gd name="connsiteX78" fmla="*/ 2336800 w 6096000"/>
                <a:gd name="connsiteY78" fmla="*/ 2540004 h 3454403"/>
                <a:gd name="connsiteX79" fmla="*/ 2743200 w 6096000"/>
                <a:gd name="connsiteY79" fmla="*/ 2946404 h 3454403"/>
                <a:gd name="connsiteX80" fmla="*/ 2743200 w 6096000"/>
                <a:gd name="connsiteY80" fmla="*/ 3048004 h 3454403"/>
                <a:gd name="connsiteX81" fmla="*/ 5181600 w 6096000"/>
                <a:gd name="connsiteY81" fmla="*/ 3048004 h 3454403"/>
                <a:gd name="connsiteX82" fmla="*/ 5181600 w 6096000"/>
                <a:gd name="connsiteY82" fmla="*/ 2946404 h 3454403"/>
                <a:gd name="connsiteX83" fmla="*/ 5588000 w 6096000"/>
                <a:gd name="connsiteY83" fmla="*/ 2540004 h 3454403"/>
                <a:gd name="connsiteX84" fmla="*/ 5689600 w 6096000"/>
                <a:gd name="connsiteY84" fmla="*/ 2540004 h 3454403"/>
                <a:gd name="connsiteX85" fmla="*/ 5689600 w 6096000"/>
                <a:gd name="connsiteY85" fmla="*/ 1727204 h 3454403"/>
                <a:gd name="connsiteX86" fmla="*/ 5588000 w 6096000"/>
                <a:gd name="connsiteY86" fmla="*/ 1727204 h 3454403"/>
                <a:gd name="connsiteX87" fmla="*/ 5181600 w 6096000"/>
                <a:gd name="connsiteY87" fmla="*/ 1320804 h 3454403"/>
                <a:gd name="connsiteX88" fmla="*/ 5181600 w 6096000"/>
                <a:gd name="connsiteY88" fmla="*/ 1219204 h 3454403"/>
                <a:gd name="connsiteX89" fmla="*/ 3471069 w 6096000"/>
                <a:gd name="connsiteY89" fmla="*/ 1219204 h 3454403"/>
                <a:gd name="connsiteX90" fmla="*/ 3267869 w 6096000"/>
                <a:gd name="connsiteY90" fmla="*/ 1016004 h 3454403"/>
                <a:gd name="connsiteX91" fmla="*/ 5892800 w 6096000"/>
                <a:gd name="connsiteY91" fmla="*/ 1016004 h 345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96000" h="3454403">
                  <a:moveTo>
                    <a:pt x="4190405" y="812804"/>
                  </a:moveTo>
                  <a:lnTo>
                    <a:pt x="3645396" y="267845"/>
                  </a:lnTo>
                  <a:cubicBezTo>
                    <a:pt x="3474293" y="95750"/>
                    <a:pt x="3241477" y="-691"/>
                    <a:pt x="2998837" y="4"/>
                  </a:cubicBezTo>
                  <a:lnTo>
                    <a:pt x="1721495" y="4"/>
                  </a:lnTo>
                  <a:cubicBezTo>
                    <a:pt x="1642666" y="103"/>
                    <a:pt x="1564928" y="18508"/>
                    <a:pt x="1494334" y="53631"/>
                  </a:cubicBezTo>
                  <a:lnTo>
                    <a:pt x="1266627" y="167535"/>
                  </a:lnTo>
                  <a:cubicBezTo>
                    <a:pt x="1220986" y="190504"/>
                    <a:pt x="1170285" y="201467"/>
                    <a:pt x="1119237" y="199433"/>
                  </a:cubicBezTo>
                  <a:lnTo>
                    <a:pt x="1016000" y="195812"/>
                  </a:lnTo>
                  <a:lnTo>
                    <a:pt x="1016000" y="4"/>
                  </a:lnTo>
                  <a:lnTo>
                    <a:pt x="0" y="4"/>
                  </a:lnTo>
                  <a:lnTo>
                    <a:pt x="0" y="2235204"/>
                  </a:lnTo>
                  <a:lnTo>
                    <a:pt x="1016000" y="2235204"/>
                  </a:lnTo>
                  <a:lnTo>
                    <a:pt x="1016000" y="1930404"/>
                  </a:lnTo>
                  <a:lnTo>
                    <a:pt x="1188740" y="1930404"/>
                  </a:lnTo>
                  <a:lnTo>
                    <a:pt x="1250206" y="1971034"/>
                  </a:lnTo>
                  <a:cubicBezTo>
                    <a:pt x="1422202" y="2085235"/>
                    <a:pt x="1622475" y="2149727"/>
                    <a:pt x="1828800" y="2157268"/>
                  </a:cubicBezTo>
                  <a:lnTo>
                    <a:pt x="1828800" y="3454404"/>
                  </a:lnTo>
                  <a:lnTo>
                    <a:pt x="6096000" y="3454404"/>
                  </a:lnTo>
                  <a:lnTo>
                    <a:pt x="6096000" y="812804"/>
                  </a:lnTo>
                  <a:close/>
                  <a:moveTo>
                    <a:pt x="812800" y="2032004"/>
                  </a:moveTo>
                  <a:lnTo>
                    <a:pt x="203200" y="2032004"/>
                  </a:lnTo>
                  <a:lnTo>
                    <a:pt x="203200" y="203204"/>
                  </a:lnTo>
                  <a:lnTo>
                    <a:pt x="812800" y="203204"/>
                  </a:lnTo>
                  <a:close/>
                  <a:moveTo>
                    <a:pt x="1362670" y="1801965"/>
                  </a:moveTo>
                  <a:lnTo>
                    <a:pt x="1249660" y="1727204"/>
                  </a:lnTo>
                  <a:lnTo>
                    <a:pt x="1016000" y="1727204"/>
                  </a:lnTo>
                  <a:lnTo>
                    <a:pt x="1016000" y="399111"/>
                  </a:lnTo>
                  <a:lnTo>
                    <a:pt x="1111796" y="402534"/>
                  </a:lnTo>
                  <a:cubicBezTo>
                    <a:pt x="1196876" y="405560"/>
                    <a:pt x="1281311" y="387255"/>
                    <a:pt x="1357461" y="349303"/>
                  </a:cubicBezTo>
                  <a:lnTo>
                    <a:pt x="1584970" y="235400"/>
                  </a:lnTo>
                  <a:cubicBezTo>
                    <a:pt x="1627336" y="214217"/>
                    <a:pt x="1674118" y="203204"/>
                    <a:pt x="1721495" y="203204"/>
                  </a:cubicBezTo>
                  <a:lnTo>
                    <a:pt x="2998837" y="203204"/>
                  </a:lnTo>
                  <a:cubicBezTo>
                    <a:pt x="3187551" y="202658"/>
                    <a:pt x="3368675" y="277667"/>
                    <a:pt x="3501727" y="411464"/>
                  </a:cubicBezTo>
                  <a:lnTo>
                    <a:pt x="3903067" y="812804"/>
                  </a:lnTo>
                  <a:lnTo>
                    <a:pt x="3064669" y="812804"/>
                  </a:lnTo>
                  <a:lnTo>
                    <a:pt x="2818061" y="566245"/>
                  </a:lnTo>
                  <a:lnTo>
                    <a:pt x="2674442" y="709864"/>
                  </a:lnTo>
                  <a:lnTo>
                    <a:pt x="3392140" y="1427613"/>
                  </a:lnTo>
                  <a:cubicBezTo>
                    <a:pt x="3471863" y="1506988"/>
                    <a:pt x="3472111" y="1635972"/>
                    <a:pt x="3392736" y="1715744"/>
                  </a:cubicBezTo>
                  <a:cubicBezTo>
                    <a:pt x="3313311" y="1795466"/>
                    <a:pt x="3184327" y="1795714"/>
                    <a:pt x="3104604" y="1716339"/>
                  </a:cubicBezTo>
                  <a:lnTo>
                    <a:pt x="2505174" y="1116909"/>
                  </a:lnTo>
                  <a:lnTo>
                    <a:pt x="2434035" y="1177879"/>
                  </a:lnTo>
                  <a:cubicBezTo>
                    <a:pt x="2237631" y="1344666"/>
                    <a:pt x="1950541" y="1348932"/>
                    <a:pt x="1749227" y="1187999"/>
                  </a:cubicBezTo>
                  <a:lnTo>
                    <a:pt x="1690340" y="1140275"/>
                  </a:lnTo>
                  <a:lnTo>
                    <a:pt x="1562299" y="1298132"/>
                  </a:lnTo>
                  <a:lnTo>
                    <a:pt x="1621830" y="1346402"/>
                  </a:lnTo>
                  <a:cubicBezTo>
                    <a:pt x="1684090" y="1396160"/>
                    <a:pt x="1753989" y="1435550"/>
                    <a:pt x="1828800" y="1463034"/>
                  </a:cubicBezTo>
                  <a:lnTo>
                    <a:pt x="1828800" y="1953968"/>
                  </a:lnTo>
                  <a:cubicBezTo>
                    <a:pt x="1662509" y="1946576"/>
                    <a:pt x="1501329" y="1894040"/>
                    <a:pt x="1362670" y="1801965"/>
                  </a:cubicBezTo>
                  <a:close/>
                  <a:moveTo>
                    <a:pt x="2807940" y="1706864"/>
                  </a:moveTo>
                  <a:lnTo>
                    <a:pt x="2961233" y="1860207"/>
                  </a:lnTo>
                  <a:cubicBezTo>
                    <a:pt x="3120380" y="2016972"/>
                    <a:pt x="3375868" y="2017220"/>
                    <a:pt x="3535263" y="1860703"/>
                  </a:cubicBezTo>
                  <a:cubicBezTo>
                    <a:pt x="3386138" y="2091634"/>
                    <a:pt x="3444974" y="2398964"/>
                    <a:pt x="3668861" y="2558459"/>
                  </a:cubicBezTo>
                  <a:cubicBezTo>
                    <a:pt x="3892749" y="2717953"/>
                    <a:pt x="4202460" y="2673155"/>
                    <a:pt x="4371975" y="2456809"/>
                  </a:cubicBezTo>
                  <a:cubicBezTo>
                    <a:pt x="4541490" y="2240413"/>
                    <a:pt x="4510881" y="1928965"/>
                    <a:pt x="4302423" y="1749776"/>
                  </a:cubicBezTo>
                  <a:cubicBezTo>
                    <a:pt x="4094014" y="1570587"/>
                    <a:pt x="3781475" y="1587008"/>
                    <a:pt x="3593009" y="1787033"/>
                  </a:cubicBezTo>
                  <a:cubicBezTo>
                    <a:pt x="3662412" y="1678041"/>
                    <a:pt x="3674815" y="1542210"/>
                    <a:pt x="3626297" y="1422404"/>
                  </a:cubicBezTo>
                  <a:lnTo>
                    <a:pt x="4986834" y="1422404"/>
                  </a:lnTo>
                  <a:cubicBezTo>
                    <a:pt x="5030540" y="1678041"/>
                    <a:pt x="5230763" y="1878264"/>
                    <a:pt x="5486400" y="1921970"/>
                  </a:cubicBezTo>
                  <a:lnTo>
                    <a:pt x="5486400" y="2345237"/>
                  </a:lnTo>
                  <a:cubicBezTo>
                    <a:pt x="5230763" y="2388943"/>
                    <a:pt x="5030540" y="2589167"/>
                    <a:pt x="4986834" y="2844804"/>
                  </a:cubicBezTo>
                  <a:lnTo>
                    <a:pt x="2937967" y="2844804"/>
                  </a:lnTo>
                  <a:cubicBezTo>
                    <a:pt x="2894261" y="2589167"/>
                    <a:pt x="2694037" y="2388943"/>
                    <a:pt x="2438400" y="2345237"/>
                  </a:cubicBezTo>
                  <a:lnTo>
                    <a:pt x="2438400" y="1921970"/>
                  </a:lnTo>
                  <a:cubicBezTo>
                    <a:pt x="2583607" y="1897513"/>
                    <a:pt x="2714923" y="1821065"/>
                    <a:pt x="2807940" y="1706864"/>
                  </a:cubicBezTo>
                  <a:close/>
                  <a:moveTo>
                    <a:pt x="3657600" y="2133604"/>
                  </a:moveTo>
                  <a:cubicBezTo>
                    <a:pt x="3657600" y="1965279"/>
                    <a:pt x="3794076" y="1828804"/>
                    <a:pt x="3962400" y="1828804"/>
                  </a:cubicBezTo>
                  <a:cubicBezTo>
                    <a:pt x="4130725" y="1828804"/>
                    <a:pt x="4267200" y="1965279"/>
                    <a:pt x="4267200" y="2133604"/>
                  </a:cubicBezTo>
                  <a:cubicBezTo>
                    <a:pt x="4267200" y="2301928"/>
                    <a:pt x="4130725" y="2438404"/>
                    <a:pt x="3962400" y="2438404"/>
                  </a:cubicBezTo>
                  <a:cubicBezTo>
                    <a:pt x="3794076" y="2438404"/>
                    <a:pt x="3657600" y="2301928"/>
                    <a:pt x="3657600" y="2133604"/>
                  </a:cubicBezTo>
                  <a:close/>
                  <a:moveTo>
                    <a:pt x="5892800" y="3251204"/>
                  </a:moveTo>
                  <a:lnTo>
                    <a:pt x="2032000" y="3251204"/>
                  </a:lnTo>
                  <a:lnTo>
                    <a:pt x="2032000" y="1505599"/>
                  </a:lnTo>
                  <a:cubicBezTo>
                    <a:pt x="2193082" y="1517703"/>
                    <a:pt x="2353667" y="1476627"/>
                    <a:pt x="2489200" y="1388769"/>
                  </a:cubicBezTo>
                  <a:lnTo>
                    <a:pt x="2662535" y="1562104"/>
                  </a:lnTo>
                  <a:cubicBezTo>
                    <a:pt x="2586286" y="1665688"/>
                    <a:pt x="2465437" y="1726956"/>
                    <a:pt x="2336800" y="1727204"/>
                  </a:cubicBezTo>
                  <a:lnTo>
                    <a:pt x="2235200" y="1727204"/>
                  </a:lnTo>
                  <a:lnTo>
                    <a:pt x="2235200" y="2540004"/>
                  </a:lnTo>
                  <a:lnTo>
                    <a:pt x="2336800" y="2540004"/>
                  </a:lnTo>
                  <a:cubicBezTo>
                    <a:pt x="2561233" y="2540004"/>
                    <a:pt x="2743200" y="2721971"/>
                    <a:pt x="2743200" y="2946404"/>
                  </a:cubicBezTo>
                  <a:lnTo>
                    <a:pt x="2743200" y="3048004"/>
                  </a:lnTo>
                  <a:lnTo>
                    <a:pt x="5181600" y="3048004"/>
                  </a:lnTo>
                  <a:lnTo>
                    <a:pt x="5181600" y="2946404"/>
                  </a:lnTo>
                  <a:cubicBezTo>
                    <a:pt x="5181600" y="2721971"/>
                    <a:pt x="5363567" y="2540004"/>
                    <a:pt x="5588000" y="2540004"/>
                  </a:cubicBezTo>
                  <a:lnTo>
                    <a:pt x="5689600" y="2540004"/>
                  </a:lnTo>
                  <a:lnTo>
                    <a:pt x="5689600" y="1727204"/>
                  </a:lnTo>
                  <a:lnTo>
                    <a:pt x="5588000" y="1727204"/>
                  </a:lnTo>
                  <a:cubicBezTo>
                    <a:pt x="5363567" y="1727204"/>
                    <a:pt x="5181600" y="1545237"/>
                    <a:pt x="5181600" y="1320804"/>
                  </a:cubicBezTo>
                  <a:lnTo>
                    <a:pt x="5181600" y="1219204"/>
                  </a:lnTo>
                  <a:lnTo>
                    <a:pt x="3471069" y="1219204"/>
                  </a:lnTo>
                  <a:lnTo>
                    <a:pt x="3267869" y="1016004"/>
                  </a:lnTo>
                  <a:lnTo>
                    <a:pt x="5892800" y="101600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</p:grpSp>
      <p:grpSp>
        <p:nvGrpSpPr>
          <p:cNvPr id="192" name="Graphic 23">
            <a:extLst>
              <a:ext uri="{FF2B5EF4-FFF2-40B4-BE49-F238E27FC236}">
                <a16:creationId xmlns:a16="http://schemas.microsoft.com/office/drawing/2014/main" id="{3D5A7FAA-31CD-4405-89F5-4345F5DE28CB}"/>
              </a:ext>
            </a:extLst>
          </p:cNvPr>
          <p:cNvGrpSpPr/>
          <p:nvPr/>
        </p:nvGrpSpPr>
        <p:grpSpPr>
          <a:xfrm>
            <a:off x="4435564" y="2318840"/>
            <a:ext cx="438035" cy="438035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E0993079-EDAB-4AE8-9ADA-142CE4DC19F7}"/>
                </a:ext>
              </a:extLst>
            </p:cNvPr>
            <p:cNvSpPr/>
            <p:nvPr/>
          </p:nvSpPr>
          <p:spPr>
            <a:xfrm>
              <a:off x="6581775" y="3400425"/>
              <a:ext cx="1590675" cy="447675"/>
            </a:xfrm>
            <a:custGeom>
              <a:avLst/>
              <a:gdLst>
                <a:gd name="connsiteX0" fmla="*/ 1533525 w 1590675"/>
                <a:gd name="connsiteY0" fmla="*/ 0 h 447675"/>
                <a:gd name="connsiteX1" fmla="*/ 57150 w 1590675"/>
                <a:gd name="connsiteY1" fmla="*/ 0 h 447675"/>
                <a:gd name="connsiteX2" fmla="*/ 0 w 1590675"/>
                <a:gd name="connsiteY2" fmla="*/ 57150 h 447675"/>
                <a:gd name="connsiteX3" fmla="*/ 0 w 1590675"/>
                <a:gd name="connsiteY3" fmla="*/ 390525 h 447675"/>
                <a:gd name="connsiteX4" fmla="*/ 57150 w 1590675"/>
                <a:gd name="connsiteY4" fmla="*/ 447675 h 447675"/>
                <a:gd name="connsiteX5" fmla="*/ 1533525 w 1590675"/>
                <a:gd name="connsiteY5" fmla="*/ 447675 h 447675"/>
                <a:gd name="connsiteX6" fmla="*/ 1590675 w 1590675"/>
                <a:gd name="connsiteY6" fmla="*/ 390525 h 447675"/>
                <a:gd name="connsiteX7" fmla="*/ 1590675 w 1590675"/>
                <a:gd name="connsiteY7" fmla="*/ 57150 h 447675"/>
                <a:gd name="connsiteX8" fmla="*/ 1533525 w 1590675"/>
                <a:gd name="connsiteY8" fmla="*/ 0 h 447675"/>
                <a:gd name="connsiteX9" fmla="*/ 1466850 w 1590675"/>
                <a:gd name="connsiteY9" fmla="*/ 333375 h 447675"/>
                <a:gd name="connsiteX10" fmla="*/ 114300 w 1590675"/>
                <a:gd name="connsiteY10" fmla="*/ 333375 h 447675"/>
                <a:gd name="connsiteX11" fmla="*/ 114300 w 1590675"/>
                <a:gd name="connsiteY11" fmla="*/ 114300 h 447675"/>
                <a:gd name="connsiteX12" fmla="*/ 1466850 w 1590675"/>
                <a:gd name="connsiteY12" fmla="*/ 114300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0675" h="447675">
                  <a:moveTo>
                    <a:pt x="1533525" y="0"/>
                  </a:moveTo>
                  <a:lnTo>
                    <a:pt x="57150" y="0"/>
                  </a:lnTo>
                  <a:cubicBezTo>
                    <a:pt x="25587" y="0"/>
                    <a:pt x="0" y="25587"/>
                    <a:pt x="0" y="57150"/>
                  </a:cubicBezTo>
                  <a:lnTo>
                    <a:pt x="0" y="390525"/>
                  </a:lnTo>
                  <a:cubicBezTo>
                    <a:pt x="0" y="422088"/>
                    <a:pt x="25587" y="447675"/>
                    <a:pt x="57150" y="447675"/>
                  </a:cubicBezTo>
                  <a:lnTo>
                    <a:pt x="1533525" y="447675"/>
                  </a:lnTo>
                  <a:cubicBezTo>
                    <a:pt x="1565088" y="447675"/>
                    <a:pt x="1590675" y="422088"/>
                    <a:pt x="1590675" y="390525"/>
                  </a:cubicBezTo>
                  <a:lnTo>
                    <a:pt x="1590675" y="57150"/>
                  </a:lnTo>
                  <a:cubicBezTo>
                    <a:pt x="1590675" y="25587"/>
                    <a:pt x="1565088" y="0"/>
                    <a:pt x="1533525" y="0"/>
                  </a:cubicBezTo>
                  <a:close/>
                  <a:moveTo>
                    <a:pt x="1466850" y="333375"/>
                  </a:moveTo>
                  <a:lnTo>
                    <a:pt x="114300" y="333375"/>
                  </a:lnTo>
                  <a:lnTo>
                    <a:pt x="114300" y="114300"/>
                  </a:lnTo>
                  <a:lnTo>
                    <a:pt x="1466850" y="1143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A3C8307-E281-42FF-9DAC-72548E9E996E}"/>
                </a:ext>
              </a:extLst>
            </p:cNvPr>
            <p:cNvSpPr/>
            <p:nvPr/>
          </p:nvSpPr>
          <p:spPr>
            <a:xfrm>
              <a:off x="6606130" y="5128145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0 w 457314"/>
                <a:gd name="connsiteY4" fmla="*/ 228667 h 457314"/>
                <a:gd name="connsiteX5" fmla="*/ 228657 w 457314"/>
                <a:gd name="connsiteY5" fmla="*/ 457315 h 457314"/>
                <a:gd name="connsiteX6" fmla="*/ 228657 w 457314"/>
                <a:gd name="connsiteY6" fmla="*/ 114310 h 457314"/>
                <a:gd name="connsiteX7" fmla="*/ 343015 w 457314"/>
                <a:gd name="connsiteY7" fmla="*/ 228667 h 457314"/>
                <a:gd name="connsiteX8" fmla="*/ 228657 w 457314"/>
                <a:gd name="connsiteY8" fmla="*/ 343024 h 457314"/>
                <a:gd name="connsiteX9" fmla="*/ 114300 w 457314"/>
                <a:gd name="connsiteY9" fmla="*/ 228667 h 457314"/>
                <a:gd name="connsiteX10" fmla="*/ 228657 w 457314"/>
                <a:gd name="connsiteY10" fmla="*/ 114291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0" y="228660"/>
                    <a:pt x="0" y="228664"/>
                    <a:pt x="0" y="228667"/>
                  </a:cubicBezTo>
                  <a:cubicBezTo>
                    <a:pt x="147" y="354888"/>
                    <a:pt x="102436" y="457173"/>
                    <a:pt x="228657" y="457315"/>
                  </a:cubicBezTo>
                  <a:close/>
                  <a:moveTo>
                    <a:pt x="228657" y="114310"/>
                  </a:moveTo>
                  <a:cubicBezTo>
                    <a:pt x="291815" y="114310"/>
                    <a:pt x="343015" y="165509"/>
                    <a:pt x="343015" y="228667"/>
                  </a:cubicBezTo>
                  <a:cubicBezTo>
                    <a:pt x="343015" y="291825"/>
                    <a:pt x="291815" y="343024"/>
                    <a:pt x="228657" y="343024"/>
                  </a:cubicBezTo>
                  <a:cubicBezTo>
                    <a:pt x="165499" y="343024"/>
                    <a:pt x="114300" y="291825"/>
                    <a:pt x="114300" y="228667"/>
                  </a:cubicBezTo>
                  <a:cubicBezTo>
                    <a:pt x="114358" y="165530"/>
                    <a:pt x="165520" y="114359"/>
                    <a:pt x="228657" y="1142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55891EB-0EA2-4F44-96F8-2272A25FD848}"/>
                </a:ext>
              </a:extLst>
            </p:cNvPr>
            <p:cNvSpPr/>
            <p:nvPr/>
          </p:nvSpPr>
          <p:spPr>
            <a:xfrm>
              <a:off x="7148579" y="5128145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0 w 457314"/>
                <a:gd name="connsiteY4" fmla="*/ 228667 h 457314"/>
                <a:gd name="connsiteX5" fmla="*/ 228657 w 457314"/>
                <a:gd name="connsiteY5" fmla="*/ 457315 h 457314"/>
                <a:gd name="connsiteX6" fmla="*/ 228657 w 457314"/>
                <a:gd name="connsiteY6" fmla="*/ 114310 h 457314"/>
                <a:gd name="connsiteX7" fmla="*/ 343015 w 457314"/>
                <a:gd name="connsiteY7" fmla="*/ 228667 h 457314"/>
                <a:gd name="connsiteX8" fmla="*/ 228657 w 457314"/>
                <a:gd name="connsiteY8" fmla="*/ 343024 h 457314"/>
                <a:gd name="connsiteX9" fmla="*/ 114300 w 457314"/>
                <a:gd name="connsiteY9" fmla="*/ 228667 h 457314"/>
                <a:gd name="connsiteX10" fmla="*/ 228657 w 457314"/>
                <a:gd name="connsiteY10" fmla="*/ 114291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0" y="228660"/>
                    <a:pt x="0" y="228664"/>
                    <a:pt x="0" y="228667"/>
                  </a:cubicBezTo>
                  <a:cubicBezTo>
                    <a:pt x="147" y="354888"/>
                    <a:pt x="102436" y="457173"/>
                    <a:pt x="228657" y="457315"/>
                  </a:cubicBezTo>
                  <a:close/>
                  <a:moveTo>
                    <a:pt x="228657" y="114310"/>
                  </a:moveTo>
                  <a:cubicBezTo>
                    <a:pt x="291815" y="114310"/>
                    <a:pt x="343015" y="165509"/>
                    <a:pt x="343015" y="228667"/>
                  </a:cubicBezTo>
                  <a:cubicBezTo>
                    <a:pt x="343015" y="291825"/>
                    <a:pt x="291815" y="343024"/>
                    <a:pt x="228657" y="343024"/>
                  </a:cubicBezTo>
                  <a:cubicBezTo>
                    <a:pt x="165499" y="343024"/>
                    <a:pt x="114300" y="291825"/>
                    <a:pt x="114300" y="228667"/>
                  </a:cubicBezTo>
                  <a:cubicBezTo>
                    <a:pt x="114358" y="165530"/>
                    <a:pt x="165520" y="114359"/>
                    <a:pt x="228657" y="1142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47E246F-156E-4DA7-BED4-9611E6E3C6A4}"/>
                </a:ext>
              </a:extLst>
            </p:cNvPr>
            <p:cNvSpPr/>
            <p:nvPr/>
          </p:nvSpPr>
          <p:spPr>
            <a:xfrm>
              <a:off x="7691037" y="5128145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0 w 457314"/>
                <a:gd name="connsiteY4" fmla="*/ 228667 h 457314"/>
                <a:gd name="connsiteX5" fmla="*/ 228657 w 457314"/>
                <a:gd name="connsiteY5" fmla="*/ 457315 h 457314"/>
                <a:gd name="connsiteX6" fmla="*/ 228657 w 457314"/>
                <a:gd name="connsiteY6" fmla="*/ 114310 h 457314"/>
                <a:gd name="connsiteX7" fmla="*/ 343015 w 457314"/>
                <a:gd name="connsiteY7" fmla="*/ 228667 h 457314"/>
                <a:gd name="connsiteX8" fmla="*/ 228657 w 457314"/>
                <a:gd name="connsiteY8" fmla="*/ 343024 h 457314"/>
                <a:gd name="connsiteX9" fmla="*/ 114300 w 457314"/>
                <a:gd name="connsiteY9" fmla="*/ 228667 h 457314"/>
                <a:gd name="connsiteX10" fmla="*/ 228657 w 457314"/>
                <a:gd name="connsiteY10" fmla="*/ 114291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0" y="228660"/>
                    <a:pt x="0" y="228664"/>
                    <a:pt x="0" y="228667"/>
                  </a:cubicBezTo>
                  <a:cubicBezTo>
                    <a:pt x="147" y="354888"/>
                    <a:pt x="102436" y="457173"/>
                    <a:pt x="228657" y="457315"/>
                  </a:cubicBezTo>
                  <a:close/>
                  <a:moveTo>
                    <a:pt x="228657" y="114310"/>
                  </a:moveTo>
                  <a:cubicBezTo>
                    <a:pt x="291815" y="114310"/>
                    <a:pt x="343015" y="165509"/>
                    <a:pt x="343015" y="228667"/>
                  </a:cubicBezTo>
                  <a:cubicBezTo>
                    <a:pt x="343015" y="291825"/>
                    <a:pt x="291815" y="343024"/>
                    <a:pt x="228657" y="343024"/>
                  </a:cubicBezTo>
                  <a:cubicBezTo>
                    <a:pt x="165499" y="343024"/>
                    <a:pt x="114300" y="291825"/>
                    <a:pt x="114300" y="228667"/>
                  </a:cubicBezTo>
                  <a:cubicBezTo>
                    <a:pt x="114353" y="165528"/>
                    <a:pt x="165518" y="114354"/>
                    <a:pt x="228657" y="1142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F574571-8B96-4005-99F6-52E8A504863C}"/>
                </a:ext>
              </a:extLst>
            </p:cNvPr>
            <p:cNvSpPr/>
            <p:nvPr/>
          </p:nvSpPr>
          <p:spPr>
            <a:xfrm>
              <a:off x="6606130" y="4623558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228657 w 457314"/>
                <a:gd name="connsiteY4" fmla="*/ 457315 h 457314"/>
                <a:gd name="connsiteX5" fmla="*/ 228657 w 457314"/>
                <a:gd name="connsiteY5" fmla="*/ 114310 h 457314"/>
                <a:gd name="connsiteX6" fmla="*/ 343015 w 457314"/>
                <a:gd name="connsiteY6" fmla="*/ 228667 h 457314"/>
                <a:gd name="connsiteX7" fmla="*/ 228657 w 457314"/>
                <a:gd name="connsiteY7" fmla="*/ 343024 h 457314"/>
                <a:gd name="connsiteX8" fmla="*/ 114300 w 457314"/>
                <a:gd name="connsiteY8" fmla="*/ 228667 h 457314"/>
                <a:gd name="connsiteX9" fmla="*/ 114300 w 457314"/>
                <a:gd name="connsiteY9" fmla="*/ 228610 h 457314"/>
                <a:gd name="connsiteX10" fmla="*/ 228657 w 457314"/>
                <a:gd name="connsiteY10" fmla="*/ 114310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142" y="354882"/>
                    <a:pt x="102432" y="457173"/>
                    <a:pt x="228657" y="457315"/>
                  </a:cubicBezTo>
                  <a:close/>
                  <a:moveTo>
                    <a:pt x="228657" y="114310"/>
                  </a:moveTo>
                  <a:cubicBezTo>
                    <a:pt x="291815" y="114310"/>
                    <a:pt x="343015" y="165509"/>
                    <a:pt x="343015" y="228667"/>
                  </a:cubicBezTo>
                  <a:cubicBezTo>
                    <a:pt x="343015" y="291825"/>
                    <a:pt x="291815" y="343024"/>
                    <a:pt x="228657" y="343024"/>
                  </a:cubicBezTo>
                  <a:cubicBezTo>
                    <a:pt x="165499" y="343024"/>
                    <a:pt x="114300" y="291825"/>
                    <a:pt x="114300" y="228667"/>
                  </a:cubicBezTo>
                  <a:cubicBezTo>
                    <a:pt x="114300" y="228648"/>
                    <a:pt x="114300" y="228629"/>
                    <a:pt x="114300" y="228610"/>
                  </a:cubicBezTo>
                  <a:cubicBezTo>
                    <a:pt x="114400" y="165503"/>
                    <a:pt x="165550" y="114378"/>
                    <a:pt x="228657" y="114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E767C6C-40D3-4CC6-9D12-26ACE7A01D2B}"/>
                </a:ext>
              </a:extLst>
            </p:cNvPr>
            <p:cNvSpPr/>
            <p:nvPr/>
          </p:nvSpPr>
          <p:spPr>
            <a:xfrm>
              <a:off x="7148579" y="4623558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228657 w 457314"/>
                <a:gd name="connsiteY4" fmla="*/ 457315 h 457314"/>
                <a:gd name="connsiteX5" fmla="*/ 228657 w 457314"/>
                <a:gd name="connsiteY5" fmla="*/ 114310 h 457314"/>
                <a:gd name="connsiteX6" fmla="*/ 343015 w 457314"/>
                <a:gd name="connsiteY6" fmla="*/ 228667 h 457314"/>
                <a:gd name="connsiteX7" fmla="*/ 228657 w 457314"/>
                <a:gd name="connsiteY7" fmla="*/ 343024 h 457314"/>
                <a:gd name="connsiteX8" fmla="*/ 114300 w 457314"/>
                <a:gd name="connsiteY8" fmla="*/ 228667 h 457314"/>
                <a:gd name="connsiteX9" fmla="*/ 114300 w 457314"/>
                <a:gd name="connsiteY9" fmla="*/ 228610 h 457314"/>
                <a:gd name="connsiteX10" fmla="*/ 228657 w 457314"/>
                <a:gd name="connsiteY10" fmla="*/ 114310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142" y="354882"/>
                    <a:pt x="102432" y="457173"/>
                    <a:pt x="228657" y="457315"/>
                  </a:cubicBezTo>
                  <a:close/>
                  <a:moveTo>
                    <a:pt x="228657" y="114310"/>
                  </a:moveTo>
                  <a:cubicBezTo>
                    <a:pt x="291815" y="114310"/>
                    <a:pt x="343015" y="165509"/>
                    <a:pt x="343015" y="228667"/>
                  </a:cubicBezTo>
                  <a:cubicBezTo>
                    <a:pt x="343015" y="291825"/>
                    <a:pt x="291815" y="343024"/>
                    <a:pt x="228657" y="343024"/>
                  </a:cubicBezTo>
                  <a:cubicBezTo>
                    <a:pt x="165499" y="343024"/>
                    <a:pt x="114300" y="291825"/>
                    <a:pt x="114300" y="228667"/>
                  </a:cubicBezTo>
                  <a:cubicBezTo>
                    <a:pt x="114300" y="228648"/>
                    <a:pt x="114300" y="228629"/>
                    <a:pt x="114300" y="228610"/>
                  </a:cubicBezTo>
                  <a:cubicBezTo>
                    <a:pt x="114400" y="165503"/>
                    <a:pt x="165550" y="114378"/>
                    <a:pt x="228657" y="114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C917652-A0E8-4150-BACA-8CDBA9C75773}"/>
                </a:ext>
              </a:extLst>
            </p:cNvPr>
            <p:cNvSpPr/>
            <p:nvPr/>
          </p:nvSpPr>
          <p:spPr>
            <a:xfrm>
              <a:off x="7691037" y="4623558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228657 w 457314"/>
                <a:gd name="connsiteY4" fmla="*/ 457315 h 457314"/>
                <a:gd name="connsiteX5" fmla="*/ 228657 w 457314"/>
                <a:gd name="connsiteY5" fmla="*/ 114310 h 457314"/>
                <a:gd name="connsiteX6" fmla="*/ 343015 w 457314"/>
                <a:gd name="connsiteY6" fmla="*/ 228667 h 457314"/>
                <a:gd name="connsiteX7" fmla="*/ 228657 w 457314"/>
                <a:gd name="connsiteY7" fmla="*/ 343024 h 457314"/>
                <a:gd name="connsiteX8" fmla="*/ 114300 w 457314"/>
                <a:gd name="connsiteY8" fmla="*/ 228667 h 457314"/>
                <a:gd name="connsiteX9" fmla="*/ 114300 w 457314"/>
                <a:gd name="connsiteY9" fmla="*/ 228610 h 457314"/>
                <a:gd name="connsiteX10" fmla="*/ 228657 w 457314"/>
                <a:gd name="connsiteY10" fmla="*/ 114310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142" y="354882"/>
                    <a:pt x="102432" y="457173"/>
                    <a:pt x="228657" y="457315"/>
                  </a:cubicBezTo>
                  <a:close/>
                  <a:moveTo>
                    <a:pt x="228657" y="114310"/>
                  </a:moveTo>
                  <a:cubicBezTo>
                    <a:pt x="291815" y="114310"/>
                    <a:pt x="343015" y="165509"/>
                    <a:pt x="343015" y="228667"/>
                  </a:cubicBezTo>
                  <a:cubicBezTo>
                    <a:pt x="343015" y="291825"/>
                    <a:pt x="291815" y="343024"/>
                    <a:pt x="228657" y="343024"/>
                  </a:cubicBezTo>
                  <a:cubicBezTo>
                    <a:pt x="165499" y="343024"/>
                    <a:pt x="114300" y="291825"/>
                    <a:pt x="114300" y="228667"/>
                  </a:cubicBezTo>
                  <a:cubicBezTo>
                    <a:pt x="114300" y="228648"/>
                    <a:pt x="114300" y="228629"/>
                    <a:pt x="114300" y="228610"/>
                  </a:cubicBezTo>
                  <a:cubicBezTo>
                    <a:pt x="114394" y="165501"/>
                    <a:pt x="165548" y="114373"/>
                    <a:pt x="228657" y="114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D071131-CB2D-45AC-9A52-430771083FED}"/>
                </a:ext>
              </a:extLst>
            </p:cNvPr>
            <p:cNvSpPr/>
            <p:nvPr/>
          </p:nvSpPr>
          <p:spPr>
            <a:xfrm>
              <a:off x="6606130" y="4119000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228657 w 457314"/>
                <a:gd name="connsiteY4" fmla="*/ 457315 h 457314"/>
                <a:gd name="connsiteX5" fmla="*/ 228657 w 457314"/>
                <a:gd name="connsiteY5" fmla="*/ 114300 h 457314"/>
                <a:gd name="connsiteX6" fmla="*/ 343015 w 457314"/>
                <a:gd name="connsiteY6" fmla="*/ 228658 h 457314"/>
                <a:gd name="connsiteX7" fmla="*/ 228657 w 457314"/>
                <a:gd name="connsiteY7" fmla="*/ 343015 h 457314"/>
                <a:gd name="connsiteX8" fmla="*/ 114300 w 457314"/>
                <a:gd name="connsiteY8" fmla="*/ 228658 h 457314"/>
                <a:gd name="connsiteX9" fmla="*/ 228657 w 457314"/>
                <a:gd name="connsiteY9" fmla="*/ 114300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142" y="354882"/>
                    <a:pt x="102432" y="457173"/>
                    <a:pt x="228657" y="457315"/>
                  </a:cubicBezTo>
                  <a:close/>
                  <a:moveTo>
                    <a:pt x="228657" y="114300"/>
                  </a:moveTo>
                  <a:cubicBezTo>
                    <a:pt x="291815" y="114300"/>
                    <a:pt x="343015" y="165500"/>
                    <a:pt x="343015" y="228658"/>
                  </a:cubicBezTo>
                  <a:cubicBezTo>
                    <a:pt x="343015" y="291815"/>
                    <a:pt x="291815" y="343015"/>
                    <a:pt x="228657" y="343015"/>
                  </a:cubicBezTo>
                  <a:cubicBezTo>
                    <a:pt x="165499" y="343015"/>
                    <a:pt x="114300" y="291815"/>
                    <a:pt x="114300" y="228658"/>
                  </a:cubicBezTo>
                  <a:cubicBezTo>
                    <a:pt x="114374" y="165530"/>
                    <a:pt x="165530" y="114374"/>
                    <a:pt x="228657" y="114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1EA532D-09CC-43AB-901E-7A9445C20B20}"/>
                </a:ext>
              </a:extLst>
            </p:cNvPr>
            <p:cNvSpPr/>
            <p:nvPr/>
          </p:nvSpPr>
          <p:spPr>
            <a:xfrm>
              <a:off x="7148579" y="4119000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228657 w 457314"/>
                <a:gd name="connsiteY4" fmla="*/ 457315 h 457314"/>
                <a:gd name="connsiteX5" fmla="*/ 228657 w 457314"/>
                <a:gd name="connsiteY5" fmla="*/ 114300 h 457314"/>
                <a:gd name="connsiteX6" fmla="*/ 343015 w 457314"/>
                <a:gd name="connsiteY6" fmla="*/ 228658 h 457314"/>
                <a:gd name="connsiteX7" fmla="*/ 228657 w 457314"/>
                <a:gd name="connsiteY7" fmla="*/ 343015 h 457314"/>
                <a:gd name="connsiteX8" fmla="*/ 114300 w 457314"/>
                <a:gd name="connsiteY8" fmla="*/ 228658 h 457314"/>
                <a:gd name="connsiteX9" fmla="*/ 228657 w 457314"/>
                <a:gd name="connsiteY9" fmla="*/ 114300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142" y="354882"/>
                    <a:pt x="102432" y="457173"/>
                    <a:pt x="228657" y="457315"/>
                  </a:cubicBezTo>
                  <a:close/>
                  <a:moveTo>
                    <a:pt x="228657" y="114300"/>
                  </a:moveTo>
                  <a:cubicBezTo>
                    <a:pt x="291815" y="114300"/>
                    <a:pt x="343015" y="165500"/>
                    <a:pt x="343015" y="228658"/>
                  </a:cubicBezTo>
                  <a:cubicBezTo>
                    <a:pt x="343015" y="291815"/>
                    <a:pt x="291815" y="343015"/>
                    <a:pt x="228657" y="343015"/>
                  </a:cubicBezTo>
                  <a:cubicBezTo>
                    <a:pt x="165499" y="343015"/>
                    <a:pt x="114300" y="291815"/>
                    <a:pt x="114300" y="228658"/>
                  </a:cubicBezTo>
                  <a:cubicBezTo>
                    <a:pt x="114374" y="165530"/>
                    <a:pt x="165530" y="114374"/>
                    <a:pt x="228657" y="114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FAAF210A-849F-49F5-9F75-8275F2615F64}"/>
                </a:ext>
              </a:extLst>
            </p:cNvPr>
            <p:cNvSpPr/>
            <p:nvPr/>
          </p:nvSpPr>
          <p:spPr>
            <a:xfrm>
              <a:off x="7691037" y="4119000"/>
              <a:ext cx="457314" cy="457314"/>
            </a:xfrm>
            <a:custGeom>
              <a:avLst/>
              <a:gdLst>
                <a:gd name="connsiteX0" fmla="*/ 228657 w 457314"/>
                <a:gd name="connsiteY0" fmla="*/ 457315 h 457314"/>
                <a:gd name="connsiteX1" fmla="*/ 457315 w 457314"/>
                <a:gd name="connsiteY1" fmla="*/ 228657 h 457314"/>
                <a:gd name="connsiteX2" fmla="*/ 228657 w 457314"/>
                <a:gd name="connsiteY2" fmla="*/ 0 h 457314"/>
                <a:gd name="connsiteX3" fmla="*/ 0 w 457314"/>
                <a:gd name="connsiteY3" fmla="*/ 228657 h 457314"/>
                <a:gd name="connsiteX4" fmla="*/ 228657 w 457314"/>
                <a:gd name="connsiteY4" fmla="*/ 457315 h 457314"/>
                <a:gd name="connsiteX5" fmla="*/ 228657 w 457314"/>
                <a:gd name="connsiteY5" fmla="*/ 114300 h 457314"/>
                <a:gd name="connsiteX6" fmla="*/ 343015 w 457314"/>
                <a:gd name="connsiteY6" fmla="*/ 228658 h 457314"/>
                <a:gd name="connsiteX7" fmla="*/ 228657 w 457314"/>
                <a:gd name="connsiteY7" fmla="*/ 343015 h 457314"/>
                <a:gd name="connsiteX8" fmla="*/ 114300 w 457314"/>
                <a:gd name="connsiteY8" fmla="*/ 228658 h 457314"/>
                <a:gd name="connsiteX9" fmla="*/ 228657 w 457314"/>
                <a:gd name="connsiteY9" fmla="*/ 114300 h 457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314" h="457314">
                  <a:moveTo>
                    <a:pt x="228657" y="457315"/>
                  </a:moveTo>
                  <a:cubicBezTo>
                    <a:pt x="354941" y="457315"/>
                    <a:pt x="457315" y="354941"/>
                    <a:pt x="457315" y="228657"/>
                  </a:cubicBezTo>
                  <a:cubicBezTo>
                    <a:pt x="457315" y="102373"/>
                    <a:pt x="354941" y="0"/>
                    <a:pt x="228657" y="0"/>
                  </a:cubicBezTo>
                  <a:cubicBezTo>
                    <a:pt x="102373" y="0"/>
                    <a:pt x="0" y="102373"/>
                    <a:pt x="0" y="228657"/>
                  </a:cubicBezTo>
                  <a:cubicBezTo>
                    <a:pt x="142" y="354882"/>
                    <a:pt x="102432" y="457173"/>
                    <a:pt x="228657" y="457315"/>
                  </a:cubicBezTo>
                  <a:close/>
                  <a:moveTo>
                    <a:pt x="228657" y="114300"/>
                  </a:moveTo>
                  <a:cubicBezTo>
                    <a:pt x="291815" y="114300"/>
                    <a:pt x="343015" y="165500"/>
                    <a:pt x="343015" y="228658"/>
                  </a:cubicBezTo>
                  <a:cubicBezTo>
                    <a:pt x="343015" y="291815"/>
                    <a:pt x="291815" y="343015"/>
                    <a:pt x="228657" y="343015"/>
                  </a:cubicBezTo>
                  <a:cubicBezTo>
                    <a:pt x="165499" y="343015"/>
                    <a:pt x="114300" y="291815"/>
                    <a:pt x="114300" y="228658"/>
                  </a:cubicBezTo>
                  <a:cubicBezTo>
                    <a:pt x="114368" y="165528"/>
                    <a:pt x="165528" y="114369"/>
                    <a:pt x="228657" y="114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DC2CE697-6092-40EA-8C86-5278C78ABF13}"/>
                </a:ext>
              </a:extLst>
            </p:cNvPr>
            <p:cNvSpPr/>
            <p:nvPr/>
          </p:nvSpPr>
          <p:spPr>
            <a:xfrm>
              <a:off x="5120173" y="3933825"/>
              <a:ext cx="709612" cy="114300"/>
            </a:xfrm>
            <a:custGeom>
              <a:avLst/>
              <a:gdLst>
                <a:gd name="connsiteX0" fmla="*/ 652463 w 709612"/>
                <a:gd name="connsiteY0" fmla="*/ 0 h 114300"/>
                <a:gd name="connsiteX1" fmla="*/ 57150 w 709612"/>
                <a:gd name="connsiteY1" fmla="*/ 0 h 114300"/>
                <a:gd name="connsiteX2" fmla="*/ 0 w 709612"/>
                <a:gd name="connsiteY2" fmla="*/ 57150 h 114300"/>
                <a:gd name="connsiteX3" fmla="*/ 57150 w 709612"/>
                <a:gd name="connsiteY3" fmla="*/ 114300 h 114300"/>
                <a:gd name="connsiteX4" fmla="*/ 652463 w 709612"/>
                <a:gd name="connsiteY4" fmla="*/ 114300 h 114300"/>
                <a:gd name="connsiteX5" fmla="*/ 709613 w 709612"/>
                <a:gd name="connsiteY5" fmla="*/ 57150 h 114300"/>
                <a:gd name="connsiteX6" fmla="*/ 652463 w 709612"/>
                <a:gd name="connsiteY6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12" h="114300">
                  <a:moveTo>
                    <a:pt x="652463" y="0"/>
                  </a:moveTo>
                  <a:lnTo>
                    <a:pt x="57150" y="0"/>
                  </a:ln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lnTo>
                    <a:pt x="652463" y="114300"/>
                  </a:lnTo>
                  <a:cubicBezTo>
                    <a:pt x="684026" y="114300"/>
                    <a:pt x="709613" y="88713"/>
                    <a:pt x="709613" y="57150"/>
                  </a:cubicBezTo>
                  <a:cubicBezTo>
                    <a:pt x="709613" y="25587"/>
                    <a:pt x="684026" y="0"/>
                    <a:pt x="65246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33333F-D6CB-4A90-BDC8-E6E2A22EB2A6}"/>
                </a:ext>
              </a:extLst>
            </p:cNvPr>
            <p:cNvSpPr/>
            <p:nvPr/>
          </p:nvSpPr>
          <p:spPr>
            <a:xfrm>
              <a:off x="4848082" y="3933825"/>
              <a:ext cx="172402" cy="114300"/>
            </a:xfrm>
            <a:custGeom>
              <a:avLst/>
              <a:gdLst>
                <a:gd name="connsiteX0" fmla="*/ 57150 w 172402"/>
                <a:gd name="connsiteY0" fmla="*/ 114300 h 114300"/>
                <a:gd name="connsiteX1" fmla="*/ 115253 w 172402"/>
                <a:gd name="connsiteY1" fmla="*/ 114300 h 114300"/>
                <a:gd name="connsiteX2" fmla="*/ 172403 w 172402"/>
                <a:gd name="connsiteY2" fmla="*/ 57150 h 114300"/>
                <a:gd name="connsiteX3" fmla="*/ 115253 w 172402"/>
                <a:gd name="connsiteY3" fmla="*/ 0 h 114300"/>
                <a:gd name="connsiteX4" fmla="*/ 57150 w 172402"/>
                <a:gd name="connsiteY4" fmla="*/ 0 h 114300"/>
                <a:gd name="connsiteX5" fmla="*/ 0 w 172402"/>
                <a:gd name="connsiteY5" fmla="*/ 57150 h 114300"/>
                <a:gd name="connsiteX6" fmla="*/ 57150 w 172402"/>
                <a:gd name="connsiteY6" fmla="*/ 1143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402" h="114300">
                  <a:moveTo>
                    <a:pt x="57150" y="114300"/>
                  </a:moveTo>
                  <a:lnTo>
                    <a:pt x="115253" y="114300"/>
                  </a:lnTo>
                  <a:cubicBezTo>
                    <a:pt x="146816" y="114300"/>
                    <a:pt x="172403" y="88713"/>
                    <a:pt x="172403" y="57150"/>
                  </a:cubicBezTo>
                  <a:cubicBezTo>
                    <a:pt x="172403" y="25587"/>
                    <a:pt x="146816" y="0"/>
                    <a:pt x="115253" y="0"/>
                  </a:cubicBezTo>
                  <a:lnTo>
                    <a:pt x="57150" y="0"/>
                  </a:ln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AB077-DE47-4077-978A-340EAFBEB00F}"/>
                </a:ext>
              </a:extLst>
            </p:cNvPr>
            <p:cNvSpPr/>
            <p:nvPr/>
          </p:nvSpPr>
          <p:spPr>
            <a:xfrm>
              <a:off x="5319788" y="4419600"/>
              <a:ext cx="425176" cy="114300"/>
            </a:xfrm>
            <a:custGeom>
              <a:avLst/>
              <a:gdLst>
                <a:gd name="connsiteX0" fmla="*/ 368027 w 425176"/>
                <a:gd name="connsiteY0" fmla="*/ 0 h 114300"/>
                <a:gd name="connsiteX1" fmla="*/ 57150 w 425176"/>
                <a:gd name="connsiteY1" fmla="*/ 0 h 114300"/>
                <a:gd name="connsiteX2" fmla="*/ 0 w 425176"/>
                <a:gd name="connsiteY2" fmla="*/ 57150 h 114300"/>
                <a:gd name="connsiteX3" fmla="*/ 57150 w 425176"/>
                <a:gd name="connsiteY3" fmla="*/ 114300 h 114300"/>
                <a:gd name="connsiteX4" fmla="*/ 368027 w 425176"/>
                <a:gd name="connsiteY4" fmla="*/ 114300 h 114300"/>
                <a:gd name="connsiteX5" fmla="*/ 425177 w 425176"/>
                <a:gd name="connsiteY5" fmla="*/ 57150 h 114300"/>
                <a:gd name="connsiteX6" fmla="*/ 368027 w 425176"/>
                <a:gd name="connsiteY6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176" h="114300">
                  <a:moveTo>
                    <a:pt x="368027" y="0"/>
                  </a:moveTo>
                  <a:lnTo>
                    <a:pt x="57150" y="0"/>
                  </a:ln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lnTo>
                    <a:pt x="368027" y="114300"/>
                  </a:lnTo>
                  <a:cubicBezTo>
                    <a:pt x="399590" y="114300"/>
                    <a:pt x="425177" y="88713"/>
                    <a:pt x="425177" y="57150"/>
                  </a:cubicBezTo>
                  <a:cubicBezTo>
                    <a:pt x="425177" y="25587"/>
                    <a:pt x="399590" y="0"/>
                    <a:pt x="36802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AB72490B-8609-4253-9F86-3858283CB1B6}"/>
                </a:ext>
              </a:extLst>
            </p:cNvPr>
            <p:cNvSpPr/>
            <p:nvPr/>
          </p:nvSpPr>
          <p:spPr>
            <a:xfrm>
              <a:off x="4848082" y="4419600"/>
              <a:ext cx="362721" cy="114300"/>
            </a:xfrm>
            <a:custGeom>
              <a:avLst/>
              <a:gdLst>
                <a:gd name="connsiteX0" fmla="*/ 305571 w 362721"/>
                <a:gd name="connsiteY0" fmla="*/ 0 h 114300"/>
                <a:gd name="connsiteX1" fmla="*/ 57150 w 362721"/>
                <a:gd name="connsiteY1" fmla="*/ 0 h 114300"/>
                <a:gd name="connsiteX2" fmla="*/ 0 w 362721"/>
                <a:gd name="connsiteY2" fmla="*/ 57150 h 114300"/>
                <a:gd name="connsiteX3" fmla="*/ 57150 w 362721"/>
                <a:gd name="connsiteY3" fmla="*/ 114300 h 114300"/>
                <a:gd name="connsiteX4" fmla="*/ 305571 w 362721"/>
                <a:gd name="connsiteY4" fmla="*/ 114300 h 114300"/>
                <a:gd name="connsiteX5" fmla="*/ 362721 w 362721"/>
                <a:gd name="connsiteY5" fmla="*/ 57150 h 114300"/>
                <a:gd name="connsiteX6" fmla="*/ 305571 w 362721"/>
                <a:gd name="connsiteY6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2721" h="114300">
                  <a:moveTo>
                    <a:pt x="305571" y="0"/>
                  </a:moveTo>
                  <a:lnTo>
                    <a:pt x="57150" y="0"/>
                  </a:ln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lnTo>
                    <a:pt x="305571" y="114300"/>
                  </a:lnTo>
                  <a:cubicBezTo>
                    <a:pt x="337135" y="114300"/>
                    <a:pt x="362721" y="88713"/>
                    <a:pt x="362721" y="57150"/>
                  </a:cubicBezTo>
                  <a:cubicBezTo>
                    <a:pt x="362721" y="25587"/>
                    <a:pt x="337135" y="0"/>
                    <a:pt x="30557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0F55C813-A65B-4439-B532-51418ECEBFA5}"/>
                </a:ext>
              </a:extLst>
            </p:cNvPr>
            <p:cNvSpPr/>
            <p:nvPr/>
          </p:nvSpPr>
          <p:spPr>
            <a:xfrm>
              <a:off x="4619625" y="1436427"/>
              <a:ext cx="114300" cy="137283"/>
            </a:xfrm>
            <a:custGeom>
              <a:avLst/>
              <a:gdLst>
                <a:gd name="connsiteX0" fmla="*/ 57150 w 114300"/>
                <a:gd name="connsiteY0" fmla="*/ 0 h 137283"/>
                <a:gd name="connsiteX1" fmla="*/ 0 w 114300"/>
                <a:gd name="connsiteY1" fmla="*/ 57150 h 137283"/>
                <a:gd name="connsiteX2" fmla="*/ 0 w 114300"/>
                <a:gd name="connsiteY2" fmla="*/ 80134 h 137283"/>
                <a:gd name="connsiteX3" fmla="*/ 57150 w 114300"/>
                <a:gd name="connsiteY3" fmla="*/ 137284 h 137283"/>
                <a:gd name="connsiteX4" fmla="*/ 114300 w 114300"/>
                <a:gd name="connsiteY4" fmla="*/ 80134 h 137283"/>
                <a:gd name="connsiteX5" fmla="*/ 114300 w 114300"/>
                <a:gd name="connsiteY5" fmla="*/ 57150 h 137283"/>
                <a:gd name="connsiteX6" fmla="*/ 57150 w 114300"/>
                <a:gd name="connsiteY6" fmla="*/ 0 h 1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137283">
                  <a:moveTo>
                    <a:pt x="57150" y="0"/>
                  </a:moveTo>
                  <a:cubicBezTo>
                    <a:pt x="25587" y="0"/>
                    <a:pt x="0" y="25587"/>
                    <a:pt x="0" y="57150"/>
                  </a:cubicBezTo>
                  <a:lnTo>
                    <a:pt x="0" y="80134"/>
                  </a:lnTo>
                  <a:cubicBezTo>
                    <a:pt x="0" y="111697"/>
                    <a:pt x="25587" y="137284"/>
                    <a:pt x="57150" y="137284"/>
                  </a:cubicBezTo>
                  <a:cubicBezTo>
                    <a:pt x="88713" y="137284"/>
                    <a:pt x="114300" y="111697"/>
                    <a:pt x="114300" y="80134"/>
                  </a:cubicBezTo>
                  <a:lnTo>
                    <a:pt x="114300" y="57150"/>
                  </a:lnTo>
                  <a:cubicBezTo>
                    <a:pt x="114300" y="25587"/>
                    <a:pt x="88713" y="0"/>
                    <a:pt x="571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85753E7-F671-4EFA-8A52-770648BE958E}"/>
                </a:ext>
              </a:extLst>
            </p:cNvPr>
            <p:cNvSpPr/>
            <p:nvPr/>
          </p:nvSpPr>
          <p:spPr>
            <a:xfrm>
              <a:off x="4619625" y="1682581"/>
              <a:ext cx="114300" cy="871327"/>
            </a:xfrm>
            <a:custGeom>
              <a:avLst/>
              <a:gdLst>
                <a:gd name="connsiteX0" fmla="*/ 57150 w 114300"/>
                <a:gd name="connsiteY0" fmla="*/ 0 h 871327"/>
                <a:gd name="connsiteX1" fmla="*/ 0 w 114300"/>
                <a:gd name="connsiteY1" fmla="*/ 57150 h 871327"/>
                <a:gd name="connsiteX2" fmla="*/ 0 w 114300"/>
                <a:gd name="connsiteY2" fmla="*/ 814178 h 871327"/>
                <a:gd name="connsiteX3" fmla="*/ 57150 w 114300"/>
                <a:gd name="connsiteY3" fmla="*/ 871328 h 871327"/>
                <a:gd name="connsiteX4" fmla="*/ 114300 w 114300"/>
                <a:gd name="connsiteY4" fmla="*/ 814178 h 871327"/>
                <a:gd name="connsiteX5" fmla="*/ 114300 w 114300"/>
                <a:gd name="connsiteY5" fmla="*/ 57150 h 871327"/>
                <a:gd name="connsiteX6" fmla="*/ 57150 w 114300"/>
                <a:gd name="connsiteY6" fmla="*/ 0 h 87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871327">
                  <a:moveTo>
                    <a:pt x="57150" y="0"/>
                  </a:moveTo>
                  <a:cubicBezTo>
                    <a:pt x="25587" y="0"/>
                    <a:pt x="0" y="25587"/>
                    <a:pt x="0" y="57150"/>
                  </a:cubicBezTo>
                  <a:lnTo>
                    <a:pt x="0" y="814178"/>
                  </a:lnTo>
                  <a:cubicBezTo>
                    <a:pt x="0" y="845741"/>
                    <a:pt x="25587" y="871328"/>
                    <a:pt x="57150" y="871328"/>
                  </a:cubicBezTo>
                  <a:cubicBezTo>
                    <a:pt x="88713" y="871328"/>
                    <a:pt x="114300" y="845741"/>
                    <a:pt x="114300" y="814178"/>
                  </a:cubicBezTo>
                  <a:lnTo>
                    <a:pt x="114300" y="57150"/>
                  </a:lnTo>
                  <a:cubicBezTo>
                    <a:pt x="114300" y="25587"/>
                    <a:pt x="88713" y="0"/>
                    <a:pt x="571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00503DF-EC3D-454F-8859-4B8073A2A2E0}"/>
                </a:ext>
              </a:extLst>
            </p:cNvPr>
            <p:cNvSpPr/>
            <p:nvPr/>
          </p:nvSpPr>
          <p:spPr>
            <a:xfrm>
              <a:off x="5010759" y="1608334"/>
              <a:ext cx="1686610" cy="1686610"/>
            </a:xfrm>
            <a:custGeom>
              <a:avLst/>
              <a:gdLst>
                <a:gd name="connsiteX0" fmla="*/ 843305 w 1686610"/>
                <a:gd name="connsiteY0" fmla="*/ 0 h 1686610"/>
                <a:gd name="connsiteX1" fmla="*/ 0 w 1686610"/>
                <a:gd name="connsiteY1" fmla="*/ 843305 h 1686610"/>
                <a:gd name="connsiteX2" fmla="*/ 843305 w 1686610"/>
                <a:gd name="connsiteY2" fmla="*/ 1686611 h 1686610"/>
                <a:gd name="connsiteX3" fmla="*/ 1686611 w 1686610"/>
                <a:gd name="connsiteY3" fmla="*/ 843305 h 1686610"/>
                <a:gd name="connsiteX4" fmla="*/ 843306 w 1686610"/>
                <a:gd name="connsiteY4" fmla="*/ 0 h 1686610"/>
                <a:gd name="connsiteX5" fmla="*/ 1571015 w 1686610"/>
                <a:gd name="connsiteY5" fmla="*/ 801491 h 1686610"/>
                <a:gd name="connsiteX6" fmla="*/ 965940 w 1686610"/>
                <a:gd name="connsiteY6" fmla="*/ 801491 h 1686610"/>
                <a:gd name="connsiteX7" fmla="*/ 1397251 w 1686610"/>
                <a:gd name="connsiteY7" fmla="*/ 370180 h 1686610"/>
                <a:gd name="connsiteX8" fmla="*/ 1571015 w 1686610"/>
                <a:gd name="connsiteY8" fmla="*/ 801491 h 1686610"/>
                <a:gd name="connsiteX9" fmla="*/ 843305 w 1686610"/>
                <a:gd name="connsiteY9" fmla="*/ 114300 h 1686610"/>
                <a:gd name="connsiteX10" fmla="*/ 1316431 w 1686610"/>
                <a:gd name="connsiteY10" fmla="*/ 289360 h 1686610"/>
                <a:gd name="connsiteX11" fmla="*/ 843582 w 1686610"/>
                <a:gd name="connsiteY11" fmla="*/ 762210 h 1686610"/>
                <a:gd name="connsiteX12" fmla="*/ 471459 w 1686610"/>
                <a:gd name="connsiteY12" fmla="*/ 216656 h 1686610"/>
                <a:gd name="connsiteX13" fmla="*/ 843305 w 1686610"/>
                <a:gd name="connsiteY13" fmla="*/ 114300 h 1686610"/>
                <a:gd name="connsiteX14" fmla="*/ 843305 w 1686610"/>
                <a:gd name="connsiteY14" fmla="*/ 1572301 h 1686610"/>
                <a:gd name="connsiteX15" fmla="*/ 114286 w 1686610"/>
                <a:gd name="connsiteY15" fmla="*/ 843996 h 1686610"/>
                <a:gd name="connsiteX16" fmla="*/ 378076 w 1686610"/>
                <a:gd name="connsiteY16" fmla="*/ 282531 h 1686610"/>
                <a:gd name="connsiteX17" fmla="*/ 792956 w 1686610"/>
                <a:gd name="connsiteY17" fmla="*/ 890845 h 1686610"/>
                <a:gd name="connsiteX18" fmla="*/ 840172 w 1686610"/>
                <a:gd name="connsiteY18" fmla="*/ 915791 h 1686610"/>
                <a:gd name="connsiteX19" fmla="*/ 1568691 w 1686610"/>
                <a:gd name="connsiteY19" fmla="*/ 915791 h 1686610"/>
                <a:gd name="connsiteX20" fmla="*/ 843305 w 1686610"/>
                <a:gd name="connsiteY20" fmla="*/ 1572301 h 168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86610" h="1686610">
                  <a:moveTo>
                    <a:pt x="843305" y="0"/>
                  </a:moveTo>
                  <a:cubicBezTo>
                    <a:pt x="377561" y="0"/>
                    <a:pt x="0" y="377561"/>
                    <a:pt x="0" y="843305"/>
                  </a:cubicBezTo>
                  <a:cubicBezTo>
                    <a:pt x="0" y="1309050"/>
                    <a:pt x="377561" y="1686611"/>
                    <a:pt x="843305" y="1686611"/>
                  </a:cubicBezTo>
                  <a:cubicBezTo>
                    <a:pt x="1309050" y="1686611"/>
                    <a:pt x="1686611" y="1309050"/>
                    <a:pt x="1686611" y="843305"/>
                  </a:cubicBezTo>
                  <a:cubicBezTo>
                    <a:pt x="1686086" y="377778"/>
                    <a:pt x="1308833" y="525"/>
                    <a:pt x="843306" y="0"/>
                  </a:cubicBezTo>
                  <a:close/>
                  <a:moveTo>
                    <a:pt x="1571015" y="801491"/>
                  </a:moveTo>
                  <a:lnTo>
                    <a:pt x="965940" y="801491"/>
                  </a:lnTo>
                  <a:lnTo>
                    <a:pt x="1397251" y="370180"/>
                  </a:lnTo>
                  <a:cubicBezTo>
                    <a:pt x="1500920" y="490994"/>
                    <a:pt x="1561978" y="642551"/>
                    <a:pt x="1571015" y="801491"/>
                  </a:cubicBezTo>
                  <a:close/>
                  <a:moveTo>
                    <a:pt x="843305" y="114300"/>
                  </a:moveTo>
                  <a:cubicBezTo>
                    <a:pt x="1016875" y="114193"/>
                    <a:pt x="1184734" y="176302"/>
                    <a:pt x="1316431" y="289360"/>
                  </a:cubicBezTo>
                  <a:lnTo>
                    <a:pt x="843582" y="762210"/>
                  </a:lnTo>
                  <a:lnTo>
                    <a:pt x="471459" y="216656"/>
                  </a:lnTo>
                  <a:cubicBezTo>
                    <a:pt x="583882" y="149564"/>
                    <a:pt x="712385" y="114191"/>
                    <a:pt x="843305" y="114300"/>
                  </a:cubicBezTo>
                  <a:close/>
                  <a:moveTo>
                    <a:pt x="843305" y="1572301"/>
                  </a:moveTo>
                  <a:cubicBezTo>
                    <a:pt x="440876" y="1572499"/>
                    <a:pt x="114483" y="1246425"/>
                    <a:pt x="114286" y="843996"/>
                  </a:cubicBezTo>
                  <a:cubicBezTo>
                    <a:pt x="114180" y="626888"/>
                    <a:pt x="210891" y="421041"/>
                    <a:pt x="378076" y="282531"/>
                  </a:cubicBezTo>
                  <a:lnTo>
                    <a:pt x="792956" y="890845"/>
                  </a:lnTo>
                  <a:cubicBezTo>
                    <a:pt x="803603" y="906454"/>
                    <a:pt x="821277" y="915792"/>
                    <a:pt x="840172" y="915791"/>
                  </a:cubicBezTo>
                  <a:lnTo>
                    <a:pt x="1568691" y="915791"/>
                  </a:lnTo>
                  <a:cubicBezTo>
                    <a:pt x="1531002" y="1288252"/>
                    <a:pt x="1217669" y="1571834"/>
                    <a:pt x="843305" y="1572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CF642F1E-562C-4E59-8D84-7CCEEA8E1289}"/>
                </a:ext>
              </a:extLst>
            </p:cNvPr>
            <p:cNvSpPr/>
            <p:nvPr/>
          </p:nvSpPr>
          <p:spPr>
            <a:xfrm>
              <a:off x="3752850" y="1038225"/>
              <a:ext cx="4676775" cy="4781550"/>
            </a:xfrm>
            <a:custGeom>
              <a:avLst/>
              <a:gdLst>
                <a:gd name="connsiteX0" fmla="*/ 4387301 w 4676775"/>
                <a:gd name="connsiteY0" fmla="*/ 2124075 h 4781550"/>
                <a:gd name="connsiteX1" fmla="*/ 3619500 w 4676775"/>
                <a:gd name="connsiteY1" fmla="*/ 2124075 h 4781550"/>
                <a:gd name="connsiteX2" fmla="*/ 3619500 w 4676775"/>
                <a:gd name="connsiteY2" fmla="*/ 892864 h 4781550"/>
                <a:gd name="connsiteX3" fmla="*/ 3574504 w 4676775"/>
                <a:gd name="connsiteY3" fmla="*/ 780983 h 4781550"/>
                <a:gd name="connsiteX4" fmla="*/ 2859929 w 4676775"/>
                <a:gd name="connsiteY4" fmla="*/ 48330 h 4781550"/>
                <a:gd name="connsiteX5" fmla="*/ 2745743 w 4676775"/>
                <a:gd name="connsiteY5" fmla="*/ 0 h 4781550"/>
                <a:gd name="connsiteX6" fmla="*/ 746874 w 4676775"/>
                <a:gd name="connsiteY6" fmla="*/ 0 h 4781550"/>
                <a:gd name="connsiteX7" fmla="*/ 590527 w 4676775"/>
                <a:gd name="connsiteY7" fmla="*/ 158220 h 4781550"/>
                <a:gd name="connsiteX8" fmla="*/ 590550 w 4676775"/>
                <a:gd name="connsiteY8" fmla="*/ 160125 h 4781550"/>
                <a:gd name="connsiteX9" fmla="*/ 590550 w 4676775"/>
                <a:gd name="connsiteY9" fmla="*/ 314325 h 4781550"/>
                <a:gd name="connsiteX10" fmla="*/ 438512 w 4676775"/>
                <a:gd name="connsiteY10" fmla="*/ 314325 h 4781550"/>
                <a:gd name="connsiteX11" fmla="*/ 324212 w 4676775"/>
                <a:gd name="connsiteY11" fmla="*/ 359197 h 4781550"/>
                <a:gd name="connsiteX12" fmla="*/ 276225 w 4676775"/>
                <a:gd name="connsiteY12" fmla="*/ 470211 h 4781550"/>
                <a:gd name="connsiteX13" fmla="*/ 276225 w 4676775"/>
                <a:gd name="connsiteY13" fmla="*/ 561975 h 4781550"/>
                <a:gd name="connsiteX14" fmla="*/ 160973 w 4676775"/>
                <a:gd name="connsiteY14" fmla="*/ 561975 h 4781550"/>
                <a:gd name="connsiteX15" fmla="*/ 47311 w 4676775"/>
                <a:gd name="connsiteY15" fmla="*/ 607057 h 4781550"/>
                <a:gd name="connsiteX16" fmla="*/ 0 w 4676775"/>
                <a:gd name="connsiteY16" fmla="*/ 718271 h 4781550"/>
                <a:gd name="connsiteX17" fmla="*/ 0 w 4676775"/>
                <a:gd name="connsiteY17" fmla="*/ 4514717 h 4781550"/>
                <a:gd name="connsiteX18" fmla="*/ 161087 w 4676775"/>
                <a:gd name="connsiteY18" fmla="*/ 4676775 h 4781550"/>
                <a:gd name="connsiteX19" fmla="*/ 2619289 w 4676775"/>
                <a:gd name="connsiteY19" fmla="*/ 4676775 h 4781550"/>
                <a:gd name="connsiteX20" fmla="*/ 2842174 w 4676775"/>
                <a:gd name="connsiteY20" fmla="*/ 4781550 h 4781550"/>
                <a:gd name="connsiteX21" fmla="*/ 4387301 w 4676775"/>
                <a:gd name="connsiteY21" fmla="*/ 4781550 h 4781550"/>
                <a:gd name="connsiteX22" fmla="*/ 4676775 w 4676775"/>
                <a:gd name="connsiteY22" fmla="*/ 4492076 h 4781550"/>
                <a:gd name="connsiteX23" fmla="*/ 4676775 w 4676775"/>
                <a:gd name="connsiteY23" fmla="*/ 2413549 h 4781550"/>
                <a:gd name="connsiteX24" fmla="*/ 4387301 w 4676775"/>
                <a:gd name="connsiteY24" fmla="*/ 2124075 h 4781550"/>
                <a:gd name="connsiteX25" fmla="*/ 2828925 w 4676775"/>
                <a:gd name="connsiteY25" fmla="*/ 180108 h 4781550"/>
                <a:gd name="connsiteX26" fmla="*/ 3429886 w 4676775"/>
                <a:gd name="connsiteY26" fmla="*/ 800100 h 4781550"/>
                <a:gd name="connsiteX27" fmla="*/ 3118247 w 4676775"/>
                <a:gd name="connsiteY27" fmla="*/ 800100 h 4781550"/>
                <a:gd name="connsiteX28" fmla="*/ 2913593 w 4676775"/>
                <a:gd name="connsiteY28" fmla="*/ 713042 h 4781550"/>
                <a:gd name="connsiteX29" fmla="*/ 2828925 w 4676775"/>
                <a:gd name="connsiteY29" fmla="*/ 506149 h 4781550"/>
                <a:gd name="connsiteX30" fmla="*/ 390525 w 4676775"/>
                <a:gd name="connsiteY30" fmla="*/ 470145 h 4781550"/>
                <a:gd name="connsiteX31" fmla="*/ 405108 w 4676775"/>
                <a:gd name="connsiteY31" fmla="*/ 439931 h 4781550"/>
                <a:gd name="connsiteX32" fmla="*/ 438617 w 4676775"/>
                <a:gd name="connsiteY32" fmla="*/ 428625 h 4781550"/>
                <a:gd name="connsiteX33" fmla="*/ 590550 w 4676775"/>
                <a:gd name="connsiteY33" fmla="*/ 428625 h 4781550"/>
                <a:gd name="connsiteX34" fmla="*/ 590550 w 4676775"/>
                <a:gd name="connsiteY34" fmla="*/ 3966896 h 4781550"/>
                <a:gd name="connsiteX35" fmla="*/ 742651 w 4676775"/>
                <a:gd name="connsiteY35" fmla="*/ 4124311 h 4781550"/>
                <a:gd name="connsiteX36" fmla="*/ 746989 w 4676775"/>
                <a:gd name="connsiteY36" fmla="*/ 4124325 h 4781550"/>
                <a:gd name="connsiteX37" fmla="*/ 2552700 w 4676775"/>
                <a:gd name="connsiteY37" fmla="*/ 4124325 h 4781550"/>
                <a:gd name="connsiteX38" fmla="*/ 2552700 w 4676775"/>
                <a:gd name="connsiteY38" fmla="*/ 4305300 h 4781550"/>
                <a:gd name="connsiteX39" fmla="*/ 438655 w 4676775"/>
                <a:gd name="connsiteY39" fmla="*/ 4305300 h 4781550"/>
                <a:gd name="connsiteX40" fmla="*/ 390525 w 4676775"/>
                <a:gd name="connsiteY40" fmla="*/ 4256285 h 4781550"/>
                <a:gd name="connsiteX41" fmla="*/ 161115 w 4676775"/>
                <a:gd name="connsiteY41" fmla="*/ 4562475 h 4781550"/>
                <a:gd name="connsiteX42" fmla="*/ 128235 w 4676775"/>
                <a:gd name="connsiteY42" fmla="*/ 4548092 h 4781550"/>
                <a:gd name="connsiteX43" fmla="*/ 114300 w 4676775"/>
                <a:gd name="connsiteY43" fmla="*/ 4514688 h 4781550"/>
                <a:gd name="connsiteX44" fmla="*/ 114300 w 4676775"/>
                <a:gd name="connsiteY44" fmla="*/ 718185 h 4781550"/>
                <a:gd name="connsiteX45" fmla="*/ 128216 w 4676775"/>
                <a:gd name="connsiteY45" fmla="*/ 687762 h 4781550"/>
                <a:gd name="connsiteX46" fmla="*/ 161087 w 4676775"/>
                <a:gd name="connsiteY46" fmla="*/ 676275 h 4781550"/>
                <a:gd name="connsiteX47" fmla="*/ 276225 w 4676775"/>
                <a:gd name="connsiteY47" fmla="*/ 676275 h 4781550"/>
                <a:gd name="connsiteX48" fmla="*/ 276225 w 4676775"/>
                <a:gd name="connsiteY48" fmla="*/ 4256304 h 4781550"/>
                <a:gd name="connsiteX49" fmla="*/ 438617 w 4676775"/>
                <a:gd name="connsiteY49" fmla="*/ 4419600 h 4781550"/>
                <a:gd name="connsiteX50" fmla="*/ 2552700 w 4676775"/>
                <a:gd name="connsiteY50" fmla="*/ 4419600 h 4781550"/>
                <a:gd name="connsiteX51" fmla="*/ 2552700 w 4676775"/>
                <a:gd name="connsiteY51" fmla="*/ 4492076 h 4781550"/>
                <a:gd name="connsiteX52" fmla="*/ 2561368 w 4676775"/>
                <a:gd name="connsiteY52" fmla="*/ 4562475 h 4781550"/>
                <a:gd name="connsiteX53" fmla="*/ 2552700 w 4676775"/>
                <a:gd name="connsiteY53" fmla="*/ 2413549 h 4781550"/>
                <a:gd name="connsiteX54" fmla="*/ 2552700 w 4676775"/>
                <a:gd name="connsiteY54" fmla="*/ 2921832 h 4781550"/>
                <a:gd name="connsiteX55" fmla="*/ 2504685 w 4676775"/>
                <a:gd name="connsiteY55" fmla="*/ 2895600 h 4781550"/>
                <a:gd name="connsiteX56" fmla="*/ 2290829 w 4676775"/>
                <a:gd name="connsiteY56" fmla="*/ 2895600 h 4781550"/>
                <a:gd name="connsiteX57" fmla="*/ 2233679 w 4676775"/>
                <a:gd name="connsiteY57" fmla="*/ 2952750 h 4781550"/>
                <a:gd name="connsiteX58" fmla="*/ 2290829 w 4676775"/>
                <a:gd name="connsiteY58" fmla="*/ 3009900 h 4781550"/>
                <a:gd name="connsiteX59" fmla="*/ 2504685 w 4676775"/>
                <a:gd name="connsiteY59" fmla="*/ 3009900 h 4781550"/>
                <a:gd name="connsiteX60" fmla="*/ 2552700 w 4676775"/>
                <a:gd name="connsiteY60" fmla="*/ 2983668 h 4781550"/>
                <a:gd name="connsiteX61" fmla="*/ 2552700 w 4676775"/>
                <a:gd name="connsiteY61" fmla="*/ 3381375 h 4781550"/>
                <a:gd name="connsiteX62" fmla="*/ 2154708 w 4676775"/>
                <a:gd name="connsiteY62" fmla="*/ 3381375 h 4781550"/>
                <a:gd name="connsiteX63" fmla="*/ 2097558 w 4676775"/>
                <a:gd name="connsiteY63" fmla="*/ 3438525 h 4781550"/>
                <a:gd name="connsiteX64" fmla="*/ 2154708 w 4676775"/>
                <a:gd name="connsiteY64" fmla="*/ 3495675 h 4781550"/>
                <a:gd name="connsiteX65" fmla="*/ 2552700 w 4676775"/>
                <a:gd name="connsiteY65" fmla="*/ 3495675 h 4781550"/>
                <a:gd name="connsiteX66" fmla="*/ 2552700 w 4676775"/>
                <a:gd name="connsiteY66" fmla="*/ 4010025 h 4781550"/>
                <a:gd name="connsiteX67" fmla="*/ 747017 w 4676775"/>
                <a:gd name="connsiteY67" fmla="*/ 4010025 h 4781550"/>
                <a:gd name="connsiteX68" fmla="*/ 716461 w 4676775"/>
                <a:gd name="connsiteY68" fmla="*/ 3997957 h 4781550"/>
                <a:gd name="connsiteX69" fmla="*/ 704850 w 4676775"/>
                <a:gd name="connsiteY69" fmla="*/ 3966877 h 4781550"/>
                <a:gd name="connsiteX70" fmla="*/ 704850 w 4676775"/>
                <a:gd name="connsiteY70" fmla="*/ 160020 h 4781550"/>
                <a:gd name="connsiteX71" fmla="*/ 744872 w 4676775"/>
                <a:gd name="connsiteY71" fmla="*/ 114386 h 4781550"/>
                <a:gd name="connsiteX72" fmla="*/ 746989 w 4676775"/>
                <a:gd name="connsiteY72" fmla="*/ 114300 h 4781550"/>
                <a:gd name="connsiteX73" fmla="*/ 2714625 w 4676775"/>
                <a:gd name="connsiteY73" fmla="*/ 114300 h 4781550"/>
                <a:gd name="connsiteX74" fmla="*/ 2714625 w 4676775"/>
                <a:gd name="connsiteY74" fmla="*/ 506120 h 4781550"/>
                <a:gd name="connsiteX75" fmla="*/ 3118190 w 4676775"/>
                <a:gd name="connsiteY75" fmla="*/ 914400 h 4781550"/>
                <a:gd name="connsiteX76" fmla="*/ 3505200 w 4676775"/>
                <a:gd name="connsiteY76" fmla="*/ 914400 h 4781550"/>
                <a:gd name="connsiteX77" fmla="*/ 3505200 w 4676775"/>
                <a:gd name="connsiteY77" fmla="*/ 2124075 h 4781550"/>
                <a:gd name="connsiteX78" fmla="*/ 2842174 w 4676775"/>
                <a:gd name="connsiteY78" fmla="*/ 2124075 h 4781550"/>
                <a:gd name="connsiteX79" fmla="*/ 2552700 w 4676775"/>
                <a:gd name="connsiteY79" fmla="*/ 2413549 h 4781550"/>
                <a:gd name="connsiteX80" fmla="*/ 4572000 w 4676775"/>
                <a:gd name="connsiteY80" fmla="*/ 4492076 h 4781550"/>
                <a:gd name="connsiteX81" fmla="*/ 4395683 w 4676775"/>
                <a:gd name="connsiteY81" fmla="*/ 4667250 h 4781550"/>
                <a:gd name="connsiteX82" fmla="*/ 2846775 w 4676775"/>
                <a:gd name="connsiteY82" fmla="*/ 4667250 h 4781550"/>
                <a:gd name="connsiteX83" fmla="*/ 2667000 w 4676775"/>
                <a:gd name="connsiteY83" fmla="*/ 4492076 h 4781550"/>
                <a:gd name="connsiteX84" fmla="*/ 2667000 w 4676775"/>
                <a:gd name="connsiteY84" fmla="*/ 3009900 h 4781550"/>
                <a:gd name="connsiteX85" fmla="*/ 4572000 w 4676775"/>
                <a:gd name="connsiteY85" fmla="*/ 3009900 h 4781550"/>
                <a:gd name="connsiteX86" fmla="*/ 4572000 w 4676775"/>
                <a:gd name="connsiteY86" fmla="*/ 2895600 h 4781550"/>
                <a:gd name="connsiteX87" fmla="*/ 2667000 w 4676775"/>
                <a:gd name="connsiteY87" fmla="*/ 2895600 h 4781550"/>
                <a:gd name="connsiteX88" fmla="*/ 2667000 w 4676775"/>
                <a:gd name="connsiteY88" fmla="*/ 2413749 h 4781550"/>
                <a:gd name="connsiteX89" fmla="*/ 2846775 w 4676775"/>
                <a:gd name="connsiteY89" fmla="*/ 2238375 h 4781550"/>
                <a:gd name="connsiteX90" fmla="*/ 4395683 w 4676775"/>
                <a:gd name="connsiteY90" fmla="*/ 2238375 h 4781550"/>
                <a:gd name="connsiteX91" fmla="*/ 4572000 w 4676775"/>
                <a:gd name="connsiteY91" fmla="*/ 2413749 h 478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676775" h="4781550">
                  <a:moveTo>
                    <a:pt x="4387301" y="2124075"/>
                  </a:moveTo>
                  <a:lnTo>
                    <a:pt x="3619500" y="2124075"/>
                  </a:lnTo>
                  <a:lnTo>
                    <a:pt x="3619500" y="892864"/>
                  </a:lnTo>
                  <a:cubicBezTo>
                    <a:pt x="3619787" y="851106"/>
                    <a:pt x="3603623" y="810914"/>
                    <a:pt x="3574504" y="780983"/>
                  </a:cubicBezTo>
                  <a:lnTo>
                    <a:pt x="2859929" y="48330"/>
                  </a:lnTo>
                  <a:cubicBezTo>
                    <a:pt x="2829898" y="17544"/>
                    <a:pt x="2788750" y="128"/>
                    <a:pt x="2745743" y="0"/>
                  </a:cubicBezTo>
                  <a:lnTo>
                    <a:pt x="746874" y="0"/>
                  </a:lnTo>
                  <a:cubicBezTo>
                    <a:pt x="660009" y="517"/>
                    <a:pt x="590010" y="71355"/>
                    <a:pt x="590527" y="158220"/>
                  </a:cubicBezTo>
                  <a:cubicBezTo>
                    <a:pt x="590531" y="158855"/>
                    <a:pt x="590539" y="159490"/>
                    <a:pt x="590550" y="160125"/>
                  </a:cubicBezTo>
                  <a:lnTo>
                    <a:pt x="590550" y="314325"/>
                  </a:lnTo>
                  <a:lnTo>
                    <a:pt x="438512" y="314325"/>
                  </a:lnTo>
                  <a:cubicBezTo>
                    <a:pt x="395953" y="313446"/>
                    <a:pt x="354806" y="329600"/>
                    <a:pt x="324212" y="359197"/>
                  </a:cubicBezTo>
                  <a:cubicBezTo>
                    <a:pt x="293890" y="388210"/>
                    <a:pt x="276584" y="428247"/>
                    <a:pt x="276225" y="470211"/>
                  </a:cubicBezTo>
                  <a:lnTo>
                    <a:pt x="276225" y="561975"/>
                  </a:lnTo>
                  <a:lnTo>
                    <a:pt x="160973" y="561975"/>
                  </a:lnTo>
                  <a:cubicBezTo>
                    <a:pt x="118576" y="561171"/>
                    <a:pt x="77630" y="577412"/>
                    <a:pt x="47311" y="607057"/>
                  </a:cubicBezTo>
                  <a:cubicBezTo>
                    <a:pt x="17167" y="636217"/>
                    <a:pt x="102" y="676331"/>
                    <a:pt x="0" y="718271"/>
                  </a:cubicBezTo>
                  <a:lnTo>
                    <a:pt x="0" y="4514717"/>
                  </a:lnTo>
                  <a:cubicBezTo>
                    <a:pt x="319" y="4603708"/>
                    <a:pt x="72099" y="4675921"/>
                    <a:pt x="161087" y="4676775"/>
                  </a:cubicBezTo>
                  <a:lnTo>
                    <a:pt x="2619289" y="4676775"/>
                  </a:lnTo>
                  <a:cubicBezTo>
                    <a:pt x="2674230" y="4743205"/>
                    <a:pt x="2755968" y="4781629"/>
                    <a:pt x="2842174" y="4781550"/>
                  </a:cubicBezTo>
                  <a:lnTo>
                    <a:pt x="4387301" y="4781550"/>
                  </a:lnTo>
                  <a:cubicBezTo>
                    <a:pt x="4547171" y="4781545"/>
                    <a:pt x="4676770" y="4651946"/>
                    <a:pt x="4676775" y="4492076"/>
                  </a:cubicBezTo>
                  <a:lnTo>
                    <a:pt x="4676775" y="2413549"/>
                  </a:lnTo>
                  <a:cubicBezTo>
                    <a:pt x="4676770" y="2253679"/>
                    <a:pt x="4547171" y="2124080"/>
                    <a:pt x="4387301" y="2124075"/>
                  </a:cubicBezTo>
                  <a:close/>
                  <a:moveTo>
                    <a:pt x="2828925" y="180108"/>
                  </a:moveTo>
                  <a:lnTo>
                    <a:pt x="3429886" y="800100"/>
                  </a:lnTo>
                  <a:lnTo>
                    <a:pt x="3118247" y="800100"/>
                  </a:lnTo>
                  <a:cubicBezTo>
                    <a:pt x="3041158" y="799491"/>
                    <a:pt x="2967496" y="768155"/>
                    <a:pt x="2913593" y="713042"/>
                  </a:cubicBezTo>
                  <a:cubicBezTo>
                    <a:pt x="2859117" y="657990"/>
                    <a:pt x="2828673" y="583597"/>
                    <a:pt x="2828925" y="506149"/>
                  </a:cubicBezTo>
                  <a:close/>
                  <a:moveTo>
                    <a:pt x="390525" y="470145"/>
                  </a:moveTo>
                  <a:cubicBezTo>
                    <a:pt x="390975" y="458484"/>
                    <a:pt x="396259" y="447538"/>
                    <a:pt x="405108" y="439931"/>
                  </a:cubicBezTo>
                  <a:cubicBezTo>
                    <a:pt x="414349" y="431890"/>
                    <a:pt x="426393" y="427826"/>
                    <a:pt x="438617" y="428625"/>
                  </a:cubicBezTo>
                  <a:lnTo>
                    <a:pt x="590550" y="428625"/>
                  </a:lnTo>
                  <a:lnTo>
                    <a:pt x="590550" y="3966896"/>
                  </a:lnTo>
                  <a:cubicBezTo>
                    <a:pt x="589083" y="4052366"/>
                    <a:pt x="657181" y="4122844"/>
                    <a:pt x="742651" y="4124311"/>
                  </a:cubicBezTo>
                  <a:cubicBezTo>
                    <a:pt x="744097" y="4124336"/>
                    <a:pt x="745543" y="4124341"/>
                    <a:pt x="746989" y="4124325"/>
                  </a:cubicBezTo>
                  <a:lnTo>
                    <a:pt x="2552700" y="4124325"/>
                  </a:lnTo>
                  <a:lnTo>
                    <a:pt x="2552700" y="4305300"/>
                  </a:lnTo>
                  <a:lnTo>
                    <a:pt x="438655" y="4305300"/>
                  </a:lnTo>
                  <a:cubicBezTo>
                    <a:pt x="412311" y="4303953"/>
                    <a:pt x="391392" y="4282648"/>
                    <a:pt x="390525" y="4256285"/>
                  </a:cubicBezTo>
                  <a:close/>
                  <a:moveTo>
                    <a:pt x="161115" y="4562475"/>
                  </a:moveTo>
                  <a:cubicBezTo>
                    <a:pt x="148701" y="4562143"/>
                    <a:pt x="136906" y="4556983"/>
                    <a:pt x="128235" y="4548092"/>
                  </a:cubicBezTo>
                  <a:cubicBezTo>
                    <a:pt x="119439" y="4539183"/>
                    <a:pt x="114443" y="4527208"/>
                    <a:pt x="114300" y="4514688"/>
                  </a:cubicBezTo>
                  <a:lnTo>
                    <a:pt x="114300" y="718185"/>
                  </a:lnTo>
                  <a:cubicBezTo>
                    <a:pt x="114497" y="706548"/>
                    <a:pt x="119541" y="695521"/>
                    <a:pt x="128216" y="687762"/>
                  </a:cubicBezTo>
                  <a:cubicBezTo>
                    <a:pt x="137191" y="679684"/>
                    <a:pt x="149033" y="675545"/>
                    <a:pt x="161087" y="676275"/>
                  </a:cubicBezTo>
                  <a:lnTo>
                    <a:pt x="276225" y="676275"/>
                  </a:lnTo>
                  <a:lnTo>
                    <a:pt x="276225" y="4256304"/>
                  </a:lnTo>
                  <a:cubicBezTo>
                    <a:pt x="277168" y="4345745"/>
                    <a:pt x="349182" y="4418160"/>
                    <a:pt x="438617" y="4419600"/>
                  </a:cubicBezTo>
                  <a:lnTo>
                    <a:pt x="2552700" y="4419600"/>
                  </a:lnTo>
                  <a:lnTo>
                    <a:pt x="2552700" y="4492076"/>
                  </a:lnTo>
                  <a:cubicBezTo>
                    <a:pt x="2552695" y="4515809"/>
                    <a:pt x="2555606" y="4539453"/>
                    <a:pt x="2561368" y="4562475"/>
                  </a:cubicBezTo>
                  <a:close/>
                  <a:moveTo>
                    <a:pt x="2552700" y="2413549"/>
                  </a:moveTo>
                  <a:lnTo>
                    <a:pt x="2552700" y="2921832"/>
                  </a:lnTo>
                  <a:cubicBezTo>
                    <a:pt x="2542202" y="2905486"/>
                    <a:pt x="2524111" y="2895602"/>
                    <a:pt x="2504685" y="2895600"/>
                  </a:cubicBezTo>
                  <a:lnTo>
                    <a:pt x="2290829" y="2895600"/>
                  </a:lnTo>
                  <a:cubicBezTo>
                    <a:pt x="2259266" y="2895600"/>
                    <a:pt x="2233679" y="2921187"/>
                    <a:pt x="2233679" y="2952750"/>
                  </a:cubicBezTo>
                  <a:cubicBezTo>
                    <a:pt x="2233679" y="2984313"/>
                    <a:pt x="2259266" y="3009900"/>
                    <a:pt x="2290829" y="3009900"/>
                  </a:cubicBezTo>
                  <a:lnTo>
                    <a:pt x="2504685" y="3009900"/>
                  </a:lnTo>
                  <a:cubicBezTo>
                    <a:pt x="2524111" y="3009898"/>
                    <a:pt x="2542203" y="3000014"/>
                    <a:pt x="2552700" y="2983668"/>
                  </a:cubicBezTo>
                  <a:lnTo>
                    <a:pt x="2552700" y="3381375"/>
                  </a:lnTo>
                  <a:lnTo>
                    <a:pt x="2154708" y="3381375"/>
                  </a:lnTo>
                  <a:cubicBezTo>
                    <a:pt x="2123145" y="3381375"/>
                    <a:pt x="2097558" y="3406962"/>
                    <a:pt x="2097558" y="3438525"/>
                  </a:cubicBezTo>
                  <a:cubicBezTo>
                    <a:pt x="2097558" y="3470088"/>
                    <a:pt x="2123145" y="3495675"/>
                    <a:pt x="2154708" y="3495675"/>
                  </a:cubicBezTo>
                  <a:lnTo>
                    <a:pt x="2552700" y="3495675"/>
                  </a:lnTo>
                  <a:lnTo>
                    <a:pt x="2552700" y="4010025"/>
                  </a:lnTo>
                  <a:lnTo>
                    <a:pt x="747017" y="4010025"/>
                  </a:lnTo>
                  <a:cubicBezTo>
                    <a:pt x="735579" y="4010532"/>
                    <a:pt x="724466" y="4006143"/>
                    <a:pt x="716461" y="3997957"/>
                  </a:cubicBezTo>
                  <a:cubicBezTo>
                    <a:pt x="708380" y="3989698"/>
                    <a:pt x="704163" y="3978411"/>
                    <a:pt x="704850" y="3966877"/>
                  </a:cubicBezTo>
                  <a:lnTo>
                    <a:pt x="704850" y="160020"/>
                  </a:lnTo>
                  <a:cubicBezTo>
                    <a:pt x="703300" y="136367"/>
                    <a:pt x="721219" y="115936"/>
                    <a:pt x="744872" y="114386"/>
                  </a:cubicBezTo>
                  <a:cubicBezTo>
                    <a:pt x="745577" y="114340"/>
                    <a:pt x="746283" y="114311"/>
                    <a:pt x="746989" y="114300"/>
                  </a:cubicBezTo>
                  <a:lnTo>
                    <a:pt x="2714625" y="114300"/>
                  </a:lnTo>
                  <a:lnTo>
                    <a:pt x="2714625" y="506120"/>
                  </a:lnTo>
                  <a:cubicBezTo>
                    <a:pt x="2714170" y="729959"/>
                    <a:pt x="2894361" y="912255"/>
                    <a:pt x="3118190" y="914400"/>
                  </a:cubicBezTo>
                  <a:lnTo>
                    <a:pt x="3505200" y="914400"/>
                  </a:lnTo>
                  <a:lnTo>
                    <a:pt x="3505200" y="2124075"/>
                  </a:lnTo>
                  <a:lnTo>
                    <a:pt x="2842174" y="2124075"/>
                  </a:lnTo>
                  <a:cubicBezTo>
                    <a:pt x="2682304" y="2124080"/>
                    <a:pt x="2552705" y="2253679"/>
                    <a:pt x="2552700" y="2413549"/>
                  </a:cubicBezTo>
                  <a:close/>
                  <a:moveTo>
                    <a:pt x="4572000" y="4492076"/>
                  </a:moveTo>
                  <a:cubicBezTo>
                    <a:pt x="4571351" y="4588998"/>
                    <a:pt x="4492607" y="4667232"/>
                    <a:pt x="4395683" y="4667250"/>
                  </a:cubicBezTo>
                  <a:lnTo>
                    <a:pt x="2846775" y="4667250"/>
                  </a:lnTo>
                  <a:cubicBezTo>
                    <a:pt x="2750182" y="4667250"/>
                    <a:pt x="2667000" y="4588669"/>
                    <a:pt x="2667000" y="4492076"/>
                  </a:cubicBezTo>
                  <a:lnTo>
                    <a:pt x="2667000" y="3009900"/>
                  </a:lnTo>
                  <a:lnTo>
                    <a:pt x="4572000" y="3009900"/>
                  </a:lnTo>
                  <a:close/>
                  <a:moveTo>
                    <a:pt x="4572000" y="2895600"/>
                  </a:moveTo>
                  <a:lnTo>
                    <a:pt x="2667000" y="2895600"/>
                  </a:lnTo>
                  <a:lnTo>
                    <a:pt x="2667000" y="2413749"/>
                  </a:lnTo>
                  <a:cubicBezTo>
                    <a:pt x="2667000" y="2317156"/>
                    <a:pt x="2750182" y="2238375"/>
                    <a:pt x="2846775" y="2238375"/>
                  </a:cubicBezTo>
                  <a:lnTo>
                    <a:pt x="4395683" y="2238375"/>
                  </a:lnTo>
                  <a:cubicBezTo>
                    <a:pt x="4492646" y="2238488"/>
                    <a:pt x="4571367" y="2316788"/>
                    <a:pt x="4572000" y="24137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ZA" sz="16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6F98734-A0FE-4F1B-ADF2-932EEF09C788}"/>
              </a:ext>
            </a:extLst>
          </p:cNvPr>
          <p:cNvGrpSpPr/>
          <p:nvPr/>
        </p:nvGrpSpPr>
        <p:grpSpPr>
          <a:xfrm>
            <a:off x="4184347" y="383234"/>
            <a:ext cx="2297789" cy="711881"/>
            <a:chOff x="4184347" y="383234"/>
            <a:chExt cx="2297789" cy="711881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1BF28E09-28DD-44AA-AA46-E31729971D99}"/>
                </a:ext>
              </a:extLst>
            </p:cNvPr>
            <p:cNvSpPr/>
            <p:nvPr/>
          </p:nvSpPr>
          <p:spPr>
            <a:xfrm>
              <a:off x="4184347" y="383234"/>
              <a:ext cx="2297789" cy="711881"/>
            </a:xfrm>
            <a:prstGeom prst="homePlat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tlCol="0" anchor="ctr"/>
            <a:lstStyle/>
            <a:p>
              <a:pPr marL="16913" defTabSz="1217706">
                <a:spcBef>
                  <a:spcPts val="133"/>
                </a:spcBef>
              </a:pPr>
              <a:r>
                <a:rPr lang="en-ZA" sz="1600" spc="33" dirty="0">
                  <a:solidFill>
                    <a:schemeClr val="bg1"/>
                  </a:solidFill>
                  <a:cs typeface="Arial"/>
                </a:rPr>
                <a:t>Price</a:t>
              </a:r>
              <a:endParaRPr lang="en-ZA" sz="1600" dirty="0">
                <a:solidFill>
                  <a:schemeClr val="bg1"/>
                </a:solidFill>
                <a:cs typeface="Arial"/>
              </a:endParaRPr>
            </a:p>
          </p:txBody>
        </p:sp>
        <p:grpSp>
          <p:nvGrpSpPr>
            <p:cNvPr id="211" name="Graphic 8">
              <a:extLst>
                <a:ext uri="{FF2B5EF4-FFF2-40B4-BE49-F238E27FC236}">
                  <a16:creationId xmlns:a16="http://schemas.microsoft.com/office/drawing/2014/main" id="{0D4BF391-1FCB-4542-9A8D-DEF7C628E549}"/>
                </a:ext>
              </a:extLst>
            </p:cNvPr>
            <p:cNvGrpSpPr/>
            <p:nvPr/>
          </p:nvGrpSpPr>
          <p:grpSpPr>
            <a:xfrm>
              <a:off x="4435118" y="527184"/>
              <a:ext cx="438926" cy="438926"/>
              <a:chOff x="4095750" y="1428750"/>
              <a:chExt cx="4000500" cy="4000500"/>
            </a:xfrm>
            <a:solidFill>
              <a:schemeClr val="bg1"/>
            </a:solidFill>
          </p:grpSpPr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9F341BA-F2BB-46E6-9DB8-91D0EE28B27D}"/>
                  </a:ext>
                </a:extLst>
              </p:cNvPr>
              <p:cNvSpPr/>
              <p:nvPr/>
            </p:nvSpPr>
            <p:spPr>
              <a:xfrm>
                <a:off x="4095749" y="1556289"/>
                <a:ext cx="3546910" cy="3546576"/>
              </a:xfrm>
              <a:custGeom>
                <a:avLst/>
                <a:gdLst>
                  <a:gd name="connsiteX0" fmla="*/ 3546872 w 3546910"/>
                  <a:gd name="connsiteY0" fmla="*/ 304429 h 3546576"/>
                  <a:gd name="connsiteX1" fmla="*/ 3242110 w 3546910"/>
                  <a:gd name="connsiteY1" fmla="*/ 0 h 3546576"/>
                  <a:gd name="connsiteX2" fmla="*/ 1965979 w 3546910"/>
                  <a:gd name="connsiteY2" fmla="*/ 0 h 3546576"/>
                  <a:gd name="connsiteX3" fmla="*/ 1750476 w 3546910"/>
                  <a:gd name="connsiteY3" fmla="*/ 89249 h 3546576"/>
                  <a:gd name="connsiteX4" fmla="*/ 89297 w 3546910"/>
                  <a:gd name="connsiteY4" fmla="*/ 1750086 h 3546576"/>
                  <a:gd name="connsiteX5" fmla="*/ 89268 w 3546910"/>
                  <a:gd name="connsiteY5" fmla="*/ 2181158 h 3546576"/>
                  <a:gd name="connsiteX6" fmla="*/ 1365399 w 3546910"/>
                  <a:gd name="connsiteY6" fmla="*/ 3457299 h 3546576"/>
                  <a:gd name="connsiteX7" fmla="*/ 1580931 w 3546910"/>
                  <a:gd name="connsiteY7" fmla="*/ 3546577 h 3546576"/>
                  <a:gd name="connsiteX8" fmla="*/ 1723092 w 3546910"/>
                  <a:gd name="connsiteY8" fmla="*/ 3509810 h 3546576"/>
                  <a:gd name="connsiteX9" fmla="*/ 3457613 w 3546910"/>
                  <a:gd name="connsiteY9" fmla="*/ 1796472 h 3546576"/>
                  <a:gd name="connsiteX10" fmla="*/ 3546910 w 3546910"/>
                  <a:gd name="connsiteY10" fmla="*/ 1580921 h 3546576"/>
                  <a:gd name="connsiteX11" fmla="*/ 3546872 w 3546910"/>
                  <a:gd name="connsiteY11" fmla="*/ 304429 h 3546576"/>
                  <a:gd name="connsiteX12" fmla="*/ 3394510 w 3546910"/>
                  <a:gd name="connsiteY12" fmla="*/ 1580912 h 3546576"/>
                  <a:gd name="connsiteX13" fmla="*/ 3349866 w 3546910"/>
                  <a:gd name="connsiteY13" fmla="*/ 1688687 h 3546576"/>
                  <a:gd name="connsiteX14" fmla="*/ 1688678 w 3546910"/>
                  <a:gd name="connsiteY14" fmla="*/ 3349552 h 3546576"/>
                  <a:gd name="connsiteX15" fmla="*/ 1580912 w 3546910"/>
                  <a:gd name="connsiteY15" fmla="*/ 3394186 h 3546576"/>
                  <a:gd name="connsiteX16" fmla="*/ 1473146 w 3546910"/>
                  <a:gd name="connsiteY16" fmla="*/ 3349552 h 3546576"/>
                  <a:gd name="connsiteX17" fmla="*/ 197034 w 3546910"/>
                  <a:gd name="connsiteY17" fmla="*/ 2073402 h 3546576"/>
                  <a:gd name="connsiteX18" fmla="*/ 152400 w 3546910"/>
                  <a:gd name="connsiteY18" fmla="*/ 1965636 h 3546576"/>
                  <a:gd name="connsiteX19" fmla="*/ 197044 w 3546910"/>
                  <a:gd name="connsiteY19" fmla="*/ 1857870 h 3546576"/>
                  <a:gd name="connsiteX20" fmla="*/ 1858223 w 3546910"/>
                  <a:gd name="connsiteY20" fmla="*/ 197025 h 3546576"/>
                  <a:gd name="connsiteX21" fmla="*/ 1965979 w 3546910"/>
                  <a:gd name="connsiteY21" fmla="*/ 152400 h 3546576"/>
                  <a:gd name="connsiteX22" fmla="*/ 3242120 w 3546910"/>
                  <a:gd name="connsiteY22" fmla="*/ 152400 h 3546576"/>
                  <a:gd name="connsiteX23" fmla="*/ 3394520 w 3546910"/>
                  <a:gd name="connsiteY23" fmla="*/ 304800 h 3546576"/>
                  <a:gd name="connsiteX24" fmla="*/ 3394520 w 3546910"/>
                  <a:gd name="connsiteY24" fmla="*/ 1580912 h 35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46910" h="3546576">
                    <a:moveTo>
                      <a:pt x="3546872" y="304429"/>
                    </a:moveTo>
                    <a:cubicBezTo>
                      <a:pt x="3546662" y="136265"/>
                      <a:pt x="3410312" y="0"/>
                      <a:pt x="3242110" y="0"/>
                    </a:cubicBezTo>
                    <a:lnTo>
                      <a:pt x="1965979" y="0"/>
                    </a:lnTo>
                    <a:cubicBezTo>
                      <a:pt x="1885150" y="0"/>
                      <a:pt x="1807636" y="32099"/>
                      <a:pt x="1750476" y="89249"/>
                    </a:cubicBezTo>
                    <a:lnTo>
                      <a:pt x="89297" y="1750086"/>
                    </a:lnTo>
                    <a:cubicBezTo>
                      <a:pt x="-29756" y="1869110"/>
                      <a:pt x="-29766" y="2062105"/>
                      <a:pt x="89268" y="2181158"/>
                    </a:cubicBezTo>
                    <a:lnTo>
                      <a:pt x="1365399" y="3457299"/>
                    </a:lnTo>
                    <a:cubicBezTo>
                      <a:pt x="1424911" y="3516811"/>
                      <a:pt x="1502921" y="3546577"/>
                      <a:pt x="1580931" y="3546577"/>
                    </a:cubicBezTo>
                    <a:cubicBezTo>
                      <a:pt x="1630032" y="3546577"/>
                      <a:pt x="1678600" y="3533394"/>
                      <a:pt x="1723092" y="3509810"/>
                    </a:cubicBezTo>
                    <a:cubicBezTo>
                      <a:pt x="1885912" y="3375727"/>
                      <a:pt x="1645015" y="3608708"/>
                      <a:pt x="3457613" y="1796472"/>
                    </a:cubicBezTo>
                    <a:cubicBezTo>
                      <a:pt x="3514792" y="1739303"/>
                      <a:pt x="3546910" y="1661770"/>
                      <a:pt x="3546910" y="1580921"/>
                    </a:cubicBezTo>
                    <a:cubicBezTo>
                      <a:pt x="3546910" y="286474"/>
                      <a:pt x="3546920" y="507597"/>
                      <a:pt x="3546872" y="304429"/>
                    </a:cubicBezTo>
                    <a:close/>
                    <a:moveTo>
                      <a:pt x="3394510" y="1580912"/>
                    </a:moveTo>
                    <a:cubicBezTo>
                      <a:pt x="3394510" y="1621622"/>
                      <a:pt x="3378651" y="1659903"/>
                      <a:pt x="3349866" y="1688687"/>
                    </a:cubicBezTo>
                    <a:lnTo>
                      <a:pt x="1688678" y="3349552"/>
                    </a:lnTo>
                    <a:cubicBezTo>
                      <a:pt x="1659893" y="3378337"/>
                      <a:pt x="1621622" y="3394186"/>
                      <a:pt x="1580912" y="3394186"/>
                    </a:cubicBezTo>
                    <a:cubicBezTo>
                      <a:pt x="1540202" y="3394186"/>
                      <a:pt x="1501940" y="3378327"/>
                      <a:pt x="1473146" y="3349552"/>
                    </a:cubicBezTo>
                    <a:lnTo>
                      <a:pt x="197034" y="2073402"/>
                    </a:lnTo>
                    <a:cubicBezTo>
                      <a:pt x="168250" y="2044618"/>
                      <a:pt x="152400" y="2006337"/>
                      <a:pt x="152400" y="1965636"/>
                    </a:cubicBezTo>
                    <a:cubicBezTo>
                      <a:pt x="152400" y="1924926"/>
                      <a:pt x="168259" y="1886655"/>
                      <a:pt x="197044" y="1857870"/>
                    </a:cubicBezTo>
                    <a:lnTo>
                      <a:pt x="1858223" y="197025"/>
                    </a:lnTo>
                    <a:cubicBezTo>
                      <a:pt x="1887007" y="168250"/>
                      <a:pt x="1925269" y="152400"/>
                      <a:pt x="1965979" y="152400"/>
                    </a:cubicBezTo>
                    <a:lnTo>
                      <a:pt x="3242120" y="152400"/>
                    </a:lnTo>
                    <a:cubicBezTo>
                      <a:pt x="3326149" y="152400"/>
                      <a:pt x="3394520" y="220770"/>
                      <a:pt x="3394520" y="304800"/>
                    </a:cubicBezTo>
                    <a:lnTo>
                      <a:pt x="3394520" y="15809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2B23DA9-BB1D-495F-AB68-E4EBFD1680A2}"/>
                  </a:ext>
                </a:extLst>
              </p:cNvPr>
              <p:cNvSpPr/>
              <p:nvPr/>
            </p:nvSpPr>
            <p:spPr>
              <a:xfrm>
                <a:off x="6102315" y="1861089"/>
                <a:ext cx="1997544" cy="3444221"/>
              </a:xfrm>
              <a:custGeom>
                <a:avLst/>
                <a:gdLst>
                  <a:gd name="connsiteX0" fmla="*/ 1845145 w 1997544"/>
                  <a:gd name="connsiteY0" fmla="*/ 0 h 3444221"/>
                  <a:gd name="connsiteX1" fmla="*/ 1845145 w 1997544"/>
                  <a:gd name="connsiteY1" fmla="*/ 1428502 h 3444221"/>
                  <a:gd name="connsiteX2" fmla="*/ 1800501 w 1997544"/>
                  <a:gd name="connsiteY2" fmla="*/ 1536278 h 3444221"/>
                  <a:gd name="connsiteX3" fmla="*/ 0 w 1997544"/>
                  <a:gd name="connsiteY3" fmla="*/ 3336455 h 3444221"/>
                  <a:gd name="connsiteX4" fmla="*/ 107756 w 1997544"/>
                  <a:gd name="connsiteY4" fmla="*/ 3444221 h 3444221"/>
                  <a:gd name="connsiteX5" fmla="*/ 1908248 w 1997544"/>
                  <a:gd name="connsiteY5" fmla="*/ 1644053 h 3444221"/>
                  <a:gd name="connsiteX6" fmla="*/ 1997545 w 1997544"/>
                  <a:gd name="connsiteY6" fmla="*/ 1428502 h 3444221"/>
                  <a:gd name="connsiteX7" fmla="*/ 1997545 w 1997544"/>
                  <a:gd name="connsiteY7" fmla="*/ 0 h 3444221"/>
                  <a:gd name="connsiteX8" fmla="*/ 1845145 w 1997544"/>
                  <a:gd name="connsiteY8" fmla="*/ 0 h 344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7544" h="3444221">
                    <a:moveTo>
                      <a:pt x="1845145" y="0"/>
                    </a:moveTo>
                    <a:lnTo>
                      <a:pt x="1845145" y="1428502"/>
                    </a:lnTo>
                    <a:cubicBezTo>
                      <a:pt x="1845145" y="1469212"/>
                      <a:pt x="1829286" y="1507493"/>
                      <a:pt x="1800501" y="1536278"/>
                    </a:cubicBezTo>
                    <a:lnTo>
                      <a:pt x="0" y="3336455"/>
                    </a:lnTo>
                    <a:lnTo>
                      <a:pt x="107756" y="3444221"/>
                    </a:lnTo>
                    <a:lnTo>
                      <a:pt x="1908248" y="1644053"/>
                    </a:lnTo>
                    <a:cubicBezTo>
                      <a:pt x="1965427" y="1586884"/>
                      <a:pt x="1997545" y="1509351"/>
                      <a:pt x="1997545" y="1428502"/>
                    </a:cubicBezTo>
                    <a:lnTo>
                      <a:pt x="1997545" y="0"/>
                    </a:lnTo>
                    <a:lnTo>
                      <a:pt x="1845145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D82CDF6-36B9-45DE-ADAC-5929DC9F1D46}"/>
                  </a:ext>
                </a:extLst>
              </p:cNvPr>
              <p:cNvSpPr/>
              <p:nvPr/>
            </p:nvSpPr>
            <p:spPr>
              <a:xfrm>
                <a:off x="6499659" y="2089689"/>
                <a:ext cx="609600" cy="609600"/>
              </a:xfrm>
              <a:custGeom>
                <a:avLst/>
                <a:gdLst>
                  <a:gd name="connsiteX0" fmla="*/ 304800 w 609600"/>
                  <a:gd name="connsiteY0" fmla="*/ 0 h 609600"/>
                  <a:gd name="connsiteX1" fmla="*/ 0 w 609600"/>
                  <a:gd name="connsiteY1" fmla="*/ 304800 h 609600"/>
                  <a:gd name="connsiteX2" fmla="*/ 304800 w 609600"/>
                  <a:gd name="connsiteY2" fmla="*/ 609600 h 609600"/>
                  <a:gd name="connsiteX3" fmla="*/ 609600 w 609600"/>
                  <a:gd name="connsiteY3" fmla="*/ 304800 h 609600"/>
                  <a:gd name="connsiteX4" fmla="*/ 304800 w 609600"/>
                  <a:gd name="connsiteY4" fmla="*/ 0 h 609600"/>
                  <a:gd name="connsiteX5" fmla="*/ 304800 w 609600"/>
                  <a:gd name="connsiteY5" fmla="*/ 457200 h 609600"/>
                  <a:gd name="connsiteX6" fmla="*/ 152400 w 609600"/>
                  <a:gd name="connsiteY6" fmla="*/ 304800 h 609600"/>
                  <a:gd name="connsiteX7" fmla="*/ 304800 w 609600"/>
                  <a:gd name="connsiteY7" fmla="*/ 152400 h 609600"/>
                  <a:gd name="connsiteX8" fmla="*/ 457200 w 609600"/>
                  <a:gd name="connsiteY8" fmla="*/ 304800 h 609600"/>
                  <a:gd name="connsiteX9" fmla="*/ 304800 w 609600"/>
                  <a:gd name="connsiteY9" fmla="*/ 4572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9600" h="609600">
                    <a:moveTo>
                      <a:pt x="304800" y="0"/>
                    </a:moveTo>
                    <a:cubicBezTo>
                      <a:pt x="136770" y="0"/>
                      <a:pt x="0" y="136693"/>
                      <a:pt x="0" y="304800"/>
                    </a:cubicBezTo>
                    <a:cubicBezTo>
                      <a:pt x="0" y="472907"/>
                      <a:pt x="136770" y="609600"/>
                      <a:pt x="304800" y="609600"/>
                    </a:cubicBezTo>
                    <a:cubicBezTo>
                      <a:pt x="472830" y="609600"/>
                      <a:pt x="609600" y="472907"/>
                      <a:pt x="609600" y="304800"/>
                    </a:cubicBezTo>
                    <a:cubicBezTo>
                      <a:pt x="609600" y="136693"/>
                      <a:pt x="472821" y="0"/>
                      <a:pt x="304800" y="0"/>
                    </a:cubicBezTo>
                    <a:close/>
                    <a:moveTo>
                      <a:pt x="304800" y="457200"/>
                    </a:moveTo>
                    <a:cubicBezTo>
                      <a:pt x="220713" y="457200"/>
                      <a:pt x="152400" y="388811"/>
                      <a:pt x="152400" y="304800"/>
                    </a:cubicBezTo>
                    <a:cubicBezTo>
                      <a:pt x="152400" y="220790"/>
                      <a:pt x="220713" y="152400"/>
                      <a:pt x="304800" y="152400"/>
                    </a:cubicBezTo>
                    <a:cubicBezTo>
                      <a:pt x="388887" y="152400"/>
                      <a:pt x="457200" y="220790"/>
                      <a:pt x="457200" y="304800"/>
                    </a:cubicBezTo>
                    <a:cubicBezTo>
                      <a:pt x="457200" y="388811"/>
                      <a:pt x="388887" y="457200"/>
                      <a:pt x="304800" y="457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ZA" sz="1600"/>
              </a:p>
            </p:txBody>
          </p:sp>
        </p:grpSp>
      </p:grpSp>
      <p:sp>
        <p:nvSpPr>
          <p:cNvPr id="215" name="Graphic 17">
            <a:extLst>
              <a:ext uri="{FF2B5EF4-FFF2-40B4-BE49-F238E27FC236}">
                <a16:creationId xmlns:a16="http://schemas.microsoft.com/office/drawing/2014/main" id="{9223835C-03EB-4750-8359-415C9B57C1D5}"/>
              </a:ext>
            </a:extLst>
          </p:cNvPr>
          <p:cNvSpPr/>
          <p:nvPr/>
        </p:nvSpPr>
        <p:spPr>
          <a:xfrm>
            <a:off x="4443912" y="1450888"/>
            <a:ext cx="421339" cy="361147"/>
          </a:xfrm>
          <a:custGeom>
            <a:avLst/>
            <a:gdLst>
              <a:gd name="connsiteX0" fmla="*/ 3446272 w 3641344"/>
              <a:gd name="connsiteY0" fmla="*/ 2731008 h 3121152"/>
              <a:gd name="connsiteX1" fmla="*/ 3383101 w 3641344"/>
              <a:gd name="connsiteY1" fmla="*/ 2731008 h 3121152"/>
              <a:gd name="connsiteX2" fmla="*/ 3383101 w 3641344"/>
              <a:gd name="connsiteY2" fmla="*/ 195999 h 3121152"/>
              <a:gd name="connsiteX3" fmla="*/ 3187103 w 3641344"/>
              <a:gd name="connsiteY3" fmla="*/ 0 h 3121152"/>
              <a:gd name="connsiteX4" fmla="*/ 2991104 w 3641344"/>
              <a:gd name="connsiteY4" fmla="*/ 195999 h 3121152"/>
              <a:gd name="connsiteX5" fmla="*/ 2991104 w 3641344"/>
              <a:gd name="connsiteY5" fmla="*/ 258243 h 3121152"/>
              <a:gd name="connsiteX6" fmla="*/ 652093 w 3641344"/>
              <a:gd name="connsiteY6" fmla="*/ 258243 h 3121152"/>
              <a:gd name="connsiteX7" fmla="*/ 652093 w 3641344"/>
              <a:gd name="connsiteY7" fmla="*/ 195999 h 3121152"/>
              <a:gd name="connsiteX8" fmla="*/ 456111 w 3641344"/>
              <a:gd name="connsiteY8" fmla="*/ 0 h 3121152"/>
              <a:gd name="connsiteX9" fmla="*/ 260096 w 3641344"/>
              <a:gd name="connsiteY9" fmla="*/ 195999 h 3121152"/>
              <a:gd name="connsiteX10" fmla="*/ 260096 w 3641344"/>
              <a:gd name="connsiteY10" fmla="*/ 2731008 h 3121152"/>
              <a:gd name="connsiteX11" fmla="*/ 195072 w 3641344"/>
              <a:gd name="connsiteY11" fmla="*/ 2731008 h 3121152"/>
              <a:gd name="connsiteX12" fmla="*/ 0 w 3641344"/>
              <a:gd name="connsiteY12" fmla="*/ 2926080 h 3121152"/>
              <a:gd name="connsiteX13" fmla="*/ 195072 w 3641344"/>
              <a:gd name="connsiteY13" fmla="*/ 3121152 h 3121152"/>
              <a:gd name="connsiteX14" fmla="*/ 3446272 w 3641344"/>
              <a:gd name="connsiteY14" fmla="*/ 3121152 h 3121152"/>
              <a:gd name="connsiteX15" fmla="*/ 3641344 w 3641344"/>
              <a:gd name="connsiteY15" fmla="*/ 2926080 h 3121152"/>
              <a:gd name="connsiteX16" fmla="*/ 3446272 w 3641344"/>
              <a:gd name="connsiteY16" fmla="*/ 2731008 h 3121152"/>
              <a:gd name="connsiteX17" fmla="*/ 3121152 w 3641344"/>
              <a:gd name="connsiteY17" fmla="*/ 195999 h 3121152"/>
              <a:gd name="connsiteX18" fmla="*/ 3187119 w 3641344"/>
              <a:gd name="connsiteY18" fmla="*/ 130048 h 3121152"/>
              <a:gd name="connsiteX19" fmla="*/ 3253070 w 3641344"/>
              <a:gd name="connsiteY19" fmla="*/ 195999 h 3121152"/>
              <a:gd name="connsiteX20" fmla="*/ 3253070 w 3641344"/>
              <a:gd name="connsiteY20" fmla="*/ 2731008 h 3121152"/>
              <a:gd name="connsiteX21" fmla="*/ 3121152 w 3641344"/>
              <a:gd name="connsiteY21" fmla="*/ 2731008 h 3121152"/>
              <a:gd name="connsiteX22" fmla="*/ 2210816 w 3641344"/>
              <a:gd name="connsiteY22" fmla="*/ 2080768 h 3121152"/>
              <a:gd name="connsiteX23" fmla="*/ 2015744 w 3641344"/>
              <a:gd name="connsiteY23" fmla="*/ 2275840 h 3121152"/>
              <a:gd name="connsiteX24" fmla="*/ 1950720 w 3641344"/>
              <a:gd name="connsiteY24" fmla="*/ 2275840 h 3121152"/>
              <a:gd name="connsiteX25" fmla="*/ 1755648 w 3641344"/>
              <a:gd name="connsiteY25" fmla="*/ 2080768 h 3121152"/>
              <a:gd name="connsiteX26" fmla="*/ 1560576 w 3641344"/>
              <a:gd name="connsiteY26" fmla="*/ 2275840 h 3121152"/>
              <a:gd name="connsiteX27" fmla="*/ 1495552 w 3641344"/>
              <a:gd name="connsiteY27" fmla="*/ 2275840 h 3121152"/>
              <a:gd name="connsiteX28" fmla="*/ 1300480 w 3641344"/>
              <a:gd name="connsiteY28" fmla="*/ 2080768 h 3121152"/>
              <a:gd name="connsiteX29" fmla="*/ 1105408 w 3641344"/>
              <a:gd name="connsiteY29" fmla="*/ 2275840 h 3121152"/>
              <a:gd name="connsiteX30" fmla="*/ 652093 w 3641344"/>
              <a:gd name="connsiteY30" fmla="*/ 2275840 h 3121152"/>
              <a:gd name="connsiteX31" fmla="*/ 652093 w 3641344"/>
              <a:gd name="connsiteY31" fmla="*/ 1755648 h 3121152"/>
              <a:gd name="connsiteX32" fmla="*/ 845312 w 3641344"/>
              <a:gd name="connsiteY32" fmla="*/ 1755648 h 3121152"/>
              <a:gd name="connsiteX33" fmla="*/ 1040384 w 3641344"/>
              <a:gd name="connsiteY33" fmla="*/ 1950720 h 3121152"/>
              <a:gd name="connsiteX34" fmla="*/ 1235456 w 3641344"/>
              <a:gd name="connsiteY34" fmla="*/ 1755648 h 3121152"/>
              <a:gd name="connsiteX35" fmla="*/ 2015744 w 3641344"/>
              <a:gd name="connsiteY35" fmla="*/ 1755648 h 3121152"/>
              <a:gd name="connsiteX36" fmla="*/ 2210816 w 3641344"/>
              <a:gd name="connsiteY36" fmla="*/ 1950720 h 3121152"/>
              <a:gd name="connsiteX37" fmla="*/ 2405888 w 3641344"/>
              <a:gd name="connsiteY37" fmla="*/ 1755648 h 3121152"/>
              <a:gd name="connsiteX38" fmla="*/ 2470912 w 3641344"/>
              <a:gd name="connsiteY38" fmla="*/ 1755648 h 3121152"/>
              <a:gd name="connsiteX39" fmla="*/ 2665984 w 3641344"/>
              <a:gd name="connsiteY39" fmla="*/ 1950720 h 3121152"/>
              <a:gd name="connsiteX40" fmla="*/ 2861056 w 3641344"/>
              <a:gd name="connsiteY40" fmla="*/ 1755648 h 3121152"/>
              <a:gd name="connsiteX41" fmla="*/ 2991104 w 3641344"/>
              <a:gd name="connsiteY41" fmla="*/ 1755648 h 3121152"/>
              <a:gd name="connsiteX42" fmla="*/ 2991104 w 3641344"/>
              <a:gd name="connsiteY42" fmla="*/ 2275840 h 3121152"/>
              <a:gd name="connsiteX43" fmla="*/ 2405888 w 3641344"/>
              <a:gd name="connsiteY43" fmla="*/ 2275840 h 3121152"/>
              <a:gd name="connsiteX44" fmla="*/ 2210816 w 3641344"/>
              <a:gd name="connsiteY44" fmla="*/ 2080768 h 3121152"/>
              <a:gd name="connsiteX45" fmla="*/ 2275840 w 3641344"/>
              <a:gd name="connsiteY45" fmla="*/ 2275840 h 3121152"/>
              <a:gd name="connsiteX46" fmla="*/ 2275840 w 3641344"/>
              <a:gd name="connsiteY46" fmla="*/ 2405888 h 3121152"/>
              <a:gd name="connsiteX47" fmla="*/ 2210816 w 3641344"/>
              <a:gd name="connsiteY47" fmla="*/ 2470912 h 3121152"/>
              <a:gd name="connsiteX48" fmla="*/ 2145792 w 3641344"/>
              <a:gd name="connsiteY48" fmla="*/ 2405888 h 3121152"/>
              <a:gd name="connsiteX49" fmla="*/ 2145792 w 3641344"/>
              <a:gd name="connsiteY49" fmla="*/ 2275840 h 3121152"/>
              <a:gd name="connsiteX50" fmla="*/ 2210816 w 3641344"/>
              <a:gd name="connsiteY50" fmla="*/ 2210816 h 3121152"/>
              <a:gd name="connsiteX51" fmla="*/ 2275840 w 3641344"/>
              <a:gd name="connsiteY51" fmla="*/ 2275840 h 3121152"/>
              <a:gd name="connsiteX52" fmla="*/ 1820672 w 3641344"/>
              <a:gd name="connsiteY52" fmla="*/ 2275840 h 3121152"/>
              <a:gd name="connsiteX53" fmla="*/ 1820672 w 3641344"/>
              <a:gd name="connsiteY53" fmla="*/ 2405888 h 3121152"/>
              <a:gd name="connsiteX54" fmla="*/ 1755648 w 3641344"/>
              <a:gd name="connsiteY54" fmla="*/ 2470912 h 3121152"/>
              <a:gd name="connsiteX55" fmla="*/ 1690624 w 3641344"/>
              <a:gd name="connsiteY55" fmla="*/ 2405888 h 3121152"/>
              <a:gd name="connsiteX56" fmla="*/ 1690624 w 3641344"/>
              <a:gd name="connsiteY56" fmla="*/ 2275840 h 3121152"/>
              <a:gd name="connsiteX57" fmla="*/ 1755648 w 3641344"/>
              <a:gd name="connsiteY57" fmla="*/ 2210816 h 3121152"/>
              <a:gd name="connsiteX58" fmla="*/ 1820672 w 3641344"/>
              <a:gd name="connsiteY58" fmla="*/ 2275840 h 3121152"/>
              <a:gd name="connsiteX59" fmla="*/ 1365504 w 3641344"/>
              <a:gd name="connsiteY59" fmla="*/ 2275840 h 3121152"/>
              <a:gd name="connsiteX60" fmla="*/ 1365504 w 3641344"/>
              <a:gd name="connsiteY60" fmla="*/ 2405888 h 3121152"/>
              <a:gd name="connsiteX61" fmla="*/ 1300480 w 3641344"/>
              <a:gd name="connsiteY61" fmla="*/ 2470912 h 3121152"/>
              <a:gd name="connsiteX62" fmla="*/ 1235456 w 3641344"/>
              <a:gd name="connsiteY62" fmla="*/ 2405888 h 3121152"/>
              <a:gd name="connsiteX63" fmla="*/ 1235456 w 3641344"/>
              <a:gd name="connsiteY63" fmla="*/ 2275840 h 3121152"/>
              <a:gd name="connsiteX64" fmla="*/ 1300480 w 3641344"/>
              <a:gd name="connsiteY64" fmla="*/ 2210816 h 3121152"/>
              <a:gd name="connsiteX65" fmla="*/ 1365504 w 3641344"/>
              <a:gd name="connsiteY65" fmla="*/ 2275840 h 3121152"/>
              <a:gd name="connsiteX66" fmla="*/ 1300480 w 3641344"/>
              <a:gd name="connsiteY66" fmla="*/ 1300480 h 3121152"/>
              <a:gd name="connsiteX67" fmla="*/ 1495552 w 3641344"/>
              <a:gd name="connsiteY67" fmla="*/ 1105408 h 3121152"/>
              <a:gd name="connsiteX68" fmla="*/ 1560576 w 3641344"/>
              <a:gd name="connsiteY68" fmla="*/ 1105408 h 3121152"/>
              <a:gd name="connsiteX69" fmla="*/ 1755648 w 3641344"/>
              <a:gd name="connsiteY69" fmla="*/ 1300480 h 3121152"/>
              <a:gd name="connsiteX70" fmla="*/ 1950720 w 3641344"/>
              <a:gd name="connsiteY70" fmla="*/ 1105408 h 3121152"/>
              <a:gd name="connsiteX71" fmla="*/ 2015744 w 3641344"/>
              <a:gd name="connsiteY71" fmla="*/ 1105408 h 3121152"/>
              <a:gd name="connsiteX72" fmla="*/ 2210816 w 3641344"/>
              <a:gd name="connsiteY72" fmla="*/ 1300480 h 3121152"/>
              <a:gd name="connsiteX73" fmla="*/ 2405888 w 3641344"/>
              <a:gd name="connsiteY73" fmla="*/ 1105408 h 3121152"/>
              <a:gd name="connsiteX74" fmla="*/ 2991104 w 3641344"/>
              <a:gd name="connsiteY74" fmla="*/ 1105408 h 3121152"/>
              <a:gd name="connsiteX75" fmla="*/ 2991104 w 3641344"/>
              <a:gd name="connsiteY75" fmla="*/ 1625600 h 3121152"/>
              <a:gd name="connsiteX76" fmla="*/ 2861056 w 3641344"/>
              <a:gd name="connsiteY76" fmla="*/ 1625600 h 3121152"/>
              <a:gd name="connsiteX77" fmla="*/ 2665984 w 3641344"/>
              <a:gd name="connsiteY77" fmla="*/ 1430528 h 3121152"/>
              <a:gd name="connsiteX78" fmla="*/ 2470912 w 3641344"/>
              <a:gd name="connsiteY78" fmla="*/ 1625600 h 3121152"/>
              <a:gd name="connsiteX79" fmla="*/ 2405888 w 3641344"/>
              <a:gd name="connsiteY79" fmla="*/ 1625600 h 3121152"/>
              <a:gd name="connsiteX80" fmla="*/ 2210816 w 3641344"/>
              <a:gd name="connsiteY80" fmla="*/ 1430528 h 3121152"/>
              <a:gd name="connsiteX81" fmla="*/ 2015744 w 3641344"/>
              <a:gd name="connsiteY81" fmla="*/ 1625600 h 3121152"/>
              <a:gd name="connsiteX82" fmla="*/ 1235456 w 3641344"/>
              <a:gd name="connsiteY82" fmla="*/ 1625600 h 3121152"/>
              <a:gd name="connsiteX83" fmla="*/ 1040384 w 3641344"/>
              <a:gd name="connsiteY83" fmla="*/ 1430528 h 3121152"/>
              <a:gd name="connsiteX84" fmla="*/ 845312 w 3641344"/>
              <a:gd name="connsiteY84" fmla="*/ 1625600 h 3121152"/>
              <a:gd name="connsiteX85" fmla="*/ 652093 w 3641344"/>
              <a:gd name="connsiteY85" fmla="*/ 1625600 h 3121152"/>
              <a:gd name="connsiteX86" fmla="*/ 652093 w 3641344"/>
              <a:gd name="connsiteY86" fmla="*/ 1105408 h 3121152"/>
              <a:gd name="connsiteX87" fmla="*/ 1105408 w 3641344"/>
              <a:gd name="connsiteY87" fmla="*/ 1105408 h 3121152"/>
              <a:gd name="connsiteX88" fmla="*/ 1300480 w 3641344"/>
              <a:gd name="connsiteY88" fmla="*/ 1300480 h 3121152"/>
              <a:gd name="connsiteX89" fmla="*/ 1235456 w 3641344"/>
              <a:gd name="connsiteY89" fmla="*/ 1105408 h 3121152"/>
              <a:gd name="connsiteX90" fmla="*/ 1235456 w 3641344"/>
              <a:gd name="connsiteY90" fmla="*/ 975360 h 3121152"/>
              <a:gd name="connsiteX91" fmla="*/ 1300480 w 3641344"/>
              <a:gd name="connsiteY91" fmla="*/ 910336 h 3121152"/>
              <a:gd name="connsiteX92" fmla="*/ 1365504 w 3641344"/>
              <a:gd name="connsiteY92" fmla="*/ 975360 h 3121152"/>
              <a:gd name="connsiteX93" fmla="*/ 1365504 w 3641344"/>
              <a:gd name="connsiteY93" fmla="*/ 1105408 h 3121152"/>
              <a:gd name="connsiteX94" fmla="*/ 1300480 w 3641344"/>
              <a:gd name="connsiteY94" fmla="*/ 1170432 h 3121152"/>
              <a:gd name="connsiteX95" fmla="*/ 1235456 w 3641344"/>
              <a:gd name="connsiteY95" fmla="*/ 1105408 h 3121152"/>
              <a:gd name="connsiteX96" fmla="*/ 1690624 w 3641344"/>
              <a:gd name="connsiteY96" fmla="*/ 1105408 h 3121152"/>
              <a:gd name="connsiteX97" fmla="*/ 1690624 w 3641344"/>
              <a:gd name="connsiteY97" fmla="*/ 975360 h 3121152"/>
              <a:gd name="connsiteX98" fmla="*/ 1755648 w 3641344"/>
              <a:gd name="connsiteY98" fmla="*/ 910336 h 3121152"/>
              <a:gd name="connsiteX99" fmla="*/ 1820672 w 3641344"/>
              <a:gd name="connsiteY99" fmla="*/ 975360 h 3121152"/>
              <a:gd name="connsiteX100" fmla="*/ 1820672 w 3641344"/>
              <a:gd name="connsiteY100" fmla="*/ 1105408 h 3121152"/>
              <a:gd name="connsiteX101" fmla="*/ 1755648 w 3641344"/>
              <a:gd name="connsiteY101" fmla="*/ 1170432 h 3121152"/>
              <a:gd name="connsiteX102" fmla="*/ 1690624 w 3641344"/>
              <a:gd name="connsiteY102" fmla="*/ 1105408 h 3121152"/>
              <a:gd name="connsiteX103" fmla="*/ 2145792 w 3641344"/>
              <a:gd name="connsiteY103" fmla="*/ 1105408 h 3121152"/>
              <a:gd name="connsiteX104" fmla="*/ 2145792 w 3641344"/>
              <a:gd name="connsiteY104" fmla="*/ 975360 h 3121152"/>
              <a:gd name="connsiteX105" fmla="*/ 2210816 w 3641344"/>
              <a:gd name="connsiteY105" fmla="*/ 910336 h 3121152"/>
              <a:gd name="connsiteX106" fmla="*/ 2275840 w 3641344"/>
              <a:gd name="connsiteY106" fmla="*/ 975360 h 3121152"/>
              <a:gd name="connsiteX107" fmla="*/ 2275840 w 3641344"/>
              <a:gd name="connsiteY107" fmla="*/ 1105408 h 3121152"/>
              <a:gd name="connsiteX108" fmla="*/ 2210816 w 3641344"/>
              <a:gd name="connsiteY108" fmla="*/ 1170432 h 3121152"/>
              <a:gd name="connsiteX109" fmla="*/ 2145792 w 3641344"/>
              <a:gd name="connsiteY109" fmla="*/ 1105408 h 3121152"/>
              <a:gd name="connsiteX110" fmla="*/ 2731008 w 3641344"/>
              <a:gd name="connsiteY110" fmla="*/ 1625600 h 3121152"/>
              <a:gd name="connsiteX111" fmla="*/ 2731008 w 3641344"/>
              <a:gd name="connsiteY111" fmla="*/ 1755648 h 3121152"/>
              <a:gd name="connsiteX112" fmla="*/ 2665984 w 3641344"/>
              <a:gd name="connsiteY112" fmla="*/ 1820672 h 3121152"/>
              <a:gd name="connsiteX113" fmla="*/ 2600960 w 3641344"/>
              <a:gd name="connsiteY113" fmla="*/ 1755648 h 3121152"/>
              <a:gd name="connsiteX114" fmla="*/ 2600960 w 3641344"/>
              <a:gd name="connsiteY114" fmla="*/ 1625600 h 3121152"/>
              <a:gd name="connsiteX115" fmla="*/ 2665984 w 3641344"/>
              <a:gd name="connsiteY115" fmla="*/ 1560576 h 3121152"/>
              <a:gd name="connsiteX116" fmla="*/ 2731008 w 3641344"/>
              <a:gd name="connsiteY116" fmla="*/ 1625600 h 3121152"/>
              <a:gd name="connsiteX117" fmla="*/ 2275840 w 3641344"/>
              <a:gd name="connsiteY117" fmla="*/ 1625600 h 3121152"/>
              <a:gd name="connsiteX118" fmla="*/ 2275840 w 3641344"/>
              <a:gd name="connsiteY118" fmla="*/ 1755648 h 3121152"/>
              <a:gd name="connsiteX119" fmla="*/ 2210816 w 3641344"/>
              <a:gd name="connsiteY119" fmla="*/ 1820672 h 3121152"/>
              <a:gd name="connsiteX120" fmla="*/ 2145792 w 3641344"/>
              <a:gd name="connsiteY120" fmla="*/ 1755648 h 3121152"/>
              <a:gd name="connsiteX121" fmla="*/ 2145792 w 3641344"/>
              <a:gd name="connsiteY121" fmla="*/ 1625600 h 3121152"/>
              <a:gd name="connsiteX122" fmla="*/ 2210816 w 3641344"/>
              <a:gd name="connsiteY122" fmla="*/ 1560576 h 3121152"/>
              <a:gd name="connsiteX123" fmla="*/ 2275840 w 3641344"/>
              <a:gd name="connsiteY123" fmla="*/ 1625600 h 3121152"/>
              <a:gd name="connsiteX124" fmla="*/ 1105408 w 3641344"/>
              <a:gd name="connsiteY124" fmla="*/ 1625600 h 3121152"/>
              <a:gd name="connsiteX125" fmla="*/ 1105408 w 3641344"/>
              <a:gd name="connsiteY125" fmla="*/ 1755648 h 3121152"/>
              <a:gd name="connsiteX126" fmla="*/ 1040384 w 3641344"/>
              <a:gd name="connsiteY126" fmla="*/ 1820672 h 3121152"/>
              <a:gd name="connsiteX127" fmla="*/ 975360 w 3641344"/>
              <a:gd name="connsiteY127" fmla="*/ 1755648 h 3121152"/>
              <a:gd name="connsiteX128" fmla="*/ 975360 w 3641344"/>
              <a:gd name="connsiteY128" fmla="*/ 1625600 h 3121152"/>
              <a:gd name="connsiteX129" fmla="*/ 1040384 w 3641344"/>
              <a:gd name="connsiteY129" fmla="*/ 1560576 h 3121152"/>
              <a:gd name="connsiteX130" fmla="*/ 1105408 w 3641344"/>
              <a:gd name="connsiteY130" fmla="*/ 1625600 h 3121152"/>
              <a:gd name="connsiteX131" fmla="*/ 2991104 w 3641344"/>
              <a:gd name="connsiteY131" fmla="*/ 975360 h 3121152"/>
              <a:gd name="connsiteX132" fmla="*/ 2405888 w 3641344"/>
              <a:gd name="connsiteY132" fmla="*/ 975360 h 3121152"/>
              <a:gd name="connsiteX133" fmla="*/ 2210816 w 3641344"/>
              <a:gd name="connsiteY133" fmla="*/ 780288 h 3121152"/>
              <a:gd name="connsiteX134" fmla="*/ 2015744 w 3641344"/>
              <a:gd name="connsiteY134" fmla="*/ 975360 h 3121152"/>
              <a:gd name="connsiteX135" fmla="*/ 1950720 w 3641344"/>
              <a:gd name="connsiteY135" fmla="*/ 975360 h 3121152"/>
              <a:gd name="connsiteX136" fmla="*/ 1755648 w 3641344"/>
              <a:gd name="connsiteY136" fmla="*/ 780288 h 3121152"/>
              <a:gd name="connsiteX137" fmla="*/ 1560576 w 3641344"/>
              <a:gd name="connsiteY137" fmla="*/ 975360 h 3121152"/>
              <a:gd name="connsiteX138" fmla="*/ 1495552 w 3641344"/>
              <a:gd name="connsiteY138" fmla="*/ 975360 h 3121152"/>
              <a:gd name="connsiteX139" fmla="*/ 1300480 w 3641344"/>
              <a:gd name="connsiteY139" fmla="*/ 780288 h 3121152"/>
              <a:gd name="connsiteX140" fmla="*/ 1105408 w 3641344"/>
              <a:gd name="connsiteY140" fmla="*/ 975360 h 3121152"/>
              <a:gd name="connsiteX141" fmla="*/ 652093 w 3641344"/>
              <a:gd name="connsiteY141" fmla="*/ 975360 h 3121152"/>
              <a:gd name="connsiteX142" fmla="*/ 652093 w 3641344"/>
              <a:gd name="connsiteY142" fmla="*/ 585216 h 3121152"/>
              <a:gd name="connsiteX143" fmla="*/ 2991104 w 3641344"/>
              <a:gd name="connsiteY143" fmla="*/ 585216 h 3121152"/>
              <a:gd name="connsiteX144" fmla="*/ 652093 w 3641344"/>
              <a:gd name="connsiteY144" fmla="*/ 2405888 h 3121152"/>
              <a:gd name="connsiteX145" fmla="*/ 1105408 w 3641344"/>
              <a:gd name="connsiteY145" fmla="*/ 2405888 h 3121152"/>
              <a:gd name="connsiteX146" fmla="*/ 1300480 w 3641344"/>
              <a:gd name="connsiteY146" fmla="*/ 2600960 h 3121152"/>
              <a:gd name="connsiteX147" fmla="*/ 1495552 w 3641344"/>
              <a:gd name="connsiteY147" fmla="*/ 2405888 h 3121152"/>
              <a:gd name="connsiteX148" fmla="*/ 1560576 w 3641344"/>
              <a:gd name="connsiteY148" fmla="*/ 2405888 h 3121152"/>
              <a:gd name="connsiteX149" fmla="*/ 1755648 w 3641344"/>
              <a:gd name="connsiteY149" fmla="*/ 2600960 h 3121152"/>
              <a:gd name="connsiteX150" fmla="*/ 1950720 w 3641344"/>
              <a:gd name="connsiteY150" fmla="*/ 2405888 h 3121152"/>
              <a:gd name="connsiteX151" fmla="*/ 2015744 w 3641344"/>
              <a:gd name="connsiteY151" fmla="*/ 2405888 h 3121152"/>
              <a:gd name="connsiteX152" fmla="*/ 2210816 w 3641344"/>
              <a:gd name="connsiteY152" fmla="*/ 2600960 h 3121152"/>
              <a:gd name="connsiteX153" fmla="*/ 2405888 w 3641344"/>
              <a:gd name="connsiteY153" fmla="*/ 2405888 h 3121152"/>
              <a:gd name="connsiteX154" fmla="*/ 2991104 w 3641344"/>
              <a:gd name="connsiteY154" fmla="*/ 2405888 h 3121152"/>
              <a:gd name="connsiteX155" fmla="*/ 2991104 w 3641344"/>
              <a:gd name="connsiteY155" fmla="*/ 2731008 h 3121152"/>
              <a:gd name="connsiteX156" fmla="*/ 652093 w 3641344"/>
              <a:gd name="connsiteY156" fmla="*/ 2731008 h 3121152"/>
              <a:gd name="connsiteX157" fmla="*/ 2991104 w 3641344"/>
              <a:gd name="connsiteY157" fmla="*/ 388291 h 3121152"/>
              <a:gd name="connsiteX158" fmla="*/ 2991104 w 3641344"/>
              <a:gd name="connsiteY158" fmla="*/ 455168 h 3121152"/>
              <a:gd name="connsiteX159" fmla="*/ 652093 w 3641344"/>
              <a:gd name="connsiteY159" fmla="*/ 455168 h 3121152"/>
              <a:gd name="connsiteX160" fmla="*/ 652093 w 3641344"/>
              <a:gd name="connsiteY160" fmla="*/ 388291 h 3121152"/>
              <a:gd name="connsiteX161" fmla="*/ 390144 w 3641344"/>
              <a:gd name="connsiteY161" fmla="*/ 195999 h 3121152"/>
              <a:gd name="connsiteX162" fmla="*/ 456111 w 3641344"/>
              <a:gd name="connsiteY162" fmla="*/ 130048 h 3121152"/>
              <a:gd name="connsiteX163" fmla="*/ 522061 w 3641344"/>
              <a:gd name="connsiteY163" fmla="*/ 195999 h 3121152"/>
              <a:gd name="connsiteX164" fmla="*/ 522061 w 3641344"/>
              <a:gd name="connsiteY164" fmla="*/ 2731008 h 3121152"/>
              <a:gd name="connsiteX165" fmla="*/ 390144 w 3641344"/>
              <a:gd name="connsiteY165" fmla="*/ 2731008 h 3121152"/>
              <a:gd name="connsiteX166" fmla="*/ 3446272 w 3641344"/>
              <a:gd name="connsiteY166" fmla="*/ 2991104 h 3121152"/>
              <a:gd name="connsiteX167" fmla="*/ 195072 w 3641344"/>
              <a:gd name="connsiteY167" fmla="*/ 2991104 h 3121152"/>
              <a:gd name="connsiteX168" fmla="*/ 130048 w 3641344"/>
              <a:gd name="connsiteY168" fmla="*/ 2926080 h 3121152"/>
              <a:gd name="connsiteX169" fmla="*/ 195072 w 3641344"/>
              <a:gd name="connsiteY169" fmla="*/ 2861056 h 3121152"/>
              <a:gd name="connsiteX170" fmla="*/ 3446272 w 3641344"/>
              <a:gd name="connsiteY170" fmla="*/ 2861056 h 3121152"/>
              <a:gd name="connsiteX171" fmla="*/ 3511296 w 3641344"/>
              <a:gd name="connsiteY171" fmla="*/ 2926080 h 3121152"/>
              <a:gd name="connsiteX172" fmla="*/ 3446272 w 3641344"/>
              <a:gd name="connsiteY172" fmla="*/ 2991104 h 312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3641344" h="3121152">
                <a:moveTo>
                  <a:pt x="3446272" y="2731008"/>
                </a:moveTo>
                <a:lnTo>
                  <a:pt x="3383101" y="2731008"/>
                </a:lnTo>
                <a:lnTo>
                  <a:pt x="3383101" y="195999"/>
                </a:lnTo>
                <a:cubicBezTo>
                  <a:pt x="3383101" y="87929"/>
                  <a:pt x="3295189" y="0"/>
                  <a:pt x="3187103" y="0"/>
                </a:cubicBezTo>
                <a:cubicBezTo>
                  <a:pt x="3079017" y="0"/>
                  <a:pt x="2991104" y="87929"/>
                  <a:pt x="2991104" y="195999"/>
                </a:cubicBezTo>
                <a:lnTo>
                  <a:pt x="2991104" y="258243"/>
                </a:lnTo>
                <a:lnTo>
                  <a:pt x="652093" y="258243"/>
                </a:lnTo>
                <a:lnTo>
                  <a:pt x="652093" y="195999"/>
                </a:lnTo>
                <a:cubicBezTo>
                  <a:pt x="652093" y="87929"/>
                  <a:pt x="564181" y="0"/>
                  <a:pt x="456111" y="0"/>
                </a:cubicBezTo>
                <a:cubicBezTo>
                  <a:pt x="348041" y="0"/>
                  <a:pt x="260096" y="87929"/>
                  <a:pt x="260096" y="195999"/>
                </a:cubicBezTo>
                <a:lnTo>
                  <a:pt x="260096" y="2731008"/>
                </a:lnTo>
                <a:lnTo>
                  <a:pt x="195072" y="2731008"/>
                </a:lnTo>
                <a:cubicBezTo>
                  <a:pt x="87506" y="2731008"/>
                  <a:pt x="0" y="2818514"/>
                  <a:pt x="0" y="2926080"/>
                </a:cubicBezTo>
                <a:cubicBezTo>
                  <a:pt x="0" y="3033646"/>
                  <a:pt x="87506" y="3121152"/>
                  <a:pt x="195072" y="3121152"/>
                </a:cubicBezTo>
                <a:lnTo>
                  <a:pt x="3446272" y="3121152"/>
                </a:lnTo>
                <a:cubicBezTo>
                  <a:pt x="3553838" y="3121152"/>
                  <a:pt x="3641344" y="3033646"/>
                  <a:pt x="3641344" y="2926080"/>
                </a:cubicBezTo>
                <a:cubicBezTo>
                  <a:pt x="3641344" y="2818514"/>
                  <a:pt x="3553838" y="2731008"/>
                  <a:pt x="3446272" y="2731008"/>
                </a:cubicBezTo>
                <a:close/>
                <a:moveTo>
                  <a:pt x="3121152" y="195999"/>
                </a:moveTo>
                <a:cubicBezTo>
                  <a:pt x="3121152" y="159634"/>
                  <a:pt x="3150738" y="130048"/>
                  <a:pt x="3187119" y="130048"/>
                </a:cubicBezTo>
                <a:cubicBezTo>
                  <a:pt x="3223500" y="130048"/>
                  <a:pt x="3253070" y="159634"/>
                  <a:pt x="3253070" y="195999"/>
                </a:cubicBezTo>
                <a:lnTo>
                  <a:pt x="3253070" y="2731008"/>
                </a:lnTo>
                <a:lnTo>
                  <a:pt x="3121152" y="2731008"/>
                </a:lnTo>
                <a:close/>
                <a:moveTo>
                  <a:pt x="2210816" y="2080768"/>
                </a:moveTo>
                <a:cubicBezTo>
                  <a:pt x="2103250" y="2080768"/>
                  <a:pt x="2015744" y="2168274"/>
                  <a:pt x="2015744" y="2275840"/>
                </a:cubicBezTo>
                <a:lnTo>
                  <a:pt x="1950720" y="2275840"/>
                </a:lnTo>
                <a:cubicBezTo>
                  <a:pt x="1950720" y="2168274"/>
                  <a:pt x="1863214" y="2080768"/>
                  <a:pt x="1755648" y="2080768"/>
                </a:cubicBezTo>
                <a:cubicBezTo>
                  <a:pt x="1648082" y="2080768"/>
                  <a:pt x="1560576" y="2168274"/>
                  <a:pt x="1560576" y="2275840"/>
                </a:cubicBezTo>
                <a:lnTo>
                  <a:pt x="1495552" y="2275840"/>
                </a:lnTo>
                <a:cubicBezTo>
                  <a:pt x="1495552" y="2168274"/>
                  <a:pt x="1408046" y="2080768"/>
                  <a:pt x="1300480" y="2080768"/>
                </a:cubicBezTo>
                <a:cubicBezTo>
                  <a:pt x="1192914" y="2080768"/>
                  <a:pt x="1105408" y="2168274"/>
                  <a:pt x="1105408" y="2275840"/>
                </a:cubicBezTo>
                <a:lnTo>
                  <a:pt x="652093" y="2275840"/>
                </a:lnTo>
                <a:lnTo>
                  <a:pt x="652093" y="1755648"/>
                </a:lnTo>
                <a:lnTo>
                  <a:pt x="845312" y="1755648"/>
                </a:lnTo>
                <a:cubicBezTo>
                  <a:pt x="845312" y="1863214"/>
                  <a:pt x="932818" y="1950720"/>
                  <a:pt x="1040384" y="1950720"/>
                </a:cubicBezTo>
                <a:cubicBezTo>
                  <a:pt x="1147950" y="1950720"/>
                  <a:pt x="1235456" y="1863214"/>
                  <a:pt x="1235456" y="1755648"/>
                </a:cubicBezTo>
                <a:lnTo>
                  <a:pt x="2015744" y="1755648"/>
                </a:lnTo>
                <a:cubicBezTo>
                  <a:pt x="2015744" y="1863214"/>
                  <a:pt x="2103250" y="1950720"/>
                  <a:pt x="2210816" y="1950720"/>
                </a:cubicBezTo>
                <a:cubicBezTo>
                  <a:pt x="2318382" y="1950720"/>
                  <a:pt x="2405888" y="1863214"/>
                  <a:pt x="2405888" y="1755648"/>
                </a:cubicBezTo>
                <a:lnTo>
                  <a:pt x="2470912" y="1755648"/>
                </a:lnTo>
                <a:cubicBezTo>
                  <a:pt x="2470912" y="1863214"/>
                  <a:pt x="2558418" y="1950720"/>
                  <a:pt x="2665984" y="1950720"/>
                </a:cubicBezTo>
                <a:cubicBezTo>
                  <a:pt x="2773550" y="1950720"/>
                  <a:pt x="2861056" y="1863214"/>
                  <a:pt x="2861056" y="1755648"/>
                </a:cubicBezTo>
                <a:lnTo>
                  <a:pt x="2991104" y="1755648"/>
                </a:lnTo>
                <a:lnTo>
                  <a:pt x="2991104" y="2275840"/>
                </a:lnTo>
                <a:lnTo>
                  <a:pt x="2405888" y="2275840"/>
                </a:lnTo>
                <a:cubicBezTo>
                  <a:pt x="2405888" y="2168274"/>
                  <a:pt x="2318382" y="2080768"/>
                  <a:pt x="2210816" y="2080768"/>
                </a:cubicBezTo>
                <a:close/>
                <a:moveTo>
                  <a:pt x="2275840" y="2275840"/>
                </a:moveTo>
                <a:lnTo>
                  <a:pt x="2275840" y="2405888"/>
                </a:lnTo>
                <a:cubicBezTo>
                  <a:pt x="2275840" y="2441749"/>
                  <a:pt x="2246677" y="2470912"/>
                  <a:pt x="2210816" y="2470912"/>
                </a:cubicBezTo>
                <a:cubicBezTo>
                  <a:pt x="2174955" y="2470912"/>
                  <a:pt x="2145792" y="2441749"/>
                  <a:pt x="2145792" y="2405888"/>
                </a:cubicBezTo>
                <a:lnTo>
                  <a:pt x="2145792" y="2275840"/>
                </a:lnTo>
                <a:cubicBezTo>
                  <a:pt x="2145792" y="2239979"/>
                  <a:pt x="2174955" y="2210816"/>
                  <a:pt x="2210816" y="2210816"/>
                </a:cubicBezTo>
                <a:cubicBezTo>
                  <a:pt x="2246677" y="2210816"/>
                  <a:pt x="2275840" y="2239979"/>
                  <a:pt x="2275840" y="2275840"/>
                </a:cubicBezTo>
                <a:close/>
                <a:moveTo>
                  <a:pt x="1820672" y="2275840"/>
                </a:moveTo>
                <a:lnTo>
                  <a:pt x="1820672" y="2405888"/>
                </a:lnTo>
                <a:cubicBezTo>
                  <a:pt x="1820672" y="2441749"/>
                  <a:pt x="1791509" y="2470912"/>
                  <a:pt x="1755648" y="2470912"/>
                </a:cubicBezTo>
                <a:cubicBezTo>
                  <a:pt x="1719787" y="2470912"/>
                  <a:pt x="1690624" y="2441749"/>
                  <a:pt x="1690624" y="2405888"/>
                </a:cubicBezTo>
                <a:lnTo>
                  <a:pt x="1690624" y="2275840"/>
                </a:lnTo>
                <a:cubicBezTo>
                  <a:pt x="1690624" y="2239979"/>
                  <a:pt x="1719787" y="2210816"/>
                  <a:pt x="1755648" y="2210816"/>
                </a:cubicBezTo>
                <a:cubicBezTo>
                  <a:pt x="1791509" y="2210816"/>
                  <a:pt x="1820672" y="2239979"/>
                  <a:pt x="1820672" y="2275840"/>
                </a:cubicBezTo>
                <a:close/>
                <a:moveTo>
                  <a:pt x="1365504" y="2275840"/>
                </a:moveTo>
                <a:lnTo>
                  <a:pt x="1365504" y="2405888"/>
                </a:lnTo>
                <a:cubicBezTo>
                  <a:pt x="1365504" y="2441749"/>
                  <a:pt x="1336341" y="2470912"/>
                  <a:pt x="1300480" y="2470912"/>
                </a:cubicBezTo>
                <a:cubicBezTo>
                  <a:pt x="1264619" y="2470912"/>
                  <a:pt x="1235456" y="2441749"/>
                  <a:pt x="1235456" y="2405888"/>
                </a:cubicBezTo>
                <a:lnTo>
                  <a:pt x="1235456" y="2275840"/>
                </a:lnTo>
                <a:cubicBezTo>
                  <a:pt x="1235456" y="2239979"/>
                  <a:pt x="1264619" y="2210816"/>
                  <a:pt x="1300480" y="2210816"/>
                </a:cubicBezTo>
                <a:cubicBezTo>
                  <a:pt x="1336341" y="2210816"/>
                  <a:pt x="1365504" y="2239979"/>
                  <a:pt x="1365504" y="2275840"/>
                </a:cubicBezTo>
                <a:close/>
                <a:moveTo>
                  <a:pt x="1300480" y="1300480"/>
                </a:moveTo>
                <a:cubicBezTo>
                  <a:pt x="1408046" y="1300480"/>
                  <a:pt x="1495552" y="1212974"/>
                  <a:pt x="1495552" y="1105408"/>
                </a:cubicBezTo>
                <a:lnTo>
                  <a:pt x="1560576" y="1105408"/>
                </a:lnTo>
                <a:cubicBezTo>
                  <a:pt x="1560576" y="1212974"/>
                  <a:pt x="1648082" y="1300480"/>
                  <a:pt x="1755648" y="1300480"/>
                </a:cubicBezTo>
                <a:cubicBezTo>
                  <a:pt x="1863214" y="1300480"/>
                  <a:pt x="1950720" y="1212974"/>
                  <a:pt x="1950720" y="1105408"/>
                </a:cubicBezTo>
                <a:lnTo>
                  <a:pt x="2015744" y="1105408"/>
                </a:lnTo>
                <a:cubicBezTo>
                  <a:pt x="2015744" y="1212974"/>
                  <a:pt x="2103250" y="1300480"/>
                  <a:pt x="2210816" y="1300480"/>
                </a:cubicBezTo>
                <a:cubicBezTo>
                  <a:pt x="2318382" y="1300480"/>
                  <a:pt x="2405888" y="1212974"/>
                  <a:pt x="2405888" y="1105408"/>
                </a:cubicBezTo>
                <a:lnTo>
                  <a:pt x="2991104" y="1105408"/>
                </a:lnTo>
                <a:lnTo>
                  <a:pt x="2991104" y="1625600"/>
                </a:lnTo>
                <a:lnTo>
                  <a:pt x="2861056" y="1625600"/>
                </a:lnTo>
                <a:cubicBezTo>
                  <a:pt x="2861056" y="1518034"/>
                  <a:pt x="2773550" y="1430528"/>
                  <a:pt x="2665984" y="1430528"/>
                </a:cubicBezTo>
                <a:cubicBezTo>
                  <a:pt x="2558418" y="1430528"/>
                  <a:pt x="2470912" y="1518034"/>
                  <a:pt x="2470912" y="1625600"/>
                </a:cubicBezTo>
                <a:lnTo>
                  <a:pt x="2405888" y="1625600"/>
                </a:lnTo>
                <a:cubicBezTo>
                  <a:pt x="2405888" y="1518034"/>
                  <a:pt x="2318382" y="1430528"/>
                  <a:pt x="2210816" y="1430528"/>
                </a:cubicBezTo>
                <a:cubicBezTo>
                  <a:pt x="2103250" y="1430528"/>
                  <a:pt x="2015744" y="1518034"/>
                  <a:pt x="2015744" y="1625600"/>
                </a:cubicBezTo>
                <a:lnTo>
                  <a:pt x="1235456" y="1625600"/>
                </a:lnTo>
                <a:cubicBezTo>
                  <a:pt x="1235456" y="1518034"/>
                  <a:pt x="1147950" y="1430528"/>
                  <a:pt x="1040384" y="1430528"/>
                </a:cubicBezTo>
                <a:cubicBezTo>
                  <a:pt x="932818" y="1430528"/>
                  <a:pt x="845312" y="1518034"/>
                  <a:pt x="845312" y="1625600"/>
                </a:cubicBezTo>
                <a:lnTo>
                  <a:pt x="652093" y="1625600"/>
                </a:lnTo>
                <a:lnTo>
                  <a:pt x="652093" y="1105408"/>
                </a:lnTo>
                <a:lnTo>
                  <a:pt x="1105408" y="1105408"/>
                </a:lnTo>
                <a:cubicBezTo>
                  <a:pt x="1105408" y="1212974"/>
                  <a:pt x="1192914" y="1300480"/>
                  <a:pt x="1300480" y="1300480"/>
                </a:cubicBezTo>
                <a:close/>
                <a:moveTo>
                  <a:pt x="1235456" y="1105408"/>
                </a:moveTo>
                <a:lnTo>
                  <a:pt x="1235456" y="975360"/>
                </a:lnTo>
                <a:cubicBezTo>
                  <a:pt x="1235456" y="939499"/>
                  <a:pt x="1264619" y="910336"/>
                  <a:pt x="1300480" y="910336"/>
                </a:cubicBezTo>
                <a:cubicBezTo>
                  <a:pt x="1336341" y="910336"/>
                  <a:pt x="1365504" y="939499"/>
                  <a:pt x="1365504" y="975360"/>
                </a:cubicBezTo>
                <a:lnTo>
                  <a:pt x="1365504" y="1105408"/>
                </a:lnTo>
                <a:cubicBezTo>
                  <a:pt x="1365504" y="1141269"/>
                  <a:pt x="1336341" y="1170432"/>
                  <a:pt x="1300480" y="1170432"/>
                </a:cubicBezTo>
                <a:cubicBezTo>
                  <a:pt x="1264619" y="1170432"/>
                  <a:pt x="1235456" y="1141269"/>
                  <a:pt x="1235456" y="1105408"/>
                </a:cubicBezTo>
                <a:close/>
                <a:moveTo>
                  <a:pt x="1690624" y="1105408"/>
                </a:moveTo>
                <a:lnTo>
                  <a:pt x="1690624" y="975360"/>
                </a:lnTo>
                <a:cubicBezTo>
                  <a:pt x="1690624" y="939499"/>
                  <a:pt x="1719787" y="910336"/>
                  <a:pt x="1755648" y="910336"/>
                </a:cubicBezTo>
                <a:cubicBezTo>
                  <a:pt x="1791509" y="910336"/>
                  <a:pt x="1820672" y="939499"/>
                  <a:pt x="1820672" y="975360"/>
                </a:cubicBezTo>
                <a:lnTo>
                  <a:pt x="1820672" y="1105408"/>
                </a:lnTo>
                <a:cubicBezTo>
                  <a:pt x="1820672" y="1141269"/>
                  <a:pt x="1791509" y="1170432"/>
                  <a:pt x="1755648" y="1170432"/>
                </a:cubicBezTo>
                <a:cubicBezTo>
                  <a:pt x="1719787" y="1170432"/>
                  <a:pt x="1690624" y="1141269"/>
                  <a:pt x="1690624" y="1105408"/>
                </a:cubicBezTo>
                <a:close/>
                <a:moveTo>
                  <a:pt x="2145792" y="1105408"/>
                </a:moveTo>
                <a:lnTo>
                  <a:pt x="2145792" y="975360"/>
                </a:lnTo>
                <a:cubicBezTo>
                  <a:pt x="2145792" y="939499"/>
                  <a:pt x="2174955" y="910336"/>
                  <a:pt x="2210816" y="910336"/>
                </a:cubicBezTo>
                <a:cubicBezTo>
                  <a:pt x="2246677" y="910336"/>
                  <a:pt x="2275840" y="939499"/>
                  <a:pt x="2275840" y="975360"/>
                </a:cubicBezTo>
                <a:lnTo>
                  <a:pt x="2275840" y="1105408"/>
                </a:lnTo>
                <a:cubicBezTo>
                  <a:pt x="2275840" y="1141269"/>
                  <a:pt x="2246677" y="1170432"/>
                  <a:pt x="2210816" y="1170432"/>
                </a:cubicBezTo>
                <a:cubicBezTo>
                  <a:pt x="2174955" y="1170432"/>
                  <a:pt x="2145792" y="1141269"/>
                  <a:pt x="2145792" y="1105408"/>
                </a:cubicBezTo>
                <a:close/>
                <a:moveTo>
                  <a:pt x="2731008" y="1625600"/>
                </a:moveTo>
                <a:lnTo>
                  <a:pt x="2731008" y="1755648"/>
                </a:lnTo>
                <a:cubicBezTo>
                  <a:pt x="2731008" y="1791509"/>
                  <a:pt x="2701845" y="1820672"/>
                  <a:pt x="2665984" y="1820672"/>
                </a:cubicBezTo>
                <a:cubicBezTo>
                  <a:pt x="2630123" y="1820672"/>
                  <a:pt x="2600960" y="1791509"/>
                  <a:pt x="2600960" y="1755648"/>
                </a:cubicBezTo>
                <a:lnTo>
                  <a:pt x="2600960" y="1625600"/>
                </a:lnTo>
                <a:cubicBezTo>
                  <a:pt x="2600960" y="1589739"/>
                  <a:pt x="2630123" y="1560576"/>
                  <a:pt x="2665984" y="1560576"/>
                </a:cubicBezTo>
                <a:cubicBezTo>
                  <a:pt x="2701845" y="1560576"/>
                  <a:pt x="2731008" y="1589739"/>
                  <a:pt x="2731008" y="1625600"/>
                </a:cubicBezTo>
                <a:close/>
                <a:moveTo>
                  <a:pt x="2275840" y="1625600"/>
                </a:moveTo>
                <a:lnTo>
                  <a:pt x="2275840" y="1755648"/>
                </a:lnTo>
                <a:cubicBezTo>
                  <a:pt x="2275840" y="1791509"/>
                  <a:pt x="2246677" y="1820672"/>
                  <a:pt x="2210816" y="1820672"/>
                </a:cubicBezTo>
                <a:cubicBezTo>
                  <a:pt x="2174955" y="1820672"/>
                  <a:pt x="2145792" y="1791509"/>
                  <a:pt x="2145792" y="1755648"/>
                </a:cubicBezTo>
                <a:lnTo>
                  <a:pt x="2145792" y="1625600"/>
                </a:lnTo>
                <a:cubicBezTo>
                  <a:pt x="2145792" y="1589739"/>
                  <a:pt x="2174955" y="1560576"/>
                  <a:pt x="2210816" y="1560576"/>
                </a:cubicBezTo>
                <a:cubicBezTo>
                  <a:pt x="2246677" y="1560576"/>
                  <a:pt x="2275840" y="1589739"/>
                  <a:pt x="2275840" y="1625600"/>
                </a:cubicBezTo>
                <a:close/>
                <a:moveTo>
                  <a:pt x="1105408" y="1625600"/>
                </a:moveTo>
                <a:lnTo>
                  <a:pt x="1105408" y="1755648"/>
                </a:lnTo>
                <a:cubicBezTo>
                  <a:pt x="1105408" y="1791509"/>
                  <a:pt x="1076245" y="1820672"/>
                  <a:pt x="1040384" y="1820672"/>
                </a:cubicBezTo>
                <a:cubicBezTo>
                  <a:pt x="1004523" y="1820672"/>
                  <a:pt x="975360" y="1791509"/>
                  <a:pt x="975360" y="1755648"/>
                </a:cubicBezTo>
                <a:lnTo>
                  <a:pt x="975360" y="1625600"/>
                </a:lnTo>
                <a:cubicBezTo>
                  <a:pt x="975360" y="1589739"/>
                  <a:pt x="1004523" y="1560576"/>
                  <a:pt x="1040384" y="1560576"/>
                </a:cubicBezTo>
                <a:cubicBezTo>
                  <a:pt x="1076245" y="1560576"/>
                  <a:pt x="1105408" y="1589739"/>
                  <a:pt x="1105408" y="1625600"/>
                </a:cubicBezTo>
                <a:close/>
                <a:moveTo>
                  <a:pt x="2991104" y="975360"/>
                </a:moveTo>
                <a:lnTo>
                  <a:pt x="2405888" y="975360"/>
                </a:lnTo>
                <a:cubicBezTo>
                  <a:pt x="2405888" y="867794"/>
                  <a:pt x="2318382" y="780288"/>
                  <a:pt x="2210816" y="780288"/>
                </a:cubicBezTo>
                <a:cubicBezTo>
                  <a:pt x="2103250" y="780288"/>
                  <a:pt x="2015744" y="867794"/>
                  <a:pt x="2015744" y="975360"/>
                </a:cubicBezTo>
                <a:lnTo>
                  <a:pt x="1950720" y="975360"/>
                </a:lnTo>
                <a:cubicBezTo>
                  <a:pt x="1950720" y="867794"/>
                  <a:pt x="1863214" y="780288"/>
                  <a:pt x="1755648" y="780288"/>
                </a:cubicBezTo>
                <a:cubicBezTo>
                  <a:pt x="1648082" y="780288"/>
                  <a:pt x="1560576" y="867794"/>
                  <a:pt x="1560576" y="975360"/>
                </a:cubicBezTo>
                <a:lnTo>
                  <a:pt x="1495552" y="975360"/>
                </a:lnTo>
                <a:cubicBezTo>
                  <a:pt x="1495552" y="867794"/>
                  <a:pt x="1408046" y="780288"/>
                  <a:pt x="1300480" y="780288"/>
                </a:cubicBezTo>
                <a:cubicBezTo>
                  <a:pt x="1192914" y="780288"/>
                  <a:pt x="1105408" y="867794"/>
                  <a:pt x="1105408" y="975360"/>
                </a:cubicBezTo>
                <a:lnTo>
                  <a:pt x="652093" y="975360"/>
                </a:lnTo>
                <a:lnTo>
                  <a:pt x="652093" y="585216"/>
                </a:lnTo>
                <a:lnTo>
                  <a:pt x="2991104" y="585216"/>
                </a:lnTo>
                <a:close/>
                <a:moveTo>
                  <a:pt x="652093" y="2405888"/>
                </a:moveTo>
                <a:lnTo>
                  <a:pt x="1105408" y="2405888"/>
                </a:lnTo>
                <a:cubicBezTo>
                  <a:pt x="1105408" y="2513454"/>
                  <a:pt x="1192914" y="2600960"/>
                  <a:pt x="1300480" y="2600960"/>
                </a:cubicBezTo>
                <a:cubicBezTo>
                  <a:pt x="1408046" y="2600960"/>
                  <a:pt x="1495552" y="2513454"/>
                  <a:pt x="1495552" y="2405888"/>
                </a:cubicBezTo>
                <a:lnTo>
                  <a:pt x="1560576" y="2405888"/>
                </a:lnTo>
                <a:cubicBezTo>
                  <a:pt x="1560576" y="2513454"/>
                  <a:pt x="1648082" y="2600960"/>
                  <a:pt x="1755648" y="2600960"/>
                </a:cubicBezTo>
                <a:cubicBezTo>
                  <a:pt x="1863214" y="2600960"/>
                  <a:pt x="1950720" y="2513454"/>
                  <a:pt x="1950720" y="2405888"/>
                </a:cubicBezTo>
                <a:lnTo>
                  <a:pt x="2015744" y="2405888"/>
                </a:lnTo>
                <a:cubicBezTo>
                  <a:pt x="2015744" y="2513454"/>
                  <a:pt x="2103250" y="2600960"/>
                  <a:pt x="2210816" y="2600960"/>
                </a:cubicBezTo>
                <a:cubicBezTo>
                  <a:pt x="2318382" y="2600960"/>
                  <a:pt x="2405888" y="2513454"/>
                  <a:pt x="2405888" y="2405888"/>
                </a:cubicBezTo>
                <a:lnTo>
                  <a:pt x="2991104" y="2405888"/>
                </a:lnTo>
                <a:lnTo>
                  <a:pt x="2991104" y="2731008"/>
                </a:lnTo>
                <a:lnTo>
                  <a:pt x="652093" y="2731008"/>
                </a:lnTo>
                <a:close/>
                <a:moveTo>
                  <a:pt x="2991104" y="388291"/>
                </a:moveTo>
                <a:lnTo>
                  <a:pt x="2991104" y="455168"/>
                </a:lnTo>
                <a:lnTo>
                  <a:pt x="652093" y="455168"/>
                </a:lnTo>
                <a:lnTo>
                  <a:pt x="652093" y="388291"/>
                </a:lnTo>
                <a:close/>
                <a:moveTo>
                  <a:pt x="390144" y="195999"/>
                </a:moveTo>
                <a:cubicBezTo>
                  <a:pt x="390144" y="159634"/>
                  <a:pt x="419730" y="130048"/>
                  <a:pt x="456111" y="130048"/>
                </a:cubicBezTo>
                <a:cubicBezTo>
                  <a:pt x="492492" y="130048"/>
                  <a:pt x="522061" y="159634"/>
                  <a:pt x="522061" y="195999"/>
                </a:cubicBezTo>
                <a:lnTo>
                  <a:pt x="522061" y="2731008"/>
                </a:lnTo>
                <a:lnTo>
                  <a:pt x="390144" y="2731008"/>
                </a:lnTo>
                <a:close/>
                <a:moveTo>
                  <a:pt x="3446272" y="2991104"/>
                </a:moveTo>
                <a:lnTo>
                  <a:pt x="195072" y="2991104"/>
                </a:lnTo>
                <a:cubicBezTo>
                  <a:pt x="159211" y="2991104"/>
                  <a:pt x="130048" y="2961941"/>
                  <a:pt x="130048" y="2926080"/>
                </a:cubicBezTo>
                <a:cubicBezTo>
                  <a:pt x="130048" y="2890219"/>
                  <a:pt x="159211" y="2861056"/>
                  <a:pt x="195072" y="2861056"/>
                </a:cubicBezTo>
                <a:lnTo>
                  <a:pt x="3446272" y="2861056"/>
                </a:lnTo>
                <a:cubicBezTo>
                  <a:pt x="3482133" y="2861056"/>
                  <a:pt x="3511296" y="2890219"/>
                  <a:pt x="3511296" y="2926080"/>
                </a:cubicBezTo>
                <a:cubicBezTo>
                  <a:pt x="3511296" y="2961941"/>
                  <a:pt x="3482133" y="2991104"/>
                  <a:pt x="3446272" y="2991104"/>
                </a:cubicBezTo>
                <a:close/>
              </a:path>
            </a:pathLst>
          </a:custGeom>
          <a:solidFill>
            <a:schemeClr val="bg1"/>
          </a:solidFill>
          <a:ln w="16256" cap="flat">
            <a:noFill/>
            <a:prstDash val="solid"/>
            <a:miter/>
          </a:ln>
        </p:spPr>
        <p:txBody>
          <a:bodyPr rtlCol="0" anchor="ctr"/>
          <a:lstStyle/>
          <a:p>
            <a:endParaRPr lang="en-ZA" sz="1600"/>
          </a:p>
        </p:txBody>
      </p:sp>
    </p:spTree>
    <p:extLst>
      <p:ext uri="{BB962C8B-B14F-4D97-AF65-F5344CB8AC3E}">
        <p14:creationId xmlns:p14="http://schemas.microsoft.com/office/powerpoint/2010/main" val="3770286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5AD55E-EB1C-5F4A-9D7F-56976BC5F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98955"/>
              </p:ext>
            </p:extLst>
          </p:nvPr>
        </p:nvGraphicFramePr>
        <p:xfrm>
          <a:off x="428625" y="1409700"/>
          <a:ext cx="7521575" cy="4799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233">
                  <a:extLst>
                    <a:ext uri="{9D8B030D-6E8A-4147-A177-3AD203B41FA5}">
                      <a16:colId xmlns:a16="http://schemas.microsoft.com/office/drawing/2014/main" val="3328401298"/>
                    </a:ext>
                  </a:extLst>
                </a:gridCol>
                <a:gridCol w="1776947">
                  <a:extLst>
                    <a:ext uri="{9D8B030D-6E8A-4147-A177-3AD203B41FA5}">
                      <a16:colId xmlns:a16="http://schemas.microsoft.com/office/drawing/2014/main" val="1548710704"/>
                    </a:ext>
                  </a:extLst>
                </a:gridCol>
                <a:gridCol w="664001">
                  <a:extLst>
                    <a:ext uri="{9D8B030D-6E8A-4147-A177-3AD203B41FA5}">
                      <a16:colId xmlns:a16="http://schemas.microsoft.com/office/drawing/2014/main" val="4256281576"/>
                    </a:ext>
                  </a:extLst>
                </a:gridCol>
                <a:gridCol w="1880394">
                  <a:extLst>
                    <a:ext uri="{9D8B030D-6E8A-4147-A177-3AD203B41FA5}">
                      <a16:colId xmlns:a16="http://schemas.microsoft.com/office/drawing/2014/main" val="3872973686"/>
                    </a:ext>
                  </a:extLst>
                </a:gridCol>
              </a:tblGrid>
              <a:tr h="294277">
                <a:tc gridSpan="3"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Average Selling Price per Shoe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175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D7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72750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47443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Gross Margin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61%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>
                          <a:solidFill>
                            <a:srgbClr val="061C33"/>
                          </a:solidFill>
                          <a:latin typeface="+mn-lt"/>
                        </a:rPr>
                        <a:t>106.75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95592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030330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Occupancy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23.18%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40.57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83322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Staff Retail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16.81%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29.42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480123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Admin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4.05%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7.09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86540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Oncosts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3.92%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6.86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5018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Promotion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2.14%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3.75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19614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Finance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1.18%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2.07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980197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Freight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2.57%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4.50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19845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Depreciation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2.48%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4.34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143901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Other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4.10%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solidFill>
                            <a:srgbClr val="061C33"/>
                          </a:solidFill>
                          <a:latin typeface="+mn-lt"/>
                        </a:rPr>
                        <a:t>7.18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585470"/>
                  </a:ext>
                </a:extLst>
              </a:tr>
              <a:tr h="229759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080793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61C33"/>
                          </a:solidFill>
                          <a:latin typeface="+mj-lt"/>
                        </a:rPr>
                        <a:t>Total Costs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b="1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b="1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solidFill>
                            <a:srgbClr val="061C33"/>
                          </a:solidFill>
                          <a:latin typeface="+mj-lt"/>
                        </a:rPr>
                        <a:t>105.75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824126"/>
                  </a:ext>
                </a:extLst>
              </a:tr>
              <a:tr h="155252"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300" dirty="0">
                        <a:solidFill>
                          <a:srgbClr val="061C33"/>
                        </a:solidFill>
                        <a:latin typeface="+mn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50101"/>
                  </a:ext>
                </a:extLst>
              </a:tr>
              <a:tr h="294277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Total profit per shoe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3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1.00</a:t>
                      </a:r>
                    </a:p>
                  </a:txBody>
                  <a:tcPr marL="91327" marR="91327" marT="45664" marB="4566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1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195207"/>
                  </a:ext>
                </a:extLst>
              </a:tr>
            </a:tbl>
          </a:graphicData>
        </a:graphic>
      </p:graphicFrame>
      <p:pic>
        <p:nvPicPr>
          <p:cNvPr id="15" name="Picture Placeholder 14" descr="Text&#10;&#10;Description automatically generated">
            <a:extLst>
              <a:ext uri="{FF2B5EF4-FFF2-40B4-BE49-F238E27FC236}">
                <a16:creationId xmlns:a16="http://schemas.microsoft.com/office/drawing/2014/main" id="{775A505D-2334-429E-B819-D012C3501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83"/>
          <a:stretch>
            <a:fillRect/>
          </a:stretch>
        </p:blipFill>
        <p:spPr>
          <a:xfrm>
            <a:off x="8394700" y="0"/>
            <a:ext cx="3797300" cy="6858000"/>
          </a:xfr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14D5118C-BB4A-4BDD-B4ED-76FC3F22DD1A}"/>
              </a:ext>
            </a:extLst>
          </p:cNvPr>
          <p:cNvSpPr txBox="1">
            <a:spLocks/>
          </p:cNvSpPr>
          <p:nvPr/>
        </p:nvSpPr>
        <p:spPr>
          <a:xfrm>
            <a:off x="624226" y="226932"/>
            <a:ext cx="9887929" cy="63092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defTabSz="1217706">
              <a:spcBef>
                <a:spcPts val="120"/>
              </a:spcBef>
              <a:tabLst>
                <a:tab pos="2293347" algn="l"/>
                <a:tab pos="3444249" algn="l"/>
                <a:tab pos="5436552" algn="l"/>
                <a:tab pos="6273725" algn="l"/>
              </a:tabLst>
            </a:pPr>
            <a:r>
              <a:rPr lang="en-US" sz="4000" kern="0" dirty="0">
                <a:solidFill>
                  <a:srgbClr val="061C33"/>
                </a:solidFill>
                <a:latin typeface="+mn-lt"/>
              </a:rPr>
              <a:t>The Power of a </a:t>
            </a:r>
            <a:r>
              <a:rPr lang="en-US" sz="4000" b="1" kern="0" dirty="0">
                <a:solidFill>
                  <a:srgbClr val="3D7CC9"/>
                </a:solidFill>
              </a:rPr>
              <a:t>Shoe</a:t>
            </a:r>
            <a:r>
              <a:rPr lang="en-US" sz="4000" b="1" kern="0" dirty="0">
                <a:solidFill>
                  <a:srgbClr val="485B6E"/>
                </a:solidFill>
              </a:rPr>
              <a:t> </a:t>
            </a:r>
            <a:r>
              <a:rPr lang="en-US" sz="4000" b="1" kern="0" dirty="0">
                <a:solidFill>
                  <a:srgbClr val="061C33"/>
                </a:solidFill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436355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FE2FAD-F2F4-4E87-ABEC-B60E486F1D32}"/>
              </a:ext>
            </a:extLst>
          </p:cNvPr>
          <p:cNvSpPr/>
          <p:nvPr/>
        </p:nvSpPr>
        <p:spPr>
          <a:xfrm>
            <a:off x="0" y="0"/>
            <a:ext cx="8394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4640E1B-41D5-46DE-9193-559F38F1DFD5}"/>
              </a:ext>
            </a:extLst>
          </p:cNvPr>
          <p:cNvSpPr txBox="1">
            <a:spLocks/>
          </p:cNvSpPr>
          <p:nvPr/>
        </p:nvSpPr>
        <p:spPr>
          <a:xfrm>
            <a:off x="624226" y="226932"/>
            <a:ext cx="9887929" cy="63092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93347" algn="l"/>
                <a:tab pos="3444249" algn="l"/>
                <a:tab pos="5436552" algn="l"/>
                <a:tab pos="6273725" algn="l"/>
              </a:tabLst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j-ea"/>
                <a:cs typeface="+mj-cs"/>
              </a:rPr>
              <a:t>The Power of an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Hour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485B6E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Example</a:t>
            </a:r>
          </a:p>
        </p:txBody>
      </p:sp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6265CF85-B1BD-497B-8343-3570364757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026467"/>
              </p:ext>
            </p:extLst>
          </p:nvPr>
        </p:nvGraphicFramePr>
        <p:xfrm>
          <a:off x="149629" y="787951"/>
          <a:ext cx="8245071" cy="547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53793" imgH="2563649" progId="PowerPoint.Show.12">
                  <p:embed/>
                </p:oleObj>
              </mc:Choice>
              <mc:Fallback>
                <p:oleObj name="Presentation" r:id="rId3" imgW="4553793" imgH="2563649" progId="PowerPoint.Show.12">
                  <p:embed/>
                  <p:pic>
                    <p:nvPicPr>
                      <p:cNvPr id="5" name="Object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265CF85-B1BD-497B-8343-3570364757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629" y="787951"/>
                        <a:ext cx="8245071" cy="5472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0741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0D739B-ADB7-4E22-AAEF-A1189E58A787}"/>
              </a:ext>
            </a:extLst>
          </p:cNvPr>
          <p:cNvSpPr/>
          <p:nvPr/>
        </p:nvSpPr>
        <p:spPr>
          <a:xfrm>
            <a:off x="5676900" y="0"/>
            <a:ext cx="52451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5015B7-8826-4646-8B8C-AD0ACD6211D0}"/>
              </a:ext>
            </a:extLst>
          </p:cNvPr>
          <p:cNvSpPr/>
          <p:nvPr/>
        </p:nvSpPr>
        <p:spPr>
          <a:xfrm>
            <a:off x="-9205" y="0"/>
            <a:ext cx="3759200" cy="685681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3EF7A36-05A6-4868-BAC6-998E5D3DE80C}"/>
              </a:ext>
            </a:extLst>
          </p:cNvPr>
          <p:cNvGrpSpPr/>
          <p:nvPr/>
        </p:nvGrpSpPr>
        <p:grpSpPr>
          <a:xfrm>
            <a:off x="4596000" y="672809"/>
            <a:ext cx="7094364" cy="2899869"/>
            <a:chOff x="4596000" y="672809"/>
            <a:chExt cx="7094364" cy="2899869"/>
          </a:xfrm>
        </p:grpSpPr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CFD5FC16-6878-4CE9-ACE6-C4B7B043E9E0}"/>
                </a:ext>
              </a:extLst>
            </p:cNvPr>
            <p:cNvSpPr txBox="1"/>
            <p:nvPr/>
          </p:nvSpPr>
          <p:spPr>
            <a:xfrm>
              <a:off x="4931358" y="672809"/>
              <a:ext cx="6207746" cy="1396942"/>
            </a:xfrm>
            <a:prstGeom prst="rect">
              <a:avLst/>
            </a:prstGeom>
          </p:spPr>
          <p:txBody>
            <a:bodyPr vert="horz" wrap="square" lIns="0" tIns="16912" rIns="0" bIns="0" rtlCol="0">
              <a:spAutoFit/>
            </a:bodyPr>
            <a:lstStyle/>
            <a:p>
              <a:pPr marL="16913" marR="6765" lvl="0" indent="0" algn="ctr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47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MILOK believes that the Company is </a:t>
              </a:r>
              <a:r>
                <a:rPr kumimoji="0" lang="en-US" sz="2800" b="1" i="0" u="none" strike="noStrike" kern="1200" cap="none" spc="47" normalizeH="0" baseline="0" noProof="0" dirty="0">
                  <a:ln>
                    <a:noFill/>
                  </a:ln>
                  <a:solidFill>
                    <a:srgbClr val="3D7CC9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worth $15 million</a:t>
              </a:r>
            </a:p>
            <a:p>
              <a:pPr marL="16913" marR="6765" lvl="0" indent="0" algn="ctr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47" normalizeH="0" baseline="0" noProof="0" dirty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endParaRPr>
            </a:p>
            <a:p>
              <a:pPr marL="16913" marR="6765" lvl="0" indent="0" algn="ctr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7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What is it actually worth?</a:t>
              </a:r>
            </a:p>
          </p:txBody>
        </p:sp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1BE7EBAD-8884-40AA-86AD-C15C50D12E70}"/>
                </a:ext>
              </a:extLst>
            </p:cNvPr>
            <p:cNvSpPr txBox="1"/>
            <p:nvPr/>
          </p:nvSpPr>
          <p:spPr>
            <a:xfrm>
              <a:off x="4931358" y="2588514"/>
              <a:ext cx="6759006" cy="984164"/>
            </a:xfrm>
            <a:prstGeom prst="rect">
              <a:avLst/>
            </a:prstGeom>
          </p:spPr>
          <p:txBody>
            <a:bodyPr vert="horz" wrap="square" lIns="0" tIns="16912" rIns="0" bIns="0" numCol="2" rtlCol="0">
              <a:noAutofit/>
            </a:bodyPr>
            <a:lstStyle/>
            <a:p>
              <a:pPr marL="16913" marR="6765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0" u="none" strike="noStrike" kern="1200" cap="none" spc="47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Weighted Average EBITDA $2 million X Profit Multiple 4 =</a:t>
              </a:r>
            </a:p>
            <a:p>
              <a:pPr marL="16913" marR="6765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1" i="0" u="none" strike="noStrike" kern="1200" cap="none" spc="47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Gross Valuation $8 million</a:t>
              </a:r>
            </a:p>
            <a:p>
              <a:pPr marL="16913" marR="6765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8" b="1" i="0" u="none" strike="noStrike" kern="1200" cap="none" spc="47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Helvetica" pitchFamily="2" charset="0"/>
                <a:ea typeface="+mn-ea"/>
                <a:cs typeface="Arial"/>
              </a:endParaRPr>
            </a:p>
            <a:p>
              <a:pPr marL="16913" marR="6765" lvl="0" indent="0" algn="l" defTabSz="1217706" rtl="0" eaLnBrk="1" fontAlgn="auto" latinLnBrk="0" hangingPunct="1">
                <a:lnSpc>
                  <a:spcPct val="100000"/>
                </a:lnSpc>
                <a:spcBef>
                  <a:spcPts val="13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0" u="none" strike="noStrike" kern="1200" cap="none" spc="47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t"/>
                  <a:ea typeface="+mn-ea"/>
                  <a:cs typeface="Arial"/>
                </a:rPr>
                <a:t>MILOK has </a:t>
              </a:r>
              <a:r>
                <a:rPr kumimoji="0" lang="en-US" sz="1598" b="1" i="0" u="none" strike="noStrike" kern="1200" cap="none" spc="47" normalizeH="0" baseline="0" noProof="0" dirty="0">
                  <a:ln>
                    <a:noFill/>
                  </a:ln>
                  <a:solidFill>
                    <a:srgbClr val="3D7CC9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</a:rPr>
                <a:t>Bank Debt of $3.7 million</a:t>
              </a:r>
              <a:r>
                <a:rPr kumimoji="0" lang="en-US" sz="1598" b="1" i="0" u="none" strike="noStrike" kern="1200" cap="none" spc="47" normalizeH="0" baseline="0" noProof="0" dirty="0">
                  <a:ln>
                    <a:noFill/>
                  </a:ln>
                  <a:solidFill>
                    <a:srgbClr val="3D7CC9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Arial"/>
                </a:rPr>
                <a:t> </a:t>
              </a:r>
              <a:r>
                <a:rPr kumimoji="0" lang="en-US" sz="1598" b="0" i="0" u="none" strike="noStrike" kern="1200" cap="none" spc="47" normalizeH="0" baseline="0" noProof="0" dirty="0">
                  <a:ln>
                    <a:noFill/>
                  </a:ln>
                  <a:solidFill>
                    <a:srgbClr val="061C33"/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Arial"/>
                </a:rPr>
                <a:t>which will need to be settled from their proceeds.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AE00E016-746A-4353-B75D-279F69D62860}"/>
                </a:ext>
              </a:extLst>
            </p:cNvPr>
            <p:cNvSpPr/>
            <p:nvPr/>
          </p:nvSpPr>
          <p:spPr>
            <a:xfrm rot="16200000">
              <a:off x="7765953" y="-1026682"/>
              <a:ext cx="419100" cy="6759005"/>
            </a:xfrm>
            <a:prstGeom prst="rightBrace">
              <a:avLst/>
            </a:prstGeom>
            <a:ln>
              <a:solidFill>
                <a:srgbClr val="061C33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</p:grpSp>
      <p:sp>
        <p:nvSpPr>
          <p:cNvPr id="30" name="object 2">
            <a:extLst>
              <a:ext uri="{FF2B5EF4-FFF2-40B4-BE49-F238E27FC236}">
                <a16:creationId xmlns:a16="http://schemas.microsoft.com/office/drawing/2014/main" id="{B7A74427-BD9D-4D49-950F-332395F6E16F}"/>
              </a:ext>
            </a:extLst>
          </p:cNvPr>
          <p:cNvSpPr txBox="1"/>
          <p:nvPr/>
        </p:nvSpPr>
        <p:spPr>
          <a:xfrm>
            <a:off x="520994" y="4158208"/>
            <a:ext cx="2764204" cy="63092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 marR="0" lvl="0" indent="0" algn="ctr" defTabSz="1217706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30469" algn="l"/>
                <a:tab pos="5481370" algn="l"/>
                <a:tab pos="7473674" algn="l"/>
                <a:tab pos="8310847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n-ea"/>
                <a:cs typeface="Arial"/>
              </a:rPr>
              <a:t>Value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</a:rPr>
              <a:t>Gap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"/>
              <a:ea typeface="+mn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899BFD-0B69-4F37-98EF-C84BEDF35C4E}"/>
              </a:ext>
            </a:extLst>
          </p:cNvPr>
          <p:cNvGrpSpPr/>
          <p:nvPr/>
        </p:nvGrpSpPr>
        <p:grpSpPr>
          <a:xfrm>
            <a:off x="1003300" y="2068869"/>
            <a:ext cx="1803400" cy="1803400"/>
            <a:chOff x="1003300" y="1584570"/>
            <a:chExt cx="1803400" cy="18034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102F370-D38A-490D-B8CA-6A98758A2F56}"/>
                </a:ext>
              </a:extLst>
            </p:cNvPr>
            <p:cNvSpPr/>
            <p:nvPr/>
          </p:nvSpPr>
          <p:spPr>
            <a:xfrm>
              <a:off x="1003300" y="1584570"/>
              <a:ext cx="1803400" cy="180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74BA0C0E-7527-4E0E-B751-0C100339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97000" y="1907798"/>
              <a:ext cx="914400" cy="914400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CC771C-CE99-4802-82BA-1CE3844EEF6B}"/>
              </a:ext>
            </a:extLst>
          </p:cNvPr>
          <p:cNvSpPr/>
          <p:nvPr/>
        </p:nvSpPr>
        <p:spPr>
          <a:xfrm>
            <a:off x="4156738" y="5457302"/>
            <a:ext cx="1998222" cy="83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Targeted Business Value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61C3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15,000,000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FD768D-BE2B-42F1-AC88-D08E5BB86775}"/>
              </a:ext>
            </a:extLst>
          </p:cNvPr>
          <p:cNvSpPr/>
          <p:nvPr/>
        </p:nvSpPr>
        <p:spPr>
          <a:xfrm>
            <a:off x="6948443" y="5457302"/>
            <a:ext cx="1852556" cy="83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Current Business Value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61C3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4,300,000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Profit multiple of 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6586D5E-1EE2-4110-B952-CB1608792722}"/>
              </a:ext>
            </a:extLst>
          </p:cNvPr>
          <p:cNvSpPr/>
          <p:nvPr/>
        </p:nvSpPr>
        <p:spPr>
          <a:xfrm>
            <a:off x="9916870" y="5457302"/>
            <a:ext cx="1501062" cy="836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Current Value Gap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61C33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-10,700,000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DF516A-6140-4069-A239-E4C0CCDAF987}"/>
              </a:ext>
            </a:extLst>
          </p:cNvPr>
          <p:cNvSpPr/>
          <p:nvPr/>
        </p:nvSpPr>
        <p:spPr>
          <a:xfrm>
            <a:off x="4405318" y="3913303"/>
            <a:ext cx="1501062" cy="1501062"/>
          </a:xfrm>
          <a:prstGeom prst="ellips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F54469A-2613-4A47-9C48-62CA40184B6B}"/>
              </a:ext>
            </a:extLst>
          </p:cNvPr>
          <p:cNvSpPr/>
          <p:nvPr/>
        </p:nvSpPr>
        <p:spPr>
          <a:xfrm>
            <a:off x="7161094" y="3913303"/>
            <a:ext cx="1501062" cy="1501062"/>
          </a:xfrm>
          <a:prstGeom prst="ellips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196D11-B76F-4E87-A855-FEF72D4E4FA1}"/>
              </a:ext>
            </a:extLst>
          </p:cNvPr>
          <p:cNvSpPr/>
          <p:nvPr/>
        </p:nvSpPr>
        <p:spPr>
          <a:xfrm>
            <a:off x="9916870" y="3913303"/>
            <a:ext cx="1501062" cy="1501062"/>
          </a:xfrm>
          <a:prstGeom prst="ellipse">
            <a:avLst/>
          </a:prstGeom>
          <a:solidFill>
            <a:srgbClr val="3D7C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8CC49EA2-4128-4E82-AC24-5B3D0FC238BA}"/>
              </a:ext>
            </a:extLst>
          </p:cNvPr>
          <p:cNvSpPr/>
          <p:nvPr/>
        </p:nvSpPr>
        <p:spPr>
          <a:xfrm>
            <a:off x="4776682" y="4219187"/>
            <a:ext cx="827622" cy="827617"/>
          </a:xfrm>
          <a:custGeom>
            <a:avLst/>
            <a:gdLst>
              <a:gd name="connsiteX0" fmla="*/ 4244912 w 4876812"/>
              <a:gd name="connsiteY0" fmla="*/ 1179369 h 4876783"/>
              <a:gd name="connsiteX1" fmla="*/ 4367127 w 4876812"/>
              <a:gd name="connsiteY1" fmla="*/ 1128744 h 4876783"/>
              <a:gd name="connsiteX2" fmla="*/ 4845930 w 4876812"/>
              <a:gd name="connsiteY2" fmla="*/ 649941 h 4876783"/>
              <a:gd name="connsiteX3" fmla="*/ 4778102 w 4876812"/>
              <a:gd name="connsiteY3" fmla="*/ 470499 h 4876783"/>
              <a:gd name="connsiteX4" fmla="*/ 4523308 w 4876812"/>
              <a:gd name="connsiteY4" fmla="*/ 454507 h 4876783"/>
              <a:gd name="connsiteX5" fmla="*/ 4689567 w 4876812"/>
              <a:gd name="connsiteY5" fmla="*/ 288248 h 4876783"/>
              <a:gd name="connsiteX6" fmla="*/ 4689567 w 4876812"/>
              <a:gd name="connsiteY6" fmla="*/ 187226 h 4876783"/>
              <a:gd name="connsiteX7" fmla="*/ 4588536 w 4876812"/>
              <a:gd name="connsiteY7" fmla="*/ 187226 h 4876783"/>
              <a:gd name="connsiteX8" fmla="*/ 4422277 w 4876812"/>
              <a:gd name="connsiteY8" fmla="*/ 353485 h 4876783"/>
              <a:gd name="connsiteX9" fmla="*/ 4406284 w 4876812"/>
              <a:gd name="connsiteY9" fmla="*/ 98691 h 4876783"/>
              <a:gd name="connsiteX10" fmla="*/ 4226843 w 4876812"/>
              <a:gd name="connsiteY10" fmla="*/ 30863 h 4876783"/>
              <a:gd name="connsiteX11" fmla="*/ 3748030 w 4876812"/>
              <a:gd name="connsiteY11" fmla="*/ 509666 h 4876783"/>
              <a:gd name="connsiteX12" fmla="*/ 3697758 w 4876812"/>
              <a:gd name="connsiteY12" fmla="*/ 642702 h 4876783"/>
              <a:gd name="connsiteX13" fmla="*/ 3714217 w 4876812"/>
              <a:gd name="connsiteY13" fmla="*/ 904906 h 4876783"/>
              <a:gd name="connsiteX14" fmla="*/ 2254006 w 4876812"/>
              <a:gd name="connsiteY14" fmla="*/ 368782 h 4876783"/>
              <a:gd name="connsiteX15" fmla="*/ 0 w 4876812"/>
              <a:gd name="connsiteY15" fmla="*/ 2622778 h 4876783"/>
              <a:gd name="connsiteX16" fmla="*/ 586311 w 4876812"/>
              <a:gd name="connsiteY16" fmla="*/ 4139158 h 4876783"/>
              <a:gd name="connsiteX17" fmla="*/ 687229 w 4876812"/>
              <a:gd name="connsiteY17" fmla="*/ 4143920 h 4876783"/>
              <a:gd name="connsiteX18" fmla="*/ 692001 w 4876812"/>
              <a:gd name="connsiteY18" fmla="*/ 4043003 h 4876783"/>
              <a:gd name="connsiteX19" fmla="*/ 142875 w 4876812"/>
              <a:gd name="connsiteY19" fmla="*/ 2622778 h 4876783"/>
              <a:gd name="connsiteX20" fmla="*/ 2254006 w 4876812"/>
              <a:gd name="connsiteY20" fmla="*/ 511647 h 4876783"/>
              <a:gd name="connsiteX21" fmla="*/ 3696805 w 4876812"/>
              <a:gd name="connsiteY21" fmla="*/ 1078947 h 4876783"/>
              <a:gd name="connsiteX22" fmla="*/ 3370841 w 4876812"/>
              <a:gd name="connsiteY22" fmla="*/ 1404902 h 4876783"/>
              <a:gd name="connsiteX23" fmla="*/ 2254006 w 4876812"/>
              <a:gd name="connsiteY23" fmla="*/ 968714 h 4876783"/>
              <a:gd name="connsiteX24" fmla="*/ 599951 w 4876812"/>
              <a:gd name="connsiteY24" fmla="*/ 2622769 h 4876783"/>
              <a:gd name="connsiteX25" fmla="*/ 783098 w 4876812"/>
              <a:gd name="connsiteY25" fmla="*/ 3378873 h 4876783"/>
              <a:gd name="connsiteX26" fmla="*/ 783117 w 4876812"/>
              <a:gd name="connsiteY26" fmla="*/ 3378901 h 4876783"/>
              <a:gd name="connsiteX27" fmla="*/ 2254015 w 4876812"/>
              <a:gd name="connsiteY27" fmla="*/ 4276823 h 4876783"/>
              <a:gd name="connsiteX28" fmla="*/ 3873703 w 4876812"/>
              <a:gd name="connsiteY28" fmla="*/ 2959077 h 4876783"/>
              <a:gd name="connsiteX29" fmla="*/ 3818258 w 4876812"/>
              <a:gd name="connsiteY29" fmla="*/ 2874619 h 4876783"/>
              <a:gd name="connsiteX30" fmla="*/ 3733810 w 4876812"/>
              <a:gd name="connsiteY30" fmla="*/ 2930064 h 4876783"/>
              <a:gd name="connsiteX31" fmla="*/ 2254025 w 4876812"/>
              <a:gd name="connsiteY31" fmla="*/ 4133948 h 4876783"/>
              <a:gd name="connsiteX32" fmla="*/ 910085 w 4876812"/>
              <a:gd name="connsiteY32" fmla="*/ 3313379 h 4876783"/>
              <a:gd name="connsiteX33" fmla="*/ 910076 w 4876812"/>
              <a:gd name="connsiteY33" fmla="*/ 3313350 h 4876783"/>
              <a:gd name="connsiteX34" fmla="*/ 742836 w 4876812"/>
              <a:gd name="connsiteY34" fmla="*/ 2622769 h 4876783"/>
              <a:gd name="connsiteX35" fmla="*/ 2254015 w 4876812"/>
              <a:gd name="connsiteY35" fmla="*/ 1111589 h 4876783"/>
              <a:gd name="connsiteX36" fmla="*/ 3269847 w 4876812"/>
              <a:gd name="connsiteY36" fmla="*/ 1505896 h 4876783"/>
              <a:gd name="connsiteX37" fmla="*/ 2946787 w 4876812"/>
              <a:gd name="connsiteY37" fmla="*/ 1828955 h 4876783"/>
              <a:gd name="connsiteX38" fmla="*/ 2254015 w 4876812"/>
              <a:gd name="connsiteY38" fmla="*/ 1568656 h 4876783"/>
              <a:gd name="connsiteX39" fmla="*/ 1199912 w 4876812"/>
              <a:gd name="connsiteY39" fmla="*/ 2622759 h 4876783"/>
              <a:gd name="connsiteX40" fmla="*/ 2254015 w 4876812"/>
              <a:gd name="connsiteY40" fmla="*/ 3676862 h 4876783"/>
              <a:gd name="connsiteX41" fmla="*/ 3308128 w 4876812"/>
              <a:gd name="connsiteY41" fmla="*/ 2622759 h 4876783"/>
              <a:gd name="connsiteX42" fmla="*/ 3047819 w 4876812"/>
              <a:gd name="connsiteY42" fmla="*/ 1929987 h 4876783"/>
              <a:gd name="connsiteX43" fmla="*/ 3370898 w 4876812"/>
              <a:gd name="connsiteY43" fmla="*/ 1606908 h 4876783"/>
              <a:gd name="connsiteX44" fmla="*/ 3765166 w 4876812"/>
              <a:gd name="connsiteY44" fmla="*/ 2613967 h 4876783"/>
              <a:gd name="connsiteX45" fmla="*/ 3836594 w 4876812"/>
              <a:gd name="connsiteY45" fmla="*/ 2684995 h 4876783"/>
              <a:gd name="connsiteX46" fmla="*/ 3837013 w 4876812"/>
              <a:gd name="connsiteY46" fmla="*/ 2684995 h 4876783"/>
              <a:gd name="connsiteX47" fmla="*/ 3908041 w 4876812"/>
              <a:gd name="connsiteY47" fmla="*/ 2613148 h 4876783"/>
              <a:gd name="connsiteX48" fmla="*/ 3471929 w 4876812"/>
              <a:gd name="connsiteY48" fmla="*/ 1505867 h 4876783"/>
              <a:gd name="connsiteX49" fmla="*/ 3797913 w 4876812"/>
              <a:gd name="connsiteY49" fmla="*/ 1179883 h 4876783"/>
              <a:gd name="connsiteX50" fmla="*/ 4365136 w 4876812"/>
              <a:gd name="connsiteY50" fmla="*/ 2622749 h 4876783"/>
              <a:gd name="connsiteX51" fmla="*/ 2254006 w 4876812"/>
              <a:gd name="connsiteY51" fmla="*/ 4733909 h 4876783"/>
              <a:gd name="connsiteX52" fmla="*/ 926240 w 4876812"/>
              <a:gd name="connsiteY52" fmla="*/ 4264183 h 4876783"/>
              <a:gd name="connsiteX53" fmla="*/ 825760 w 4876812"/>
              <a:gd name="connsiteY53" fmla="*/ 4274727 h 4876783"/>
              <a:gd name="connsiteX54" fmla="*/ 836305 w 4876812"/>
              <a:gd name="connsiteY54" fmla="*/ 4375207 h 4876783"/>
              <a:gd name="connsiteX55" fmla="*/ 2254006 w 4876812"/>
              <a:gd name="connsiteY55" fmla="*/ 4876784 h 4876783"/>
              <a:gd name="connsiteX56" fmla="*/ 4508011 w 4876812"/>
              <a:gd name="connsiteY56" fmla="*/ 2622778 h 4876783"/>
              <a:gd name="connsiteX57" fmla="*/ 4064718 w 4876812"/>
              <a:gd name="connsiteY57" fmla="*/ 1280210 h 4876783"/>
              <a:gd name="connsiteX58" fmla="*/ 3971106 w 4876812"/>
              <a:gd name="connsiteY58" fmla="*/ 1162510 h 4876783"/>
              <a:gd name="connsiteX59" fmla="*/ 4244912 w 4876812"/>
              <a:gd name="connsiteY59" fmla="*/ 1179369 h 4876783"/>
              <a:gd name="connsiteX60" fmla="*/ 3165243 w 4876812"/>
              <a:gd name="connsiteY60" fmla="*/ 2622778 h 4876783"/>
              <a:gd name="connsiteX61" fmla="*/ 2254006 w 4876812"/>
              <a:gd name="connsiteY61" fmla="*/ 3534006 h 4876783"/>
              <a:gd name="connsiteX62" fmla="*/ 1342777 w 4876812"/>
              <a:gd name="connsiteY62" fmla="*/ 2622778 h 4876783"/>
              <a:gd name="connsiteX63" fmla="*/ 2254006 w 4876812"/>
              <a:gd name="connsiteY63" fmla="*/ 1711550 h 4876783"/>
              <a:gd name="connsiteX64" fmla="*/ 2845527 w 4876812"/>
              <a:gd name="connsiteY64" fmla="*/ 1930225 h 4876783"/>
              <a:gd name="connsiteX65" fmla="*/ 2520439 w 4876812"/>
              <a:gd name="connsiteY65" fmla="*/ 2255313 h 4876783"/>
              <a:gd name="connsiteX66" fmla="*/ 2254006 w 4876812"/>
              <a:gd name="connsiteY66" fmla="*/ 2168616 h 4876783"/>
              <a:gd name="connsiteX67" fmla="*/ 1799844 w 4876812"/>
              <a:gd name="connsiteY67" fmla="*/ 2622778 h 4876783"/>
              <a:gd name="connsiteX68" fmla="*/ 2254006 w 4876812"/>
              <a:gd name="connsiteY68" fmla="*/ 3076940 h 4876783"/>
              <a:gd name="connsiteX69" fmla="*/ 2708177 w 4876812"/>
              <a:gd name="connsiteY69" fmla="*/ 2622778 h 4876783"/>
              <a:gd name="connsiteX70" fmla="*/ 2621480 w 4876812"/>
              <a:gd name="connsiteY70" fmla="*/ 2356345 h 4876783"/>
              <a:gd name="connsiteX71" fmla="*/ 2946569 w 4876812"/>
              <a:gd name="connsiteY71" fmla="*/ 2031256 h 4876783"/>
              <a:gd name="connsiteX72" fmla="*/ 3165243 w 4876812"/>
              <a:gd name="connsiteY72" fmla="*/ 2622778 h 4876783"/>
              <a:gd name="connsiteX73" fmla="*/ 2203485 w 4876812"/>
              <a:gd name="connsiteY73" fmla="*/ 2673299 h 4876783"/>
              <a:gd name="connsiteX74" fmla="*/ 2304517 w 4876812"/>
              <a:gd name="connsiteY74" fmla="*/ 2673299 h 4876783"/>
              <a:gd name="connsiteX75" fmla="*/ 2518658 w 4876812"/>
              <a:gd name="connsiteY75" fmla="*/ 2459158 h 4876783"/>
              <a:gd name="connsiteX76" fmla="*/ 2565292 w 4876812"/>
              <a:gd name="connsiteY76" fmla="*/ 2622787 h 4876783"/>
              <a:gd name="connsiteX77" fmla="*/ 2253996 w 4876812"/>
              <a:gd name="connsiteY77" fmla="*/ 2934074 h 4876783"/>
              <a:gd name="connsiteX78" fmla="*/ 1942710 w 4876812"/>
              <a:gd name="connsiteY78" fmla="*/ 2622787 h 4876783"/>
              <a:gd name="connsiteX79" fmla="*/ 2253996 w 4876812"/>
              <a:gd name="connsiteY79" fmla="*/ 2311501 h 4876783"/>
              <a:gd name="connsiteX80" fmla="*/ 2417626 w 4876812"/>
              <a:gd name="connsiteY80" fmla="*/ 2358126 h 4876783"/>
              <a:gd name="connsiteX81" fmla="*/ 2203476 w 4876812"/>
              <a:gd name="connsiteY81" fmla="*/ 2572277 h 4876783"/>
              <a:gd name="connsiteX82" fmla="*/ 2203485 w 4876812"/>
              <a:gd name="connsiteY82" fmla="*/ 2673299 h 4876783"/>
              <a:gd name="connsiteX83" fmla="*/ 3840356 w 4876812"/>
              <a:gd name="connsiteY83" fmla="*/ 633748 h 4876783"/>
              <a:gd name="connsiteX84" fmla="*/ 3849072 w 4876812"/>
              <a:gd name="connsiteY84" fmla="*/ 610688 h 4876783"/>
              <a:gd name="connsiteX85" fmla="*/ 4268915 w 4876812"/>
              <a:gd name="connsiteY85" fmla="*/ 190855 h 4876783"/>
              <a:gd name="connsiteX86" fmla="*/ 4287574 w 4876812"/>
              <a:gd name="connsiteY86" fmla="*/ 488187 h 4876783"/>
              <a:gd name="connsiteX87" fmla="*/ 3858168 w 4876812"/>
              <a:gd name="connsiteY87" fmla="*/ 917593 h 4876783"/>
              <a:gd name="connsiteX88" fmla="*/ 3959200 w 4876812"/>
              <a:gd name="connsiteY88" fmla="*/ 1018616 h 4876783"/>
              <a:gd name="connsiteX89" fmla="*/ 4388606 w 4876812"/>
              <a:gd name="connsiteY89" fmla="*/ 589209 h 4876783"/>
              <a:gd name="connsiteX90" fmla="*/ 4685938 w 4876812"/>
              <a:gd name="connsiteY90" fmla="*/ 607869 h 4876783"/>
              <a:gd name="connsiteX91" fmla="*/ 4266095 w 4876812"/>
              <a:gd name="connsiteY91" fmla="*/ 1027712 h 4876783"/>
              <a:gd name="connsiteX92" fmla="*/ 4243035 w 4876812"/>
              <a:gd name="connsiteY92" fmla="*/ 1036427 h 487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4876812" h="4876783">
                <a:moveTo>
                  <a:pt x="4244912" y="1179369"/>
                </a:moveTo>
                <a:cubicBezTo>
                  <a:pt x="4290594" y="1179369"/>
                  <a:pt x="4334637" y="1161243"/>
                  <a:pt x="4367127" y="1128744"/>
                </a:cubicBezTo>
                <a:lnTo>
                  <a:pt x="4845930" y="649941"/>
                </a:lnTo>
                <a:cubicBezTo>
                  <a:pt x="4909909" y="585961"/>
                  <a:pt x="4868247" y="476157"/>
                  <a:pt x="4778102" y="470499"/>
                </a:cubicBezTo>
                <a:lnTo>
                  <a:pt x="4523308" y="454507"/>
                </a:lnTo>
                <a:lnTo>
                  <a:pt x="4689567" y="288248"/>
                </a:lnTo>
                <a:cubicBezTo>
                  <a:pt x="4717466" y="260349"/>
                  <a:pt x="4717466" y="215115"/>
                  <a:pt x="4689567" y="187226"/>
                </a:cubicBezTo>
                <a:cubicBezTo>
                  <a:pt x="4661659" y="159327"/>
                  <a:pt x="4616434" y="159327"/>
                  <a:pt x="4588536" y="187226"/>
                </a:cubicBezTo>
                <a:lnTo>
                  <a:pt x="4422277" y="353485"/>
                </a:lnTo>
                <a:lnTo>
                  <a:pt x="4406284" y="98691"/>
                </a:lnTo>
                <a:cubicBezTo>
                  <a:pt x="4400617" y="8384"/>
                  <a:pt x="4290708" y="-32992"/>
                  <a:pt x="4226843" y="30863"/>
                </a:cubicBezTo>
                <a:lnTo>
                  <a:pt x="3748030" y="509666"/>
                </a:lnTo>
                <a:cubicBezTo>
                  <a:pt x="3712969" y="544728"/>
                  <a:pt x="3694653" y="593220"/>
                  <a:pt x="3697758" y="642702"/>
                </a:cubicBezTo>
                <a:lnTo>
                  <a:pt x="3714217" y="904906"/>
                </a:lnTo>
                <a:cubicBezTo>
                  <a:pt x="3314605" y="564178"/>
                  <a:pt x="2799579" y="368782"/>
                  <a:pt x="2254006" y="368782"/>
                </a:cubicBezTo>
                <a:cubicBezTo>
                  <a:pt x="1008231" y="368782"/>
                  <a:pt x="0" y="1376889"/>
                  <a:pt x="0" y="2622778"/>
                </a:cubicBezTo>
                <a:cubicBezTo>
                  <a:pt x="0" y="3185048"/>
                  <a:pt x="208217" y="3723582"/>
                  <a:pt x="586311" y="4139158"/>
                </a:cubicBezTo>
                <a:cubicBezTo>
                  <a:pt x="612877" y="4168333"/>
                  <a:pt x="658054" y="4170467"/>
                  <a:pt x="687229" y="4143920"/>
                </a:cubicBezTo>
                <a:cubicBezTo>
                  <a:pt x="716413" y="4117365"/>
                  <a:pt x="718547" y="4072188"/>
                  <a:pt x="692001" y="4043003"/>
                </a:cubicBezTo>
                <a:cubicBezTo>
                  <a:pt x="337890" y="3653793"/>
                  <a:pt x="142875" y="3149415"/>
                  <a:pt x="142875" y="2622778"/>
                </a:cubicBezTo>
                <a:cubicBezTo>
                  <a:pt x="142875" y="1458699"/>
                  <a:pt x="1089927" y="511647"/>
                  <a:pt x="2254006" y="511647"/>
                </a:cubicBezTo>
                <a:cubicBezTo>
                  <a:pt x="2799521" y="511647"/>
                  <a:pt x="3312843" y="720721"/>
                  <a:pt x="3696805" y="1078947"/>
                </a:cubicBezTo>
                <a:lnTo>
                  <a:pt x="3370841" y="1404902"/>
                </a:lnTo>
                <a:cubicBezTo>
                  <a:pt x="3076051" y="1134306"/>
                  <a:pt x="2683555" y="968714"/>
                  <a:pt x="2254006" y="968714"/>
                </a:cubicBezTo>
                <a:cubicBezTo>
                  <a:pt x="1341958" y="968714"/>
                  <a:pt x="599951" y="1710721"/>
                  <a:pt x="599951" y="2622769"/>
                </a:cubicBezTo>
                <a:cubicBezTo>
                  <a:pt x="599951" y="2885258"/>
                  <a:pt x="663273" y="3146710"/>
                  <a:pt x="783098" y="3378873"/>
                </a:cubicBezTo>
                <a:cubicBezTo>
                  <a:pt x="783107" y="3378882"/>
                  <a:pt x="783107" y="3378892"/>
                  <a:pt x="783117" y="3378901"/>
                </a:cubicBezTo>
                <a:cubicBezTo>
                  <a:pt x="1060761" y="3916883"/>
                  <a:pt x="1619926" y="4276823"/>
                  <a:pt x="2254015" y="4276823"/>
                </a:cubicBezTo>
                <a:cubicBezTo>
                  <a:pt x="3035341" y="4276823"/>
                  <a:pt x="3714884" y="3724954"/>
                  <a:pt x="3873703" y="2959077"/>
                </a:cubicBezTo>
                <a:cubicBezTo>
                  <a:pt x="3881714" y="2920444"/>
                  <a:pt x="3856892" y="2882630"/>
                  <a:pt x="3818258" y="2874619"/>
                </a:cubicBezTo>
                <a:cubicBezTo>
                  <a:pt x="3779635" y="2866609"/>
                  <a:pt x="3741820" y="2891431"/>
                  <a:pt x="3733810" y="2930064"/>
                </a:cubicBezTo>
                <a:cubicBezTo>
                  <a:pt x="3589144" y="3627637"/>
                  <a:pt x="2966809" y="4133948"/>
                  <a:pt x="2254025" y="4133948"/>
                </a:cubicBezTo>
                <a:cubicBezTo>
                  <a:pt x="1686249" y="4133948"/>
                  <a:pt x="1171270" y="3819518"/>
                  <a:pt x="910085" y="3313379"/>
                </a:cubicBezTo>
                <a:cubicBezTo>
                  <a:pt x="910085" y="3313369"/>
                  <a:pt x="910076" y="3313360"/>
                  <a:pt x="910076" y="3313350"/>
                </a:cubicBezTo>
                <a:cubicBezTo>
                  <a:pt x="799109" y="3098323"/>
                  <a:pt x="742836" y="2865980"/>
                  <a:pt x="742836" y="2622769"/>
                </a:cubicBezTo>
                <a:cubicBezTo>
                  <a:pt x="742836" y="1789502"/>
                  <a:pt x="1420749" y="1111589"/>
                  <a:pt x="2254015" y="1111589"/>
                </a:cubicBezTo>
                <a:cubicBezTo>
                  <a:pt x="2644254" y="1111589"/>
                  <a:pt x="3001042" y="1261151"/>
                  <a:pt x="3269847" y="1505896"/>
                </a:cubicBezTo>
                <a:lnTo>
                  <a:pt x="2946787" y="1828955"/>
                </a:lnTo>
                <a:cubicBezTo>
                  <a:pt x="2761393" y="1666954"/>
                  <a:pt x="2518982" y="1568656"/>
                  <a:pt x="2254015" y="1568656"/>
                </a:cubicBezTo>
                <a:cubicBezTo>
                  <a:pt x="1672781" y="1568656"/>
                  <a:pt x="1199912" y="2041524"/>
                  <a:pt x="1199912" y="2622759"/>
                </a:cubicBezTo>
                <a:cubicBezTo>
                  <a:pt x="1199912" y="3203994"/>
                  <a:pt x="1672781" y="3676862"/>
                  <a:pt x="2254015" y="3676862"/>
                </a:cubicBezTo>
                <a:cubicBezTo>
                  <a:pt x="2835250" y="3676862"/>
                  <a:pt x="3308128" y="3203994"/>
                  <a:pt x="3308128" y="2622759"/>
                </a:cubicBezTo>
                <a:cubicBezTo>
                  <a:pt x="3308128" y="2357793"/>
                  <a:pt x="3209830" y="2115381"/>
                  <a:pt x="3047819" y="1929987"/>
                </a:cubicBezTo>
                <a:lnTo>
                  <a:pt x="3370898" y="1606908"/>
                </a:lnTo>
                <a:cubicBezTo>
                  <a:pt x="3613747" y="1873551"/>
                  <a:pt x="3762956" y="2226891"/>
                  <a:pt x="3765166" y="2613967"/>
                </a:cubicBezTo>
                <a:cubicBezTo>
                  <a:pt x="3765385" y="2653277"/>
                  <a:pt x="3797332" y="2684995"/>
                  <a:pt x="3836594" y="2684995"/>
                </a:cubicBezTo>
                <a:lnTo>
                  <a:pt x="3837013" y="2684995"/>
                </a:lnTo>
                <a:cubicBezTo>
                  <a:pt x="3876466" y="2684767"/>
                  <a:pt x="3908260" y="2652601"/>
                  <a:pt x="3908041" y="2613148"/>
                </a:cubicBezTo>
                <a:cubicBezTo>
                  <a:pt x="3905602" y="2187047"/>
                  <a:pt x="3740430" y="1798304"/>
                  <a:pt x="3471929" y="1505867"/>
                </a:cubicBezTo>
                <a:lnTo>
                  <a:pt x="3797913" y="1179883"/>
                </a:lnTo>
                <a:cubicBezTo>
                  <a:pt x="4154596" y="1561255"/>
                  <a:pt x="4365136" y="2071528"/>
                  <a:pt x="4365136" y="2622749"/>
                </a:cubicBezTo>
                <a:cubicBezTo>
                  <a:pt x="4365127" y="3786857"/>
                  <a:pt x="3418085" y="4733909"/>
                  <a:pt x="2254006" y="4733909"/>
                </a:cubicBezTo>
                <a:cubicBezTo>
                  <a:pt x="1771764" y="4733909"/>
                  <a:pt x="1300220" y="4567088"/>
                  <a:pt x="926240" y="4264183"/>
                </a:cubicBezTo>
                <a:cubicBezTo>
                  <a:pt x="895560" y="4239361"/>
                  <a:pt x="850611" y="4244076"/>
                  <a:pt x="825760" y="4274727"/>
                </a:cubicBezTo>
                <a:cubicBezTo>
                  <a:pt x="800929" y="4305388"/>
                  <a:pt x="805653" y="4350375"/>
                  <a:pt x="836305" y="4375207"/>
                </a:cubicBezTo>
                <a:cubicBezTo>
                  <a:pt x="1235650" y="4698657"/>
                  <a:pt x="1739132" y="4876784"/>
                  <a:pt x="2254006" y="4876784"/>
                </a:cubicBezTo>
                <a:cubicBezTo>
                  <a:pt x="3499780" y="4876784"/>
                  <a:pt x="4508011" y="3868676"/>
                  <a:pt x="4508011" y="2622778"/>
                </a:cubicBezTo>
                <a:cubicBezTo>
                  <a:pt x="4508011" y="2134974"/>
                  <a:pt x="4354716" y="1670716"/>
                  <a:pt x="4064718" y="1280210"/>
                </a:cubicBezTo>
                <a:cubicBezTo>
                  <a:pt x="4034695" y="1239777"/>
                  <a:pt x="4003424" y="1200581"/>
                  <a:pt x="3971106" y="1162510"/>
                </a:cubicBezTo>
                <a:cubicBezTo>
                  <a:pt x="4251151" y="1180102"/>
                  <a:pt x="4236054" y="1179369"/>
                  <a:pt x="4244912" y="1179369"/>
                </a:cubicBezTo>
                <a:close/>
                <a:moveTo>
                  <a:pt x="3165243" y="2622778"/>
                </a:moveTo>
                <a:cubicBezTo>
                  <a:pt x="3165243" y="3125231"/>
                  <a:pt x="2756469" y="3534006"/>
                  <a:pt x="2254006" y="3534006"/>
                </a:cubicBezTo>
                <a:cubicBezTo>
                  <a:pt x="1751552" y="3534006"/>
                  <a:pt x="1342777" y="3125231"/>
                  <a:pt x="1342777" y="2622778"/>
                </a:cubicBezTo>
                <a:cubicBezTo>
                  <a:pt x="1342777" y="2120325"/>
                  <a:pt x="1751552" y="1711550"/>
                  <a:pt x="2254006" y="1711550"/>
                </a:cubicBezTo>
                <a:cubicBezTo>
                  <a:pt x="2479577" y="1711550"/>
                  <a:pt x="2686231" y="1793970"/>
                  <a:pt x="2845527" y="1930225"/>
                </a:cubicBezTo>
                <a:lnTo>
                  <a:pt x="2520439" y="2255313"/>
                </a:lnTo>
                <a:cubicBezTo>
                  <a:pt x="2445534" y="2200859"/>
                  <a:pt x="2353485" y="2168616"/>
                  <a:pt x="2254006" y="2168616"/>
                </a:cubicBezTo>
                <a:cubicBezTo>
                  <a:pt x="2003584" y="2168616"/>
                  <a:pt x="1799844" y="2372356"/>
                  <a:pt x="1799844" y="2622778"/>
                </a:cubicBezTo>
                <a:cubicBezTo>
                  <a:pt x="1799844" y="2873200"/>
                  <a:pt x="2003584" y="3076940"/>
                  <a:pt x="2254006" y="3076940"/>
                </a:cubicBezTo>
                <a:cubicBezTo>
                  <a:pt x="2504437" y="3076940"/>
                  <a:pt x="2708177" y="2873200"/>
                  <a:pt x="2708177" y="2622778"/>
                </a:cubicBezTo>
                <a:cubicBezTo>
                  <a:pt x="2708177" y="2523289"/>
                  <a:pt x="2675934" y="2431240"/>
                  <a:pt x="2621480" y="2356345"/>
                </a:cubicBezTo>
                <a:lnTo>
                  <a:pt x="2946569" y="2031256"/>
                </a:lnTo>
                <a:cubicBezTo>
                  <a:pt x="3082814" y="2190553"/>
                  <a:pt x="3165243" y="2397207"/>
                  <a:pt x="3165243" y="2622778"/>
                </a:cubicBezTo>
                <a:close/>
                <a:moveTo>
                  <a:pt x="2203485" y="2673299"/>
                </a:moveTo>
                <a:cubicBezTo>
                  <a:pt x="2231393" y="2701197"/>
                  <a:pt x="2276618" y="2701197"/>
                  <a:pt x="2304517" y="2673299"/>
                </a:cubicBezTo>
                <a:lnTo>
                  <a:pt x="2518658" y="2459158"/>
                </a:lnTo>
                <a:cubicBezTo>
                  <a:pt x="2548185" y="2506735"/>
                  <a:pt x="2565292" y="2562790"/>
                  <a:pt x="2565292" y="2622787"/>
                </a:cubicBezTo>
                <a:cubicBezTo>
                  <a:pt x="2565292" y="2794438"/>
                  <a:pt x="2425646" y="2934074"/>
                  <a:pt x="2253996" y="2934074"/>
                </a:cubicBezTo>
                <a:cubicBezTo>
                  <a:pt x="2082346" y="2934074"/>
                  <a:pt x="1942710" y="2794428"/>
                  <a:pt x="1942710" y="2622787"/>
                </a:cubicBezTo>
                <a:cubicBezTo>
                  <a:pt x="1942710" y="2451147"/>
                  <a:pt x="2082346" y="2311501"/>
                  <a:pt x="2253996" y="2311501"/>
                </a:cubicBezTo>
                <a:cubicBezTo>
                  <a:pt x="2313994" y="2311501"/>
                  <a:pt x="2370049" y="2328608"/>
                  <a:pt x="2417626" y="2358126"/>
                </a:cubicBezTo>
                <a:lnTo>
                  <a:pt x="2203476" y="2572277"/>
                </a:lnTo>
                <a:cubicBezTo>
                  <a:pt x="2175586" y="2600166"/>
                  <a:pt x="2175586" y="2645400"/>
                  <a:pt x="2203485" y="2673299"/>
                </a:cubicBezTo>
                <a:close/>
                <a:moveTo>
                  <a:pt x="3840356" y="633748"/>
                </a:moveTo>
                <a:cubicBezTo>
                  <a:pt x="3839813" y="625166"/>
                  <a:pt x="3842995" y="616756"/>
                  <a:pt x="3849072" y="610688"/>
                </a:cubicBezTo>
                <a:lnTo>
                  <a:pt x="4268915" y="190855"/>
                </a:lnTo>
                <a:lnTo>
                  <a:pt x="4287574" y="488187"/>
                </a:lnTo>
                <a:lnTo>
                  <a:pt x="3858168" y="917593"/>
                </a:lnTo>
                <a:close/>
                <a:moveTo>
                  <a:pt x="3959200" y="1018616"/>
                </a:moveTo>
                <a:lnTo>
                  <a:pt x="4388606" y="589209"/>
                </a:lnTo>
                <a:lnTo>
                  <a:pt x="4685938" y="607869"/>
                </a:lnTo>
                <a:lnTo>
                  <a:pt x="4266095" y="1027712"/>
                </a:lnTo>
                <a:cubicBezTo>
                  <a:pt x="4260028" y="1033789"/>
                  <a:pt x="4251551" y="1037018"/>
                  <a:pt x="4243035" y="103642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6C7CAA7-65C8-4F0C-81AD-DB587593A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4286" y="4246495"/>
            <a:ext cx="834678" cy="834678"/>
          </a:xfrm>
          <a:prstGeom prst="rect">
            <a:avLst/>
          </a:prstGeom>
        </p:spPr>
      </p:pic>
      <p:grpSp>
        <p:nvGrpSpPr>
          <p:cNvPr id="42" name="Group 24">
            <a:extLst>
              <a:ext uri="{FF2B5EF4-FFF2-40B4-BE49-F238E27FC236}">
                <a16:creationId xmlns:a16="http://schemas.microsoft.com/office/drawing/2014/main" id="{B90E8D05-2366-451A-817C-94D20E2978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70074" y="4377612"/>
            <a:ext cx="994654" cy="572445"/>
            <a:chOff x="1397" y="749"/>
            <a:chExt cx="4886" cy="2812"/>
          </a:xfrm>
          <a:solidFill>
            <a:schemeClr val="bg1"/>
          </a:solidFill>
        </p:grpSpPr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2149501-4C8A-4559-8EDA-5E5AC946DD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3" y="1139"/>
              <a:ext cx="2018" cy="2023"/>
            </a:xfrm>
            <a:custGeom>
              <a:avLst/>
              <a:gdLst>
                <a:gd name="T0" fmla="*/ 425 w 850"/>
                <a:gd name="T1" fmla="*/ 0 h 851"/>
                <a:gd name="T2" fmla="*/ 0 w 850"/>
                <a:gd name="T3" fmla="*/ 425 h 851"/>
                <a:gd name="T4" fmla="*/ 425 w 850"/>
                <a:gd name="T5" fmla="*/ 851 h 851"/>
                <a:gd name="T6" fmla="*/ 850 w 850"/>
                <a:gd name="T7" fmla="*/ 425 h 851"/>
                <a:gd name="T8" fmla="*/ 425 w 850"/>
                <a:gd name="T9" fmla="*/ 0 h 851"/>
                <a:gd name="T10" fmla="*/ 425 w 850"/>
                <a:gd name="T11" fmla="*/ 782 h 851"/>
                <a:gd name="T12" fmla="*/ 69 w 850"/>
                <a:gd name="T13" fmla="*/ 425 h 851"/>
                <a:gd name="T14" fmla="*/ 425 w 850"/>
                <a:gd name="T15" fmla="*/ 69 h 851"/>
                <a:gd name="T16" fmla="*/ 781 w 850"/>
                <a:gd name="T17" fmla="*/ 425 h 851"/>
                <a:gd name="T18" fmla="*/ 425 w 850"/>
                <a:gd name="T19" fmla="*/ 78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0" h="851">
                  <a:moveTo>
                    <a:pt x="425" y="0"/>
                  </a:moveTo>
                  <a:cubicBezTo>
                    <a:pt x="191" y="0"/>
                    <a:pt x="0" y="191"/>
                    <a:pt x="0" y="425"/>
                  </a:cubicBezTo>
                  <a:cubicBezTo>
                    <a:pt x="0" y="660"/>
                    <a:pt x="191" y="851"/>
                    <a:pt x="425" y="851"/>
                  </a:cubicBezTo>
                  <a:cubicBezTo>
                    <a:pt x="659" y="851"/>
                    <a:pt x="850" y="660"/>
                    <a:pt x="850" y="425"/>
                  </a:cubicBezTo>
                  <a:cubicBezTo>
                    <a:pt x="850" y="191"/>
                    <a:pt x="659" y="0"/>
                    <a:pt x="425" y="0"/>
                  </a:cubicBezTo>
                  <a:close/>
                  <a:moveTo>
                    <a:pt x="425" y="782"/>
                  </a:moveTo>
                  <a:cubicBezTo>
                    <a:pt x="229" y="782"/>
                    <a:pt x="69" y="622"/>
                    <a:pt x="69" y="425"/>
                  </a:cubicBezTo>
                  <a:cubicBezTo>
                    <a:pt x="69" y="229"/>
                    <a:pt x="229" y="69"/>
                    <a:pt x="425" y="69"/>
                  </a:cubicBezTo>
                  <a:cubicBezTo>
                    <a:pt x="622" y="69"/>
                    <a:pt x="781" y="229"/>
                    <a:pt x="781" y="425"/>
                  </a:cubicBezTo>
                  <a:cubicBezTo>
                    <a:pt x="781" y="622"/>
                    <a:pt x="622" y="782"/>
                    <a:pt x="425" y="7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EA3A6AA7-126B-43C9-8446-6A0A5D6F2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1484"/>
              <a:ext cx="760" cy="1333"/>
            </a:xfrm>
            <a:custGeom>
              <a:avLst/>
              <a:gdLst>
                <a:gd name="T0" fmla="*/ 205 w 320"/>
                <a:gd name="T1" fmla="*/ 246 h 561"/>
                <a:gd name="T2" fmla="*/ 115 w 320"/>
                <a:gd name="T3" fmla="*/ 246 h 561"/>
                <a:gd name="T4" fmla="*/ 68 w 320"/>
                <a:gd name="T5" fmla="*/ 199 h 561"/>
                <a:gd name="T6" fmla="*/ 115 w 320"/>
                <a:gd name="T7" fmla="*/ 152 h 561"/>
                <a:gd name="T8" fmla="*/ 273 w 320"/>
                <a:gd name="T9" fmla="*/ 152 h 561"/>
                <a:gd name="T10" fmla="*/ 308 w 320"/>
                <a:gd name="T11" fmla="*/ 118 h 561"/>
                <a:gd name="T12" fmla="*/ 273 w 320"/>
                <a:gd name="T13" fmla="*/ 84 h 561"/>
                <a:gd name="T14" fmla="*/ 194 w 320"/>
                <a:gd name="T15" fmla="*/ 84 h 561"/>
                <a:gd name="T16" fmla="*/ 194 w 320"/>
                <a:gd name="T17" fmla="*/ 35 h 561"/>
                <a:gd name="T18" fmla="*/ 160 w 320"/>
                <a:gd name="T19" fmla="*/ 0 h 561"/>
                <a:gd name="T20" fmla="*/ 126 w 320"/>
                <a:gd name="T21" fmla="*/ 35 h 561"/>
                <a:gd name="T22" fmla="*/ 126 w 320"/>
                <a:gd name="T23" fmla="*/ 84 h 561"/>
                <a:gd name="T24" fmla="*/ 115 w 320"/>
                <a:gd name="T25" fmla="*/ 84 h 561"/>
                <a:gd name="T26" fmla="*/ 0 w 320"/>
                <a:gd name="T27" fmla="*/ 199 h 561"/>
                <a:gd name="T28" fmla="*/ 115 w 320"/>
                <a:gd name="T29" fmla="*/ 315 h 561"/>
                <a:gd name="T30" fmla="*/ 205 w 320"/>
                <a:gd name="T31" fmla="*/ 315 h 561"/>
                <a:gd name="T32" fmla="*/ 252 w 320"/>
                <a:gd name="T33" fmla="*/ 362 h 561"/>
                <a:gd name="T34" fmla="*/ 205 w 320"/>
                <a:gd name="T35" fmla="*/ 409 h 561"/>
                <a:gd name="T36" fmla="*/ 47 w 320"/>
                <a:gd name="T37" fmla="*/ 409 h 561"/>
                <a:gd name="T38" fmla="*/ 13 w 320"/>
                <a:gd name="T39" fmla="*/ 443 h 561"/>
                <a:gd name="T40" fmla="*/ 47 w 320"/>
                <a:gd name="T41" fmla="*/ 477 h 561"/>
                <a:gd name="T42" fmla="*/ 126 w 320"/>
                <a:gd name="T43" fmla="*/ 477 h 561"/>
                <a:gd name="T44" fmla="*/ 126 w 320"/>
                <a:gd name="T45" fmla="*/ 526 h 561"/>
                <a:gd name="T46" fmla="*/ 160 w 320"/>
                <a:gd name="T47" fmla="*/ 561 h 561"/>
                <a:gd name="T48" fmla="*/ 194 w 320"/>
                <a:gd name="T49" fmla="*/ 526 h 561"/>
                <a:gd name="T50" fmla="*/ 194 w 320"/>
                <a:gd name="T51" fmla="*/ 477 h 561"/>
                <a:gd name="T52" fmla="*/ 205 w 320"/>
                <a:gd name="T53" fmla="*/ 477 h 561"/>
                <a:gd name="T54" fmla="*/ 320 w 320"/>
                <a:gd name="T55" fmla="*/ 362 h 561"/>
                <a:gd name="T56" fmla="*/ 205 w 320"/>
                <a:gd name="T57" fmla="*/ 24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0" h="561">
                  <a:moveTo>
                    <a:pt x="205" y="246"/>
                  </a:moveTo>
                  <a:cubicBezTo>
                    <a:pt x="115" y="246"/>
                    <a:pt x="115" y="246"/>
                    <a:pt x="115" y="246"/>
                  </a:cubicBezTo>
                  <a:cubicBezTo>
                    <a:pt x="89" y="246"/>
                    <a:pt x="68" y="225"/>
                    <a:pt x="68" y="199"/>
                  </a:cubicBezTo>
                  <a:cubicBezTo>
                    <a:pt x="68" y="173"/>
                    <a:pt x="89" y="152"/>
                    <a:pt x="115" y="152"/>
                  </a:cubicBezTo>
                  <a:cubicBezTo>
                    <a:pt x="273" y="152"/>
                    <a:pt x="273" y="152"/>
                    <a:pt x="273" y="152"/>
                  </a:cubicBezTo>
                  <a:cubicBezTo>
                    <a:pt x="292" y="152"/>
                    <a:pt x="308" y="137"/>
                    <a:pt x="308" y="118"/>
                  </a:cubicBezTo>
                  <a:cubicBezTo>
                    <a:pt x="308" y="99"/>
                    <a:pt x="292" y="84"/>
                    <a:pt x="273" y="84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16"/>
                    <a:pt x="179" y="0"/>
                    <a:pt x="160" y="0"/>
                  </a:cubicBezTo>
                  <a:cubicBezTo>
                    <a:pt x="141" y="0"/>
                    <a:pt x="126" y="16"/>
                    <a:pt x="126" y="35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15" y="84"/>
                    <a:pt x="115" y="84"/>
                    <a:pt x="115" y="84"/>
                  </a:cubicBezTo>
                  <a:cubicBezTo>
                    <a:pt x="52" y="84"/>
                    <a:pt x="0" y="136"/>
                    <a:pt x="0" y="199"/>
                  </a:cubicBezTo>
                  <a:cubicBezTo>
                    <a:pt x="0" y="263"/>
                    <a:pt x="52" y="315"/>
                    <a:pt x="115" y="315"/>
                  </a:cubicBezTo>
                  <a:cubicBezTo>
                    <a:pt x="205" y="315"/>
                    <a:pt x="205" y="315"/>
                    <a:pt x="205" y="315"/>
                  </a:cubicBezTo>
                  <a:cubicBezTo>
                    <a:pt x="231" y="315"/>
                    <a:pt x="252" y="336"/>
                    <a:pt x="252" y="362"/>
                  </a:cubicBezTo>
                  <a:cubicBezTo>
                    <a:pt x="252" y="388"/>
                    <a:pt x="231" y="409"/>
                    <a:pt x="205" y="409"/>
                  </a:cubicBezTo>
                  <a:cubicBezTo>
                    <a:pt x="47" y="409"/>
                    <a:pt x="47" y="409"/>
                    <a:pt x="47" y="409"/>
                  </a:cubicBezTo>
                  <a:cubicBezTo>
                    <a:pt x="28" y="409"/>
                    <a:pt x="13" y="424"/>
                    <a:pt x="13" y="443"/>
                  </a:cubicBezTo>
                  <a:cubicBezTo>
                    <a:pt x="13" y="462"/>
                    <a:pt x="28" y="477"/>
                    <a:pt x="47" y="477"/>
                  </a:cubicBezTo>
                  <a:cubicBezTo>
                    <a:pt x="126" y="477"/>
                    <a:pt x="126" y="477"/>
                    <a:pt x="126" y="477"/>
                  </a:cubicBezTo>
                  <a:cubicBezTo>
                    <a:pt x="126" y="526"/>
                    <a:pt x="126" y="526"/>
                    <a:pt x="126" y="526"/>
                  </a:cubicBezTo>
                  <a:cubicBezTo>
                    <a:pt x="126" y="545"/>
                    <a:pt x="141" y="561"/>
                    <a:pt x="160" y="561"/>
                  </a:cubicBezTo>
                  <a:cubicBezTo>
                    <a:pt x="179" y="561"/>
                    <a:pt x="194" y="545"/>
                    <a:pt x="194" y="526"/>
                  </a:cubicBezTo>
                  <a:cubicBezTo>
                    <a:pt x="194" y="477"/>
                    <a:pt x="194" y="477"/>
                    <a:pt x="194" y="477"/>
                  </a:cubicBezTo>
                  <a:cubicBezTo>
                    <a:pt x="205" y="477"/>
                    <a:pt x="205" y="477"/>
                    <a:pt x="205" y="477"/>
                  </a:cubicBezTo>
                  <a:cubicBezTo>
                    <a:pt x="269" y="477"/>
                    <a:pt x="320" y="425"/>
                    <a:pt x="320" y="362"/>
                  </a:cubicBezTo>
                  <a:cubicBezTo>
                    <a:pt x="320" y="298"/>
                    <a:pt x="269" y="246"/>
                    <a:pt x="205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45" name="Freeform 27">
              <a:extLst>
                <a:ext uri="{FF2B5EF4-FFF2-40B4-BE49-F238E27FC236}">
                  <a16:creationId xmlns:a16="http://schemas.microsoft.com/office/drawing/2014/main" id="{DBF9042A-4867-4BE9-961D-589BE08E9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" y="1008"/>
              <a:ext cx="142" cy="2239"/>
            </a:xfrm>
            <a:custGeom>
              <a:avLst/>
              <a:gdLst>
                <a:gd name="T0" fmla="*/ 60 w 60"/>
                <a:gd name="T1" fmla="*/ 424 h 942"/>
                <a:gd name="T2" fmla="*/ 60 w 60"/>
                <a:gd name="T3" fmla="*/ 30 h 942"/>
                <a:gd name="T4" fmla="*/ 30 w 60"/>
                <a:gd name="T5" fmla="*/ 0 h 942"/>
                <a:gd name="T6" fmla="*/ 0 w 60"/>
                <a:gd name="T7" fmla="*/ 30 h 942"/>
                <a:gd name="T8" fmla="*/ 0 w 60"/>
                <a:gd name="T9" fmla="*/ 484 h 942"/>
                <a:gd name="T10" fmla="*/ 0 w 60"/>
                <a:gd name="T11" fmla="*/ 484 h 942"/>
                <a:gd name="T12" fmla="*/ 0 w 60"/>
                <a:gd name="T13" fmla="*/ 512 h 942"/>
                <a:gd name="T14" fmla="*/ 0 w 60"/>
                <a:gd name="T15" fmla="*/ 518 h 942"/>
                <a:gd name="T16" fmla="*/ 0 w 60"/>
                <a:gd name="T17" fmla="*/ 518 h 942"/>
                <a:gd name="T18" fmla="*/ 0 w 60"/>
                <a:gd name="T19" fmla="*/ 912 h 942"/>
                <a:gd name="T20" fmla="*/ 30 w 60"/>
                <a:gd name="T21" fmla="*/ 942 h 942"/>
                <a:gd name="T22" fmla="*/ 60 w 60"/>
                <a:gd name="T23" fmla="*/ 912 h 942"/>
                <a:gd name="T24" fmla="*/ 60 w 60"/>
                <a:gd name="T25" fmla="*/ 458 h 942"/>
                <a:gd name="T26" fmla="*/ 60 w 60"/>
                <a:gd name="T27" fmla="*/ 458 h 942"/>
                <a:gd name="T28" fmla="*/ 60 w 60"/>
                <a:gd name="T29" fmla="*/ 430 h 942"/>
                <a:gd name="T30" fmla="*/ 60 w 60"/>
                <a:gd name="T31" fmla="*/ 424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942">
                  <a:moveTo>
                    <a:pt x="60" y="424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929"/>
                    <a:pt x="14" y="942"/>
                    <a:pt x="30" y="942"/>
                  </a:cubicBezTo>
                  <a:cubicBezTo>
                    <a:pt x="47" y="942"/>
                    <a:pt x="60" y="929"/>
                    <a:pt x="60" y="912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30"/>
                    <a:pt x="60" y="430"/>
                    <a:pt x="60" y="430"/>
                  </a:cubicBezTo>
                  <a:cubicBezTo>
                    <a:pt x="60" y="424"/>
                    <a:pt x="60" y="424"/>
                    <a:pt x="60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CC0DA412-1715-4AE4-A2D7-71C0A4928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1" y="1008"/>
              <a:ext cx="142" cy="2239"/>
            </a:xfrm>
            <a:custGeom>
              <a:avLst/>
              <a:gdLst>
                <a:gd name="T0" fmla="*/ 60 w 60"/>
                <a:gd name="T1" fmla="*/ 30 h 942"/>
                <a:gd name="T2" fmla="*/ 30 w 60"/>
                <a:gd name="T3" fmla="*/ 0 h 942"/>
                <a:gd name="T4" fmla="*/ 0 w 60"/>
                <a:gd name="T5" fmla="*/ 30 h 942"/>
                <a:gd name="T6" fmla="*/ 0 w 60"/>
                <a:gd name="T7" fmla="*/ 484 h 942"/>
                <a:gd name="T8" fmla="*/ 0 w 60"/>
                <a:gd name="T9" fmla="*/ 484 h 942"/>
                <a:gd name="T10" fmla="*/ 0 w 60"/>
                <a:gd name="T11" fmla="*/ 512 h 942"/>
                <a:gd name="T12" fmla="*/ 0 w 60"/>
                <a:gd name="T13" fmla="*/ 518 h 942"/>
                <a:gd name="T14" fmla="*/ 0 w 60"/>
                <a:gd name="T15" fmla="*/ 518 h 942"/>
                <a:gd name="T16" fmla="*/ 0 w 60"/>
                <a:gd name="T17" fmla="*/ 912 h 942"/>
                <a:gd name="T18" fmla="*/ 30 w 60"/>
                <a:gd name="T19" fmla="*/ 942 h 942"/>
                <a:gd name="T20" fmla="*/ 60 w 60"/>
                <a:gd name="T21" fmla="*/ 912 h 942"/>
                <a:gd name="T22" fmla="*/ 60 w 60"/>
                <a:gd name="T23" fmla="*/ 458 h 942"/>
                <a:gd name="T24" fmla="*/ 60 w 60"/>
                <a:gd name="T25" fmla="*/ 458 h 942"/>
                <a:gd name="T26" fmla="*/ 60 w 60"/>
                <a:gd name="T27" fmla="*/ 430 h 942"/>
                <a:gd name="T28" fmla="*/ 60 w 60"/>
                <a:gd name="T29" fmla="*/ 424 h 942"/>
                <a:gd name="T30" fmla="*/ 60 w 60"/>
                <a:gd name="T31" fmla="*/ 424 h 942"/>
                <a:gd name="T32" fmla="*/ 60 w 60"/>
                <a:gd name="T33" fmla="*/ 3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942">
                  <a:moveTo>
                    <a:pt x="60" y="30"/>
                  </a:moveTo>
                  <a:cubicBezTo>
                    <a:pt x="60" y="13"/>
                    <a:pt x="47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0" y="512"/>
                    <a:pt x="0" y="512"/>
                    <a:pt x="0" y="512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912"/>
                    <a:pt x="0" y="912"/>
                    <a:pt x="0" y="912"/>
                  </a:cubicBezTo>
                  <a:cubicBezTo>
                    <a:pt x="0" y="929"/>
                    <a:pt x="14" y="942"/>
                    <a:pt x="30" y="942"/>
                  </a:cubicBezTo>
                  <a:cubicBezTo>
                    <a:pt x="47" y="942"/>
                    <a:pt x="60" y="929"/>
                    <a:pt x="60" y="912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58"/>
                    <a:pt x="60" y="458"/>
                    <a:pt x="60" y="458"/>
                  </a:cubicBezTo>
                  <a:cubicBezTo>
                    <a:pt x="60" y="430"/>
                    <a:pt x="60" y="430"/>
                    <a:pt x="60" y="430"/>
                  </a:cubicBezTo>
                  <a:cubicBezTo>
                    <a:pt x="60" y="424"/>
                    <a:pt x="60" y="424"/>
                    <a:pt x="60" y="424"/>
                  </a:cubicBezTo>
                  <a:cubicBezTo>
                    <a:pt x="60" y="424"/>
                    <a:pt x="60" y="424"/>
                    <a:pt x="60" y="424"/>
                  </a:cubicBezTo>
                  <a:lnTo>
                    <a:pt x="6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24A0B95-9768-4D39-AA74-87479F094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" y="749"/>
              <a:ext cx="1510" cy="2812"/>
            </a:xfrm>
            <a:custGeom>
              <a:avLst/>
              <a:gdLst>
                <a:gd name="T0" fmla="*/ 115 w 636"/>
                <a:gd name="T1" fmla="*/ 623 h 1183"/>
                <a:gd name="T2" fmla="*/ 478 w 636"/>
                <a:gd name="T3" fmla="*/ 623 h 1183"/>
                <a:gd name="T4" fmla="*/ 478 w 636"/>
                <a:gd name="T5" fmla="*/ 563 h 1183"/>
                <a:gd name="T6" fmla="*/ 115 w 636"/>
                <a:gd name="T7" fmla="*/ 563 h 1183"/>
                <a:gd name="T8" fmla="*/ 624 w 636"/>
                <a:gd name="T9" fmla="*/ 54 h 1183"/>
                <a:gd name="T10" fmla="*/ 624 w 636"/>
                <a:gd name="T11" fmla="*/ 12 h 1183"/>
                <a:gd name="T12" fmla="*/ 581 w 636"/>
                <a:gd name="T13" fmla="*/ 12 h 1183"/>
                <a:gd name="T14" fmla="*/ 21 w 636"/>
                <a:gd name="T15" fmla="*/ 571 h 1183"/>
                <a:gd name="T16" fmla="*/ 21 w 636"/>
                <a:gd name="T17" fmla="*/ 571 h 1183"/>
                <a:gd name="T18" fmla="*/ 0 w 636"/>
                <a:gd name="T19" fmla="*/ 593 h 1183"/>
                <a:gd name="T20" fmla="*/ 21 w 636"/>
                <a:gd name="T21" fmla="*/ 614 h 1183"/>
                <a:gd name="T22" fmla="*/ 21 w 636"/>
                <a:gd name="T23" fmla="*/ 614 h 1183"/>
                <a:gd name="T24" fmla="*/ 581 w 636"/>
                <a:gd name="T25" fmla="*/ 1174 h 1183"/>
                <a:gd name="T26" fmla="*/ 602 w 636"/>
                <a:gd name="T27" fmla="*/ 1183 h 1183"/>
                <a:gd name="T28" fmla="*/ 624 w 636"/>
                <a:gd name="T29" fmla="*/ 1174 h 1183"/>
                <a:gd name="T30" fmla="*/ 624 w 636"/>
                <a:gd name="T31" fmla="*/ 1131 h 1183"/>
                <a:gd name="T32" fmla="*/ 115 w 636"/>
                <a:gd name="T33" fmla="*/ 623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6" h="1183">
                  <a:moveTo>
                    <a:pt x="115" y="623"/>
                  </a:moveTo>
                  <a:cubicBezTo>
                    <a:pt x="478" y="623"/>
                    <a:pt x="478" y="623"/>
                    <a:pt x="478" y="623"/>
                  </a:cubicBezTo>
                  <a:cubicBezTo>
                    <a:pt x="478" y="563"/>
                    <a:pt x="478" y="563"/>
                    <a:pt x="478" y="563"/>
                  </a:cubicBezTo>
                  <a:cubicBezTo>
                    <a:pt x="115" y="563"/>
                    <a:pt x="115" y="563"/>
                    <a:pt x="115" y="563"/>
                  </a:cubicBezTo>
                  <a:cubicBezTo>
                    <a:pt x="624" y="54"/>
                    <a:pt x="624" y="54"/>
                    <a:pt x="624" y="54"/>
                  </a:cubicBezTo>
                  <a:cubicBezTo>
                    <a:pt x="636" y="43"/>
                    <a:pt x="636" y="24"/>
                    <a:pt x="624" y="12"/>
                  </a:cubicBezTo>
                  <a:cubicBezTo>
                    <a:pt x="612" y="0"/>
                    <a:pt x="593" y="0"/>
                    <a:pt x="581" y="12"/>
                  </a:cubicBezTo>
                  <a:cubicBezTo>
                    <a:pt x="21" y="571"/>
                    <a:pt x="21" y="571"/>
                    <a:pt x="21" y="571"/>
                  </a:cubicBezTo>
                  <a:cubicBezTo>
                    <a:pt x="21" y="571"/>
                    <a:pt x="21" y="571"/>
                    <a:pt x="21" y="571"/>
                  </a:cubicBezTo>
                  <a:cubicBezTo>
                    <a:pt x="0" y="593"/>
                    <a:pt x="0" y="593"/>
                    <a:pt x="0" y="593"/>
                  </a:cubicBezTo>
                  <a:cubicBezTo>
                    <a:pt x="21" y="614"/>
                    <a:pt x="21" y="614"/>
                    <a:pt x="21" y="614"/>
                  </a:cubicBezTo>
                  <a:cubicBezTo>
                    <a:pt x="21" y="614"/>
                    <a:pt x="21" y="614"/>
                    <a:pt x="21" y="614"/>
                  </a:cubicBezTo>
                  <a:cubicBezTo>
                    <a:pt x="581" y="1174"/>
                    <a:pt x="581" y="1174"/>
                    <a:pt x="581" y="1174"/>
                  </a:cubicBezTo>
                  <a:cubicBezTo>
                    <a:pt x="587" y="1180"/>
                    <a:pt x="595" y="1183"/>
                    <a:pt x="602" y="1183"/>
                  </a:cubicBezTo>
                  <a:cubicBezTo>
                    <a:pt x="610" y="1183"/>
                    <a:pt x="618" y="1180"/>
                    <a:pt x="624" y="1174"/>
                  </a:cubicBezTo>
                  <a:cubicBezTo>
                    <a:pt x="636" y="1162"/>
                    <a:pt x="636" y="1143"/>
                    <a:pt x="624" y="1131"/>
                  </a:cubicBezTo>
                  <a:lnTo>
                    <a:pt x="115" y="6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B24E1CA8-F853-4843-8947-1BA01B64F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749"/>
              <a:ext cx="1510" cy="2812"/>
            </a:xfrm>
            <a:custGeom>
              <a:avLst/>
              <a:gdLst>
                <a:gd name="T0" fmla="*/ 55 w 636"/>
                <a:gd name="T1" fmla="*/ 12 h 1183"/>
                <a:gd name="T2" fmla="*/ 12 w 636"/>
                <a:gd name="T3" fmla="*/ 12 h 1183"/>
                <a:gd name="T4" fmla="*/ 12 w 636"/>
                <a:gd name="T5" fmla="*/ 54 h 1183"/>
                <a:gd name="T6" fmla="*/ 520 w 636"/>
                <a:gd name="T7" fmla="*/ 563 h 1183"/>
                <a:gd name="T8" fmla="*/ 190 w 636"/>
                <a:gd name="T9" fmla="*/ 563 h 1183"/>
                <a:gd name="T10" fmla="*/ 190 w 636"/>
                <a:gd name="T11" fmla="*/ 623 h 1183"/>
                <a:gd name="T12" fmla="*/ 520 w 636"/>
                <a:gd name="T13" fmla="*/ 623 h 1183"/>
                <a:gd name="T14" fmla="*/ 12 w 636"/>
                <a:gd name="T15" fmla="*/ 1131 h 1183"/>
                <a:gd name="T16" fmla="*/ 12 w 636"/>
                <a:gd name="T17" fmla="*/ 1174 h 1183"/>
                <a:gd name="T18" fmla="*/ 33 w 636"/>
                <a:gd name="T19" fmla="*/ 1183 h 1183"/>
                <a:gd name="T20" fmla="*/ 55 w 636"/>
                <a:gd name="T21" fmla="*/ 1174 h 1183"/>
                <a:gd name="T22" fmla="*/ 636 w 636"/>
                <a:gd name="T23" fmla="*/ 593 h 1183"/>
                <a:gd name="T24" fmla="*/ 55 w 636"/>
                <a:gd name="T25" fmla="*/ 12 h 1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6" h="1183">
                  <a:moveTo>
                    <a:pt x="55" y="12"/>
                  </a:moveTo>
                  <a:cubicBezTo>
                    <a:pt x="43" y="0"/>
                    <a:pt x="24" y="0"/>
                    <a:pt x="12" y="12"/>
                  </a:cubicBezTo>
                  <a:cubicBezTo>
                    <a:pt x="0" y="24"/>
                    <a:pt x="0" y="43"/>
                    <a:pt x="12" y="54"/>
                  </a:cubicBezTo>
                  <a:cubicBezTo>
                    <a:pt x="520" y="563"/>
                    <a:pt x="520" y="563"/>
                    <a:pt x="520" y="563"/>
                  </a:cubicBezTo>
                  <a:cubicBezTo>
                    <a:pt x="190" y="563"/>
                    <a:pt x="190" y="563"/>
                    <a:pt x="190" y="563"/>
                  </a:cubicBezTo>
                  <a:cubicBezTo>
                    <a:pt x="190" y="623"/>
                    <a:pt x="190" y="623"/>
                    <a:pt x="190" y="623"/>
                  </a:cubicBezTo>
                  <a:cubicBezTo>
                    <a:pt x="520" y="623"/>
                    <a:pt x="520" y="623"/>
                    <a:pt x="520" y="623"/>
                  </a:cubicBezTo>
                  <a:cubicBezTo>
                    <a:pt x="12" y="1131"/>
                    <a:pt x="12" y="1131"/>
                    <a:pt x="12" y="1131"/>
                  </a:cubicBezTo>
                  <a:cubicBezTo>
                    <a:pt x="0" y="1143"/>
                    <a:pt x="0" y="1162"/>
                    <a:pt x="12" y="1174"/>
                  </a:cubicBezTo>
                  <a:cubicBezTo>
                    <a:pt x="18" y="1180"/>
                    <a:pt x="26" y="1183"/>
                    <a:pt x="33" y="1183"/>
                  </a:cubicBezTo>
                  <a:cubicBezTo>
                    <a:pt x="41" y="1183"/>
                    <a:pt x="49" y="1180"/>
                    <a:pt x="55" y="1174"/>
                  </a:cubicBezTo>
                  <a:cubicBezTo>
                    <a:pt x="636" y="593"/>
                    <a:pt x="636" y="593"/>
                    <a:pt x="636" y="593"/>
                  </a:cubicBezTo>
                  <a:lnTo>
                    <a:pt x="5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17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5CF1C67-1C3D-4F28-BCD4-4C4E0F0C9706}"/>
              </a:ext>
            </a:extLst>
          </p:cNvPr>
          <p:cNvSpPr/>
          <p:nvPr/>
        </p:nvSpPr>
        <p:spPr>
          <a:xfrm>
            <a:off x="8432801" y="0"/>
            <a:ext cx="3759200" cy="6856815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DAB4DAFF-18A8-4CA3-B56D-F7D065A0F808}"/>
              </a:ext>
            </a:extLst>
          </p:cNvPr>
          <p:cNvGraphicFramePr>
            <a:graphicFrameLocks noGrp="1"/>
          </p:cNvGraphicFramePr>
          <p:nvPr/>
        </p:nvGraphicFramePr>
        <p:xfrm>
          <a:off x="1117043" y="332199"/>
          <a:ext cx="6502956" cy="6193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6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52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Profit Multiple</a:t>
                      </a:r>
                    </a:p>
                  </a:txBody>
                  <a:tcPr marL="91327" marR="91327" marT="45664" marB="45664" anchor="ctr"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4.00</a:t>
                      </a:r>
                    </a:p>
                  </a:txBody>
                  <a:tcPr marL="91327" marR="91327" marT="45664" marB="45664" anchor="ctr">
                    <a:solidFill>
                      <a:srgbClr val="061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Price Increase (2%)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1,920,000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Volume Increase (0%)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76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Direct Costs Reduction (0%)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Overheads Reduction (0%) 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Profit Impact on Valuation</a:t>
                      </a:r>
                    </a:p>
                  </a:txBody>
                  <a:tcPr marL="91327" marR="91327" marT="45664" marB="45664" anchor="ctr"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1,920,000</a:t>
                      </a:r>
                    </a:p>
                  </a:txBody>
                  <a:tcPr marL="91327" marR="91327" marT="45664" marB="45664" anchor="ctr">
                    <a:solidFill>
                      <a:srgbClr val="3D7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406912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Reduction in Accounts Receivable days (7d)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460,274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28070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Reduction in Inventory days (0d)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017098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Increase in Accounts Payable days (0d) 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061C33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91327" marR="91327" marT="45664" marB="4566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202451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Cash Impact on Valuation</a:t>
                      </a:r>
                    </a:p>
                  </a:txBody>
                  <a:tcPr marL="91327" marR="91327" marT="45664" marB="45664" anchor="ctr"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460,274</a:t>
                      </a:r>
                    </a:p>
                  </a:txBody>
                  <a:tcPr marL="91327" marR="91327" marT="45664" marB="45664" anchor="ctr">
                    <a:solidFill>
                      <a:srgbClr val="3D7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55669"/>
                  </a:ext>
                </a:extLst>
              </a:tr>
              <a:tr h="58681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Your Power of One Impact</a:t>
                      </a:r>
                    </a:p>
                  </a:txBody>
                  <a:tcPr marL="91327" marR="91327" marT="45664" marB="45664" anchor="ctr">
                    <a:solidFill>
                      <a:srgbClr val="EA902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j-lt"/>
                        </a:rPr>
                        <a:t>2,380.274</a:t>
                      </a:r>
                    </a:p>
                  </a:txBody>
                  <a:tcPr marL="91327" marR="91327" marT="45664" marB="45664" anchor="ctr">
                    <a:solidFill>
                      <a:srgbClr val="EA90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195204"/>
                  </a:ext>
                </a:extLst>
              </a:tr>
            </a:tbl>
          </a:graphicData>
        </a:graphic>
      </p:graphicFrame>
      <p:sp>
        <p:nvSpPr>
          <p:cNvPr id="8" name="object 2">
            <a:extLst>
              <a:ext uri="{FF2B5EF4-FFF2-40B4-BE49-F238E27FC236}">
                <a16:creationId xmlns:a16="http://schemas.microsoft.com/office/drawing/2014/main" id="{C5A26D99-59FA-4987-B256-79CF53B2B5C0}"/>
              </a:ext>
            </a:extLst>
          </p:cNvPr>
          <p:cNvSpPr txBox="1"/>
          <p:nvPr/>
        </p:nvSpPr>
        <p:spPr>
          <a:xfrm>
            <a:off x="9202614" y="3683950"/>
            <a:ext cx="2598057" cy="1583107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30469" algn="l"/>
                <a:tab pos="5481370" algn="l"/>
                <a:tab pos="7473674" algn="l"/>
                <a:tab pos="8310847" algn="l"/>
              </a:tabLst>
              <a:defRPr/>
            </a:pPr>
            <a:r>
              <a:rPr kumimoji="0" lang="en-US" sz="339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Power of </a:t>
            </a:r>
            <a:br>
              <a:rPr kumimoji="0" lang="en-US" sz="339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</a:br>
            <a:r>
              <a:rPr kumimoji="0" lang="en-US" sz="339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One</a:t>
            </a:r>
            <a:r>
              <a:rPr kumimoji="0" lang="en-US" sz="3396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n-ea"/>
                <a:cs typeface="Arial"/>
              </a:rPr>
              <a:t> Value </a:t>
            </a:r>
            <a:r>
              <a:rPr kumimoji="0" lang="en-US" sz="339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</a:rPr>
              <a:t>Uplift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33FEE1-DE1C-48A2-9A26-80E06CBE9A66}"/>
              </a:ext>
            </a:extLst>
          </p:cNvPr>
          <p:cNvGrpSpPr/>
          <p:nvPr/>
        </p:nvGrpSpPr>
        <p:grpSpPr>
          <a:xfrm>
            <a:off x="9202614" y="1590944"/>
            <a:ext cx="1872343" cy="1872343"/>
            <a:chOff x="9202614" y="1162193"/>
            <a:chExt cx="1872343" cy="187234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C849EF-534E-4752-A961-D0D92454CA54}"/>
                </a:ext>
              </a:extLst>
            </p:cNvPr>
            <p:cNvSpPr/>
            <p:nvPr/>
          </p:nvSpPr>
          <p:spPr>
            <a:xfrm>
              <a:off x="9202614" y="1162193"/>
              <a:ext cx="1872343" cy="18723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835500C-9B82-40DD-B5C0-3F98AC26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5602" y="1614351"/>
              <a:ext cx="895392" cy="895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453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6CFC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 rot="5400000">
            <a:off x="8569457" y="-776805"/>
            <a:ext cx="68000" cy="5152000"/>
          </a:xfrm>
          <a:prstGeom prst="rightBracket">
            <a:avLst>
              <a:gd name="adj" fmla="val 8333"/>
            </a:avLst>
          </a:prstGeom>
          <a:noFill/>
          <a:ln w="19050" cap="flat" cmpd="sng">
            <a:solidFill>
              <a:srgbClr val="13B0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7751312" y="1887050"/>
            <a:ext cx="1165600" cy="34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sz="10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 rot="5400000">
            <a:off x="8621715" y="2783969"/>
            <a:ext cx="68000" cy="5152000"/>
          </a:xfrm>
          <a:prstGeom prst="rightBracket">
            <a:avLst>
              <a:gd name="adj" fmla="val 8333"/>
            </a:avLst>
          </a:prstGeom>
          <a:noFill/>
          <a:ln w="19050" cap="flat" cmpd="sng">
            <a:solidFill>
              <a:srgbClr val="13B0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8689164" y="2550184"/>
            <a:ext cx="313600" cy="933200"/>
          </a:xfrm>
          <a:prstGeom prst="chevron">
            <a:avLst>
              <a:gd name="adj" fmla="val 50000"/>
            </a:avLst>
          </a:prstGeom>
          <a:solidFill>
            <a:srgbClr val="13B0C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60450" y="-16554"/>
            <a:ext cx="12329649" cy="695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6358" y="379601"/>
            <a:ext cx="985233" cy="32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4734" y="2865533"/>
            <a:ext cx="5220065" cy="379526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46233" y="286301"/>
            <a:ext cx="95612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2667" kern="0">
                <a:solidFill>
                  <a:srgbClr val="4285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Optty achieving the </a:t>
            </a:r>
            <a:r>
              <a:rPr lang="en-GB" sz="2667" b="1" kern="0">
                <a:solidFill>
                  <a:srgbClr val="4285F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POWER OF ONE</a:t>
            </a:r>
            <a:r>
              <a:rPr lang="en-GB" sz="2667" kern="0">
                <a:solidFill>
                  <a:srgbClr val="4285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 Buy Now Pay Later</a:t>
            </a:r>
            <a:endParaRPr sz="2667" kern="0">
              <a:solidFill>
                <a:srgbClr val="4285F4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defTabSz="1219170">
              <a:buClr>
                <a:srgbClr val="000000"/>
              </a:buClr>
            </a:pPr>
            <a:r>
              <a:rPr lang="en-GB" sz="3333" kern="0">
                <a:solidFill>
                  <a:srgbClr val="4285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</a:t>
            </a:r>
            <a:r>
              <a:rPr lang="en-GB" sz="3333" b="1" i="1" kern="0">
                <a:solidFill>
                  <a:srgbClr val="4285F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</a:t>
            </a:r>
            <a:r>
              <a:rPr lang="en-GB" sz="3333" kern="0">
                <a:solidFill>
                  <a:srgbClr val="4285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INTEGRATION, </a:t>
            </a:r>
            <a:r>
              <a:rPr lang="en-GB" sz="3333" b="1" kern="0">
                <a:solidFill>
                  <a:srgbClr val="4285F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50+ Buy Now Pay Laters</a:t>
            </a:r>
            <a:r>
              <a:rPr lang="en-GB" sz="3333" kern="0">
                <a:solidFill>
                  <a:srgbClr val="4285F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”</a:t>
            </a:r>
            <a:endParaRPr sz="3333" kern="0">
              <a:solidFill>
                <a:srgbClr val="4285F4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06133" y="1603300"/>
            <a:ext cx="5892400" cy="2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600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Instant increase in Gross Sales - New Zealand, USA &amp; Australia</a:t>
            </a:r>
            <a:endParaRPr sz="1600" kern="0">
              <a:solidFill>
                <a:srgbClr val="156CF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defTabSz="1219170">
              <a:buClr>
                <a:srgbClr val="000000"/>
              </a:buClr>
            </a:pPr>
            <a:r>
              <a:rPr lang="en-GB" sz="1867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New Zealand - </a:t>
            </a:r>
            <a:r>
              <a:rPr lang="en-GB" sz="1867" b="1" kern="0">
                <a:solidFill>
                  <a:srgbClr val="156CF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Buy Now Pay Laters</a:t>
            </a:r>
            <a:r>
              <a:rPr lang="en-GB" sz="1867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Launched</a:t>
            </a:r>
            <a:endParaRPr sz="13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389457" defTabSz="1219170">
              <a:lnSpc>
                <a:spcPct val="150000"/>
              </a:lnSpc>
              <a:buClr>
                <a:srgbClr val="156CFC"/>
              </a:buClr>
              <a:buSzPts val="1000"/>
              <a:buFont typeface="Helvetica Neue Light"/>
              <a:buChar char="●"/>
            </a:pPr>
            <a:r>
              <a:rPr lang="en-GB" sz="1333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Increased BNPL Sales by </a:t>
            </a:r>
            <a:r>
              <a:rPr lang="en-GB" sz="1333" b="1" kern="0">
                <a:solidFill>
                  <a:srgbClr val="156CF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40.6%</a:t>
            </a:r>
            <a:r>
              <a:rPr lang="en-GB" sz="1333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1333" kern="0">
              <a:solidFill>
                <a:srgbClr val="156CF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defTabSz="1219170">
              <a:buClr>
                <a:srgbClr val="000000"/>
              </a:buClr>
            </a:pPr>
            <a:endParaRPr sz="17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defTabSz="1219170">
              <a:buClr>
                <a:srgbClr val="000000"/>
              </a:buClr>
              <a:buSzPts val="1100"/>
            </a:pPr>
            <a:r>
              <a:rPr lang="en-GB" sz="1867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Australia - </a:t>
            </a:r>
            <a:r>
              <a:rPr lang="en-GB" sz="1867" b="1" kern="0">
                <a:solidFill>
                  <a:srgbClr val="156CF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 Buy Now Pay Laters</a:t>
            </a:r>
            <a:r>
              <a:rPr lang="en-GB" sz="1867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Launched </a:t>
            </a:r>
            <a:endParaRPr sz="1467" kern="0">
              <a:solidFill>
                <a:srgbClr val="156CFC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609585" indent="-389457" defTabSz="1219170">
              <a:lnSpc>
                <a:spcPct val="150000"/>
              </a:lnSpc>
              <a:buClr>
                <a:srgbClr val="156CFC"/>
              </a:buClr>
              <a:buSzPts val="1000"/>
              <a:buFont typeface="Helvetica Neue Light"/>
              <a:buChar char="●"/>
            </a:pPr>
            <a:r>
              <a:rPr lang="en-GB" sz="1333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Increased BNPL Sales by </a:t>
            </a:r>
            <a:r>
              <a:rPr lang="en-GB" sz="1333" b="1" kern="0">
                <a:solidFill>
                  <a:srgbClr val="156CF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21% </a:t>
            </a:r>
            <a:endParaRPr sz="1333" b="1" kern="0">
              <a:solidFill>
                <a:srgbClr val="156CF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09585" indent="-389457" defTabSz="1219170">
              <a:lnSpc>
                <a:spcPct val="150000"/>
              </a:lnSpc>
              <a:buClr>
                <a:srgbClr val="156CFC"/>
              </a:buClr>
              <a:buSzPts val="1000"/>
              <a:buFont typeface="Helvetica Neue Light"/>
              <a:buChar char="●"/>
            </a:pPr>
            <a:r>
              <a:rPr lang="en-GB" sz="1333" kern="0">
                <a:solidFill>
                  <a:srgbClr val="156CF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AOV Increased by 3%</a:t>
            </a:r>
            <a:endParaRPr sz="17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8533" y="1765207"/>
            <a:ext cx="1802400" cy="72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233" y="3941001"/>
            <a:ext cx="3647667" cy="227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346233" y="6219600"/>
            <a:ext cx="6358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200" b="1" kern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ONE integration</a:t>
            </a:r>
            <a:r>
              <a:rPr lang="en-GB" sz="1200" kern="0">
                <a:solidFill>
                  <a:srgbClr val="4285F4"/>
                </a:solidFill>
                <a:latin typeface="Arial"/>
                <a:cs typeface="Arial"/>
                <a:sym typeface="Arial"/>
              </a:rPr>
              <a:t>, 9 Buy Now Pay Laters live in 3 countries, configured in 40 minutes  </a:t>
            </a:r>
            <a:endParaRPr sz="1200" kern="0">
              <a:solidFill>
                <a:srgbClr val="4285F4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73167" y="846432"/>
            <a:ext cx="881868" cy="88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225332-A066-4391-950D-26E61E2DF607}"/>
              </a:ext>
            </a:extLst>
          </p:cNvPr>
          <p:cNvSpPr/>
          <p:nvPr/>
        </p:nvSpPr>
        <p:spPr>
          <a:xfrm rot="16200000">
            <a:off x="-736600" y="736600"/>
            <a:ext cx="6858000" cy="53848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49BD5-EA1E-436F-A094-3E6A61E85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536574"/>
            <a:ext cx="44450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You’re</a:t>
            </a:r>
            <a:r>
              <a:rPr lang="en-US" sz="4800" b="1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 </a:t>
            </a:r>
            <a:r>
              <a:rPr lang="en-US" sz="4800" b="1" dirty="0">
                <a:solidFill>
                  <a:srgbClr val="3D7CC9"/>
                </a:solidFill>
                <a:effectLst/>
                <a:latin typeface="Roboto" pitchFamily="2" charset="0"/>
                <a:ea typeface="Roboto" pitchFamily="2" charset="0"/>
              </a:rPr>
              <a:t>still</a:t>
            </a:r>
            <a:r>
              <a:rPr lang="en-US" sz="4800" b="1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 in the game…</a:t>
            </a:r>
            <a:endParaRPr lang="en-ZA" sz="480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40673-557D-4BAD-A41D-8EF3F10F1BC3}"/>
              </a:ext>
            </a:extLst>
          </p:cNvPr>
          <p:cNvSpPr/>
          <p:nvPr/>
        </p:nvSpPr>
        <p:spPr>
          <a:xfrm>
            <a:off x="8737600" y="0"/>
            <a:ext cx="3454400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13593-EBA5-4B0F-879B-E6D5825E32CE}"/>
              </a:ext>
            </a:extLst>
          </p:cNvPr>
          <p:cNvSpPr txBox="1">
            <a:spLocks/>
          </p:cNvSpPr>
          <p:nvPr/>
        </p:nvSpPr>
        <p:spPr>
          <a:xfrm>
            <a:off x="9055100" y="3779837"/>
            <a:ext cx="2819400" cy="241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…and the ball has been </a:t>
            </a:r>
            <a:r>
              <a:rPr lang="en-US" sz="36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passed to </a:t>
            </a:r>
            <a:r>
              <a:rPr lang="en-US" sz="3600" b="1" dirty="0">
                <a:solidFill>
                  <a:srgbClr val="3D7CC9"/>
                </a:solidFill>
                <a:latin typeface="Roboto" pitchFamily="2" charset="0"/>
                <a:ea typeface="Roboto" pitchFamily="2" charset="0"/>
              </a:rPr>
              <a:t>you</a:t>
            </a:r>
            <a:endParaRPr lang="en-ZA" sz="3600" b="1" dirty="0">
              <a:solidFill>
                <a:srgbClr val="3D7CC9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85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AF92F7-DE4A-4981-A5A1-245F88950A36}"/>
              </a:ext>
            </a:extLst>
          </p:cNvPr>
          <p:cNvSpPr/>
          <p:nvPr/>
        </p:nvSpPr>
        <p:spPr>
          <a:xfrm>
            <a:off x="0" y="0"/>
            <a:ext cx="21777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4B676B-F481-49A4-82AE-B8B20BACD967}"/>
              </a:ext>
            </a:extLst>
          </p:cNvPr>
          <p:cNvGrpSpPr/>
          <p:nvPr/>
        </p:nvGrpSpPr>
        <p:grpSpPr>
          <a:xfrm>
            <a:off x="1175983" y="3920880"/>
            <a:ext cx="1979764" cy="1979764"/>
            <a:chOff x="684213" y="2051050"/>
            <a:chExt cx="2755900" cy="27559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7DC753-E217-43C1-AF90-3CED54B3C97E}"/>
                </a:ext>
              </a:extLst>
            </p:cNvPr>
            <p:cNvSpPr/>
            <p:nvPr/>
          </p:nvSpPr>
          <p:spPr>
            <a:xfrm>
              <a:off x="684213" y="2051050"/>
              <a:ext cx="2755900" cy="2755900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raphic 7">
              <a:extLst>
                <a:ext uri="{FF2B5EF4-FFF2-40B4-BE49-F238E27FC236}">
                  <a16:creationId xmlns:a16="http://schemas.microsoft.com/office/drawing/2014/main" id="{01B61386-ED5F-4093-A6E0-1886C35B0215}"/>
                </a:ext>
              </a:extLst>
            </p:cNvPr>
            <p:cNvSpPr/>
            <p:nvPr/>
          </p:nvSpPr>
          <p:spPr>
            <a:xfrm>
              <a:off x="1255316" y="2622153"/>
              <a:ext cx="1613694" cy="1613694"/>
            </a:xfrm>
            <a:custGeom>
              <a:avLst/>
              <a:gdLst>
                <a:gd name="connsiteX0" fmla="*/ 6296025 w 6296025"/>
                <a:gd name="connsiteY0" fmla="*/ 2640269 h 6296025"/>
                <a:gd name="connsiteX1" fmla="*/ 6067838 w 6296025"/>
                <a:gd name="connsiteY1" fmla="*/ 2640269 h 6296025"/>
                <a:gd name="connsiteX2" fmla="*/ 5727739 w 6296025"/>
                <a:gd name="connsiteY2" fmla="*/ 2819219 h 6296025"/>
                <a:gd name="connsiteX3" fmla="*/ 5606703 w 6296025"/>
                <a:gd name="connsiteY3" fmla="*/ 2769436 h 6296025"/>
                <a:gd name="connsiteX4" fmla="*/ 5178889 w 6296025"/>
                <a:gd name="connsiteY4" fmla="*/ 2662383 h 6296025"/>
                <a:gd name="connsiteX5" fmla="*/ 5178889 w 6296025"/>
                <a:gd name="connsiteY5" fmla="*/ 2613741 h 6296025"/>
                <a:gd name="connsiteX6" fmla="*/ 5483635 w 6296025"/>
                <a:gd name="connsiteY6" fmla="*/ 2030976 h 6296025"/>
                <a:gd name="connsiteX7" fmla="*/ 5483635 w 6296025"/>
                <a:gd name="connsiteY7" fmla="*/ 1853464 h 6296025"/>
                <a:gd name="connsiteX8" fmla="*/ 4794611 w 6296025"/>
                <a:gd name="connsiteY8" fmla="*/ 1117334 h 6296025"/>
                <a:gd name="connsiteX9" fmla="*/ 4737241 w 6296025"/>
                <a:gd name="connsiteY9" fmla="*/ 1118475 h 6296025"/>
                <a:gd name="connsiteX10" fmla="*/ 4848162 w 6296025"/>
                <a:gd name="connsiteY10" fmla="*/ 858801 h 6296025"/>
                <a:gd name="connsiteX11" fmla="*/ 4310419 w 6296025"/>
                <a:gd name="connsiteY11" fmla="*/ 321208 h 6296025"/>
                <a:gd name="connsiteX12" fmla="*/ 3993426 w 6296025"/>
                <a:gd name="connsiteY12" fmla="*/ 527528 h 6296025"/>
                <a:gd name="connsiteX13" fmla="*/ 3613312 w 6296025"/>
                <a:gd name="connsiteY13" fmla="*/ 369850 h 6296025"/>
                <a:gd name="connsiteX14" fmla="*/ 3535019 w 6296025"/>
                <a:gd name="connsiteY14" fmla="*/ 0 h 6296025"/>
                <a:gd name="connsiteX15" fmla="*/ 2761106 w 6296025"/>
                <a:gd name="connsiteY15" fmla="*/ 0 h 6296025"/>
                <a:gd name="connsiteX16" fmla="*/ 2682812 w 6296025"/>
                <a:gd name="connsiteY16" fmla="*/ 369949 h 6296025"/>
                <a:gd name="connsiteX17" fmla="*/ 2302698 w 6296025"/>
                <a:gd name="connsiteY17" fmla="*/ 527627 h 6296025"/>
                <a:gd name="connsiteX18" fmla="*/ 1985705 w 6296025"/>
                <a:gd name="connsiteY18" fmla="*/ 321307 h 6296025"/>
                <a:gd name="connsiteX19" fmla="*/ 1448409 w 6296025"/>
                <a:gd name="connsiteY19" fmla="*/ 858603 h 6296025"/>
                <a:gd name="connsiteX20" fmla="*/ 1557445 w 6296025"/>
                <a:gd name="connsiteY20" fmla="*/ 1118475 h 6296025"/>
                <a:gd name="connsiteX21" fmla="*/ 1545148 w 6296025"/>
                <a:gd name="connsiteY21" fmla="*/ 1117433 h 6296025"/>
                <a:gd name="connsiteX22" fmla="*/ 1028380 w 6296025"/>
                <a:gd name="connsiteY22" fmla="*/ 1317804 h 6296025"/>
                <a:gd name="connsiteX23" fmla="*/ 812390 w 6296025"/>
                <a:gd name="connsiteY23" fmla="*/ 1827878 h 6296025"/>
                <a:gd name="connsiteX24" fmla="*/ 812390 w 6296025"/>
                <a:gd name="connsiteY24" fmla="*/ 2030976 h 6296025"/>
                <a:gd name="connsiteX25" fmla="*/ 1117037 w 6296025"/>
                <a:gd name="connsiteY25" fmla="*/ 2613642 h 6296025"/>
                <a:gd name="connsiteX26" fmla="*/ 1117037 w 6296025"/>
                <a:gd name="connsiteY26" fmla="*/ 2662383 h 6296025"/>
                <a:gd name="connsiteX27" fmla="*/ 837976 w 6296025"/>
                <a:gd name="connsiteY27" fmla="*/ 2732149 h 6296025"/>
                <a:gd name="connsiteX28" fmla="*/ 332166 w 6296025"/>
                <a:gd name="connsiteY28" fmla="*/ 2437171 h 6296025"/>
                <a:gd name="connsiteX29" fmla="*/ 0 w 6296025"/>
                <a:gd name="connsiteY29" fmla="*/ 2437171 h 6296025"/>
                <a:gd name="connsiteX30" fmla="*/ 0 w 6296025"/>
                <a:gd name="connsiteY30" fmla="*/ 4541383 h 6296025"/>
                <a:gd name="connsiteX31" fmla="*/ 999026 w 6296025"/>
                <a:gd name="connsiteY31" fmla="*/ 4874342 h 6296025"/>
                <a:gd name="connsiteX32" fmla="*/ 1193595 w 6296025"/>
                <a:gd name="connsiteY32" fmla="*/ 4874342 h 6296025"/>
                <a:gd name="connsiteX33" fmla="*/ 1217891 w 6296025"/>
                <a:gd name="connsiteY33" fmla="*/ 4789255 h 6296025"/>
                <a:gd name="connsiteX34" fmla="*/ 1524124 w 6296025"/>
                <a:gd name="connsiteY34" fmla="*/ 4973065 h 6296025"/>
                <a:gd name="connsiteX35" fmla="*/ 1829019 w 6296025"/>
                <a:gd name="connsiteY35" fmla="*/ 5279397 h 6296025"/>
                <a:gd name="connsiteX36" fmla="*/ 2133665 w 6296025"/>
                <a:gd name="connsiteY36" fmla="*/ 5584043 h 6296025"/>
                <a:gd name="connsiteX37" fmla="*/ 2438312 w 6296025"/>
                <a:gd name="connsiteY37" fmla="*/ 5888690 h 6296025"/>
                <a:gd name="connsiteX38" fmla="*/ 2754114 w 6296025"/>
                <a:gd name="connsiteY38" fmla="*/ 6194476 h 6296025"/>
                <a:gd name="connsiteX39" fmla="*/ 2932122 w 6296025"/>
                <a:gd name="connsiteY39" fmla="*/ 6139438 h 6296025"/>
                <a:gd name="connsiteX40" fmla="*/ 3022068 w 6296025"/>
                <a:gd name="connsiteY40" fmla="*/ 6218872 h 6296025"/>
                <a:gd name="connsiteX41" fmla="*/ 3226406 w 6296025"/>
                <a:gd name="connsiteY41" fmla="*/ 6296025 h 6296025"/>
                <a:gd name="connsiteX42" fmla="*/ 3245198 w 6296025"/>
                <a:gd name="connsiteY42" fmla="*/ 6296025 h 6296025"/>
                <a:gd name="connsiteX43" fmla="*/ 3553811 w 6296025"/>
                <a:gd name="connsiteY43" fmla="*/ 5990982 h 6296025"/>
                <a:gd name="connsiteX44" fmla="*/ 3858457 w 6296025"/>
                <a:gd name="connsiteY44" fmla="*/ 5686336 h 6296025"/>
                <a:gd name="connsiteX45" fmla="*/ 4163104 w 6296025"/>
                <a:gd name="connsiteY45" fmla="*/ 5381392 h 6296025"/>
                <a:gd name="connsiteX46" fmla="*/ 4468147 w 6296025"/>
                <a:gd name="connsiteY46" fmla="*/ 5069804 h 6296025"/>
                <a:gd name="connsiteX47" fmla="*/ 4466610 w 6296025"/>
                <a:gd name="connsiteY47" fmla="*/ 5039359 h 6296025"/>
                <a:gd name="connsiteX48" fmla="*/ 6296025 w 6296025"/>
                <a:gd name="connsiteY48" fmla="*/ 4124726 h 6296025"/>
                <a:gd name="connsiteX49" fmla="*/ 5280537 w 6296025"/>
                <a:gd name="connsiteY49" fmla="*/ 1853464 h 6296025"/>
                <a:gd name="connsiteX50" fmla="*/ 5280537 w 6296025"/>
                <a:gd name="connsiteY50" fmla="*/ 2030976 h 6296025"/>
                <a:gd name="connsiteX51" fmla="*/ 5026368 w 6296025"/>
                <a:gd name="connsiteY51" fmla="*/ 2470393 h 6296025"/>
                <a:gd name="connsiteX52" fmla="*/ 4975593 w 6296025"/>
                <a:gd name="connsiteY52" fmla="*/ 2499747 h 6296025"/>
                <a:gd name="connsiteX53" fmla="*/ 4975990 w 6296025"/>
                <a:gd name="connsiteY53" fmla="*/ 2821103 h 6296025"/>
                <a:gd name="connsiteX54" fmla="*/ 5483337 w 6296025"/>
                <a:gd name="connsiteY54" fmla="*/ 2947841 h 6296025"/>
                <a:gd name="connsiteX55" fmla="*/ 4366598 w 6296025"/>
                <a:gd name="connsiteY55" fmla="*/ 3535614 h 6296025"/>
                <a:gd name="connsiteX56" fmla="*/ 4366598 w 6296025"/>
                <a:gd name="connsiteY56" fmla="*/ 3262057 h 6296025"/>
                <a:gd name="connsiteX57" fmla="*/ 4221167 w 6296025"/>
                <a:gd name="connsiteY57" fmla="*/ 2908173 h 6296025"/>
                <a:gd name="connsiteX58" fmla="*/ 4569696 w 6296025"/>
                <a:gd name="connsiteY58" fmla="*/ 2821103 h 6296025"/>
                <a:gd name="connsiteX59" fmla="*/ 4569696 w 6296025"/>
                <a:gd name="connsiteY59" fmla="*/ 2499499 h 6296025"/>
                <a:gd name="connsiteX60" fmla="*/ 4519021 w 6296025"/>
                <a:gd name="connsiteY60" fmla="*/ 2470194 h 6296025"/>
                <a:gd name="connsiteX61" fmla="*/ 4265049 w 6296025"/>
                <a:gd name="connsiteY61" fmla="*/ 2030976 h 6296025"/>
                <a:gd name="connsiteX62" fmla="*/ 4265049 w 6296025"/>
                <a:gd name="connsiteY62" fmla="*/ 1827878 h 6296025"/>
                <a:gd name="connsiteX63" fmla="*/ 4419306 w 6296025"/>
                <a:gd name="connsiteY63" fmla="*/ 1463433 h 6296025"/>
                <a:gd name="connsiteX64" fmla="*/ 4788512 w 6296025"/>
                <a:gd name="connsiteY64" fmla="*/ 1320432 h 6296025"/>
                <a:gd name="connsiteX65" fmla="*/ 5280537 w 6296025"/>
                <a:gd name="connsiteY65" fmla="*/ 1853464 h 6296025"/>
                <a:gd name="connsiteX66" fmla="*/ 3301129 w 6296025"/>
                <a:gd name="connsiteY66" fmla="*/ 3455783 h 6296025"/>
                <a:gd name="connsiteX67" fmla="*/ 2841432 w 6296025"/>
                <a:gd name="connsiteY67" fmla="*/ 3308864 h 6296025"/>
                <a:gd name="connsiteX68" fmla="*/ 2190737 w 6296025"/>
                <a:gd name="connsiteY68" fmla="*/ 3279213 h 6296025"/>
                <a:gd name="connsiteX69" fmla="*/ 2132525 w 6296025"/>
                <a:gd name="connsiteY69" fmla="*/ 3292105 h 6296025"/>
                <a:gd name="connsiteX70" fmla="*/ 2132525 w 6296025"/>
                <a:gd name="connsiteY70" fmla="*/ 3262057 h 6296025"/>
                <a:gd name="connsiteX71" fmla="*/ 2363241 w 6296025"/>
                <a:gd name="connsiteY71" fmla="*/ 2966435 h 6296025"/>
                <a:gd name="connsiteX72" fmla="*/ 2944915 w 6296025"/>
                <a:gd name="connsiteY72" fmla="*/ 2821103 h 6296025"/>
                <a:gd name="connsiteX73" fmla="*/ 2944915 w 6296025"/>
                <a:gd name="connsiteY73" fmla="*/ 2499499 h 6296025"/>
                <a:gd name="connsiteX74" fmla="*/ 2894240 w 6296025"/>
                <a:gd name="connsiteY74" fmla="*/ 2470194 h 6296025"/>
                <a:gd name="connsiteX75" fmla="*/ 2640269 w 6296025"/>
                <a:gd name="connsiteY75" fmla="*/ 2030976 h 6296025"/>
                <a:gd name="connsiteX76" fmla="*/ 2640269 w 6296025"/>
                <a:gd name="connsiteY76" fmla="*/ 1827878 h 6296025"/>
                <a:gd name="connsiteX77" fmla="*/ 2794526 w 6296025"/>
                <a:gd name="connsiteY77" fmla="*/ 1463433 h 6296025"/>
                <a:gd name="connsiteX78" fmla="*/ 3163731 w 6296025"/>
                <a:gd name="connsiteY78" fmla="*/ 1320432 h 6296025"/>
                <a:gd name="connsiteX79" fmla="*/ 3655757 w 6296025"/>
                <a:gd name="connsiteY79" fmla="*/ 1853464 h 6296025"/>
                <a:gd name="connsiteX80" fmla="*/ 3655757 w 6296025"/>
                <a:gd name="connsiteY80" fmla="*/ 2030976 h 6296025"/>
                <a:gd name="connsiteX81" fmla="*/ 3401587 w 6296025"/>
                <a:gd name="connsiteY81" fmla="*/ 2470393 h 6296025"/>
                <a:gd name="connsiteX82" fmla="*/ 3350813 w 6296025"/>
                <a:gd name="connsiteY82" fmla="*/ 2499747 h 6296025"/>
                <a:gd name="connsiteX83" fmla="*/ 3351209 w 6296025"/>
                <a:gd name="connsiteY83" fmla="*/ 2821103 h 6296025"/>
                <a:gd name="connsiteX84" fmla="*/ 3932784 w 6296025"/>
                <a:gd name="connsiteY84" fmla="*/ 2966435 h 6296025"/>
                <a:gd name="connsiteX85" fmla="*/ 4163501 w 6296025"/>
                <a:gd name="connsiteY85" fmla="*/ 3262057 h 6296025"/>
                <a:gd name="connsiteX86" fmla="*/ 4163501 w 6296025"/>
                <a:gd name="connsiteY86" fmla="*/ 3642567 h 6296025"/>
                <a:gd name="connsiteX87" fmla="*/ 4138411 w 6296025"/>
                <a:gd name="connsiteY87" fmla="*/ 3655757 h 6296025"/>
                <a:gd name="connsiteX88" fmla="*/ 4076182 w 6296025"/>
                <a:gd name="connsiteY88" fmla="*/ 3655757 h 6296025"/>
                <a:gd name="connsiteX89" fmla="*/ 3451866 w 6296025"/>
                <a:gd name="connsiteY89" fmla="*/ 3477352 h 6296025"/>
                <a:gd name="connsiteX90" fmla="*/ 3301129 w 6296025"/>
                <a:gd name="connsiteY90" fmla="*/ 3455783 h 6296025"/>
                <a:gd name="connsiteX91" fmla="*/ 2155284 w 6296025"/>
                <a:gd name="connsiteY91" fmla="*/ 1519860 h 6296025"/>
                <a:gd name="connsiteX92" fmla="*/ 3148013 w 6296025"/>
                <a:gd name="connsiteY92" fmla="*/ 913939 h 6296025"/>
                <a:gd name="connsiteX93" fmla="*/ 4136576 w 6296025"/>
                <a:gd name="connsiteY93" fmla="*/ 1511679 h 6296025"/>
                <a:gd name="connsiteX94" fmla="*/ 4061952 w 6296025"/>
                <a:gd name="connsiteY94" fmla="*/ 1827878 h 6296025"/>
                <a:gd name="connsiteX95" fmla="*/ 4061952 w 6296025"/>
                <a:gd name="connsiteY95" fmla="*/ 2030976 h 6296025"/>
                <a:gd name="connsiteX96" fmla="*/ 4366598 w 6296025"/>
                <a:gd name="connsiteY96" fmla="*/ 2613642 h 6296025"/>
                <a:gd name="connsiteX97" fmla="*/ 4366598 w 6296025"/>
                <a:gd name="connsiteY97" fmla="*/ 2662383 h 6296025"/>
                <a:gd name="connsiteX98" fmla="*/ 3960403 w 6296025"/>
                <a:gd name="connsiteY98" fmla="*/ 2764081 h 6296025"/>
                <a:gd name="connsiteX99" fmla="*/ 3554109 w 6296025"/>
                <a:gd name="connsiteY99" fmla="*/ 2662383 h 6296025"/>
                <a:gd name="connsiteX100" fmla="*/ 3554109 w 6296025"/>
                <a:gd name="connsiteY100" fmla="*/ 2613741 h 6296025"/>
                <a:gd name="connsiteX101" fmla="*/ 3858854 w 6296025"/>
                <a:gd name="connsiteY101" fmla="*/ 2030976 h 6296025"/>
                <a:gd name="connsiteX102" fmla="*/ 3858854 w 6296025"/>
                <a:gd name="connsiteY102" fmla="*/ 1853464 h 6296025"/>
                <a:gd name="connsiteX103" fmla="*/ 3169830 w 6296025"/>
                <a:gd name="connsiteY103" fmla="*/ 1117334 h 6296025"/>
                <a:gd name="connsiteX104" fmla="*/ 2653061 w 6296025"/>
                <a:gd name="connsiteY104" fmla="*/ 1317705 h 6296025"/>
                <a:gd name="connsiteX105" fmla="*/ 2437171 w 6296025"/>
                <a:gd name="connsiteY105" fmla="*/ 1827878 h 6296025"/>
                <a:gd name="connsiteX106" fmla="*/ 2437171 w 6296025"/>
                <a:gd name="connsiteY106" fmla="*/ 2030976 h 6296025"/>
                <a:gd name="connsiteX107" fmla="*/ 2741817 w 6296025"/>
                <a:gd name="connsiteY107" fmla="*/ 2613642 h 6296025"/>
                <a:gd name="connsiteX108" fmla="*/ 2741817 w 6296025"/>
                <a:gd name="connsiteY108" fmla="*/ 2662383 h 6296025"/>
                <a:gd name="connsiteX109" fmla="*/ 2335622 w 6296025"/>
                <a:gd name="connsiteY109" fmla="*/ 2764081 h 6296025"/>
                <a:gd name="connsiteX110" fmla="*/ 1929328 w 6296025"/>
                <a:gd name="connsiteY110" fmla="*/ 2662383 h 6296025"/>
                <a:gd name="connsiteX111" fmla="*/ 1929328 w 6296025"/>
                <a:gd name="connsiteY111" fmla="*/ 2613741 h 6296025"/>
                <a:gd name="connsiteX112" fmla="*/ 2234074 w 6296025"/>
                <a:gd name="connsiteY112" fmla="*/ 2030976 h 6296025"/>
                <a:gd name="connsiteX113" fmla="*/ 2234074 w 6296025"/>
                <a:gd name="connsiteY113" fmla="*/ 1853464 h 6296025"/>
                <a:gd name="connsiteX114" fmla="*/ 2155284 w 6296025"/>
                <a:gd name="connsiteY114" fmla="*/ 1519860 h 6296025"/>
                <a:gd name="connsiteX115" fmla="*/ 1688249 w 6296025"/>
                <a:gd name="connsiteY115" fmla="*/ 905708 h 6296025"/>
                <a:gd name="connsiteX116" fmla="*/ 2012679 w 6296025"/>
                <a:gd name="connsiteY116" fmla="*/ 581278 h 6296025"/>
                <a:gd name="connsiteX117" fmla="*/ 2298236 w 6296025"/>
                <a:gd name="connsiteY117" fmla="*/ 767120 h 6296025"/>
                <a:gd name="connsiteX118" fmla="*/ 2352878 w 6296025"/>
                <a:gd name="connsiteY118" fmla="*/ 733601 h 6296025"/>
                <a:gd name="connsiteX119" fmla="*/ 2792592 w 6296025"/>
                <a:gd name="connsiteY119" fmla="*/ 551229 h 6296025"/>
                <a:gd name="connsiteX120" fmla="*/ 2855068 w 6296025"/>
                <a:gd name="connsiteY120" fmla="*/ 536255 h 6296025"/>
                <a:gd name="connsiteX121" fmla="*/ 2925726 w 6296025"/>
                <a:gd name="connsiteY121" fmla="*/ 203098 h 6296025"/>
                <a:gd name="connsiteX122" fmla="*/ 3370399 w 6296025"/>
                <a:gd name="connsiteY122" fmla="*/ 203098 h 6296025"/>
                <a:gd name="connsiteX123" fmla="*/ 3440858 w 6296025"/>
                <a:gd name="connsiteY123" fmla="*/ 536156 h 6296025"/>
                <a:gd name="connsiteX124" fmla="*/ 3503334 w 6296025"/>
                <a:gd name="connsiteY124" fmla="*/ 551081 h 6296025"/>
                <a:gd name="connsiteX125" fmla="*/ 3943048 w 6296025"/>
                <a:gd name="connsiteY125" fmla="*/ 733502 h 6296025"/>
                <a:gd name="connsiteX126" fmla="*/ 3997690 w 6296025"/>
                <a:gd name="connsiteY126" fmla="*/ 767021 h 6296025"/>
                <a:gd name="connsiteX127" fmla="*/ 4283247 w 6296025"/>
                <a:gd name="connsiteY127" fmla="*/ 581178 h 6296025"/>
                <a:gd name="connsiteX128" fmla="*/ 4607281 w 6296025"/>
                <a:gd name="connsiteY128" fmla="*/ 905311 h 6296025"/>
                <a:gd name="connsiteX129" fmla="*/ 4492096 w 6296025"/>
                <a:gd name="connsiteY129" fmla="*/ 1175001 h 6296025"/>
                <a:gd name="connsiteX130" fmla="*/ 4277743 w 6296025"/>
                <a:gd name="connsiteY130" fmla="*/ 1317506 h 6296025"/>
                <a:gd name="connsiteX131" fmla="*/ 4265942 w 6296025"/>
                <a:gd name="connsiteY131" fmla="*/ 1330101 h 6296025"/>
                <a:gd name="connsiteX132" fmla="*/ 3148013 w 6296025"/>
                <a:gd name="connsiteY132" fmla="*/ 710842 h 6296025"/>
                <a:gd name="connsiteX133" fmla="*/ 2026216 w 6296025"/>
                <a:gd name="connsiteY133" fmla="*/ 1336200 h 6296025"/>
                <a:gd name="connsiteX134" fmla="*/ 1802194 w 6296025"/>
                <a:gd name="connsiteY134" fmla="*/ 1177381 h 6296025"/>
                <a:gd name="connsiteX135" fmla="*/ 1320134 w 6296025"/>
                <a:gd name="connsiteY135" fmla="*/ 2821103 h 6296025"/>
                <a:gd name="connsiteX136" fmla="*/ 1320134 w 6296025"/>
                <a:gd name="connsiteY136" fmla="*/ 2499499 h 6296025"/>
                <a:gd name="connsiteX137" fmla="*/ 1269459 w 6296025"/>
                <a:gd name="connsiteY137" fmla="*/ 2470194 h 6296025"/>
                <a:gd name="connsiteX138" fmla="*/ 1015488 w 6296025"/>
                <a:gd name="connsiteY138" fmla="*/ 2030976 h 6296025"/>
                <a:gd name="connsiteX139" fmla="*/ 1015488 w 6296025"/>
                <a:gd name="connsiteY139" fmla="*/ 1827878 h 6296025"/>
                <a:gd name="connsiteX140" fmla="*/ 1169745 w 6296025"/>
                <a:gd name="connsiteY140" fmla="*/ 1463433 h 6296025"/>
                <a:gd name="connsiteX141" fmla="*/ 1538950 w 6296025"/>
                <a:gd name="connsiteY141" fmla="*/ 1320432 h 6296025"/>
                <a:gd name="connsiteX142" fmla="*/ 2030976 w 6296025"/>
                <a:gd name="connsiteY142" fmla="*/ 1853464 h 6296025"/>
                <a:gd name="connsiteX143" fmla="*/ 2030976 w 6296025"/>
                <a:gd name="connsiteY143" fmla="*/ 2030976 h 6296025"/>
                <a:gd name="connsiteX144" fmla="*/ 1776806 w 6296025"/>
                <a:gd name="connsiteY144" fmla="*/ 2470393 h 6296025"/>
                <a:gd name="connsiteX145" fmla="*/ 1726032 w 6296025"/>
                <a:gd name="connsiteY145" fmla="*/ 2499747 h 6296025"/>
                <a:gd name="connsiteX146" fmla="*/ 1726429 w 6296025"/>
                <a:gd name="connsiteY146" fmla="*/ 2821103 h 6296025"/>
                <a:gd name="connsiteX147" fmla="*/ 2074858 w 6296025"/>
                <a:gd name="connsiteY147" fmla="*/ 2908173 h 6296025"/>
                <a:gd name="connsiteX148" fmla="*/ 1929427 w 6296025"/>
                <a:gd name="connsiteY148" fmla="*/ 3262057 h 6296025"/>
                <a:gd name="connsiteX149" fmla="*/ 1929427 w 6296025"/>
                <a:gd name="connsiteY149" fmla="*/ 3337276 h 6296025"/>
                <a:gd name="connsiteX150" fmla="*/ 1612682 w 6296025"/>
                <a:gd name="connsiteY150" fmla="*/ 3407686 h 6296025"/>
                <a:gd name="connsiteX151" fmla="*/ 1620913 w 6296025"/>
                <a:gd name="connsiteY151" fmla="*/ 3378927 h 6296025"/>
                <a:gd name="connsiteX152" fmla="*/ 1624781 w 6296025"/>
                <a:gd name="connsiteY152" fmla="*/ 3191250 h 6296025"/>
                <a:gd name="connsiteX153" fmla="*/ 1089220 w 6296025"/>
                <a:gd name="connsiteY153" fmla="*/ 2878819 h 6296025"/>
                <a:gd name="connsiteX154" fmla="*/ 203098 w 6296025"/>
                <a:gd name="connsiteY154" fmla="*/ 2640269 h 6296025"/>
                <a:gd name="connsiteX155" fmla="*/ 277127 w 6296025"/>
                <a:gd name="connsiteY155" fmla="*/ 2640269 h 6296025"/>
                <a:gd name="connsiteX156" fmla="*/ 1007455 w 6296025"/>
                <a:gd name="connsiteY156" fmla="*/ 3066248 h 6296025"/>
                <a:gd name="connsiteX157" fmla="*/ 638944 w 6296025"/>
                <a:gd name="connsiteY157" fmla="*/ 4540243 h 6296025"/>
                <a:gd name="connsiteX158" fmla="*/ 203098 w 6296025"/>
                <a:gd name="connsiteY158" fmla="*/ 4394911 h 6296025"/>
                <a:gd name="connsiteX159" fmla="*/ 1031950 w 6296025"/>
                <a:gd name="connsiteY159" fmla="*/ 4671245 h 6296025"/>
                <a:gd name="connsiteX160" fmla="*/ 832075 w 6296025"/>
                <a:gd name="connsiteY160" fmla="*/ 4604653 h 6296025"/>
                <a:gd name="connsiteX161" fmla="*/ 1190075 w 6296025"/>
                <a:gd name="connsiteY161" fmla="*/ 3172805 h 6296025"/>
                <a:gd name="connsiteX162" fmla="*/ 1421683 w 6296025"/>
                <a:gd name="connsiteY162" fmla="*/ 3307873 h 6296025"/>
                <a:gd name="connsiteX163" fmla="*/ 1421683 w 6296025"/>
                <a:gd name="connsiteY163" fmla="*/ 3336879 h 6296025"/>
                <a:gd name="connsiteX164" fmla="*/ 1040478 w 6296025"/>
                <a:gd name="connsiteY164" fmla="*/ 4671245 h 6296025"/>
                <a:gd name="connsiteX165" fmla="*/ 1726329 w 6296025"/>
                <a:gd name="connsiteY165" fmla="*/ 4963594 h 6296025"/>
                <a:gd name="connsiteX166" fmla="*/ 1759650 w 6296025"/>
                <a:gd name="connsiteY166" fmla="*/ 4883069 h 6296025"/>
                <a:gd name="connsiteX167" fmla="*/ 1938154 w 6296025"/>
                <a:gd name="connsiteY167" fmla="*/ 4704565 h 6296025"/>
                <a:gd name="connsiteX168" fmla="*/ 2018679 w 6296025"/>
                <a:gd name="connsiteY168" fmla="*/ 4671245 h 6296025"/>
                <a:gd name="connsiteX169" fmla="*/ 2132525 w 6296025"/>
                <a:gd name="connsiteY169" fmla="*/ 4785090 h 6296025"/>
                <a:gd name="connsiteX170" fmla="*/ 2099204 w 6296025"/>
                <a:gd name="connsiteY170" fmla="*/ 4865615 h 6296025"/>
                <a:gd name="connsiteX171" fmla="*/ 1920700 w 6296025"/>
                <a:gd name="connsiteY171" fmla="*/ 5044119 h 6296025"/>
                <a:gd name="connsiteX172" fmla="*/ 1840175 w 6296025"/>
                <a:gd name="connsiteY172" fmla="*/ 5077440 h 6296025"/>
                <a:gd name="connsiteX173" fmla="*/ 1726329 w 6296025"/>
                <a:gd name="connsiteY173" fmla="*/ 4963594 h 6296025"/>
                <a:gd name="connsiteX174" fmla="*/ 2030976 w 6296025"/>
                <a:gd name="connsiteY174" fmla="*/ 5268240 h 6296025"/>
                <a:gd name="connsiteX175" fmla="*/ 2064297 w 6296025"/>
                <a:gd name="connsiteY175" fmla="*/ 5187715 h 6296025"/>
                <a:gd name="connsiteX176" fmla="*/ 2242800 w 6296025"/>
                <a:gd name="connsiteY176" fmla="*/ 5009212 h 6296025"/>
                <a:gd name="connsiteX177" fmla="*/ 2323325 w 6296025"/>
                <a:gd name="connsiteY177" fmla="*/ 4975891 h 6296025"/>
                <a:gd name="connsiteX178" fmla="*/ 2437171 w 6296025"/>
                <a:gd name="connsiteY178" fmla="*/ 5089737 h 6296025"/>
                <a:gd name="connsiteX179" fmla="*/ 2403850 w 6296025"/>
                <a:gd name="connsiteY179" fmla="*/ 5170262 h 6296025"/>
                <a:gd name="connsiteX180" fmla="*/ 2225347 w 6296025"/>
                <a:gd name="connsiteY180" fmla="*/ 5348765 h 6296025"/>
                <a:gd name="connsiteX181" fmla="*/ 2144822 w 6296025"/>
                <a:gd name="connsiteY181" fmla="*/ 5382086 h 6296025"/>
                <a:gd name="connsiteX182" fmla="*/ 2030976 w 6296025"/>
                <a:gd name="connsiteY182" fmla="*/ 5268240 h 6296025"/>
                <a:gd name="connsiteX183" fmla="*/ 2335622 w 6296025"/>
                <a:gd name="connsiteY183" fmla="*/ 5572887 h 6296025"/>
                <a:gd name="connsiteX184" fmla="*/ 2368943 w 6296025"/>
                <a:gd name="connsiteY184" fmla="*/ 5492362 h 6296025"/>
                <a:gd name="connsiteX185" fmla="*/ 2547447 w 6296025"/>
                <a:gd name="connsiteY185" fmla="*/ 5313858 h 6296025"/>
                <a:gd name="connsiteX186" fmla="*/ 2627972 w 6296025"/>
                <a:gd name="connsiteY186" fmla="*/ 5280537 h 6296025"/>
                <a:gd name="connsiteX187" fmla="*/ 2741817 w 6296025"/>
                <a:gd name="connsiteY187" fmla="*/ 5394383 h 6296025"/>
                <a:gd name="connsiteX188" fmla="*/ 2708497 w 6296025"/>
                <a:gd name="connsiteY188" fmla="*/ 5474908 h 6296025"/>
                <a:gd name="connsiteX189" fmla="*/ 2529993 w 6296025"/>
                <a:gd name="connsiteY189" fmla="*/ 5653412 h 6296025"/>
                <a:gd name="connsiteX190" fmla="*/ 2449468 w 6296025"/>
                <a:gd name="connsiteY190" fmla="*/ 5686733 h 6296025"/>
                <a:gd name="connsiteX191" fmla="*/ 2335622 w 6296025"/>
                <a:gd name="connsiteY191" fmla="*/ 5572887 h 6296025"/>
                <a:gd name="connsiteX192" fmla="*/ 2754114 w 6296025"/>
                <a:gd name="connsiteY192" fmla="*/ 5991379 h 6296025"/>
                <a:gd name="connsiteX193" fmla="*/ 2640269 w 6296025"/>
                <a:gd name="connsiteY193" fmla="*/ 5877533 h 6296025"/>
                <a:gd name="connsiteX194" fmla="*/ 2673589 w 6296025"/>
                <a:gd name="connsiteY194" fmla="*/ 5797008 h 6296025"/>
                <a:gd name="connsiteX195" fmla="*/ 2852093 w 6296025"/>
                <a:gd name="connsiteY195" fmla="*/ 5618504 h 6296025"/>
                <a:gd name="connsiteX196" fmla="*/ 2932618 w 6296025"/>
                <a:gd name="connsiteY196" fmla="*/ 5585184 h 6296025"/>
                <a:gd name="connsiteX197" fmla="*/ 3046464 w 6296025"/>
                <a:gd name="connsiteY197" fmla="*/ 5699029 h 6296025"/>
                <a:gd name="connsiteX198" fmla="*/ 3013143 w 6296025"/>
                <a:gd name="connsiteY198" fmla="*/ 5779554 h 6296025"/>
                <a:gd name="connsiteX199" fmla="*/ 2834639 w 6296025"/>
                <a:gd name="connsiteY199" fmla="*/ 5958058 h 6296025"/>
                <a:gd name="connsiteX200" fmla="*/ 2754114 w 6296025"/>
                <a:gd name="connsiteY200" fmla="*/ 5991379 h 6296025"/>
                <a:gd name="connsiteX201" fmla="*/ 3245198 w 6296025"/>
                <a:gd name="connsiteY201" fmla="*/ 6092928 h 6296025"/>
                <a:gd name="connsiteX202" fmla="*/ 3226406 w 6296025"/>
                <a:gd name="connsiteY202" fmla="*/ 6092928 h 6296025"/>
                <a:gd name="connsiteX203" fmla="*/ 3156442 w 6296025"/>
                <a:gd name="connsiteY203" fmla="*/ 6066400 h 6296025"/>
                <a:gd name="connsiteX204" fmla="*/ 3080479 w 6296025"/>
                <a:gd name="connsiteY204" fmla="*/ 5999412 h 6296025"/>
                <a:gd name="connsiteX205" fmla="*/ 3156739 w 6296025"/>
                <a:gd name="connsiteY205" fmla="*/ 5923151 h 6296025"/>
                <a:gd name="connsiteX206" fmla="*/ 3220703 w 6296025"/>
                <a:gd name="connsiteY206" fmla="*/ 5828792 h 6296025"/>
                <a:gd name="connsiteX207" fmla="*/ 3313029 w 6296025"/>
                <a:gd name="connsiteY207" fmla="*/ 5905648 h 6296025"/>
                <a:gd name="connsiteX208" fmla="*/ 3351110 w 6296025"/>
                <a:gd name="connsiteY208" fmla="*/ 5987015 h 6296025"/>
                <a:gd name="connsiteX209" fmla="*/ 3245198 w 6296025"/>
                <a:gd name="connsiteY209" fmla="*/ 6092928 h 6296025"/>
                <a:gd name="connsiteX210" fmla="*/ 4155865 w 6296025"/>
                <a:gd name="connsiteY210" fmla="*/ 5178989 h 6296025"/>
                <a:gd name="connsiteX211" fmla="*/ 4138312 w 6296025"/>
                <a:gd name="connsiteY211" fmla="*/ 5178989 h 6296025"/>
                <a:gd name="connsiteX212" fmla="*/ 4068447 w 6296025"/>
                <a:gd name="connsiteY212" fmla="*/ 5153601 h 6296025"/>
                <a:gd name="connsiteX213" fmla="*/ 3517763 w 6296025"/>
                <a:gd name="connsiteY213" fmla="*/ 4694698 h 6296025"/>
                <a:gd name="connsiteX214" fmla="*/ 3387654 w 6296025"/>
                <a:gd name="connsiteY214" fmla="*/ 4850790 h 6296025"/>
                <a:gd name="connsiteX215" fmla="*/ 3922421 w 6296025"/>
                <a:gd name="connsiteY215" fmla="*/ 5296355 h 6296025"/>
                <a:gd name="connsiteX216" fmla="*/ 3960403 w 6296025"/>
                <a:gd name="connsiteY216" fmla="*/ 5377723 h 6296025"/>
                <a:gd name="connsiteX217" fmla="*/ 3854491 w 6296025"/>
                <a:gd name="connsiteY217" fmla="*/ 5483635 h 6296025"/>
                <a:gd name="connsiteX218" fmla="*/ 3832327 w 6296025"/>
                <a:gd name="connsiteY218" fmla="*/ 5483635 h 6296025"/>
                <a:gd name="connsiteX219" fmla="*/ 3764594 w 6296025"/>
                <a:gd name="connsiteY219" fmla="*/ 5459041 h 6296025"/>
                <a:gd name="connsiteX220" fmla="*/ 3213018 w 6296025"/>
                <a:gd name="connsiteY220" fmla="*/ 4999444 h 6296025"/>
                <a:gd name="connsiteX221" fmla="*/ 3082908 w 6296025"/>
                <a:gd name="connsiteY221" fmla="*/ 5155535 h 6296025"/>
                <a:gd name="connsiteX222" fmla="*/ 3617676 w 6296025"/>
                <a:gd name="connsiteY222" fmla="*/ 5601150 h 6296025"/>
                <a:gd name="connsiteX223" fmla="*/ 3655757 w 6296025"/>
                <a:gd name="connsiteY223" fmla="*/ 5682369 h 6296025"/>
                <a:gd name="connsiteX224" fmla="*/ 3549844 w 6296025"/>
                <a:gd name="connsiteY224" fmla="*/ 5788281 h 6296025"/>
                <a:gd name="connsiteX225" fmla="*/ 3442990 w 6296025"/>
                <a:gd name="connsiteY225" fmla="*/ 5749605 h 6296025"/>
                <a:gd name="connsiteX226" fmla="*/ 3216340 w 6296025"/>
                <a:gd name="connsiteY226" fmla="*/ 5560689 h 6296025"/>
                <a:gd name="connsiteX227" fmla="*/ 2943675 w 6296025"/>
                <a:gd name="connsiteY227" fmla="*/ 5383227 h 6296025"/>
                <a:gd name="connsiteX228" fmla="*/ 2639029 w 6296025"/>
                <a:gd name="connsiteY228" fmla="*/ 5078580 h 6296025"/>
                <a:gd name="connsiteX229" fmla="*/ 2334383 w 6296025"/>
                <a:gd name="connsiteY229" fmla="*/ 4773934 h 6296025"/>
                <a:gd name="connsiteX230" fmla="*/ 2018679 w 6296025"/>
                <a:gd name="connsiteY230" fmla="*/ 4468147 h 6296025"/>
                <a:gd name="connsiteX231" fmla="*/ 1794558 w 6296025"/>
                <a:gd name="connsiteY231" fmla="*/ 4560969 h 6296025"/>
                <a:gd name="connsiteX232" fmla="*/ 1616054 w 6296025"/>
                <a:gd name="connsiteY232" fmla="*/ 4739473 h 6296025"/>
                <a:gd name="connsiteX233" fmla="*/ 1587592 w 6296025"/>
                <a:gd name="connsiteY233" fmla="*/ 4774231 h 6296025"/>
                <a:gd name="connsiteX234" fmla="*/ 1275657 w 6296025"/>
                <a:gd name="connsiteY234" fmla="*/ 4587050 h 6296025"/>
                <a:gd name="connsiteX235" fmla="*/ 1549115 w 6296025"/>
                <a:gd name="connsiteY235" fmla="*/ 3629973 h 6296025"/>
                <a:gd name="connsiteX236" fmla="*/ 2234669 w 6296025"/>
                <a:gd name="connsiteY236" fmla="*/ 3477550 h 6296025"/>
                <a:gd name="connsiteX237" fmla="*/ 2779502 w 6296025"/>
                <a:gd name="connsiteY237" fmla="*/ 3502194 h 6296025"/>
                <a:gd name="connsiteX238" fmla="*/ 2929098 w 6296025"/>
                <a:gd name="connsiteY238" fmla="*/ 3550043 h 6296025"/>
                <a:gd name="connsiteX239" fmla="*/ 2421949 w 6296025"/>
                <a:gd name="connsiteY239" fmla="*/ 3803617 h 6296025"/>
                <a:gd name="connsiteX240" fmla="*/ 2234074 w 6296025"/>
                <a:gd name="connsiteY240" fmla="*/ 4107867 h 6296025"/>
                <a:gd name="connsiteX241" fmla="*/ 2234074 w 6296025"/>
                <a:gd name="connsiteY241" fmla="*/ 4127949 h 6296025"/>
                <a:gd name="connsiteX242" fmla="*/ 2574272 w 6296025"/>
                <a:gd name="connsiteY242" fmla="*/ 4468147 h 6296025"/>
                <a:gd name="connsiteX243" fmla="*/ 2749255 w 6296025"/>
                <a:gd name="connsiteY243" fmla="*/ 4419604 h 6296025"/>
                <a:gd name="connsiteX244" fmla="*/ 3127386 w 6296025"/>
                <a:gd name="connsiteY244" fmla="*/ 4192854 h 6296025"/>
                <a:gd name="connsiteX245" fmla="*/ 3370894 w 6296025"/>
                <a:gd name="connsiteY245" fmla="*/ 4216308 h 6296025"/>
                <a:gd name="connsiteX246" fmla="*/ 4228902 w 6296025"/>
                <a:gd name="connsiteY246" fmla="*/ 4988485 h 6296025"/>
                <a:gd name="connsiteX247" fmla="*/ 4265049 w 6296025"/>
                <a:gd name="connsiteY247" fmla="*/ 5069804 h 6296025"/>
                <a:gd name="connsiteX248" fmla="*/ 4155865 w 6296025"/>
                <a:gd name="connsiteY248" fmla="*/ 5178989 h 6296025"/>
                <a:gd name="connsiteX249" fmla="*/ 6092928 w 6296025"/>
                <a:gd name="connsiteY249" fmla="*/ 3999178 h 6296025"/>
                <a:gd name="connsiteX250" fmla="*/ 4382118 w 6296025"/>
                <a:gd name="connsiteY250" fmla="*/ 4854657 h 6296025"/>
                <a:gd name="connsiteX251" fmla="*/ 4364664 w 6296025"/>
                <a:gd name="connsiteY251" fmla="*/ 4837699 h 6296025"/>
                <a:gd name="connsiteX252" fmla="*/ 3506805 w 6296025"/>
                <a:gd name="connsiteY252" fmla="*/ 4065522 h 6296025"/>
                <a:gd name="connsiteX253" fmla="*/ 3233199 w 6296025"/>
                <a:gd name="connsiteY253" fmla="*/ 3960403 h 6296025"/>
                <a:gd name="connsiteX254" fmla="*/ 3022812 w 6296025"/>
                <a:gd name="connsiteY254" fmla="*/ 4018714 h 6296025"/>
                <a:gd name="connsiteX255" fmla="*/ 2644533 w 6296025"/>
                <a:gd name="connsiteY255" fmla="*/ 4245563 h 6296025"/>
                <a:gd name="connsiteX256" fmla="*/ 2574272 w 6296025"/>
                <a:gd name="connsiteY256" fmla="*/ 4265049 h 6296025"/>
                <a:gd name="connsiteX257" fmla="*/ 2437171 w 6296025"/>
                <a:gd name="connsiteY257" fmla="*/ 4127949 h 6296025"/>
                <a:gd name="connsiteX258" fmla="*/ 2437171 w 6296025"/>
                <a:gd name="connsiteY258" fmla="*/ 4107867 h 6296025"/>
                <a:gd name="connsiteX259" fmla="*/ 2512936 w 6296025"/>
                <a:gd name="connsiteY259" fmla="*/ 3985294 h 6296025"/>
                <a:gd name="connsiteX260" fmla="*/ 3079388 w 6296025"/>
                <a:gd name="connsiteY260" fmla="*/ 3702068 h 6296025"/>
                <a:gd name="connsiteX261" fmla="*/ 3395885 w 6296025"/>
                <a:gd name="connsiteY261" fmla="*/ 3672714 h 6296025"/>
                <a:gd name="connsiteX262" fmla="*/ 4034036 w 6296025"/>
                <a:gd name="connsiteY262" fmla="*/ 3854987 h 6296025"/>
                <a:gd name="connsiteX263" fmla="*/ 4188590 w 6296025"/>
                <a:gd name="connsiteY263" fmla="*/ 3858854 h 6296025"/>
                <a:gd name="connsiteX264" fmla="*/ 6092928 w 6296025"/>
                <a:gd name="connsiteY264" fmla="*/ 2856556 h 629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</a:cxnLst>
              <a:rect l="l" t="t" r="r" b="b"/>
              <a:pathLst>
                <a:path w="6296025" h="6296025">
                  <a:moveTo>
                    <a:pt x="6296025" y="2640269"/>
                  </a:moveTo>
                  <a:lnTo>
                    <a:pt x="6067838" y="2640269"/>
                  </a:lnTo>
                  <a:lnTo>
                    <a:pt x="5727739" y="2819219"/>
                  </a:lnTo>
                  <a:cubicBezTo>
                    <a:pt x="5689460" y="2798096"/>
                    <a:pt x="5649643" y="2780196"/>
                    <a:pt x="5606703" y="2769436"/>
                  </a:cubicBezTo>
                  <a:lnTo>
                    <a:pt x="5178889" y="2662383"/>
                  </a:lnTo>
                  <a:lnTo>
                    <a:pt x="5178889" y="2613741"/>
                  </a:lnTo>
                  <a:cubicBezTo>
                    <a:pt x="5368153" y="2481648"/>
                    <a:pt x="5483635" y="2263427"/>
                    <a:pt x="5483635" y="2030976"/>
                  </a:cubicBezTo>
                  <a:lnTo>
                    <a:pt x="5483635" y="1853464"/>
                  </a:lnTo>
                  <a:cubicBezTo>
                    <a:pt x="5483635" y="1458971"/>
                    <a:pt x="5174526" y="1128838"/>
                    <a:pt x="4794611" y="1117334"/>
                  </a:cubicBezTo>
                  <a:cubicBezTo>
                    <a:pt x="4775322" y="1116838"/>
                    <a:pt x="4756331" y="1117533"/>
                    <a:pt x="4737241" y="1118475"/>
                  </a:cubicBezTo>
                  <a:lnTo>
                    <a:pt x="4848162" y="858801"/>
                  </a:lnTo>
                  <a:lnTo>
                    <a:pt x="4310419" y="321208"/>
                  </a:lnTo>
                  <a:lnTo>
                    <a:pt x="3993426" y="527528"/>
                  </a:lnTo>
                  <a:cubicBezTo>
                    <a:pt x="3872986" y="459697"/>
                    <a:pt x="3745603" y="406889"/>
                    <a:pt x="3613312" y="369850"/>
                  </a:cubicBezTo>
                  <a:lnTo>
                    <a:pt x="3535019" y="0"/>
                  </a:lnTo>
                  <a:lnTo>
                    <a:pt x="2761106" y="0"/>
                  </a:lnTo>
                  <a:lnTo>
                    <a:pt x="2682812" y="369949"/>
                  </a:lnTo>
                  <a:cubicBezTo>
                    <a:pt x="2550521" y="406989"/>
                    <a:pt x="2423040" y="459796"/>
                    <a:pt x="2302698" y="527627"/>
                  </a:cubicBezTo>
                  <a:lnTo>
                    <a:pt x="1985705" y="321307"/>
                  </a:lnTo>
                  <a:lnTo>
                    <a:pt x="1448409" y="858603"/>
                  </a:lnTo>
                  <a:lnTo>
                    <a:pt x="1557445" y="1118475"/>
                  </a:lnTo>
                  <a:cubicBezTo>
                    <a:pt x="1553280" y="1118276"/>
                    <a:pt x="1549313" y="1117533"/>
                    <a:pt x="1545148" y="1117433"/>
                  </a:cubicBezTo>
                  <a:cubicBezTo>
                    <a:pt x="1350678" y="1111781"/>
                    <a:pt x="1167514" y="1182736"/>
                    <a:pt x="1028380" y="1317804"/>
                  </a:cubicBezTo>
                  <a:cubicBezTo>
                    <a:pt x="889048" y="1452773"/>
                    <a:pt x="812390" y="1633904"/>
                    <a:pt x="812390" y="1827878"/>
                  </a:cubicBezTo>
                  <a:lnTo>
                    <a:pt x="812390" y="2030976"/>
                  </a:lnTo>
                  <a:cubicBezTo>
                    <a:pt x="812390" y="2263427"/>
                    <a:pt x="927773" y="2481549"/>
                    <a:pt x="1117037" y="2613642"/>
                  </a:cubicBezTo>
                  <a:lnTo>
                    <a:pt x="1117037" y="2662383"/>
                  </a:lnTo>
                  <a:lnTo>
                    <a:pt x="837976" y="2732149"/>
                  </a:lnTo>
                  <a:lnTo>
                    <a:pt x="332166" y="2437171"/>
                  </a:lnTo>
                  <a:lnTo>
                    <a:pt x="0" y="2437171"/>
                  </a:lnTo>
                  <a:lnTo>
                    <a:pt x="0" y="4541383"/>
                  </a:lnTo>
                  <a:lnTo>
                    <a:pt x="999026" y="4874342"/>
                  </a:lnTo>
                  <a:lnTo>
                    <a:pt x="1193595" y="4874342"/>
                  </a:lnTo>
                  <a:lnTo>
                    <a:pt x="1217891" y="4789255"/>
                  </a:lnTo>
                  <a:lnTo>
                    <a:pt x="1524124" y="4973065"/>
                  </a:lnTo>
                  <a:cubicBezTo>
                    <a:pt x="1529132" y="5139569"/>
                    <a:pt x="1662663" y="5273546"/>
                    <a:pt x="1829019" y="5279397"/>
                  </a:cubicBezTo>
                  <a:cubicBezTo>
                    <a:pt x="1834870" y="5445058"/>
                    <a:pt x="1968004" y="5578192"/>
                    <a:pt x="2133665" y="5584043"/>
                  </a:cubicBezTo>
                  <a:cubicBezTo>
                    <a:pt x="2139516" y="5749705"/>
                    <a:pt x="2272650" y="5882839"/>
                    <a:pt x="2438312" y="5888690"/>
                  </a:cubicBezTo>
                  <a:cubicBezTo>
                    <a:pt x="2444361" y="6058219"/>
                    <a:pt x="2583197" y="6194476"/>
                    <a:pt x="2754114" y="6194476"/>
                  </a:cubicBezTo>
                  <a:cubicBezTo>
                    <a:pt x="2817582" y="6194476"/>
                    <a:pt x="2879811" y="6174692"/>
                    <a:pt x="2932122" y="6139438"/>
                  </a:cubicBezTo>
                  <a:lnTo>
                    <a:pt x="3022068" y="6218872"/>
                  </a:lnTo>
                  <a:cubicBezTo>
                    <a:pt x="3078446" y="6268506"/>
                    <a:pt x="3151037" y="6296025"/>
                    <a:pt x="3226406" y="6296025"/>
                  </a:cubicBezTo>
                  <a:lnTo>
                    <a:pt x="3245198" y="6296025"/>
                  </a:lnTo>
                  <a:cubicBezTo>
                    <a:pt x="3414182" y="6296025"/>
                    <a:pt x="3551679" y="6159420"/>
                    <a:pt x="3553811" y="5990982"/>
                  </a:cubicBezTo>
                  <a:cubicBezTo>
                    <a:pt x="3720960" y="5988850"/>
                    <a:pt x="3856325" y="5853485"/>
                    <a:pt x="3858457" y="5686336"/>
                  </a:cubicBezTo>
                  <a:cubicBezTo>
                    <a:pt x="4025706" y="5684204"/>
                    <a:pt x="4161170" y="5548640"/>
                    <a:pt x="4163104" y="5381392"/>
                  </a:cubicBezTo>
                  <a:cubicBezTo>
                    <a:pt x="4331889" y="5377425"/>
                    <a:pt x="4468147" y="5239531"/>
                    <a:pt x="4468147" y="5069804"/>
                  </a:cubicBezTo>
                  <a:cubicBezTo>
                    <a:pt x="4468147" y="5059589"/>
                    <a:pt x="4467651" y="5049524"/>
                    <a:pt x="4466610" y="5039359"/>
                  </a:cubicBezTo>
                  <a:lnTo>
                    <a:pt x="6296025" y="4124726"/>
                  </a:lnTo>
                  <a:close/>
                  <a:moveTo>
                    <a:pt x="5280537" y="1853464"/>
                  </a:moveTo>
                  <a:lnTo>
                    <a:pt x="5280537" y="2030976"/>
                  </a:lnTo>
                  <a:cubicBezTo>
                    <a:pt x="5280537" y="2211215"/>
                    <a:pt x="5183154" y="2379604"/>
                    <a:pt x="5026368" y="2470393"/>
                  </a:cubicBezTo>
                  <a:lnTo>
                    <a:pt x="4975593" y="2499747"/>
                  </a:lnTo>
                  <a:lnTo>
                    <a:pt x="4975990" y="2821103"/>
                  </a:lnTo>
                  <a:lnTo>
                    <a:pt x="5483337" y="2947841"/>
                  </a:lnTo>
                  <a:lnTo>
                    <a:pt x="4366598" y="3535614"/>
                  </a:lnTo>
                  <a:lnTo>
                    <a:pt x="4366598" y="3262057"/>
                  </a:lnTo>
                  <a:cubicBezTo>
                    <a:pt x="4366598" y="3125551"/>
                    <a:pt x="4311460" y="3000549"/>
                    <a:pt x="4221167" y="2908173"/>
                  </a:cubicBezTo>
                  <a:lnTo>
                    <a:pt x="4569696" y="2821103"/>
                  </a:lnTo>
                  <a:lnTo>
                    <a:pt x="4569696" y="2499499"/>
                  </a:lnTo>
                  <a:lnTo>
                    <a:pt x="4519021" y="2470194"/>
                  </a:lnTo>
                  <a:cubicBezTo>
                    <a:pt x="4362334" y="2379604"/>
                    <a:pt x="4265049" y="2211215"/>
                    <a:pt x="4265049" y="2030976"/>
                  </a:cubicBezTo>
                  <a:lnTo>
                    <a:pt x="4265049" y="1827878"/>
                  </a:lnTo>
                  <a:cubicBezTo>
                    <a:pt x="4265049" y="1689389"/>
                    <a:pt x="4319791" y="1559875"/>
                    <a:pt x="4419306" y="1463433"/>
                  </a:cubicBezTo>
                  <a:cubicBezTo>
                    <a:pt x="4518723" y="1367041"/>
                    <a:pt x="4650618" y="1315077"/>
                    <a:pt x="4788512" y="1320432"/>
                  </a:cubicBezTo>
                  <a:cubicBezTo>
                    <a:pt x="5059788" y="1328564"/>
                    <a:pt x="5280537" y="1567709"/>
                    <a:pt x="5280537" y="1853464"/>
                  </a:cubicBezTo>
                  <a:close/>
                  <a:moveTo>
                    <a:pt x="3301129" y="3455783"/>
                  </a:moveTo>
                  <a:lnTo>
                    <a:pt x="2841432" y="3308864"/>
                  </a:lnTo>
                  <a:cubicBezTo>
                    <a:pt x="2631938" y="3241727"/>
                    <a:pt x="2405189" y="3231711"/>
                    <a:pt x="2190737" y="3279213"/>
                  </a:cubicBezTo>
                  <a:lnTo>
                    <a:pt x="2132525" y="3292105"/>
                  </a:lnTo>
                  <a:lnTo>
                    <a:pt x="2132525" y="3262057"/>
                  </a:lnTo>
                  <a:cubicBezTo>
                    <a:pt x="2132525" y="3122030"/>
                    <a:pt x="2227479" y="3000450"/>
                    <a:pt x="2363241" y="2966435"/>
                  </a:cubicBezTo>
                  <a:lnTo>
                    <a:pt x="2944915" y="2821103"/>
                  </a:lnTo>
                  <a:lnTo>
                    <a:pt x="2944915" y="2499499"/>
                  </a:lnTo>
                  <a:lnTo>
                    <a:pt x="2894240" y="2470194"/>
                  </a:lnTo>
                  <a:cubicBezTo>
                    <a:pt x="2737553" y="2379604"/>
                    <a:pt x="2640269" y="2211215"/>
                    <a:pt x="2640269" y="2030976"/>
                  </a:cubicBezTo>
                  <a:lnTo>
                    <a:pt x="2640269" y="1827878"/>
                  </a:lnTo>
                  <a:cubicBezTo>
                    <a:pt x="2640269" y="1689389"/>
                    <a:pt x="2695010" y="1559875"/>
                    <a:pt x="2794526" y="1463433"/>
                  </a:cubicBezTo>
                  <a:cubicBezTo>
                    <a:pt x="2893942" y="1367041"/>
                    <a:pt x="3026680" y="1315077"/>
                    <a:pt x="3163731" y="1320432"/>
                  </a:cubicBezTo>
                  <a:cubicBezTo>
                    <a:pt x="3435007" y="1328564"/>
                    <a:pt x="3655757" y="1567709"/>
                    <a:pt x="3655757" y="1853464"/>
                  </a:cubicBezTo>
                  <a:lnTo>
                    <a:pt x="3655757" y="2030976"/>
                  </a:lnTo>
                  <a:cubicBezTo>
                    <a:pt x="3655757" y="2211215"/>
                    <a:pt x="3558373" y="2379604"/>
                    <a:pt x="3401587" y="2470393"/>
                  </a:cubicBezTo>
                  <a:lnTo>
                    <a:pt x="3350813" y="2499747"/>
                  </a:lnTo>
                  <a:lnTo>
                    <a:pt x="3351209" y="2821103"/>
                  </a:lnTo>
                  <a:lnTo>
                    <a:pt x="3932784" y="2966435"/>
                  </a:lnTo>
                  <a:cubicBezTo>
                    <a:pt x="4068546" y="3000450"/>
                    <a:pt x="4163501" y="3122030"/>
                    <a:pt x="4163501" y="3262057"/>
                  </a:cubicBezTo>
                  <a:lnTo>
                    <a:pt x="4163501" y="3642567"/>
                  </a:lnTo>
                  <a:lnTo>
                    <a:pt x="4138411" y="3655757"/>
                  </a:lnTo>
                  <a:lnTo>
                    <a:pt x="4076182" y="3655757"/>
                  </a:lnTo>
                  <a:lnTo>
                    <a:pt x="3451866" y="3477352"/>
                  </a:lnTo>
                  <a:cubicBezTo>
                    <a:pt x="3402678" y="3463419"/>
                    <a:pt x="3352003" y="3457717"/>
                    <a:pt x="3301129" y="3455783"/>
                  </a:cubicBezTo>
                  <a:close/>
                  <a:moveTo>
                    <a:pt x="2155284" y="1519860"/>
                  </a:moveTo>
                  <a:cubicBezTo>
                    <a:pt x="2345985" y="1150357"/>
                    <a:pt x="2729818" y="913939"/>
                    <a:pt x="3148013" y="913939"/>
                  </a:cubicBezTo>
                  <a:cubicBezTo>
                    <a:pt x="3562240" y="913939"/>
                    <a:pt x="3944437" y="1147184"/>
                    <a:pt x="4136576" y="1511679"/>
                  </a:cubicBezTo>
                  <a:cubicBezTo>
                    <a:pt x="4088231" y="1608616"/>
                    <a:pt x="4061952" y="1715966"/>
                    <a:pt x="4061952" y="1827878"/>
                  </a:cubicBezTo>
                  <a:lnTo>
                    <a:pt x="4061952" y="2030976"/>
                  </a:lnTo>
                  <a:cubicBezTo>
                    <a:pt x="4061952" y="2263427"/>
                    <a:pt x="4177335" y="2481549"/>
                    <a:pt x="4366598" y="2613642"/>
                  </a:cubicBezTo>
                  <a:lnTo>
                    <a:pt x="4366598" y="2662383"/>
                  </a:lnTo>
                  <a:lnTo>
                    <a:pt x="3960403" y="2764081"/>
                  </a:lnTo>
                  <a:lnTo>
                    <a:pt x="3554109" y="2662383"/>
                  </a:lnTo>
                  <a:lnTo>
                    <a:pt x="3554109" y="2613741"/>
                  </a:lnTo>
                  <a:cubicBezTo>
                    <a:pt x="3743372" y="2481648"/>
                    <a:pt x="3858854" y="2263427"/>
                    <a:pt x="3858854" y="2030976"/>
                  </a:cubicBezTo>
                  <a:lnTo>
                    <a:pt x="3858854" y="1853464"/>
                  </a:lnTo>
                  <a:cubicBezTo>
                    <a:pt x="3858854" y="1458971"/>
                    <a:pt x="3549745" y="1128838"/>
                    <a:pt x="3169830" y="1117334"/>
                  </a:cubicBezTo>
                  <a:cubicBezTo>
                    <a:pt x="2975459" y="1111632"/>
                    <a:pt x="2792195" y="1182637"/>
                    <a:pt x="2653061" y="1317705"/>
                  </a:cubicBezTo>
                  <a:cubicBezTo>
                    <a:pt x="2513829" y="1452773"/>
                    <a:pt x="2437171" y="1633904"/>
                    <a:pt x="2437171" y="1827878"/>
                  </a:cubicBezTo>
                  <a:lnTo>
                    <a:pt x="2437171" y="2030976"/>
                  </a:lnTo>
                  <a:cubicBezTo>
                    <a:pt x="2437171" y="2263427"/>
                    <a:pt x="2552554" y="2481549"/>
                    <a:pt x="2741817" y="2613642"/>
                  </a:cubicBezTo>
                  <a:lnTo>
                    <a:pt x="2741817" y="2662383"/>
                  </a:lnTo>
                  <a:lnTo>
                    <a:pt x="2335622" y="2764081"/>
                  </a:lnTo>
                  <a:lnTo>
                    <a:pt x="1929328" y="2662383"/>
                  </a:lnTo>
                  <a:lnTo>
                    <a:pt x="1929328" y="2613741"/>
                  </a:lnTo>
                  <a:cubicBezTo>
                    <a:pt x="2118592" y="2481648"/>
                    <a:pt x="2234074" y="2263427"/>
                    <a:pt x="2234074" y="2030976"/>
                  </a:cubicBezTo>
                  <a:lnTo>
                    <a:pt x="2234074" y="1853464"/>
                  </a:lnTo>
                  <a:cubicBezTo>
                    <a:pt x="2234074" y="1733965"/>
                    <a:pt x="2205315" y="1620516"/>
                    <a:pt x="2155284" y="1519860"/>
                  </a:cubicBezTo>
                  <a:close/>
                  <a:moveTo>
                    <a:pt x="1688249" y="905708"/>
                  </a:moveTo>
                  <a:lnTo>
                    <a:pt x="2012679" y="581278"/>
                  </a:lnTo>
                  <a:lnTo>
                    <a:pt x="2298236" y="767120"/>
                  </a:lnTo>
                  <a:lnTo>
                    <a:pt x="2352878" y="733601"/>
                  </a:lnTo>
                  <a:cubicBezTo>
                    <a:pt x="2489780" y="649704"/>
                    <a:pt x="2637740" y="588269"/>
                    <a:pt x="2792592" y="551229"/>
                  </a:cubicBezTo>
                  <a:lnTo>
                    <a:pt x="2855068" y="536255"/>
                  </a:lnTo>
                  <a:lnTo>
                    <a:pt x="2925726" y="203098"/>
                  </a:lnTo>
                  <a:lnTo>
                    <a:pt x="3370399" y="203098"/>
                  </a:lnTo>
                  <a:lnTo>
                    <a:pt x="3440858" y="536156"/>
                  </a:lnTo>
                  <a:lnTo>
                    <a:pt x="3503334" y="551081"/>
                  </a:lnTo>
                  <a:cubicBezTo>
                    <a:pt x="3658186" y="588170"/>
                    <a:pt x="3806146" y="649605"/>
                    <a:pt x="3943048" y="733502"/>
                  </a:cubicBezTo>
                  <a:lnTo>
                    <a:pt x="3997690" y="767021"/>
                  </a:lnTo>
                  <a:lnTo>
                    <a:pt x="4283247" y="581178"/>
                  </a:lnTo>
                  <a:lnTo>
                    <a:pt x="4607281" y="905311"/>
                  </a:lnTo>
                  <a:lnTo>
                    <a:pt x="4492096" y="1175001"/>
                  </a:lnTo>
                  <a:cubicBezTo>
                    <a:pt x="4413703" y="1208718"/>
                    <a:pt x="4341013" y="1256170"/>
                    <a:pt x="4277743" y="1317506"/>
                  </a:cubicBezTo>
                  <a:cubicBezTo>
                    <a:pt x="4273578" y="1321572"/>
                    <a:pt x="4270008" y="1325936"/>
                    <a:pt x="4265942" y="1330101"/>
                  </a:cubicBezTo>
                  <a:cubicBezTo>
                    <a:pt x="4026697" y="949789"/>
                    <a:pt x="3603743" y="710842"/>
                    <a:pt x="3148013" y="710842"/>
                  </a:cubicBezTo>
                  <a:cubicBezTo>
                    <a:pt x="2689010" y="710842"/>
                    <a:pt x="2264865" y="952020"/>
                    <a:pt x="2026216" y="1336200"/>
                  </a:cubicBezTo>
                  <a:cubicBezTo>
                    <a:pt x="1962351" y="1269360"/>
                    <a:pt x="1886388" y="1215214"/>
                    <a:pt x="1802194" y="1177381"/>
                  </a:cubicBezTo>
                  <a:close/>
                  <a:moveTo>
                    <a:pt x="1320134" y="2821103"/>
                  </a:moveTo>
                  <a:lnTo>
                    <a:pt x="1320134" y="2499499"/>
                  </a:lnTo>
                  <a:lnTo>
                    <a:pt x="1269459" y="2470194"/>
                  </a:lnTo>
                  <a:cubicBezTo>
                    <a:pt x="1112773" y="2379604"/>
                    <a:pt x="1015488" y="2211215"/>
                    <a:pt x="1015488" y="2030976"/>
                  </a:cubicBezTo>
                  <a:lnTo>
                    <a:pt x="1015488" y="1827878"/>
                  </a:lnTo>
                  <a:cubicBezTo>
                    <a:pt x="1015488" y="1689389"/>
                    <a:pt x="1070229" y="1559875"/>
                    <a:pt x="1169745" y="1463433"/>
                  </a:cubicBezTo>
                  <a:cubicBezTo>
                    <a:pt x="1269162" y="1367041"/>
                    <a:pt x="1401354" y="1315077"/>
                    <a:pt x="1538950" y="1320432"/>
                  </a:cubicBezTo>
                  <a:cubicBezTo>
                    <a:pt x="1810226" y="1328564"/>
                    <a:pt x="2030976" y="1567709"/>
                    <a:pt x="2030976" y="1853464"/>
                  </a:cubicBezTo>
                  <a:lnTo>
                    <a:pt x="2030976" y="2030976"/>
                  </a:lnTo>
                  <a:cubicBezTo>
                    <a:pt x="2030976" y="2211215"/>
                    <a:pt x="1933592" y="2379604"/>
                    <a:pt x="1776806" y="2470393"/>
                  </a:cubicBezTo>
                  <a:lnTo>
                    <a:pt x="1726032" y="2499747"/>
                  </a:lnTo>
                  <a:lnTo>
                    <a:pt x="1726429" y="2821103"/>
                  </a:lnTo>
                  <a:lnTo>
                    <a:pt x="2074858" y="2908173"/>
                  </a:lnTo>
                  <a:cubicBezTo>
                    <a:pt x="1984565" y="3000549"/>
                    <a:pt x="1929427" y="3125551"/>
                    <a:pt x="1929427" y="3262057"/>
                  </a:cubicBezTo>
                  <a:lnTo>
                    <a:pt x="1929427" y="3337276"/>
                  </a:lnTo>
                  <a:lnTo>
                    <a:pt x="1612682" y="3407686"/>
                  </a:lnTo>
                  <a:lnTo>
                    <a:pt x="1620913" y="3378927"/>
                  </a:lnTo>
                  <a:lnTo>
                    <a:pt x="1624781" y="3191250"/>
                  </a:lnTo>
                  <a:lnTo>
                    <a:pt x="1089220" y="2878819"/>
                  </a:lnTo>
                  <a:close/>
                  <a:moveTo>
                    <a:pt x="203098" y="2640269"/>
                  </a:moveTo>
                  <a:lnTo>
                    <a:pt x="277127" y="2640269"/>
                  </a:lnTo>
                  <a:lnTo>
                    <a:pt x="1007455" y="3066248"/>
                  </a:lnTo>
                  <a:lnTo>
                    <a:pt x="638944" y="4540243"/>
                  </a:lnTo>
                  <a:lnTo>
                    <a:pt x="203098" y="4394911"/>
                  </a:lnTo>
                  <a:close/>
                  <a:moveTo>
                    <a:pt x="1031950" y="4671245"/>
                  </a:moveTo>
                  <a:lnTo>
                    <a:pt x="832075" y="4604653"/>
                  </a:lnTo>
                  <a:lnTo>
                    <a:pt x="1190075" y="3172805"/>
                  </a:lnTo>
                  <a:lnTo>
                    <a:pt x="1421683" y="3307873"/>
                  </a:lnTo>
                  <a:lnTo>
                    <a:pt x="1421683" y="3336879"/>
                  </a:lnTo>
                  <a:lnTo>
                    <a:pt x="1040478" y="4671245"/>
                  </a:lnTo>
                  <a:close/>
                  <a:moveTo>
                    <a:pt x="1726329" y="4963594"/>
                  </a:moveTo>
                  <a:cubicBezTo>
                    <a:pt x="1726329" y="4933645"/>
                    <a:pt x="1738428" y="4904291"/>
                    <a:pt x="1759650" y="4883069"/>
                  </a:cubicBezTo>
                  <a:lnTo>
                    <a:pt x="1938154" y="4704565"/>
                  </a:lnTo>
                  <a:cubicBezTo>
                    <a:pt x="1959376" y="4683343"/>
                    <a:pt x="1988730" y="4671245"/>
                    <a:pt x="2018679" y="4671245"/>
                  </a:cubicBezTo>
                  <a:cubicBezTo>
                    <a:pt x="2081453" y="4671245"/>
                    <a:pt x="2132525" y="4722317"/>
                    <a:pt x="2132525" y="4785090"/>
                  </a:cubicBezTo>
                  <a:cubicBezTo>
                    <a:pt x="2132525" y="4815039"/>
                    <a:pt x="2120426" y="4844393"/>
                    <a:pt x="2099204" y="4865615"/>
                  </a:cubicBezTo>
                  <a:lnTo>
                    <a:pt x="1920700" y="5044119"/>
                  </a:lnTo>
                  <a:cubicBezTo>
                    <a:pt x="1899478" y="5065341"/>
                    <a:pt x="1870124" y="5077440"/>
                    <a:pt x="1840175" y="5077440"/>
                  </a:cubicBezTo>
                  <a:cubicBezTo>
                    <a:pt x="1777401" y="5077440"/>
                    <a:pt x="1726329" y="5026368"/>
                    <a:pt x="1726329" y="4963594"/>
                  </a:cubicBezTo>
                  <a:close/>
                  <a:moveTo>
                    <a:pt x="2030976" y="5268240"/>
                  </a:moveTo>
                  <a:cubicBezTo>
                    <a:pt x="2030976" y="5238291"/>
                    <a:pt x="2043074" y="5208938"/>
                    <a:pt x="2064297" y="5187715"/>
                  </a:cubicBezTo>
                  <a:lnTo>
                    <a:pt x="2242800" y="5009212"/>
                  </a:lnTo>
                  <a:cubicBezTo>
                    <a:pt x="2264022" y="4987990"/>
                    <a:pt x="2293376" y="4975891"/>
                    <a:pt x="2323325" y="4975891"/>
                  </a:cubicBezTo>
                  <a:cubicBezTo>
                    <a:pt x="2386099" y="4975891"/>
                    <a:pt x="2437171" y="5026963"/>
                    <a:pt x="2437171" y="5089737"/>
                  </a:cubicBezTo>
                  <a:cubicBezTo>
                    <a:pt x="2437171" y="5119686"/>
                    <a:pt x="2425073" y="5149040"/>
                    <a:pt x="2403850" y="5170262"/>
                  </a:cubicBezTo>
                  <a:lnTo>
                    <a:pt x="2225347" y="5348765"/>
                  </a:lnTo>
                  <a:cubicBezTo>
                    <a:pt x="2204125" y="5369988"/>
                    <a:pt x="2174771" y="5382086"/>
                    <a:pt x="2144822" y="5382086"/>
                  </a:cubicBezTo>
                  <a:cubicBezTo>
                    <a:pt x="2082048" y="5382086"/>
                    <a:pt x="2030976" y="5331014"/>
                    <a:pt x="2030976" y="5268240"/>
                  </a:cubicBezTo>
                  <a:close/>
                  <a:moveTo>
                    <a:pt x="2335622" y="5572887"/>
                  </a:moveTo>
                  <a:cubicBezTo>
                    <a:pt x="2335622" y="5542938"/>
                    <a:pt x="2347721" y="5513584"/>
                    <a:pt x="2368943" y="5492362"/>
                  </a:cubicBezTo>
                  <a:lnTo>
                    <a:pt x="2547447" y="5313858"/>
                  </a:lnTo>
                  <a:cubicBezTo>
                    <a:pt x="2568669" y="5292636"/>
                    <a:pt x="2598023" y="5280537"/>
                    <a:pt x="2627972" y="5280537"/>
                  </a:cubicBezTo>
                  <a:cubicBezTo>
                    <a:pt x="2690746" y="5280537"/>
                    <a:pt x="2741817" y="5331609"/>
                    <a:pt x="2741817" y="5394383"/>
                  </a:cubicBezTo>
                  <a:cubicBezTo>
                    <a:pt x="2741817" y="5424332"/>
                    <a:pt x="2729719" y="5453686"/>
                    <a:pt x="2708497" y="5474908"/>
                  </a:cubicBezTo>
                  <a:lnTo>
                    <a:pt x="2529993" y="5653412"/>
                  </a:lnTo>
                  <a:cubicBezTo>
                    <a:pt x="2508771" y="5674634"/>
                    <a:pt x="2479417" y="5686733"/>
                    <a:pt x="2449468" y="5686733"/>
                  </a:cubicBezTo>
                  <a:cubicBezTo>
                    <a:pt x="2386694" y="5686733"/>
                    <a:pt x="2335622" y="5635661"/>
                    <a:pt x="2335622" y="5572887"/>
                  </a:cubicBezTo>
                  <a:close/>
                  <a:moveTo>
                    <a:pt x="2754114" y="5991379"/>
                  </a:moveTo>
                  <a:cubicBezTo>
                    <a:pt x="2691341" y="5991379"/>
                    <a:pt x="2640269" y="5940307"/>
                    <a:pt x="2640269" y="5877533"/>
                  </a:cubicBezTo>
                  <a:cubicBezTo>
                    <a:pt x="2640269" y="5847584"/>
                    <a:pt x="2652367" y="5818230"/>
                    <a:pt x="2673589" y="5797008"/>
                  </a:cubicBezTo>
                  <a:lnTo>
                    <a:pt x="2852093" y="5618504"/>
                  </a:lnTo>
                  <a:cubicBezTo>
                    <a:pt x="2873315" y="5597282"/>
                    <a:pt x="2902669" y="5585184"/>
                    <a:pt x="2932618" y="5585184"/>
                  </a:cubicBezTo>
                  <a:cubicBezTo>
                    <a:pt x="2995392" y="5585184"/>
                    <a:pt x="3046464" y="5636256"/>
                    <a:pt x="3046464" y="5699029"/>
                  </a:cubicBezTo>
                  <a:cubicBezTo>
                    <a:pt x="3046464" y="5728978"/>
                    <a:pt x="3034365" y="5758332"/>
                    <a:pt x="3013143" y="5779554"/>
                  </a:cubicBezTo>
                  <a:lnTo>
                    <a:pt x="2834639" y="5958058"/>
                  </a:lnTo>
                  <a:cubicBezTo>
                    <a:pt x="2813417" y="5979280"/>
                    <a:pt x="2784063" y="5991379"/>
                    <a:pt x="2754114" y="5991379"/>
                  </a:cubicBezTo>
                  <a:close/>
                  <a:moveTo>
                    <a:pt x="3245198" y="6092928"/>
                  </a:moveTo>
                  <a:lnTo>
                    <a:pt x="3226406" y="6092928"/>
                  </a:lnTo>
                  <a:cubicBezTo>
                    <a:pt x="3200522" y="6092928"/>
                    <a:pt x="3175730" y="6083507"/>
                    <a:pt x="3156442" y="6066400"/>
                  </a:cubicBezTo>
                  <a:lnTo>
                    <a:pt x="3080479" y="5999412"/>
                  </a:lnTo>
                  <a:lnTo>
                    <a:pt x="3156739" y="5923151"/>
                  </a:lnTo>
                  <a:cubicBezTo>
                    <a:pt x="3183961" y="5895929"/>
                    <a:pt x="3205084" y="5863550"/>
                    <a:pt x="3220703" y="5828792"/>
                  </a:cubicBezTo>
                  <a:lnTo>
                    <a:pt x="3313029" y="5905648"/>
                  </a:lnTo>
                  <a:cubicBezTo>
                    <a:pt x="3337177" y="5925779"/>
                    <a:pt x="3351110" y="5955430"/>
                    <a:pt x="3351110" y="5987015"/>
                  </a:cubicBezTo>
                  <a:cubicBezTo>
                    <a:pt x="3351110" y="6045426"/>
                    <a:pt x="3303608" y="6092928"/>
                    <a:pt x="3245198" y="6092928"/>
                  </a:cubicBezTo>
                  <a:close/>
                  <a:moveTo>
                    <a:pt x="4155865" y="5178989"/>
                  </a:moveTo>
                  <a:lnTo>
                    <a:pt x="4138312" y="5178989"/>
                  </a:lnTo>
                  <a:cubicBezTo>
                    <a:pt x="4112825" y="5178989"/>
                    <a:pt x="4087934" y="5169964"/>
                    <a:pt x="4068447" y="5153601"/>
                  </a:cubicBezTo>
                  <a:lnTo>
                    <a:pt x="3517763" y="4694698"/>
                  </a:lnTo>
                  <a:lnTo>
                    <a:pt x="3387654" y="4850790"/>
                  </a:lnTo>
                  <a:lnTo>
                    <a:pt x="3922421" y="5296355"/>
                  </a:lnTo>
                  <a:cubicBezTo>
                    <a:pt x="3946470" y="5316486"/>
                    <a:pt x="3960403" y="5346137"/>
                    <a:pt x="3960403" y="5377723"/>
                  </a:cubicBezTo>
                  <a:cubicBezTo>
                    <a:pt x="3960403" y="5436133"/>
                    <a:pt x="3912901" y="5483635"/>
                    <a:pt x="3854491" y="5483635"/>
                  </a:cubicBezTo>
                  <a:lnTo>
                    <a:pt x="3832327" y="5483635"/>
                  </a:lnTo>
                  <a:cubicBezTo>
                    <a:pt x="3807683" y="5483635"/>
                    <a:pt x="3783585" y="5474908"/>
                    <a:pt x="3764594" y="5459041"/>
                  </a:cubicBezTo>
                  <a:lnTo>
                    <a:pt x="3213018" y="4999444"/>
                  </a:lnTo>
                  <a:lnTo>
                    <a:pt x="3082908" y="5155535"/>
                  </a:lnTo>
                  <a:lnTo>
                    <a:pt x="3617676" y="5601150"/>
                  </a:lnTo>
                  <a:cubicBezTo>
                    <a:pt x="3641823" y="5621132"/>
                    <a:pt x="3655757" y="5650784"/>
                    <a:pt x="3655757" y="5682369"/>
                  </a:cubicBezTo>
                  <a:cubicBezTo>
                    <a:pt x="3655757" y="5740779"/>
                    <a:pt x="3608255" y="5788281"/>
                    <a:pt x="3549844" y="5788281"/>
                  </a:cubicBezTo>
                  <a:cubicBezTo>
                    <a:pt x="3510871" y="5788281"/>
                    <a:pt x="3472889" y="5774447"/>
                    <a:pt x="3442990" y="5749605"/>
                  </a:cubicBezTo>
                  <a:lnTo>
                    <a:pt x="3216340" y="5560689"/>
                  </a:lnTo>
                  <a:cubicBezTo>
                    <a:pt x="3166408" y="5458644"/>
                    <a:pt x="3063818" y="5387491"/>
                    <a:pt x="2943675" y="5383227"/>
                  </a:cubicBezTo>
                  <a:cubicBezTo>
                    <a:pt x="2937824" y="5217565"/>
                    <a:pt x="2804690" y="5084431"/>
                    <a:pt x="2639029" y="5078580"/>
                  </a:cubicBezTo>
                  <a:cubicBezTo>
                    <a:pt x="2633178" y="4912919"/>
                    <a:pt x="2500044" y="4779785"/>
                    <a:pt x="2334383" y="4773934"/>
                  </a:cubicBezTo>
                  <a:cubicBezTo>
                    <a:pt x="2328433" y="4604405"/>
                    <a:pt x="2189596" y="4468147"/>
                    <a:pt x="2018679" y="4468147"/>
                  </a:cubicBezTo>
                  <a:cubicBezTo>
                    <a:pt x="1935228" y="4468147"/>
                    <a:pt x="1853563" y="4501964"/>
                    <a:pt x="1794558" y="4560969"/>
                  </a:cubicBezTo>
                  <a:lnTo>
                    <a:pt x="1616054" y="4739473"/>
                  </a:lnTo>
                  <a:cubicBezTo>
                    <a:pt x="1605393" y="4750133"/>
                    <a:pt x="1596567" y="4762232"/>
                    <a:pt x="1587592" y="4774231"/>
                  </a:cubicBezTo>
                  <a:lnTo>
                    <a:pt x="1275657" y="4587050"/>
                  </a:lnTo>
                  <a:lnTo>
                    <a:pt x="1549115" y="3629973"/>
                  </a:lnTo>
                  <a:lnTo>
                    <a:pt x="2234669" y="3477550"/>
                  </a:lnTo>
                  <a:cubicBezTo>
                    <a:pt x="2414511" y="3437337"/>
                    <a:pt x="2604122" y="3446064"/>
                    <a:pt x="2779502" y="3502194"/>
                  </a:cubicBezTo>
                  <a:lnTo>
                    <a:pt x="2929098" y="3550043"/>
                  </a:lnTo>
                  <a:lnTo>
                    <a:pt x="2421949" y="3803617"/>
                  </a:lnTo>
                  <a:cubicBezTo>
                    <a:pt x="2306070" y="3861680"/>
                    <a:pt x="2234074" y="3978253"/>
                    <a:pt x="2234074" y="4107867"/>
                  </a:cubicBezTo>
                  <a:lnTo>
                    <a:pt x="2234074" y="4127949"/>
                  </a:lnTo>
                  <a:cubicBezTo>
                    <a:pt x="2234074" y="4315526"/>
                    <a:pt x="2386694" y="4468147"/>
                    <a:pt x="2574272" y="4468147"/>
                  </a:cubicBezTo>
                  <a:cubicBezTo>
                    <a:pt x="2635905" y="4468147"/>
                    <a:pt x="2696547" y="4451388"/>
                    <a:pt x="2749255" y="4419604"/>
                  </a:cubicBezTo>
                  <a:lnTo>
                    <a:pt x="3127386" y="4192854"/>
                  </a:lnTo>
                  <a:cubicBezTo>
                    <a:pt x="3203349" y="4147336"/>
                    <a:pt x="3305294" y="4157302"/>
                    <a:pt x="3370894" y="4216308"/>
                  </a:cubicBezTo>
                  <a:lnTo>
                    <a:pt x="4228902" y="4988485"/>
                  </a:lnTo>
                  <a:cubicBezTo>
                    <a:pt x="4251860" y="5009311"/>
                    <a:pt x="4265049" y="5038863"/>
                    <a:pt x="4265049" y="5069804"/>
                  </a:cubicBezTo>
                  <a:cubicBezTo>
                    <a:pt x="4265049" y="5130049"/>
                    <a:pt x="4216110" y="5178989"/>
                    <a:pt x="4155865" y="5178989"/>
                  </a:cubicBezTo>
                  <a:close/>
                  <a:moveTo>
                    <a:pt x="6092928" y="3999178"/>
                  </a:moveTo>
                  <a:lnTo>
                    <a:pt x="4382118" y="4854657"/>
                  </a:lnTo>
                  <a:cubicBezTo>
                    <a:pt x="4376565" y="4848757"/>
                    <a:pt x="4370763" y="4843154"/>
                    <a:pt x="4364664" y="4837699"/>
                  </a:cubicBezTo>
                  <a:lnTo>
                    <a:pt x="3506805" y="4065522"/>
                  </a:lnTo>
                  <a:cubicBezTo>
                    <a:pt x="3431635" y="3997690"/>
                    <a:pt x="3334450" y="3960403"/>
                    <a:pt x="3233199" y="3960403"/>
                  </a:cubicBezTo>
                  <a:cubicBezTo>
                    <a:pt x="3159169" y="3960403"/>
                    <a:pt x="3086478" y="3980534"/>
                    <a:pt x="3022812" y="4018714"/>
                  </a:cubicBezTo>
                  <a:lnTo>
                    <a:pt x="2644533" y="4245563"/>
                  </a:lnTo>
                  <a:cubicBezTo>
                    <a:pt x="2623311" y="4258356"/>
                    <a:pt x="2599064" y="4265049"/>
                    <a:pt x="2574272" y="4265049"/>
                  </a:cubicBezTo>
                  <a:cubicBezTo>
                    <a:pt x="2498606" y="4265049"/>
                    <a:pt x="2437171" y="4203614"/>
                    <a:pt x="2437171" y="4127949"/>
                  </a:cubicBezTo>
                  <a:lnTo>
                    <a:pt x="2437171" y="4107867"/>
                  </a:lnTo>
                  <a:cubicBezTo>
                    <a:pt x="2437171" y="4055555"/>
                    <a:pt x="2466228" y="4008649"/>
                    <a:pt x="2512936" y="3985294"/>
                  </a:cubicBezTo>
                  <a:lnTo>
                    <a:pt x="3079388" y="3702068"/>
                  </a:lnTo>
                  <a:cubicBezTo>
                    <a:pt x="3176325" y="3653525"/>
                    <a:pt x="3291411" y="3642666"/>
                    <a:pt x="3395885" y="3672714"/>
                  </a:cubicBezTo>
                  <a:lnTo>
                    <a:pt x="4034036" y="3854987"/>
                  </a:lnTo>
                  <a:lnTo>
                    <a:pt x="4188590" y="3858854"/>
                  </a:lnTo>
                  <a:lnTo>
                    <a:pt x="6092928" y="2856556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D0DB3C-8D6C-44C7-865B-4858082A739B}"/>
              </a:ext>
            </a:extLst>
          </p:cNvPr>
          <p:cNvGrpSpPr/>
          <p:nvPr/>
        </p:nvGrpSpPr>
        <p:grpSpPr>
          <a:xfrm>
            <a:off x="1175983" y="957356"/>
            <a:ext cx="1979764" cy="1979764"/>
            <a:chOff x="684213" y="2051050"/>
            <a:chExt cx="2755900" cy="27559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BC28F6-D89A-41DA-A160-A11D51AD7123}"/>
                </a:ext>
              </a:extLst>
            </p:cNvPr>
            <p:cNvSpPr/>
            <p:nvPr/>
          </p:nvSpPr>
          <p:spPr>
            <a:xfrm>
              <a:off x="684213" y="2051050"/>
              <a:ext cx="2755900" cy="2755900"/>
            </a:xfrm>
            <a:prstGeom prst="ellipse">
              <a:avLst/>
            </a:prstGeom>
            <a:solidFill>
              <a:srgbClr val="3D7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raphic 11">
              <a:extLst>
                <a:ext uri="{FF2B5EF4-FFF2-40B4-BE49-F238E27FC236}">
                  <a16:creationId xmlns:a16="http://schemas.microsoft.com/office/drawing/2014/main" id="{69AF4F5B-227B-4C27-8B67-75BF401DB26D}"/>
                </a:ext>
              </a:extLst>
            </p:cNvPr>
            <p:cNvSpPr/>
            <p:nvPr/>
          </p:nvSpPr>
          <p:spPr>
            <a:xfrm>
              <a:off x="1178962" y="2545799"/>
              <a:ext cx="1766402" cy="1766402"/>
            </a:xfrm>
            <a:custGeom>
              <a:avLst/>
              <a:gdLst>
                <a:gd name="connsiteX0" fmla="*/ 3968267 w 4876800"/>
                <a:gd name="connsiteY0" fmla="*/ 3223298 h 4876800"/>
                <a:gd name="connsiteX1" fmla="*/ 3616795 w 4876800"/>
                <a:gd name="connsiteY1" fmla="*/ 3311633 h 4876800"/>
                <a:gd name="connsiteX2" fmla="*/ 3235957 w 4876800"/>
                <a:gd name="connsiteY2" fmla="*/ 2930795 h 4876800"/>
                <a:gd name="connsiteX3" fmla="*/ 3373069 w 4876800"/>
                <a:gd name="connsiteY3" fmla="*/ 2509828 h 4876800"/>
                <a:gd name="connsiteX4" fmla="*/ 3528736 w 4876800"/>
                <a:gd name="connsiteY4" fmla="*/ 2509828 h 4876800"/>
                <a:gd name="connsiteX5" fmla="*/ 3881685 w 4876800"/>
                <a:gd name="connsiteY5" fmla="*/ 2798483 h 4876800"/>
                <a:gd name="connsiteX6" fmla="*/ 4241778 w 4876800"/>
                <a:gd name="connsiteY6" fmla="*/ 2438391 h 4876800"/>
                <a:gd name="connsiteX7" fmla="*/ 3881685 w 4876800"/>
                <a:gd name="connsiteY7" fmla="*/ 2078298 h 4876800"/>
                <a:gd name="connsiteX8" fmla="*/ 3528736 w 4876800"/>
                <a:gd name="connsiteY8" fmla="*/ 2366953 h 4876800"/>
                <a:gd name="connsiteX9" fmla="*/ 3373069 w 4876800"/>
                <a:gd name="connsiteY9" fmla="*/ 2366953 h 4876800"/>
                <a:gd name="connsiteX10" fmla="*/ 3235967 w 4876800"/>
                <a:gd name="connsiteY10" fmla="*/ 1945986 h 4876800"/>
                <a:gd name="connsiteX11" fmla="*/ 3384366 w 4876800"/>
                <a:gd name="connsiteY11" fmla="*/ 1797587 h 4876800"/>
                <a:gd name="connsiteX12" fmla="*/ 3384366 w 4876800"/>
                <a:gd name="connsiteY12" fmla="*/ 1696565 h 4876800"/>
                <a:gd name="connsiteX13" fmla="*/ 3283344 w 4876800"/>
                <a:gd name="connsiteY13" fmla="*/ 1696565 h 4876800"/>
                <a:gd name="connsiteX14" fmla="*/ 3150727 w 4876800"/>
                <a:gd name="connsiteY14" fmla="*/ 1829181 h 4876800"/>
                <a:gd name="connsiteX15" fmla="*/ 3047638 w 4876800"/>
                <a:gd name="connsiteY15" fmla="*/ 1726082 h 4876800"/>
                <a:gd name="connsiteX16" fmla="*/ 3556092 w 4876800"/>
                <a:gd name="connsiteY16" fmla="*/ 1217628 h 4876800"/>
                <a:gd name="connsiteX17" fmla="*/ 3605089 w 4876800"/>
                <a:gd name="connsiteY17" fmla="*/ 1271730 h 4876800"/>
                <a:gd name="connsiteX18" fmla="*/ 3659191 w 4876800"/>
                <a:gd name="connsiteY18" fmla="*/ 1320727 h 4876800"/>
                <a:gd name="connsiteX19" fmla="*/ 3519602 w 4876800"/>
                <a:gd name="connsiteY19" fmla="*/ 1460316 h 4876800"/>
                <a:gd name="connsiteX20" fmla="*/ 3519602 w 4876800"/>
                <a:gd name="connsiteY20" fmla="*/ 1561338 h 4876800"/>
                <a:gd name="connsiteX21" fmla="*/ 3570113 w 4876800"/>
                <a:gd name="connsiteY21" fmla="*/ 1582265 h 4876800"/>
                <a:gd name="connsiteX22" fmla="*/ 3620624 w 4876800"/>
                <a:gd name="connsiteY22" fmla="*/ 1561338 h 4876800"/>
                <a:gd name="connsiteX23" fmla="*/ 3780273 w 4876800"/>
                <a:gd name="connsiteY23" fmla="*/ 1401690 h 4876800"/>
                <a:gd name="connsiteX24" fmla="*/ 4131850 w 4876800"/>
                <a:gd name="connsiteY24" fmla="*/ 1489577 h 4876800"/>
                <a:gd name="connsiteX25" fmla="*/ 4658621 w 4876800"/>
                <a:gd name="connsiteY25" fmla="*/ 1271730 h 4876800"/>
                <a:gd name="connsiteX26" fmla="*/ 4876800 w 4876800"/>
                <a:gd name="connsiteY26" fmla="*/ 744960 h 4876800"/>
                <a:gd name="connsiteX27" fmla="*/ 4658602 w 4876800"/>
                <a:gd name="connsiteY27" fmla="*/ 218189 h 4876800"/>
                <a:gd name="connsiteX28" fmla="*/ 4131840 w 4876800"/>
                <a:gd name="connsiteY28" fmla="*/ 0 h 4876800"/>
                <a:gd name="connsiteX29" fmla="*/ 3605070 w 4876800"/>
                <a:gd name="connsiteY29" fmla="*/ 218199 h 4876800"/>
                <a:gd name="connsiteX30" fmla="*/ 3475111 w 4876800"/>
                <a:gd name="connsiteY30" fmla="*/ 1096547 h 4876800"/>
                <a:gd name="connsiteX31" fmla="*/ 2930805 w 4876800"/>
                <a:gd name="connsiteY31" fmla="*/ 1640853 h 4876800"/>
                <a:gd name="connsiteX32" fmla="*/ 2509838 w 4876800"/>
                <a:gd name="connsiteY32" fmla="*/ 1503750 h 4876800"/>
                <a:gd name="connsiteX33" fmla="*/ 2509838 w 4876800"/>
                <a:gd name="connsiteY33" fmla="*/ 1155649 h 4876800"/>
                <a:gd name="connsiteX34" fmla="*/ 2798493 w 4876800"/>
                <a:gd name="connsiteY34" fmla="*/ 802700 h 4876800"/>
                <a:gd name="connsiteX35" fmla="*/ 2438400 w 4876800"/>
                <a:gd name="connsiteY35" fmla="*/ 442608 h 4876800"/>
                <a:gd name="connsiteX36" fmla="*/ 2078308 w 4876800"/>
                <a:gd name="connsiteY36" fmla="*/ 802700 h 4876800"/>
                <a:gd name="connsiteX37" fmla="*/ 2366963 w 4876800"/>
                <a:gd name="connsiteY37" fmla="*/ 1155649 h 4876800"/>
                <a:gd name="connsiteX38" fmla="*/ 2366963 w 4876800"/>
                <a:gd name="connsiteY38" fmla="*/ 1503750 h 4876800"/>
                <a:gd name="connsiteX39" fmla="*/ 1945996 w 4876800"/>
                <a:gd name="connsiteY39" fmla="*/ 1640853 h 4876800"/>
                <a:gd name="connsiteX40" fmla="*/ 1517799 w 4876800"/>
                <a:gd name="connsiteY40" fmla="*/ 1212666 h 4876800"/>
                <a:gd name="connsiteX41" fmla="*/ 1581341 w 4876800"/>
                <a:gd name="connsiteY41" fmla="*/ 932602 h 4876800"/>
                <a:gd name="connsiteX42" fmla="*/ 932593 w 4876800"/>
                <a:gd name="connsiteY42" fmla="*/ 283855 h 4876800"/>
                <a:gd name="connsiteX43" fmla="*/ 628440 w 4876800"/>
                <a:gd name="connsiteY43" fmla="*/ 359464 h 4876800"/>
                <a:gd name="connsiteX44" fmla="*/ 598903 w 4876800"/>
                <a:gd name="connsiteY44" fmla="*/ 456086 h 4876800"/>
                <a:gd name="connsiteX45" fmla="*/ 695525 w 4876800"/>
                <a:gd name="connsiteY45" fmla="*/ 485623 h 4876800"/>
                <a:gd name="connsiteX46" fmla="*/ 932593 w 4876800"/>
                <a:gd name="connsiteY46" fmla="*/ 426720 h 4876800"/>
                <a:gd name="connsiteX47" fmla="*/ 1438466 w 4876800"/>
                <a:gd name="connsiteY47" fmla="*/ 932593 h 4876800"/>
                <a:gd name="connsiteX48" fmla="*/ 1406576 w 4876800"/>
                <a:gd name="connsiteY48" fmla="*/ 1109472 h 4876800"/>
                <a:gd name="connsiteX49" fmla="*/ 1292352 w 4876800"/>
                <a:gd name="connsiteY49" fmla="*/ 1076611 h 4876800"/>
                <a:gd name="connsiteX50" fmla="*/ 1139828 w 4876800"/>
                <a:gd name="connsiteY50" fmla="*/ 1139828 h 4876800"/>
                <a:gd name="connsiteX51" fmla="*/ 1076611 w 4876800"/>
                <a:gd name="connsiteY51" fmla="*/ 1292409 h 4876800"/>
                <a:gd name="connsiteX52" fmla="*/ 1109472 w 4876800"/>
                <a:gd name="connsiteY52" fmla="*/ 1406585 h 4876800"/>
                <a:gd name="connsiteX53" fmla="*/ 932593 w 4876800"/>
                <a:gd name="connsiteY53" fmla="*/ 1438475 h 4876800"/>
                <a:gd name="connsiteX54" fmla="*/ 426720 w 4876800"/>
                <a:gd name="connsiteY54" fmla="*/ 932602 h 4876800"/>
                <a:gd name="connsiteX55" fmla="*/ 487242 w 4876800"/>
                <a:gd name="connsiteY55" fmla="*/ 692458 h 4876800"/>
                <a:gd name="connsiteX56" fmla="*/ 458372 w 4876800"/>
                <a:gd name="connsiteY56" fmla="*/ 595636 h 4876800"/>
                <a:gd name="connsiteX57" fmla="*/ 361550 w 4876800"/>
                <a:gd name="connsiteY57" fmla="*/ 624507 h 4876800"/>
                <a:gd name="connsiteX58" fmla="*/ 283845 w 4876800"/>
                <a:gd name="connsiteY58" fmla="*/ 932593 h 4876800"/>
                <a:gd name="connsiteX59" fmla="*/ 932593 w 4876800"/>
                <a:gd name="connsiteY59" fmla="*/ 1581341 h 4876800"/>
                <a:gd name="connsiteX60" fmla="*/ 1212656 w 4876800"/>
                <a:gd name="connsiteY60" fmla="*/ 1517799 h 4876800"/>
                <a:gd name="connsiteX61" fmla="*/ 1640853 w 4876800"/>
                <a:gd name="connsiteY61" fmla="*/ 1945996 h 4876800"/>
                <a:gd name="connsiteX62" fmla="*/ 1503750 w 4876800"/>
                <a:gd name="connsiteY62" fmla="*/ 2366963 h 4876800"/>
                <a:gd name="connsiteX63" fmla="*/ 713042 w 4876800"/>
                <a:gd name="connsiteY63" fmla="*/ 2366963 h 4876800"/>
                <a:gd name="connsiteX64" fmla="*/ 360093 w 4876800"/>
                <a:gd name="connsiteY64" fmla="*/ 2078308 h 4876800"/>
                <a:gd name="connsiteX65" fmla="*/ 0 w 4876800"/>
                <a:gd name="connsiteY65" fmla="*/ 2438400 h 4876800"/>
                <a:gd name="connsiteX66" fmla="*/ 360093 w 4876800"/>
                <a:gd name="connsiteY66" fmla="*/ 2798493 h 4876800"/>
                <a:gd name="connsiteX67" fmla="*/ 713042 w 4876800"/>
                <a:gd name="connsiteY67" fmla="*/ 2509838 h 4876800"/>
                <a:gd name="connsiteX68" fmla="*/ 1503740 w 4876800"/>
                <a:gd name="connsiteY68" fmla="*/ 2509838 h 4876800"/>
                <a:gd name="connsiteX69" fmla="*/ 1640843 w 4876800"/>
                <a:gd name="connsiteY69" fmla="*/ 2930805 h 4876800"/>
                <a:gd name="connsiteX70" fmla="*/ 1321584 w 4876800"/>
                <a:gd name="connsiteY70" fmla="*/ 3250063 h 4876800"/>
                <a:gd name="connsiteX71" fmla="*/ 1321584 w 4876800"/>
                <a:gd name="connsiteY71" fmla="*/ 3351086 h 4876800"/>
                <a:gd name="connsiteX72" fmla="*/ 1372095 w 4876800"/>
                <a:gd name="connsiteY72" fmla="*/ 3372012 h 4876800"/>
                <a:gd name="connsiteX73" fmla="*/ 1422606 w 4876800"/>
                <a:gd name="connsiteY73" fmla="*/ 3351086 h 4876800"/>
                <a:gd name="connsiteX74" fmla="*/ 1726073 w 4876800"/>
                <a:gd name="connsiteY74" fmla="*/ 3047619 h 4876800"/>
                <a:gd name="connsiteX75" fmla="*/ 1829162 w 4876800"/>
                <a:gd name="connsiteY75" fmla="*/ 3150718 h 4876800"/>
                <a:gd name="connsiteX76" fmla="*/ 991105 w 4876800"/>
                <a:gd name="connsiteY76" fmla="*/ 3988775 h 4876800"/>
                <a:gd name="connsiteX77" fmla="*/ 888016 w 4876800"/>
                <a:gd name="connsiteY77" fmla="*/ 3885686 h 4876800"/>
                <a:gd name="connsiteX78" fmla="*/ 1186606 w 4876800"/>
                <a:gd name="connsiteY78" fmla="*/ 3587086 h 4876800"/>
                <a:gd name="connsiteX79" fmla="*/ 1186606 w 4876800"/>
                <a:gd name="connsiteY79" fmla="*/ 3486064 h 4876800"/>
                <a:gd name="connsiteX80" fmla="*/ 1085583 w 4876800"/>
                <a:gd name="connsiteY80" fmla="*/ 3486064 h 4876800"/>
                <a:gd name="connsiteX81" fmla="*/ 759524 w 4876800"/>
                <a:gd name="connsiteY81" fmla="*/ 3812124 h 4876800"/>
                <a:gd name="connsiteX82" fmla="*/ 552526 w 4876800"/>
                <a:gd name="connsiteY82" fmla="*/ 3771738 h 4876800"/>
                <a:gd name="connsiteX83" fmla="*/ 0 w 4876800"/>
                <a:gd name="connsiteY83" fmla="*/ 4324274 h 4876800"/>
                <a:gd name="connsiteX84" fmla="*/ 552526 w 4876800"/>
                <a:gd name="connsiteY84" fmla="*/ 4876800 h 4876800"/>
                <a:gd name="connsiteX85" fmla="*/ 1105052 w 4876800"/>
                <a:gd name="connsiteY85" fmla="*/ 4324274 h 4876800"/>
                <a:gd name="connsiteX86" fmla="*/ 1064666 w 4876800"/>
                <a:gd name="connsiteY86" fmla="*/ 4117277 h 4876800"/>
                <a:gd name="connsiteX87" fmla="*/ 1945996 w 4876800"/>
                <a:gd name="connsiteY87" fmla="*/ 3235957 h 4876800"/>
                <a:gd name="connsiteX88" fmla="*/ 2366963 w 4876800"/>
                <a:gd name="connsiteY88" fmla="*/ 3373060 h 4876800"/>
                <a:gd name="connsiteX89" fmla="*/ 2366963 w 4876800"/>
                <a:gd name="connsiteY89" fmla="*/ 3721160 h 4876800"/>
                <a:gd name="connsiteX90" fmla="*/ 2078308 w 4876800"/>
                <a:gd name="connsiteY90" fmla="*/ 4074109 h 4876800"/>
                <a:gd name="connsiteX91" fmla="*/ 2438400 w 4876800"/>
                <a:gd name="connsiteY91" fmla="*/ 4434202 h 4876800"/>
                <a:gd name="connsiteX92" fmla="*/ 2798493 w 4876800"/>
                <a:gd name="connsiteY92" fmla="*/ 4074109 h 4876800"/>
                <a:gd name="connsiteX93" fmla="*/ 2509838 w 4876800"/>
                <a:gd name="connsiteY93" fmla="*/ 3721160 h 4876800"/>
                <a:gd name="connsiteX94" fmla="*/ 2509838 w 4876800"/>
                <a:gd name="connsiteY94" fmla="*/ 3373060 h 4876800"/>
                <a:gd name="connsiteX95" fmla="*/ 2930805 w 4876800"/>
                <a:gd name="connsiteY95" fmla="*/ 3235947 h 4876800"/>
                <a:gd name="connsiteX96" fmla="*/ 3311642 w 4876800"/>
                <a:gd name="connsiteY96" fmla="*/ 3616785 h 4876800"/>
                <a:gd name="connsiteX97" fmla="*/ 3223308 w 4876800"/>
                <a:gd name="connsiteY97" fmla="*/ 3968258 h 4876800"/>
                <a:gd name="connsiteX98" fmla="*/ 3968267 w 4876800"/>
                <a:gd name="connsiteY98" fmla="*/ 4713218 h 4876800"/>
                <a:gd name="connsiteX99" fmla="*/ 4713227 w 4876800"/>
                <a:gd name="connsiteY99" fmla="*/ 3968258 h 4876800"/>
                <a:gd name="connsiteX100" fmla="*/ 3968267 w 4876800"/>
                <a:gd name="connsiteY100" fmla="*/ 3223298 h 4876800"/>
                <a:gd name="connsiteX101" fmla="*/ 3706092 w 4876800"/>
                <a:gd name="connsiteY101" fmla="*/ 319221 h 4876800"/>
                <a:gd name="connsiteX102" fmla="*/ 4131840 w 4876800"/>
                <a:gd name="connsiteY102" fmla="*/ 142875 h 4876800"/>
                <a:gd name="connsiteX103" fmla="*/ 4557579 w 4876800"/>
                <a:gd name="connsiteY103" fmla="*/ 319221 h 4876800"/>
                <a:gd name="connsiteX104" fmla="*/ 4733925 w 4876800"/>
                <a:gd name="connsiteY104" fmla="*/ 744960 h 4876800"/>
                <a:gd name="connsiteX105" fmla="*/ 4557579 w 4876800"/>
                <a:gd name="connsiteY105" fmla="*/ 1170699 h 4876800"/>
                <a:gd name="connsiteX106" fmla="*/ 3706092 w 4876800"/>
                <a:gd name="connsiteY106" fmla="*/ 1170699 h 4876800"/>
                <a:gd name="connsiteX107" fmla="*/ 3706092 w 4876800"/>
                <a:gd name="connsiteY107" fmla="*/ 319221 h 4876800"/>
                <a:gd name="connsiteX108" fmla="*/ 552526 w 4876800"/>
                <a:gd name="connsiteY108" fmla="*/ 4733925 h 4876800"/>
                <a:gd name="connsiteX109" fmla="*/ 142875 w 4876800"/>
                <a:gd name="connsiteY109" fmla="*/ 4324274 h 4876800"/>
                <a:gd name="connsiteX110" fmla="*/ 552526 w 4876800"/>
                <a:gd name="connsiteY110" fmla="*/ 3914623 h 4876800"/>
                <a:gd name="connsiteX111" fmla="*/ 962177 w 4876800"/>
                <a:gd name="connsiteY111" fmla="*/ 4324274 h 4876800"/>
                <a:gd name="connsiteX112" fmla="*/ 552526 w 4876800"/>
                <a:gd name="connsiteY112" fmla="*/ 4733925 h 4876800"/>
                <a:gd name="connsiteX113" fmla="*/ 3881666 w 4876800"/>
                <a:gd name="connsiteY113" fmla="*/ 2221183 h 4876800"/>
                <a:gd name="connsiteX114" fmla="*/ 4098884 w 4876800"/>
                <a:gd name="connsiteY114" fmla="*/ 2438400 h 4876800"/>
                <a:gd name="connsiteX115" fmla="*/ 3881666 w 4876800"/>
                <a:gd name="connsiteY115" fmla="*/ 2655618 h 4876800"/>
                <a:gd name="connsiteX116" fmla="*/ 3664458 w 4876800"/>
                <a:gd name="connsiteY116" fmla="*/ 2438400 h 4876800"/>
                <a:gd name="connsiteX117" fmla="*/ 3881666 w 4876800"/>
                <a:gd name="connsiteY117" fmla="*/ 2221183 h 4876800"/>
                <a:gd name="connsiteX118" fmla="*/ 2221183 w 4876800"/>
                <a:gd name="connsiteY118" fmla="*/ 802691 h 4876800"/>
                <a:gd name="connsiteX119" fmla="*/ 2438400 w 4876800"/>
                <a:gd name="connsiteY119" fmla="*/ 585473 h 4876800"/>
                <a:gd name="connsiteX120" fmla="*/ 2655618 w 4876800"/>
                <a:gd name="connsiteY120" fmla="*/ 802691 h 4876800"/>
                <a:gd name="connsiteX121" fmla="*/ 2438400 w 4876800"/>
                <a:gd name="connsiteY121" fmla="*/ 1019908 h 4876800"/>
                <a:gd name="connsiteX122" fmla="*/ 2221183 w 4876800"/>
                <a:gd name="connsiteY122" fmla="*/ 802691 h 4876800"/>
                <a:gd name="connsiteX123" fmla="*/ 1240860 w 4876800"/>
                <a:gd name="connsiteY123" fmla="*/ 1240850 h 4876800"/>
                <a:gd name="connsiteX124" fmla="*/ 1292352 w 4876800"/>
                <a:gd name="connsiteY124" fmla="*/ 1219486 h 4876800"/>
                <a:gd name="connsiteX125" fmla="*/ 1343949 w 4876800"/>
                <a:gd name="connsiteY125" fmla="*/ 1240860 h 4876800"/>
                <a:gd name="connsiteX126" fmla="*/ 1829181 w 4876800"/>
                <a:gd name="connsiteY126" fmla="*/ 1726092 h 4876800"/>
                <a:gd name="connsiteX127" fmla="*/ 1726082 w 4876800"/>
                <a:gd name="connsiteY127" fmla="*/ 1829181 h 4876800"/>
                <a:gd name="connsiteX128" fmla="*/ 1240850 w 4876800"/>
                <a:gd name="connsiteY128" fmla="*/ 1343939 h 4876800"/>
                <a:gd name="connsiteX129" fmla="*/ 1219476 w 4876800"/>
                <a:gd name="connsiteY129" fmla="*/ 1292400 h 4876800"/>
                <a:gd name="connsiteX130" fmla="*/ 1240860 w 4876800"/>
                <a:gd name="connsiteY130" fmla="*/ 1240850 h 4876800"/>
                <a:gd name="connsiteX131" fmla="*/ 360093 w 4876800"/>
                <a:gd name="connsiteY131" fmla="*/ 2655618 h 4876800"/>
                <a:gd name="connsiteX132" fmla="*/ 142875 w 4876800"/>
                <a:gd name="connsiteY132" fmla="*/ 2438400 h 4876800"/>
                <a:gd name="connsiteX133" fmla="*/ 360093 w 4876800"/>
                <a:gd name="connsiteY133" fmla="*/ 2221183 h 4876800"/>
                <a:gd name="connsiteX134" fmla="*/ 577310 w 4876800"/>
                <a:gd name="connsiteY134" fmla="*/ 2438400 h 4876800"/>
                <a:gd name="connsiteX135" fmla="*/ 360093 w 4876800"/>
                <a:gd name="connsiteY135" fmla="*/ 2655618 h 4876800"/>
                <a:gd name="connsiteX136" fmla="*/ 2655618 w 4876800"/>
                <a:gd name="connsiteY136" fmla="*/ 4074109 h 4876800"/>
                <a:gd name="connsiteX137" fmla="*/ 2438400 w 4876800"/>
                <a:gd name="connsiteY137" fmla="*/ 4291327 h 4876800"/>
                <a:gd name="connsiteX138" fmla="*/ 2221183 w 4876800"/>
                <a:gd name="connsiteY138" fmla="*/ 4074109 h 4876800"/>
                <a:gd name="connsiteX139" fmla="*/ 2438400 w 4876800"/>
                <a:gd name="connsiteY139" fmla="*/ 3856892 h 4876800"/>
                <a:gd name="connsiteX140" fmla="*/ 2655618 w 4876800"/>
                <a:gd name="connsiteY140" fmla="*/ 4074109 h 4876800"/>
                <a:gd name="connsiteX141" fmla="*/ 2438400 w 4876800"/>
                <a:gd name="connsiteY141" fmla="*/ 3232880 h 4876800"/>
                <a:gd name="connsiteX142" fmla="*/ 1978095 w 4876800"/>
                <a:gd name="connsiteY142" fmla="*/ 3085967 h 4876800"/>
                <a:gd name="connsiteX143" fmla="*/ 1790776 w 4876800"/>
                <a:gd name="connsiteY143" fmla="*/ 2898619 h 4876800"/>
                <a:gd name="connsiteX144" fmla="*/ 1643920 w 4876800"/>
                <a:gd name="connsiteY144" fmla="*/ 2438400 h 4876800"/>
                <a:gd name="connsiteX145" fmla="*/ 1790833 w 4876800"/>
                <a:gd name="connsiteY145" fmla="*/ 1978095 h 4876800"/>
                <a:gd name="connsiteX146" fmla="*/ 1978181 w 4876800"/>
                <a:gd name="connsiteY146" fmla="*/ 1790776 h 4876800"/>
                <a:gd name="connsiteX147" fmla="*/ 2438400 w 4876800"/>
                <a:gd name="connsiteY147" fmla="*/ 1643920 h 4876800"/>
                <a:gd name="connsiteX148" fmla="*/ 2898705 w 4876800"/>
                <a:gd name="connsiteY148" fmla="*/ 1790833 h 4876800"/>
                <a:gd name="connsiteX149" fmla="*/ 3086024 w 4876800"/>
                <a:gd name="connsiteY149" fmla="*/ 1978181 h 4876800"/>
                <a:gd name="connsiteX150" fmla="*/ 3232880 w 4876800"/>
                <a:gd name="connsiteY150" fmla="*/ 2438400 h 4876800"/>
                <a:gd name="connsiteX151" fmla="*/ 3131677 w 4876800"/>
                <a:gd name="connsiteY151" fmla="*/ 2826544 h 4876800"/>
                <a:gd name="connsiteX152" fmla="*/ 3104702 w 4876800"/>
                <a:gd name="connsiteY152" fmla="*/ 2799569 h 4876800"/>
                <a:gd name="connsiteX153" fmla="*/ 2952169 w 4876800"/>
                <a:gd name="connsiteY153" fmla="*/ 2736342 h 4876800"/>
                <a:gd name="connsiteX154" fmla="*/ 2799550 w 4876800"/>
                <a:gd name="connsiteY154" fmla="*/ 2799559 h 4876800"/>
                <a:gd name="connsiteX155" fmla="*/ 2736333 w 4876800"/>
                <a:gd name="connsiteY155" fmla="*/ 2952141 h 4876800"/>
                <a:gd name="connsiteX156" fmla="*/ 2799550 w 4876800"/>
                <a:gd name="connsiteY156" fmla="*/ 3104712 h 4876800"/>
                <a:gd name="connsiteX157" fmla="*/ 2826534 w 4876800"/>
                <a:gd name="connsiteY157" fmla="*/ 3131696 h 4876800"/>
                <a:gd name="connsiteX158" fmla="*/ 2438400 w 4876800"/>
                <a:gd name="connsiteY158" fmla="*/ 3232880 h 4876800"/>
                <a:gd name="connsiteX159" fmla="*/ 2900582 w 4876800"/>
                <a:gd name="connsiteY159" fmla="*/ 3003671 h 4876800"/>
                <a:gd name="connsiteX160" fmla="*/ 2879208 w 4876800"/>
                <a:gd name="connsiteY160" fmla="*/ 2952131 h 4876800"/>
                <a:gd name="connsiteX161" fmla="*/ 2900582 w 4876800"/>
                <a:gd name="connsiteY161" fmla="*/ 2900582 h 4876800"/>
                <a:gd name="connsiteX162" fmla="*/ 2952169 w 4876800"/>
                <a:gd name="connsiteY162" fmla="*/ 2879217 h 4876800"/>
                <a:gd name="connsiteX163" fmla="*/ 3003671 w 4876800"/>
                <a:gd name="connsiteY163" fmla="*/ 2900591 h 4876800"/>
                <a:gd name="connsiteX164" fmla="*/ 3495818 w 4876800"/>
                <a:gd name="connsiteY164" fmla="*/ 3392729 h 4876800"/>
                <a:gd name="connsiteX165" fmla="*/ 3392719 w 4876800"/>
                <a:gd name="connsiteY165" fmla="*/ 3495827 h 4876800"/>
                <a:gd name="connsiteX166" fmla="*/ 3968267 w 4876800"/>
                <a:gd name="connsiteY166" fmla="*/ 4570352 h 4876800"/>
                <a:gd name="connsiteX167" fmla="*/ 3366183 w 4876800"/>
                <a:gd name="connsiteY167" fmla="*/ 3968267 h 4876800"/>
                <a:gd name="connsiteX168" fmla="*/ 3968267 w 4876800"/>
                <a:gd name="connsiteY168" fmla="*/ 3366183 h 4876800"/>
                <a:gd name="connsiteX169" fmla="*/ 4570352 w 4876800"/>
                <a:gd name="connsiteY169" fmla="*/ 3968267 h 4876800"/>
                <a:gd name="connsiteX170" fmla="*/ 3968267 w 4876800"/>
                <a:gd name="connsiteY170" fmla="*/ 4570352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4876800" h="4876800">
                  <a:moveTo>
                    <a:pt x="3968267" y="3223298"/>
                  </a:moveTo>
                  <a:cubicBezTo>
                    <a:pt x="3841233" y="3223298"/>
                    <a:pt x="3721560" y="3255331"/>
                    <a:pt x="3616795" y="3311633"/>
                  </a:cubicBezTo>
                  <a:lnTo>
                    <a:pt x="3235957" y="2930795"/>
                  </a:lnTo>
                  <a:cubicBezTo>
                    <a:pt x="3315034" y="2803208"/>
                    <a:pt x="3361811" y="2659790"/>
                    <a:pt x="3373069" y="2509828"/>
                  </a:cubicBezTo>
                  <a:lnTo>
                    <a:pt x="3528736" y="2509828"/>
                  </a:lnTo>
                  <a:cubicBezTo>
                    <a:pt x="3561969" y="2674277"/>
                    <a:pt x="3707587" y="2798483"/>
                    <a:pt x="3881685" y="2798483"/>
                  </a:cubicBezTo>
                  <a:cubicBezTo>
                    <a:pt x="4080244" y="2798483"/>
                    <a:pt x="4241778" y="2636949"/>
                    <a:pt x="4241778" y="2438391"/>
                  </a:cubicBezTo>
                  <a:cubicBezTo>
                    <a:pt x="4241778" y="2239832"/>
                    <a:pt x="4080244" y="2078298"/>
                    <a:pt x="3881685" y="2078298"/>
                  </a:cubicBezTo>
                  <a:cubicBezTo>
                    <a:pt x="3707587" y="2078298"/>
                    <a:pt x="3561969" y="2202504"/>
                    <a:pt x="3528736" y="2366953"/>
                  </a:cubicBezTo>
                  <a:lnTo>
                    <a:pt x="3373069" y="2366953"/>
                  </a:lnTo>
                  <a:cubicBezTo>
                    <a:pt x="3361811" y="2216973"/>
                    <a:pt x="3315034" y="2073545"/>
                    <a:pt x="3235967" y="1945986"/>
                  </a:cubicBezTo>
                  <a:lnTo>
                    <a:pt x="3384366" y="1797587"/>
                  </a:lnTo>
                  <a:cubicBezTo>
                    <a:pt x="3412265" y="1769688"/>
                    <a:pt x="3412265" y="1724454"/>
                    <a:pt x="3384366" y="1696565"/>
                  </a:cubicBezTo>
                  <a:cubicBezTo>
                    <a:pt x="3356467" y="1668666"/>
                    <a:pt x="3311233" y="1668666"/>
                    <a:pt x="3283344" y="1696565"/>
                  </a:cubicBezTo>
                  <a:lnTo>
                    <a:pt x="3150727" y="1829181"/>
                  </a:lnTo>
                  <a:cubicBezTo>
                    <a:pt x="3119076" y="1792148"/>
                    <a:pt x="3084643" y="1757715"/>
                    <a:pt x="3047638" y="1726082"/>
                  </a:cubicBezTo>
                  <a:lnTo>
                    <a:pt x="3556092" y="1217628"/>
                  </a:lnTo>
                  <a:cubicBezTo>
                    <a:pt x="3571399" y="1236250"/>
                    <a:pt x="3587696" y="1254338"/>
                    <a:pt x="3605089" y="1271730"/>
                  </a:cubicBezTo>
                  <a:cubicBezTo>
                    <a:pt x="3622481" y="1289123"/>
                    <a:pt x="3640569" y="1305411"/>
                    <a:pt x="3659191" y="1320727"/>
                  </a:cubicBezTo>
                  <a:lnTo>
                    <a:pt x="3519602" y="1460316"/>
                  </a:lnTo>
                  <a:cubicBezTo>
                    <a:pt x="3491703" y="1488215"/>
                    <a:pt x="3491703" y="1533439"/>
                    <a:pt x="3519602" y="1561338"/>
                  </a:cubicBezTo>
                  <a:cubicBezTo>
                    <a:pt x="3533547" y="1575292"/>
                    <a:pt x="3551834" y="1582265"/>
                    <a:pt x="3570113" y="1582265"/>
                  </a:cubicBezTo>
                  <a:cubicBezTo>
                    <a:pt x="3588392" y="1582265"/>
                    <a:pt x="3606679" y="1575292"/>
                    <a:pt x="3620624" y="1561338"/>
                  </a:cubicBezTo>
                  <a:lnTo>
                    <a:pt x="3780273" y="1401690"/>
                  </a:lnTo>
                  <a:cubicBezTo>
                    <a:pt x="3889715" y="1460202"/>
                    <a:pt x="4010759" y="1489577"/>
                    <a:pt x="4131850" y="1489577"/>
                  </a:cubicBezTo>
                  <a:cubicBezTo>
                    <a:pt x="4322617" y="1489577"/>
                    <a:pt x="4513393" y="1416958"/>
                    <a:pt x="4658621" y="1271730"/>
                  </a:cubicBezTo>
                  <a:cubicBezTo>
                    <a:pt x="4799314" y="1131027"/>
                    <a:pt x="4876800" y="943947"/>
                    <a:pt x="4876800" y="744960"/>
                  </a:cubicBezTo>
                  <a:cubicBezTo>
                    <a:pt x="4876800" y="545973"/>
                    <a:pt x="4799314" y="358892"/>
                    <a:pt x="4658602" y="218189"/>
                  </a:cubicBezTo>
                  <a:cubicBezTo>
                    <a:pt x="4517898" y="77486"/>
                    <a:pt x="4330827" y="0"/>
                    <a:pt x="4131840" y="0"/>
                  </a:cubicBezTo>
                  <a:cubicBezTo>
                    <a:pt x="3932854" y="0"/>
                    <a:pt x="3745773" y="77486"/>
                    <a:pt x="3605070" y="218199"/>
                  </a:cubicBezTo>
                  <a:cubicBezTo>
                    <a:pt x="3367650" y="455609"/>
                    <a:pt x="3324406" y="814683"/>
                    <a:pt x="3475111" y="1096547"/>
                  </a:cubicBezTo>
                  <a:lnTo>
                    <a:pt x="2930805" y="1640853"/>
                  </a:lnTo>
                  <a:cubicBezTo>
                    <a:pt x="2803217" y="1561776"/>
                    <a:pt x="2659799" y="1514999"/>
                    <a:pt x="2509838" y="1503750"/>
                  </a:cubicBezTo>
                  <a:lnTo>
                    <a:pt x="2509838" y="1155649"/>
                  </a:lnTo>
                  <a:cubicBezTo>
                    <a:pt x="2674287" y="1122417"/>
                    <a:pt x="2798493" y="976798"/>
                    <a:pt x="2798493" y="802700"/>
                  </a:cubicBezTo>
                  <a:cubicBezTo>
                    <a:pt x="2798493" y="604142"/>
                    <a:pt x="2636958" y="442608"/>
                    <a:pt x="2438400" y="442608"/>
                  </a:cubicBezTo>
                  <a:cubicBezTo>
                    <a:pt x="2239842" y="442608"/>
                    <a:pt x="2078308" y="604142"/>
                    <a:pt x="2078308" y="802700"/>
                  </a:cubicBezTo>
                  <a:cubicBezTo>
                    <a:pt x="2078308" y="976798"/>
                    <a:pt x="2202514" y="1122417"/>
                    <a:pt x="2366963" y="1155649"/>
                  </a:cubicBezTo>
                  <a:lnTo>
                    <a:pt x="2366963" y="1503750"/>
                  </a:lnTo>
                  <a:cubicBezTo>
                    <a:pt x="2216982" y="1515008"/>
                    <a:pt x="2073554" y="1561795"/>
                    <a:pt x="1945996" y="1640853"/>
                  </a:cubicBezTo>
                  <a:lnTo>
                    <a:pt x="1517799" y="1212666"/>
                  </a:lnTo>
                  <a:cubicBezTo>
                    <a:pt x="1559443" y="1125588"/>
                    <a:pt x="1581341" y="1029843"/>
                    <a:pt x="1581341" y="932602"/>
                  </a:cubicBezTo>
                  <a:cubicBezTo>
                    <a:pt x="1581341" y="574881"/>
                    <a:pt x="1290314" y="283855"/>
                    <a:pt x="932593" y="283855"/>
                  </a:cubicBezTo>
                  <a:cubicBezTo>
                    <a:pt x="826627" y="283855"/>
                    <a:pt x="721452" y="310001"/>
                    <a:pt x="628440" y="359464"/>
                  </a:cubicBezTo>
                  <a:cubicBezTo>
                    <a:pt x="593608" y="377990"/>
                    <a:pt x="580387" y="421243"/>
                    <a:pt x="598903" y="456086"/>
                  </a:cubicBezTo>
                  <a:cubicBezTo>
                    <a:pt x="617430" y="490919"/>
                    <a:pt x="660683" y="504149"/>
                    <a:pt x="695525" y="485623"/>
                  </a:cubicBezTo>
                  <a:cubicBezTo>
                    <a:pt x="767953" y="447084"/>
                    <a:pt x="849935" y="426720"/>
                    <a:pt x="932593" y="426720"/>
                  </a:cubicBezTo>
                  <a:cubicBezTo>
                    <a:pt x="1211532" y="426720"/>
                    <a:pt x="1438466" y="653653"/>
                    <a:pt x="1438466" y="932593"/>
                  </a:cubicBezTo>
                  <a:cubicBezTo>
                    <a:pt x="1438466" y="993277"/>
                    <a:pt x="1427540" y="1053189"/>
                    <a:pt x="1406576" y="1109472"/>
                  </a:cubicBezTo>
                  <a:cubicBezTo>
                    <a:pt x="1372629" y="1088193"/>
                    <a:pt x="1333414" y="1076611"/>
                    <a:pt x="1292352" y="1076611"/>
                  </a:cubicBezTo>
                  <a:cubicBezTo>
                    <a:pt x="1234754" y="1076611"/>
                    <a:pt x="1180586" y="1099061"/>
                    <a:pt x="1139828" y="1139828"/>
                  </a:cubicBezTo>
                  <a:cubicBezTo>
                    <a:pt x="1099061" y="1180595"/>
                    <a:pt x="1076611" y="1234783"/>
                    <a:pt x="1076611" y="1292409"/>
                  </a:cubicBezTo>
                  <a:cubicBezTo>
                    <a:pt x="1076611" y="1333443"/>
                    <a:pt x="1088193" y="1372638"/>
                    <a:pt x="1109472" y="1406585"/>
                  </a:cubicBezTo>
                  <a:cubicBezTo>
                    <a:pt x="1053189" y="1427550"/>
                    <a:pt x="993277" y="1438475"/>
                    <a:pt x="932593" y="1438475"/>
                  </a:cubicBezTo>
                  <a:cubicBezTo>
                    <a:pt x="653653" y="1438475"/>
                    <a:pt x="426720" y="1211542"/>
                    <a:pt x="426720" y="932602"/>
                  </a:cubicBezTo>
                  <a:cubicBezTo>
                    <a:pt x="426720" y="848735"/>
                    <a:pt x="447646" y="765696"/>
                    <a:pt x="487242" y="692458"/>
                  </a:cubicBezTo>
                  <a:cubicBezTo>
                    <a:pt x="506006" y="657749"/>
                    <a:pt x="493081" y="614410"/>
                    <a:pt x="458372" y="595636"/>
                  </a:cubicBezTo>
                  <a:cubicBezTo>
                    <a:pt x="423653" y="576872"/>
                    <a:pt x="380314" y="589798"/>
                    <a:pt x="361550" y="624507"/>
                  </a:cubicBezTo>
                  <a:cubicBezTo>
                    <a:pt x="310715" y="718547"/>
                    <a:pt x="283845" y="825084"/>
                    <a:pt x="283845" y="932593"/>
                  </a:cubicBezTo>
                  <a:cubicBezTo>
                    <a:pt x="283845" y="1290314"/>
                    <a:pt x="574872" y="1581341"/>
                    <a:pt x="932593" y="1581341"/>
                  </a:cubicBezTo>
                  <a:cubicBezTo>
                    <a:pt x="1029834" y="1581341"/>
                    <a:pt x="1125579" y="1559452"/>
                    <a:pt x="1212656" y="1517799"/>
                  </a:cubicBezTo>
                  <a:lnTo>
                    <a:pt x="1640853" y="1945996"/>
                  </a:lnTo>
                  <a:cubicBezTo>
                    <a:pt x="1561776" y="2073583"/>
                    <a:pt x="1514999" y="2217001"/>
                    <a:pt x="1503750" y="2366963"/>
                  </a:cubicBezTo>
                  <a:lnTo>
                    <a:pt x="713042" y="2366963"/>
                  </a:lnTo>
                  <a:cubicBezTo>
                    <a:pt x="679809" y="2202514"/>
                    <a:pt x="534191" y="2078308"/>
                    <a:pt x="360093" y="2078308"/>
                  </a:cubicBezTo>
                  <a:cubicBezTo>
                    <a:pt x="161534" y="2078308"/>
                    <a:pt x="0" y="2239842"/>
                    <a:pt x="0" y="2438400"/>
                  </a:cubicBezTo>
                  <a:cubicBezTo>
                    <a:pt x="0" y="2636958"/>
                    <a:pt x="161534" y="2798493"/>
                    <a:pt x="360093" y="2798493"/>
                  </a:cubicBezTo>
                  <a:cubicBezTo>
                    <a:pt x="534191" y="2798493"/>
                    <a:pt x="679809" y="2674287"/>
                    <a:pt x="713042" y="2509838"/>
                  </a:cubicBezTo>
                  <a:lnTo>
                    <a:pt x="1503740" y="2509838"/>
                  </a:lnTo>
                  <a:cubicBezTo>
                    <a:pt x="1514999" y="2659818"/>
                    <a:pt x="1561776" y="2803246"/>
                    <a:pt x="1640843" y="2930805"/>
                  </a:cubicBezTo>
                  <a:lnTo>
                    <a:pt x="1321584" y="3250063"/>
                  </a:lnTo>
                  <a:cubicBezTo>
                    <a:pt x="1293686" y="3277962"/>
                    <a:pt x="1293686" y="3323196"/>
                    <a:pt x="1321584" y="3351086"/>
                  </a:cubicBezTo>
                  <a:cubicBezTo>
                    <a:pt x="1335529" y="3365030"/>
                    <a:pt x="1353817" y="3372012"/>
                    <a:pt x="1372095" y="3372012"/>
                  </a:cubicBezTo>
                  <a:cubicBezTo>
                    <a:pt x="1390374" y="3372012"/>
                    <a:pt x="1408662" y="3365040"/>
                    <a:pt x="1422606" y="3351086"/>
                  </a:cubicBezTo>
                  <a:lnTo>
                    <a:pt x="1726073" y="3047619"/>
                  </a:lnTo>
                  <a:cubicBezTo>
                    <a:pt x="1757715" y="3084652"/>
                    <a:pt x="1792157" y="3119085"/>
                    <a:pt x="1829162" y="3150718"/>
                  </a:cubicBezTo>
                  <a:lnTo>
                    <a:pt x="991105" y="3988775"/>
                  </a:lnTo>
                  <a:cubicBezTo>
                    <a:pt x="961415" y="3950056"/>
                    <a:pt x="926735" y="3915375"/>
                    <a:pt x="888016" y="3885686"/>
                  </a:cubicBezTo>
                  <a:lnTo>
                    <a:pt x="1186606" y="3587086"/>
                  </a:lnTo>
                  <a:cubicBezTo>
                    <a:pt x="1214504" y="3559188"/>
                    <a:pt x="1214504" y="3513954"/>
                    <a:pt x="1186606" y="3486064"/>
                  </a:cubicBezTo>
                  <a:cubicBezTo>
                    <a:pt x="1158707" y="3458166"/>
                    <a:pt x="1113473" y="3458166"/>
                    <a:pt x="1085583" y="3486064"/>
                  </a:cubicBezTo>
                  <a:lnTo>
                    <a:pt x="759524" y="3812124"/>
                  </a:lnTo>
                  <a:cubicBezTo>
                    <a:pt x="695544" y="3786168"/>
                    <a:pt x="625707" y="3771738"/>
                    <a:pt x="552526" y="3771738"/>
                  </a:cubicBezTo>
                  <a:cubicBezTo>
                    <a:pt x="247860" y="3771748"/>
                    <a:pt x="0" y="4019607"/>
                    <a:pt x="0" y="4324274"/>
                  </a:cubicBezTo>
                  <a:cubicBezTo>
                    <a:pt x="0" y="4628941"/>
                    <a:pt x="247860" y="4876800"/>
                    <a:pt x="552526" y="4876800"/>
                  </a:cubicBezTo>
                  <a:cubicBezTo>
                    <a:pt x="857193" y="4876800"/>
                    <a:pt x="1105052" y="4628941"/>
                    <a:pt x="1105052" y="4324274"/>
                  </a:cubicBezTo>
                  <a:cubicBezTo>
                    <a:pt x="1105052" y="4251093"/>
                    <a:pt x="1090622" y="4181256"/>
                    <a:pt x="1064666" y="4117277"/>
                  </a:cubicBezTo>
                  <a:lnTo>
                    <a:pt x="1945996" y="3235957"/>
                  </a:lnTo>
                  <a:cubicBezTo>
                    <a:pt x="2073583" y="3315034"/>
                    <a:pt x="2217001" y="3361811"/>
                    <a:pt x="2366963" y="3373060"/>
                  </a:cubicBezTo>
                  <a:lnTo>
                    <a:pt x="2366963" y="3721160"/>
                  </a:lnTo>
                  <a:cubicBezTo>
                    <a:pt x="2202514" y="3754393"/>
                    <a:pt x="2078308" y="3900011"/>
                    <a:pt x="2078308" y="4074109"/>
                  </a:cubicBezTo>
                  <a:cubicBezTo>
                    <a:pt x="2078308" y="4272668"/>
                    <a:pt x="2239842" y="4434202"/>
                    <a:pt x="2438400" y="4434202"/>
                  </a:cubicBezTo>
                  <a:cubicBezTo>
                    <a:pt x="2636958" y="4434202"/>
                    <a:pt x="2798493" y="4272668"/>
                    <a:pt x="2798493" y="4074109"/>
                  </a:cubicBezTo>
                  <a:cubicBezTo>
                    <a:pt x="2798493" y="3900011"/>
                    <a:pt x="2674287" y="3754393"/>
                    <a:pt x="2509838" y="3721160"/>
                  </a:cubicBezTo>
                  <a:lnTo>
                    <a:pt x="2509838" y="3373060"/>
                  </a:lnTo>
                  <a:cubicBezTo>
                    <a:pt x="2659799" y="3361811"/>
                    <a:pt x="2803208" y="3315024"/>
                    <a:pt x="2930805" y="3235947"/>
                  </a:cubicBezTo>
                  <a:lnTo>
                    <a:pt x="3311642" y="3616785"/>
                  </a:lnTo>
                  <a:cubicBezTo>
                    <a:pt x="3255340" y="3721551"/>
                    <a:pt x="3223308" y="3841223"/>
                    <a:pt x="3223308" y="3968258"/>
                  </a:cubicBezTo>
                  <a:cubicBezTo>
                    <a:pt x="3223308" y="4379033"/>
                    <a:pt x="3557492" y="4713218"/>
                    <a:pt x="3968267" y="4713218"/>
                  </a:cubicBezTo>
                  <a:cubicBezTo>
                    <a:pt x="4379043" y="4713218"/>
                    <a:pt x="4713227" y="4379033"/>
                    <a:pt x="4713227" y="3968258"/>
                  </a:cubicBezTo>
                  <a:cubicBezTo>
                    <a:pt x="4713227" y="3557483"/>
                    <a:pt x="4379043" y="3223298"/>
                    <a:pt x="3968267" y="3223298"/>
                  </a:cubicBezTo>
                  <a:close/>
                  <a:moveTo>
                    <a:pt x="3706092" y="319221"/>
                  </a:moveTo>
                  <a:cubicBezTo>
                    <a:pt x="3819820" y="205502"/>
                    <a:pt x="3971011" y="142875"/>
                    <a:pt x="4131840" y="142875"/>
                  </a:cubicBezTo>
                  <a:cubicBezTo>
                    <a:pt x="4292670" y="142875"/>
                    <a:pt x="4443860" y="205502"/>
                    <a:pt x="4557579" y="319221"/>
                  </a:cubicBezTo>
                  <a:cubicBezTo>
                    <a:pt x="4671298" y="432940"/>
                    <a:pt x="4733925" y="584140"/>
                    <a:pt x="4733925" y="744960"/>
                  </a:cubicBezTo>
                  <a:cubicBezTo>
                    <a:pt x="4733925" y="905780"/>
                    <a:pt x="4671298" y="1056980"/>
                    <a:pt x="4557579" y="1170699"/>
                  </a:cubicBezTo>
                  <a:cubicBezTo>
                    <a:pt x="4322817" y="1405442"/>
                    <a:pt x="3940845" y="1405452"/>
                    <a:pt x="3706092" y="1170699"/>
                  </a:cubicBezTo>
                  <a:cubicBezTo>
                    <a:pt x="3471339" y="935946"/>
                    <a:pt x="3471339" y="553974"/>
                    <a:pt x="3706092" y="319221"/>
                  </a:cubicBezTo>
                  <a:close/>
                  <a:moveTo>
                    <a:pt x="552526" y="4733925"/>
                  </a:moveTo>
                  <a:cubicBezTo>
                    <a:pt x="326641" y="4733925"/>
                    <a:pt x="142875" y="4550159"/>
                    <a:pt x="142875" y="4324274"/>
                  </a:cubicBezTo>
                  <a:cubicBezTo>
                    <a:pt x="142875" y="4098398"/>
                    <a:pt x="326641" y="3914623"/>
                    <a:pt x="552526" y="3914623"/>
                  </a:cubicBezTo>
                  <a:cubicBezTo>
                    <a:pt x="778402" y="3914623"/>
                    <a:pt x="962177" y="4098389"/>
                    <a:pt x="962177" y="4324274"/>
                  </a:cubicBezTo>
                  <a:cubicBezTo>
                    <a:pt x="962177" y="4550159"/>
                    <a:pt x="778412" y="4733925"/>
                    <a:pt x="552526" y="4733925"/>
                  </a:cubicBezTo>
                  <a:close/>
                  <a:moveTo>
                    <a:pt x="3881666" y="2221183"/>
                  </a:moveTo>
                  <a:cubicBezTo>
                    <a:pt x="4001443" y="2221183"/>
                    <a:pt x="4098884" y="2318623"/>
                    <a:pt x="4098884" y="2438400"/>
                  </a:cubicBezTo>
                  <a:cubicBezTo>
                    <a:pt x="4098884" y="2558177"/>
                    <a:pt x="4001443" y="2655618"/>
                    <a:pt x="3881666" y="2655618"/>
                  </a:cubicBezTo>
                  <a:cubicBezTo>
                    <a:pt x="3761889" y="2655618"/>
                    <a:pt x="3664458" y="2558177"/>
                    <a:pt x="3664458" y="2438400"/>
                  </a:cubicBezTo>
                  <a:cubicBezTo>
                    <a:pt x="3664458" y="2318623"/>
                    <a:pt x="3761899" y="2221183"/>
                    <a:pt x="3881666" y="2221183"/>
                  </a:cubicBezTo>
                  <a:close/>
                  <a:moveTo>
                    <a:pt x="2221183" y="802691"/>
                  </a:moveTo>
                  <a:cubicBezTo>
                    <a:pt x="2221183" y="682914"/>
                    <a:pt x="2318623" y="585473"/>
                    <a:pt x="2438400" y="585473"/>
                  </a:cubicBezTo>
                  <a:cubicBezTo>
                    <a:pt x="2558177" y="585473"/>
                    <a:pt x="2655618" y="682914"/>
                    <a:pt x="2655618" y="802691"/>
                  </a:cubicBezTo>
                  <a:cubicBezTo>
                    <a:pt x="2655618" y="922468"/>
                    <a:pt x="2558177" y="1019908"/>
                    <a:pt x="2438400" y="1019908"/>
                  </a:cubicBezTo>
                  <a:cubicBezTo>
                    <a:pt x="2318623" y="1019908"/>
                    <a:pt x="2221183" y="922468"/>
                    <a:pt x="2221183" y="802691"/>
                  </a:cubicBezTo>
                  <a:close/>
                  <a:moveTo>
                    <a:pt x="1240860" y="1240850"/>
                  </a:moveTo>
                  <a:cubicBezTo>
                    <a:pt x="1254633" y="1227077"/>
                    <a:pt x="1272921" y="1219486"/>
                    <a:pt x="1292352" y="1219486"/>
                  </a:cubicBezTo>
                  <a:cubicBezTo>
                    <a:pt x="1311840" y="1219486"/>
                    <a:pt x="1330166" y="1227077"/>
                    <a:pt x="1343949" y="1240860"/>
                  </a:cubicBezTo>
                  <a:lnTo>
                    <a:pt x="1829181" y="1726092"/>
                  </a:lnTo>
                  <a:cubicBezTo>
                    <a:pt x="1792148" y="1757743"/>
                    <a:pt x="1757715" y="1792176"/>
                    <a:pt x="1726082" y="1829181"/>
                  </a:cubicBezTo>
                  <a:lnTo>
                    <a:pt x="1240850" y="1343939"/>
                  </a:lnTo>
                  <a:cubicBezTo>
                    <a:pt x="1227068" y="1330166"/>
                    <a:pt x="1219476" y="1311859"/>
                    <a:pt x="1219476" y="1292400"/>
                  </a:cubicBezTo>
                  <a:cubicBezTo>
                    <a:pt x="1219476" y="1272940"/>
                    <a:pt x="1227077" y="1254633"/>
                    <a:pt x="1240860" y="1240850"/>
                  </a:cubicBezTo>
                  <a:close/>
                  <a:moveTo>
                    <a:pt x="360093" y="2655618"/>
                  </a:moveTo>
                  <a:cubicBezTo>
                    <a:pt x="240316" y="2655618"/>
                    <a:pt x="142875" y="2558177"/>
                    <a:pt x="142875" y="2438400"/>
                  </a:cubicBezTo>
                  <a:cubicBezTo>
                    <a:pt x="142875" y="2318623"/>
                    <a:pt x="240316" y="2221183"/>
                    <a:pt x="360093" y="2221183"/>
                  </a:cubicBezTo>
                  <a:cubicBezTo>
                    <a:pt x="479870" y="2221183"/>
                    <a:pt x="577310" y="2318623"/>
                    <a:pt x="577310" y="2438400"/>
                  </a:cubicBezTo>
                  <a:cubicBezTo>
                    <a:pt x="577310" y="2558177"/>
                    <a:pt x="479860" y="2655618"/>
                    <a:pt x="360093" y="2655618"/>
                  </a:cubicBezTo>
                  <a:close/>
                  <a:moveTo>
                    <a:pt x="2655618" y="4074109"/>
                  </a:moveTo>
                  <a:cubicBezTo>
                    <a:pt x="2655618" y="4193886"/>
                    <a:pt x="2558177" y="4291327"/>
                    <a:pt x="2438400" y="4291327"/>
                  </a:cubicBezTo>
                  <a:cubicBezTo>
                    <a:pt x="2318623" y="4291327"/>
                    <a:pt x="2221183" y="4193886"/>
                    <a:pt x="2221183" y="4074109"/>
                  </a:cubicBezTo>
                  <a:cubicBezTo>
                    <a:pt x="2221183" y="3954333"/>
                    <a:pt x="2318623" y="3856892"/>
                    <a:pt x="2438400" y="3856892"/>
                  </a:cubicBezTo>
                  <a:cubicBezTo>
                    <a:pt x="2558177" y="3856892"/>
                    <a:pt x="2655618" y="3954333"/>
                    <a:pt x="2655618" y="4074109"/>
                  </a:cubicBezTo>
                  <a:close/>
                  <a:moveTo>
                    <a:pt x="2438400" y="3232880"/>
                  </a:moveTo>
                  <a:cubicBezTo>
                    <a:pt x="2272132" y="3232880"/>
                    <a:pt x="2112988" y="3182093"/>
                    <a:pt x="1978095" y="3085967"/>
                  </a:cubicBezTo>
                  <a:cubicBezTo>
                    <a:pt x="1905457" y="3034351"/>
                    <a:pt x="1842449" y="2971343"/>
                    <a:pt x="1790776" y="2898619"/>
                  </a:cubicBezTo>
                  <a:cubicBezTo>
                    <a:pt x="1694698" y="2763812"/>
                    <a:pt x="1643920" y="2604668"/>
                    <a:pt x="1643920" y="2438400"/>
                  </a:cubicBezTo>
                  <a:cubicBezTo>
                    <a:pt x="1643920" y="2272132"/>
                    <a:pt x="1694707" y="2112988"/>
                    <a:pt x="1790833" y="1978095"/>
                  </a:cubicBezTo>
                  <a:cubicBezTo>
                    <a:pt x="1842449" y="1905457"/>
                    <a:pt x="1905457" y="1842449"/>
                    <a:pt x="1978181" y="1790776"/>
                  </a:cubicBezTo>
                  <a:cubicBezTo>
                    <a:pt x="2112988" y="1694707"/>
                    <a:pt x="2272132" y="1643920"/>
                    <a:pt x="2438400" y="1643920"/>
                  </a:cubicBezTo>
                  <a:cubicBezTo>
                    <a:pt x="2604668" y="1643920"/>
                    <a:pt x="2763812" y="1694707"/>
                    <a:pt x="2898705" y="1790833"/>
                  </a:cubicBezTo>
                  <a:cubicBezTo>
                    <a:pt x="2971343" y="1842449"/>
                    <a:pt x="3034351" y="1905457"/>
                    <a:pt x="3086024" y="1978181"/>
                  </a:cubicBezTo>
                  <a:cubicBezTo>
                    <a:pt x="3182093" y="2112988"/>
                    <a:pt x="3232880" y="2272132"/>
                    <a:pt x="3232880" y="2438400"/>
                  </a:cubicBezTo>
                  <a:cubicBezTo>
                    <a:pt x="3232880" y="2575913"/>
                    <a:pt x="3198047" y="2708510"/>
                    <a:pt x="3131677" y="2826544"/>
                  </a:cubicBezTo>
                  <a:lnTo>
                    <a:pt x="3104702" y="2799569"/>
                  </a:lnTo>
                  <a:cubicBezTo>
                    <a:pt x="3063935" y="2758802"/>
                    <a:pt x="3009767" y="2736342"/>
                    <a:pt x="2952169" y="2736342"/>
                  </a:cubicBezTo>
                  <a:cubicBezTo>
                    <a:pt x="2894514" y="2736342"/>
                    <a:pt x="2840308" y="2758792"/>
                    <a:pt x="2799550" y="2799559"/>
                  </a:cubicBezTo>
                  <a:cubicBezTo>
                    <a:pt x="2758783" y="2840326"/>
                    <a:pt x="2736333" y="2894514"/>
                    <a:pt x="2736333" y="2952141"/>
                  </a:cubicBezTo>
                  <a:cubicBezTo>
                    <a:pt x="2736333" y="3009767"/>
                    <a:pt x="2758783" y="3063954"/>
                    <a:pt x="2799550" y="3104712"/>
                  </a:cubicBezTo>
                  <a:lnTo>
                    <a:pt x="2826534" y="3131696"/>
                  </a:lnTo>
                  <a:cubicBezTo>
                    <a:pt x="2708510" y="3198047"/>
                    <a:pt x="2575913" y="3232880"/>
                    <a:pt x="2438400" y="3232880"/>
                  </a:cubicBezTo>
                  <a:close/>
                  <a:moveTo>
                    <a:pt x="2900582" y="3003671"/>
                  </a:moveTo>
                  <a:cubicBezTo>
                    <a:pt x="2886799" y="2989898"/>
                    <a:pt x="2879208" y="2971591"/>
                    <a:pt x="2879208" y="2952131"/>
                  </a:cubicBezTo>
                  <a:cubicBezTo>
                    <a:pt x="2879208" y="2932671"/>
                    <a:pt x="2886799" y="2914364"/>
                    <a:pt x="2900582" y="2900582"/>
                  </a:cubicBezTo>
                  <a:cubicBezTo>
                    <a:pt x="2914355" y="2886809"/>
                    <a:pt x="2932681" y="2879217"/>
                    <a:pt x="2952169" y="2879217"/>
                  </a:cubicBezTo>
                  <a:cubicBezTo>
                    <a:pt x="2971600" y="2879217"/>
                    <a:pt x="2989888" y="2886809"/>
                    <a:pt x="3003671" y="2900591"/>
                  </a:cubicBezTo>
                  <a:lnTo>
                    <a:pt x="3495818" y="3392729"/>
                  </a:lnTo>
                  <a:cubicBezTo>
                    <a:pt x="3458194" y="3423666"/>
                    <a:pt x="3423657" y="3458204"/>
                    <a:pt x="3392719" y="3495827"/>
                  </a:cubicBezTo>
                  <a:close/>
                  <a:moveTo>
                    <a:pt x="3968267" y="4570352"/>
                  </a:moveTo>
                  <a:cubicBezTo>
                    <a:pt x="3636274" y="4570352"/>
                    <a:pt x="3366183" y="4300262"/>
                    <a:pt x="3366183" y="3968267"/>
                  </a:cubicBezTo>
                  <a:cubicBezTo>
                    <a:pt x="3366183" y="3636274"/>
                    <a:pt x="3636274" y="3366183"/>
                    <a:pt x="3968267" y="3366183"/>
                  </a:cubicBezTo>
                  <a:cubicBezTo>
                    <a:pt x="4300262" y="3366183"/>
                    <a:pt x="4570352" y="3636274"/>
                    <a:pt x="4570352" y="3968267"/>
                  </a:cubicBezTo>
                  <a:cubicBezTo>
                    <a:pt x="4570352" y="4300262"/>
                    <a:pt x="4300262" y="4570352"/>
                    <a:pt x="3968267" y="457035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2BE984CB-5E7C-4D17-8FF9-6487CA9A92CE}"/>
              </a:ext>
            </a:extLst>
          </p:cNvPr>
          <p:cNvSpPr txBox="1">
            <a:spLocks/>
          </p:cNvSpPr>
          <p:nvPr/>
        </p:nvSpPr>
        <p:spPr>
          <a:xfrm>
            <a:off x="3353723" y="4247980"/>
            <a:ext cx="70514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+mj-cs"/>
              </a:rPr>
              <a:t>They understood the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Power of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One</a:t>
            </a:r>
            <a:endParaRPr kumimoji="0" lang="en-ZA" sz="3600" b="1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9B26E0-091C-437A-9AE0-50FBF106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723" y="1312770"/>
            <a:ext cx="807915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Everyone in that team knew their part to win, </a:t>
            </a:r>
            <a:r>
              <a:rPr lang="en-US" sz="3600" b="1" dirty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rPr>
              <a:t>there were </a:t>
            </a:r>
            <a:r>
              <a:rPr lang="en-US" sz="3600" b="1" dirty="0">
                <a:solidFill>
                  <a:srgbClr val="3D7CC9"/>
                </a:solidFill>
                <a:effectLst/>
                <a:latin typeface="Roboto" pitchFamily="2" charset="0"/>
                <a:ea typeface="Roboto" pitchFamily="2" charset="0"/>
              </a:rPr>
              <a:t>no silos</a:t>
            </a:r>
            <a:endParaRPr lang="en-ZA" sz="3600" b="1" dirty="0">
              <a:solidFill>
                <a:srgbClr val="3D7CC9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5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6A78104-DAD1-4C56-8F02-32DF095E0640}"/>
              </a:ext>
            </a:extLst>
          </p:cNvPr>
          <p:cNvGrpSpPr/>
          <p:nvPr/>
        </p:nvGrpSpPr>
        <p:grpSpPr>
          <a:xfrm>
            <a:off x="6590415" y="2394448"/>
            <a:ext cx="729656" cy="4198731"/>
            <a:chOff x="6590415" y="2394448"/>
            <a:chExt cx="729656" cy="419873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79DECEB-E709-41E1-A647-AD685BADE0B4}"/>
                </a:ext>
              </a:extLst>
            </p:cNvPr>
            <p:cNvSpPr/>
            <p:nvPr userDrawn="1"/>
          </p:nvSpPr>
          <p:spPr>
            <a:xfrm>
              <a:off x="6590420" y="2394448"/>
              <a:ext cx="664401" cy="664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4DC5A788-D79E-4A5D-8E8D-ABBB20A55871}"/>
                </a:ext>
              </a:extLst>
            </p:cNvPr>
            <p:cNvSpPr txBox="1"/>
            <p:nvPr userDrawn="1"/>
          </p:nvSpPr>
          <p:spPr>
            <a:xfrm>
              <a:off x="6756009" y="2606185"/>
              <a:ext cx="564062" cy="446409"/>
            </a:xfrm>
            <a:prstGeom prst="rect">
              <a:avLst/>
            </a:prstGeom>
          </p:spPr>
          <p:txBody>
            <a:bodyPr vert="horz" wrap="square" lIns="0" tIns="64267" rIns="0" bIns="0" rtlCol="0">
              <a:spAutoFit/>
            </a:bodyPr>
            <a:lstStyle>
              <a:defPPr>
                <a:defRPr lang="en-US"/>
              </a:defPPr>
              <a:lvl1pPr marL="16913" marR="6765" defTabSz="1217706">
                <a:lnSpc>
                  <a:spcPts val="2530"/>
                </a:lnSpc>
                <a:spcBef>
                  <a:spcPts val="506"/>
                </a:spcBef>
                <a:defRPr sz="2397" b="1">
                  <a:solidFill>
                    <a:schemeClr val="bg1"/>
                  </a:solidFill>
                  <a:latin typeface="Roboto Th" pitchFamily="2" charset="0"/>
                  <a:ea typeface="Roboto Th" pitchFamily="2" charset="0"/>
                  <a:cs typeface="Arial"/>
                </a:defRPr>
              </a:lvl1pPr>
            </a:lstStyle>
            <a:p>
              <a:pPr marL="16913" marR="6765" lvl="0" indent="0" algn="l" defTabSz="1217706" rtl="0" eaLnBrk="1" fontAlgn="auto" latinLnBrk="0" hangingPunct="1">
                <a:lnSpc>
                  <a:spcPts val="2530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Arial"/>
                </a:rPr>
                <a:t>1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6824D2-1152-491E-A534-4326937E0F84}"/>
                </a:ext>
              </a:extLst>
            </p:cNvPr>
            <p:cNvSpPr/>
            <p:nvPr userDrawn="1"/>
          </p:nvSpPr>
          <p:spPr>
            <a:xfrm>
              <a:off x="6590420" y="3278031"/>
              <a:ext cx="664401" cy="664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BC1C7B7C-2B55-45D9-A70F-26BDCCD4B325}"/>
                </a:ext>
              </a:extLst>
            </p:cNvPr>
            <p:cNvSpPr txBox="1"/>
            <p:nvPr userDrawn="1"/>
          </p:nvSpPr>
          <p:spPr>
            <a:xfrm>
              <a:off x="6756009" y="3499520"/>
              <a:ext cx="564062" cy="446409"/>
            </a:xfrm>
            <a:prstGeom prst="rect">
              <a:avLst/>
            </a:prstGeom>
          </p:spPr>
          <p:txBody>
            <a:bodyPr vert="horz" wrap="square" lIns="0" tIns="64267" rIns="0" bIns="0" rtlCol="0">
              <a:spAutoFit/>
            </a:bodyPr>
            <a:lstStyle>
              <a:defPPr>
                <a:defRPr lang="en-US"/>
              </a:defPPr>
              <a:lvl1pPr marL="16913" marR="6765" defTabSz="1217706">
                <a:lnSpc>
                  <a:spcPts val="2530"/>
                </a:lnSpc>
                <a:spcBef>
                  <a:spcPts val="506"/>
                </a:spcBef>
                <a:defRPr sz="2397" b="1">
                  <a:solidFill>
                    <a:schemeClr val="bg1"/>
                  </a:solidFill>
                  <a:latin typeface="Roboto Th" pitchFamily="2" charset="0"/>
                  <a:ea typeface="Roboto Th" pitchFamily="2" charset="0"/>
                  <a:cs typeface="Arial"/>
                </a:defRPr>
              </a:lvl1pPr>
            </a:lstStyle>
            <a:p>
              <a:pPr marL="16913" marR="6765" lvl="0" indent="0" algn="l" defTabSz="1217706" rtl="0" eaLnBrk="1" fontAlgn="auto" latinLnBrk="0" hangingPunct="1">
                <a:lnSpc>
                  <a:spcPts val="2530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Arial"/>
                </a:rPr>
                <a:t>2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CD7893-D916-4266-B2CF-7808BBB74E8A}"/>
                </a:ext>
              </a:extLst>
            </p:cNvPr>
            <p:cNvSpPr/>
            <p:nvPr userDrawn="1"/>
          </p:nvSpPr>
          <p:spPr>
            <a:xfrm>
              <a:off x="6590420" y="4161613"/>
              <a:ext cx="664401" cy="664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1">
              <a:extLst>
                <a:ext uri="{FF2B5EF4-FFF2-40B4-BE49-F238E27FC236}">
                  <a16:creationId xmlns:a16="http://schemas.microsoft.com/office/drawing/2014/main" id="{CCD6361F-253F-4050-A01D-1A5A13105BF0}"/>
                </a:ext>
              </a:extLst>
            </p:cNvPr>
            <p:cNvSpPr txBox="1"/>
            <p:nvPr userDrawn="1"/>
          </p:nvSpPr>
          <p:spPr>
            <a:xfrm>
              <a:off x="6756009" y="4381677"/>
              <a:ext cx="564062" cy="446409"/>
            </a:xfrm>
            <a:prstGeom prst="rect">
              <a:avLst/>
            </a:prstGeom>
          </p:spPr>
          <p:txBody>
            <a:bodyPr vert="horz" wrap="square" lIns="0" tIns="64267" rIns="0" bIns="0" rtlCol="0">
              <a:spAutoFit/>
            </a:bodyPr>
            <a:lstStyle>
              <a:defPPr>
                <a:defRPr lang="en-US"/>
              </a:defPPr>
              <a:lvl1pPr marL="16913" marR="6765" defTabSz="1217706">
                <a:lnSpc>
                  <a:spcPts val="2530"/>
                </a:lnSpc>
                <a:spcBef>
                  <a:spcPts val="506"/>
                </a:spcBef>
                <a:defRPr sz="2397" b="1">
                  <a:solidFill>
                    <a:schemeClr val="bg1"/>
                  </a:solidFill>
                  <a:latin typeface="Roboto Th" pitchFamily="2" charset="0"/>
                  <a:ea typeface="Roboto Th" pitchFamily="2" charset="0"/>
                  <a:cs typeface="Arial"/>
                </a:defRPr>
              </a:lvl1pPr>
            </a:lstStyle>
            <a:p>
              <a:pPr marL="16913" marR="6765" lvl="0" indent="0" algn="l" defTabSz="1217706" rtl="0" eaLnBrk="1" fontAlgn="auto" latinLnBrk="0" hangingPunct="1">
                <a:lnSpc>
                  <a:spcPts val="2530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Arial"/>
                </a:rPr>
                <a:t>3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D33E835-7D45-43C6-810C-39EFB2103EA7}"/>
                </a:ext>
              </a:extLst>
            </p:cNvPr>
            <p:cNvSpPr/>
            <p:nvPr userDrawn="1"/>
          </p:nvSpPr>
          <p:spPr>
            <a:xfrm>
              <a:off x="6590415" y="5045197"/>
              <a:ext cx="664400" cy="664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9671E8E5-A916-4F7D-B9B2-6563BB4E1698}"/>
                </a:ext>
              </a:extLst>
            </p:cNvPr>
            <p:cNvSpPr txBox="1"/>
            <p:nvPr userDrawn="1"/>
          </p:nvSpPr>
          <p:spPr>
            <a:xfrm>
              <a:off x="6717904" y="5242469"/>
              <a:ext cx="564061" cy="446409"/>
            </a:xfrm>
            <a:prstGeom prst="rect">
              <a:avLst/>
            </a:prstGeom>
          </p:spPr>
          <p:txBody>
            <a:bodyPr vert="horz" wrap="square" lIns="0" tIns="64267" rIns="0" bIns="0" rtlCol="0">
              <a:spAutoFit/>
            </a:bodyPr>
            <a:lstStyle>
              <a:defPPr>
                <a:defRPr lang="en-US"/>
              </a:defPPr>
              <a:lvl1pPr marL="16913" marR="6765" defTabSz="1217706">
                <a:lnSpc>
                  <a:spcPts val="2530"/>
                </a:lnSpc>
                <a:spcBef>
                  <a:spcPts val="506"/>
                </a:spcBef>
                <a:defRPr sz="2397" b="1">
                  <a:solidFill>
                    <a:schemeClr val="bg1"/>
                  </a:solidFill>
                  <a:latin typeface="Roboto Th" pitchFamily="2" charset="0"/>
                  <a:ea typeface="Roboto Th" pitchFamily="2" charset="0"/>
                  <a:cs typeface="Arial"/>
                </a:defRPr>
              </a:lvl1pPr>
            </a:lstStyle>
            <a:p>
              <a:pPr marL="16913" marR="6765" lvl="0" indent="0" algn="l" defTabSz="1217706" rtl="0" eaLnBrk="1" fontAlgn="auto" latinLnBrk="0" hangingPunct="1">
                <a:lnSpc>
                  <a:spcPts val="2530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Arial"/>
                </a:rPr>
                <a:t>4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ECE72AE-14BC-4CF2-BD5B-0558A917E661}"/>
                </a:ext>
              </a:extLst>
            </p:cNvPr>
            <p:cNvSpPr/>
            <p:nvPr userDrawn="1"/>
          </p:nvSpPr>
          <p:spPr>
            <a:xfrm>
              <a:off x="6590420" y="5928778"/>
              <a:ext cx="664401" cy="6644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2CC78E63-6E8D-47D5-A690-450F8493D9E8}"/>
                </a:ext>
              </a:extLst>
            </p:cNvPr>
            <p:cNvSpPr txBox="1"/>
            <p:nvPr userDrawn="1"/>
          </p:nvSpPr>
          <p:spPr>
            <a:xfrm>
              <a:off x="6756009" y="6134396"/>
              <a:ext cx="564062" cy="446409"/>
            </a:xfrm>
            <a:prstGeom prst="rect">
              <a:avLst/>
            </a:prstGeom>
          </p:spPr>
          <p:txBody>
            <a:bodyPr vert="horz" wrap="square" lIns="0" tIns="64267" rIns="0" bIns="0" rtlCol="0">
              <a:spAutoFit/>
            </a:bodyPr>
            <a:lstStyle>
              <a:defPPr>
                <a:defRPr lang="en-US"/>
              </a:defPPr>
              <a:lvl1pPr marL="16913" marR="6765" defTabSz="1217706">
                <a:lnSpc>
                  <a:spcPts val="2530"/>
                </a:lnSpc>
                <a:spcBef>
                  <a:spcPts val="506"/>
                </a:spcBef>
                <a:defRPr sz="2397" b="1">
                  <a:solidFill>
                    <a:schemeClr val="bg1"/>
                  </a:solidFill>
                  <a:latin typeface="Roboto Th" pitchFamily="2" charset="0"/>
                  <a:ea typeface="Roboto Th" pitchFamily="2" charset="0"/>
                  <a:cs typeface="Arial"/>
                </a:defRPr>
              </a:lvl1pPr>
            </a:lstStyle>
            <a:p>
              <a:pPr marL="16913" marR="6765" lvl="0" indent="0" algn="l" defTabSz="1217706" rtl="0" eaLnBrk="1" fontAlgn="auto" latinLnBrk="0" hangingPunct="1">
                <a:lnSpc>
                  <a:spcPts val="2530"/>
                </a:lnSpc>
                <a:spcBef>
                  <a:spcPts val="50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Arial"/>
                </a:rPr>
                <a:t>5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C00CB3-5505-4D24-A7EE-12B6D277704C}"/>
              </a:ext>
            </a:extLst>
          </p:cNvPr>
          <p:cNvGrpSpPr/>
          <p:nvPr/>
        </p:nvGrpSpPr>
        <p:grpSpPr>
          <a:xfrm>
            <a:off x="6202906" y="369136"/>
            <a:ext cx="4520848" cy="1859297"/>
            <a:chOff x="4594123" y="334227"/>
            <a:chExt cx="4520848" cy="1859297"/>
          </a:xfrm>
        </p:grpSpPr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C893093A-B79A-48EC-ADAB-035908CD353C}"/>
                </a:ext>
              </a:extLst>
            </p:cNvPr>
            <p:cNvSpPr txBox="1">
              <a:spLocks/>
            </p:cNvSpPr>
            <p:nvPr/>
          </p:nvSpPr>
          <p:spPr>
            <a:xfrm>
              <a:off x="4660798" y="334227"/>
              <a:ext cx="4330802" cy="569558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4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Lt" pitchFamily="2" charset="0"/>
                  <a:ea typeface="Roboto Lt" pitchFamily="2" charset="0"/>
                  <a:cs typeface="+mj-cs"/>
                </a:rPr>
                <a:t>What you will</a:t>
              </a:r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95D31366-16A3-4D7F-9F42-0D950A059504}"/>
                </a:ext>
              </a:extLst>
            </p:cNvPr>
            <p:cNvSpPr txBox="1">
              <a:spLocks/>
            </p:cNvSpPr>
            <p:nvPr/>
          </p:nvSpPr>
          <p:spPr>
            <a:xfrm>
              <a:off x="4594123" y="1425257"/>
              <a:ext cx="4520848" cy="768267"/>
            </a:xfrm>
            <a:prstGeom prst="rect">
              <a:avLst/>
            </a:prstGeom>
          </p:spPr>
          <p:txBody>
            <a:bodyPr vert="horz" wrap="square" lIns="0" tIns="33825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6913" marR="6765" lvl="0" indent="0" algn="l" defTabSz="914400" rtl="0" eaLnBrk="1" fontAlgn="auto" latinLnBrk="0" hangingPunct="1">
                <a:lnSpc>
                  <a:spcPts val="4062"/>
                </a:lnSpc>
                <a:spcBef>
                  <a:spcPts val="266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392750" algn="l"/>
                  <a:tab pos="1592320" algn="l"/>
                </a:tabLst>
                <a:defRPr/>
              </a:pPr>
              <a:r>
                <a:rPr kumimoji="0" lang="en-ZA" sz="10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Learn</a:t>
              </a:r>
              <a:r>
                <a:rPr kumimoji="0" lang="en-ZA" sz="10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j-cs"/>
                </a:rPr>
                <a:t> </a:t>
              </a:r>
            </a:p>
          </p:txBody>
        </p:sp>
      </p:grpSp>
      <p:sp>
        <p:nvSpPr>
          <p:cNvPr id="22" name="object 11">
            <a:extLst>
              <a:ext uri="{FF2B5EF4-FFF2-40B4-BE49-F238E27FC236}">
                <a16:creationId xmlns:a16="http://schemas.microsoft.com/office/drawing/2014/main" id="{4C5F5343-6B5F-4AA8-91E2-136B58F1887A}"/>
              </a:ext>
            </a:extLst>
          </p:cNvPr>
          <p:cNvSpPr txBox="1"/>
          <p:nvPr/>
        </p:nvSpPr>
        <p:spPr>
          <a:xfrm>
            <a:off x="7489160" y="2561233"/>
            <a:ext cx="355161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</a:t>
            </a:r>
            <a:r>
              <a:rPr kumimoji="0" sz="240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</a:rPr>
              <a:t>4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</a:rPr>
              <a:t> </a:t>
            </a:r>
            <a:r>
              <a:rPr lang="en-US" sz="2400" dirty="0">
                <a:solidFill>
                  <a:srgbClr val="3D7CC9"/>
                </a:solidFill>
                <a:latin typeface="+mj-lt"/>
                <a:ea typeface="Roboto Lt" pitchFamily="2" charset="0"/>
              </a:rPr>
              <a:t>C</a:t>
            </a:r>
            <a:r>
              <a:rPr kumimoji="0" sz="2400" i="0" u="none" strike="noStrike" kern="1200" cap="none" spc="0" normalizeH="0" baseline="0" noProof="0" dirty="0" err="1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</a:rPr>
              <a:t>hapters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+mj-lt"/>
              <a:ea typeface="Roboto Lt" pitchFamily="2" charset="0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2B8B7F87-54A4-4A2A-8603-EACFD6520A0A}"/>
              </a:ext>
            </a:extLst>
          </p:cNvPr>
          <p:cNvSpPr txBox="1"/>
          <p:nvPr/>
        </p:nvSpPr>
        <p:spPr>
          <a:xfrm>
            <a:off x="7489160" y="4295947"/>
            <a:ext cx="3021221" cy="363326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0" marR="6765" lvl="0" indent="0" algn="l" defTabSz="1217706" rtl="0" eaLnBrk="1" fontAlgn="auto" latinLnBrk="0" hangingPunct="1">
              <a:lnSpc>
                <a:spcPts val="2703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Power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O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ne</a:t>
            </a: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33E039FA-7F5F-4F8C-B6DE-FACE8168FB05}"/>
              </a:ext>
            </a:extLst>
          </p:cNvPr>
          <p:cNvSpPr txBox="1"/>
          <p:nvPr/>
        </p:nvSpPr>
        <p:spPr>
          <a:xfrm>
            <a:off x="7489160" y="3406534"/>
            <a:ext cx="4912385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/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The 3 big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Cash Flow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Measures</a:t>
            </a:r>
          </a:p>
        </p:txBody>
      </p:sp>
      <p:sp>
        <p:nvSpPr>
          <p:cNvPr id="25" name="object 15">
            <a:extLst>
              <a:ext uri="{FF2B5EF4-FFF2-40B4-BE49-F238E27FC236}">
                <a16:creationId xmlns:a16="http://schemas.microsoft.com/office/drawing/2014/main" id="{744AAAE2-943E-4A7F-8518-788D0B68FA2C}"/>
              </a:ext>
            </a:extLst>
          </p:cNvPr>
          <p:cNvSpPr txBox="1"/>
          <p:nvPr/>
        </p:nvSpPr>
        <p:spPr>
          <a:xfrm>
            <a:off x="7489160" y="5167145"/>
            <a:ext cx="4807123" cy="38640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Projections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and </a:t>
            </a:r>
            <a:r>
              <a:rPr kumimoji="0" lang="en-AU" sz="2400" b="1" i="0" u="none" strike="noStrike" kern="1200" cap="none" spc="0" normalizeH="0" baseline="0" noProof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Valuations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+mj-lt"/>
              <a:ea typeface="Roboto Lt" pitchFamily="2" charset="0"/>
              <a:cs typeface="Arial"/>
            </a:endParaRP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0C2D646F-1AF1-49AD-83BC-87FFA52B7321}"/>
              </a:ext>
            </a:extLst>
          </p:cNvPr>
          <p:cNvSpPr txBox="1"/>
          <p:nvPr/>
        </p:nvSpPr>
        <p:spPr>
          <a:xfrm>
            <a:off x="7489160" y="6063421"/>
            <a:ext cx="4667837" cy="395113"/>
          </a:xfrm>
          <a:prstGeom prst="rect">
            <a:avLst/>
          </a:prstGeom>
        </p:spPr>
        <p:txBody>
          <a:bodyPr vert="horz" wrap="square" lIns="0" tIns="64267" rIns="0" bIns="0" rtlCol="0">
            <a:spAutoFit/>
          </a:bodyPr>
          <a:lstStyle>
            <a:defPPr>
              <a:defRPr lang="en-US"/>
            </a:defPPr>
            <a:lvl1pPr marL="16913" marR="6765" defTabSz="1217706">
              <a:lnSpc>
                <a:spcPts val="2530"/>
              </a:lnSpc>
              <a:spcBef>
                <a:spcPts val="506"/>
              </a:spcBef>
              <a:defRPr sz="2397" b="1">
                <a:solidFill>
                  <a:schemeClr val="bg1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ts val="2530"/>
              </a:lnSpc>
              <a:spcBef>
                <a:spcPts val="5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Arial"/>
              </a:rPr>
              <a:t>Getting your Bank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+mj-lt"/>
                <a:ea typeface="Roboto Lt" pitchFamily="2" charset="0"/>
                <a:cs typeface="Arial"/>
              </a:rPr>
              <a:t>to say Yes</a:t>
            </a:r>
          </a:p>
        </p:txBody>
      </p:sp>
    </p:spTree>
    <p:extLst>
      <p:ext uri="{BB962C8B-B14F-4D97-AF65-F5344CB8AC3E}">
        <p14:creationId xmlns:p14="http://schemas.microsoft.com/office/powerpoint/2010/main" val="2423760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4FD344-6F36-4C68-B5DC-DD01A5547402}"/>
              </a:ext>
            </a:extLst>
          </p:cNvPr>
          <p:cNvSpPr/>
          <p:nvPr/>
        </p:nvSpPr>
        <p:spPr>
          <a:xfrm>
            <a:off x="0" y="0"/>
            <a:ext cx="3791872" cy="6858000"/>
          </a:xfrm>
          <a:prstGeom prst="rect">
            <a:avLst/>
          </a:prstGeom>
          <a:solidFill>
            <a:srgbClr val="06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Рисунок 23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54134B3D-10E0-463A-AED6-B6F1E5AC05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3" t="26457" r="3927" b="7157"/>
          <a:stretch/>
        </p:blipFill>
        <p:spPr>
          <a:xfrm>
            <a:off x="155574" y="1840967"/>
            <a:ext cx="3486150" cy="4551239"/>
          </a:xfrm>
          <a:prstGeom prst="rect">
            <a:avLst/>
          </a:prstGeom>
        </p:spPr>
      </p:pic>
      <p:sp>
        <p:nvSpPr>
          <p:cNvPr id="39" name="Content Placeholder 4">
            <a:extLst>
              <a:ext uri="{FF2B5EF4-FFF2-40B4-BE49-F238E27FC236}">
                <a16:creationId xmlns:a16="http://schemas.microsoft.com/office/drawing/2014/main" id="{497C6E5A-36C3-4120-B56A-D711205E2256}"/>
              </a:ext>
            </a:extLst>
          </p:cNvPr>
          <p:cNvSpPr txBox="1">
            <a:spLocks/>
          </p:cNvSpPr>
          <p:nvPr/>
        </p:nvSpPr>
        <p:spPr>
          <a:xfrm>
            <a:off x="4547528" y="4357225"/>
            <a:ext cx="7021950" cy="823957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In order for companies to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grow effectively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they need to have a focus on the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 key decisions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n-ea"/>
                <a:cs typeface="+mn-cs"/>
              </a:rPr>
              <a:t>.</a:t>
            </a: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id="{8306AE32-124C-4F88-B0DC-01A7850127E9}"/>
              </a:ext>
            </a:extLst>
          </p:cNvPr>
          <p:cNvSpPr txBox="1">
            <a:spLocks/>
          </p:cNvSpPr>
          <p:nvPr/>
        </p:nvSpPr>
        <p:spPr>
          <a:xfrm>
            <a:off x="372245" y="429309"/>
            <a:ext cx="4299340" cy="1151065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marR="0" lvl="0" indent="0" algn="l" defTabSz="914400" rtl="0" eaLnBrk="1" fontAlgn="auto" latinLnBrk="0" hangingPunct="1">
              <a:lnSpc>
                <a:spcPct val="9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6627" algn="l"/>
                <a:tab pos="4357527" algn="l"/>
                <a:tab pos="4801483" algn="l"/>
              </a:tabLst>
              <a:defRPr/>
            </a:pP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 pitchFamily="2" charset="0"/>
                <a:ea typeface="Roboto Lt" pitchFamily="2" charset="0"/>
                <a:cs typeface="+mj-cs"/>
              </a:rPr>
              <a:t>The</a:t>
            </a:r>
            <a:b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85B6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</a:br>
            <a:r>
              <a:rPr kumimoji="0" lang="en-GB" sz="4600" b="1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4 Decisions</a:t>
            </a:r>
          </a:p>
        </p:txBody>
      </p:sp>
      <p:grpSp>
        <p:nvGrpSpPr>
          <p:cNvPr id="62" name="Graphic 15">
            <a:extLst>
              <a:ext uri="{FF2B5EF4-FFF2-40B4-BE49-F238E27FC236}">
                <a16:creationId xmlns:a16="http://schemas.microsoft.com/office/drawing/2014/main" id="{1A992688-8EBA-4DB4-94BA-7F09F7FE5C9F}"/>
              </a:ext>
            </a:extLst>
          </p:cNvPr>
          <p:cNvGrpSpPr/>
          <p:nvPr/>
        </p:nvGrpSpPr>
        <p:grpSpPr>
          <a:xfrm>
            <a:off x="4485926" y="2528235"/>
            <a:ext cx="983270" cy="983270"/>
            <a:chOff x="3657600" y="990600"/>
            <a:chExt cx="4876800" cy="4876800"/>
          </a:xfrm>
          <a:solidFill>
            <a:schemeClr val="bg1"/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FD23E2C-F645-4E03-BB8F-61FEC2C9EC9A}"/>
                </a:ext>
              </a:extLst>
            </p:cNvPr>
            <p:cNvSpPr/>
            <p:nvPr/>
          </p:nvSpPr>
          <p:spPr>
            <a:xfrm>
              <a:off x="7398553" y="3166576"/>
              <a:ext cx="601186" cy="219274"/>
            </a:xfrm>
            <a:custGeom>
              <a:avLst/>
              <a:gdLst>
                <a:gd name="connsiteX0" fmla="*/ 561680 w 601186"/>
                <a:gd name="connsiteY0" fmla="*/ 83925 h 219274"/>
                <a:gd name="connsiteX1" fmla="*/ 71438 w 601186"/>
                <a:gd name="connsiteY1" fmla="*/ 0 h 219274"/>
                <a:gd name="connsiteX2" fmla="*/ 0 w 601186"/>
                <a:gd name="connsiteY2" fmla="*/ 71438 h 219274"/>
                <a:gd name="connsiteX3" fmla="*/ 71438 w 601186"/>
                <a:gd name="connsiteY3" fmla="*/ 142875 h 219274"/>
                <a:gd name="connsiteX4" fmla="*/ 497786 w 601186"/>
                <a:gd name="connsiteY4" fmla="*/ 211722 h 219274"/>
                <a:gd name="connsiteX5" fmla="*/ 529676 w 601186"/>
                <a:gd name="connsiteY5" fmla="*/ 219275 h 219274"/>
                <a:gd name="connsiteX6" fmla="*/ 593627 w 601186"/>
                <a:gd name="connsiteY6" fmla="*/ 179775 h 219274"/>
                <a:gd name="connsiteX7" fmla="*/ 561680 w 601186"/>
                <a:gd name="connsiteY7" fmla="*/ 83925 h 21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1186" h="219274">
                  <a:moveTo>
                    <a:pt x="561680" y="83925"/>
                  </a:moveTo>
                  <a:cubicBezTo>
                    <a:pt x="395735" y="962"/>
                    <a:pt x="84601" y="0"/>
                    <a:pt x="71438" y="0"/>
                  </a:cubicBezTo>
                  <a:cubicBezTo>
                    <a:pt x="31985" y="0"/>
                    <a:pt x="0" y="31985"/>
                    <a:pt x="0" y="71438"/>
                  </a:cubicBezTo>
                  <a:cubicBezTo>
                    <a:pt x="0" y="110890"/>
                    <a:pt x="31985" y="142875"/>
                    <a:pt x="71438" y="142875"/>
                  </a:cubicBezTo>
                  <a:cubicBezTo>
                    <a:pt x="151724" y="142884"/>
                    <a:pt x="384829" y="155248"/>
                    <a:pt x="497786" y="211722"/>
                  </a:cubicBezTo>
                  <a:cubicBezTo>
                    <a:pt x="508044" y="216856"/>
                    <a:pt x="518941" y="219275"/>
                    <a:pt x="529676" y="219275"/>
                  </a:cubicBezTo>
                  <a:cubicBezTo>
                    <a:pt x="555879" y="219275"/>
                    <a:pt x="581111" y="204797"/>
                    <a:pt x="593627" y="179775"/>
                  </a:cubicBezTo>
                  <a:cubicBezTo>
                    <a:pt x="611276" y="144485"/>
                    <a:pt x="596970" y="101575"/>
                    <a:pt x="561680" y="83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DCBE130-AEB4-4E3F-8765-283D5374C634}"/>
                </a:ext>
              </a:extLst>
            </p:cNvPr>
            <p:cNvSpPr/>
            <p:nvPr/>
          </p:nvSpPr>
          <p:spPr>
            <a:xfrm>
              <a:off x="3657600" y="1638928"/>
              <a:ext cx="4876800" cy="3580133"/>
            </a:xfrm>
            <a:custGeom>
              <a:avLst/>
              <a:gdLst>
                <a:gd name="connsiteX0" fmla="*/ 4658792 w 4876800"/>
                <a:gd name="connsiteY0" fmla="*/ 2628662 h 3580133"/>
                <a:gd name="connsiteX1" fmla="*/ 4363755 w 4876800"/>
                <a:gd name="connsiteY1" fmla="*/ 2544366 h 3580133"/>
                <a:gd name="connsiteX2" fmla="*/ 4342124 w 4876800"/>
                <a:gd name="connsiteY2" fmla="*/ 2515686 h 3580133"/>
                <a:gd name="connsiteX3" fmla="*/ 4342124 w 4876800"/>
                <a:gd name="connsiteY3" fmla="*/ 2417207 h 3580133"/>
                <a:gd name="connsiteX4" fmla="*/ 4410428 w 4876800"/>
                <a:gd name="connsiteY4" fmla="*/ 2361190 h 3580133"/>
                <a:gd name="connsiteX5" fmla="*/ 4571276 w 4876800"/>
                <a:gd name="connsiteY5" fmla="*/ 1981000 h 3580133"/>
                <a:gd name="connsiteX6" fmla="*/ 4571276 w 4876800"/>
                <a:gd name="connsiteY6" fmla="*/ 1845107 h 3580133"/>
                <a:gd name="connsiteX7" fmla="*/ 4599804 w 4876800"/>
                <a:gd name="connsiteY7" fmla="*/ 1788062 h 3580133"/>
                <a:gd name="connsiteX8" fmla="*/ 4647657 w 4876800"/>
                <a:gd name="connsiteY8" fmla="*/ 1585313 h 3580133"/>
                <a:gd name="connsiteX9" fmla="*/ 4647657 w 4876800"/>
                <a:gd name="connsiteY9" fmla="*/ 1217171 h 3580133"/>
                <a:gd name="connsiteX10" fmla="*/ 4576220 w 4876800"/>
                <a:gd name="connsiteY10" fmla="*/ 1145734 h 3580133"/>
                <a:gd name="connsiteX11" fmla="*/ 3888772 w 4876800"/>
                <a:gd name="connsiteY11" fmla="*/ 1145734 h 3580133"/>
                <a:gd name="connsiteX12" fmla="*/ 3435420 w 4876800"/>
                <a:gd name="connsiteY12" fmla="*/ 1599086 h 3580133"/>
                <a:gd name="connsiteX13" fmla="*/ 3435420 w 4876800"/>
                <a:gd name="connsiteY13" fmla="*/ 1603343 h 3580133"/>
                <a:gd name="connsiteX14" fmla="*/ 3475215 w 4876800"/>
                <a:gd name="connsiteY14" fmla="*/ 1771926 h 3580133"/>
                <a:gd name="connsiteX15" fmla="*/ 3511801 w 4876800"/>
                <a:gd name="connsiteY15" fmla="*/ 1845097 h 3580133"/>
                <a:gd name="connsiteX16" fmla="*/ 3511801 w 4876800"/>
                <a:gd name="connsiteY16" fmla="*/ 1961779 h 3580133"/>
                <a:gd name="connsiteX17" fmla="*/ 3740953 w 4876800"/>
                <a:gd name="connsiteY17" fmla="*/ 2412454 h 3580133"/>
                <a:gd name="connsiteX18" fmla="*/ 3740972 w 4876800"/>
                <a:gd name="connsiteY18" fmla="*/ 2515667 h 3580133"/>
                <a:gd name="connsiteX19" fmla="*/ 3681984 w 4876800"/>
                <a:gd name="connsiteY19" fmla="*/ 2555034 h 3580133"/>
                <a:gd name="connsiteX20" fmla="*/ 3538023 w 4876800"/>
                <a:gd name="connsiteY20" fmla="*/ 2596163 h 3580133"/>
                <a:gd name="connsiteX21" fmla="*/ 3121581 w 4876800"/>
                <a:gd name="connsiteY21" fmla="*/ 2444734 h 3580133"/>
                <a:gd name="connsiteX22" fmla="*/ 3102112 w 4876800"/>
                <a:gd name="connsiteY22" fmla="*/ 2390042 h 3580133"/>
                <a:gd name="connsiteX23" fmla="*/ 2969038 w 4876800"/>
                <a:gd name="connsiteY23" fmla="*/ 2250234 h 3580133"/>
                <a:gd name="connsiteX24" fmla="*/ 2969038 w 4876800"/>
                <a:gd name="connsiteY24" fmla="*/ 2015538 h 3580133"/>
                <a:gd name="connsiteX25" fmla="*/ 3010414 w 4876800"/>
                <a:gd name="connsiteY25" fmla="*/ 1979447 h 3580133"/>
                <a:gd name="connsiteX26" fmla="*/ 3274571 w 4876800"/>
                <a:gd name="connsiteY26" fmla="*/ 1369933 h 3580133"/>
                <a:gd name="connsiteX27" fmla="*/ 3274571 w 4876800"/>
                <a:gd name="connsiteY27" fmla="*/ 1182500 h 3580133"/>
                <a:gd name="connsiteX28" fmla="*/ 3350952 w 4876800"/>
                <a:gd name="connsiteY28" fmla="*/ 835247 h 3580133"/>
                <a:gd name="connsiteX29" fmla="*/ 3350952 w 4876800"/>
                <a:gd name="connsiteY29" fmla="*/ 71438 h 3580133"/>
                <a:gd name="connsiteX30" fmla="*/ 3279515 w 4876800"/>
                <a:gd name="connsiteY30" fmla="*/ 0 h 3580133"/>
                <a:gd name="connsiteX31" fmla="*/ 2210153 w 4876800"/>
                <a:gd name="connsiteY31" fmla="*/ 0 h 3580133"/>
                <a:gd name="connsiteX32" fmla="*/ 1527658 w 4876800"/>
                <a:gd name="connsiteY32" fmla="*/ 682495 h 3580133"/>
                <a:gd name="connsiteX33" fmla="*/ 1527658 w 4876800"/>
                <a:gd name="connsiteY33" fmla="*/ 835266 h 3580133"/>
                <a:gd name="connsiteX34" fmla="*/ 1604039 w 4876800"/>
                <a:gd name="connsiteY34" fmla="*/ 1182519 h 3580133"/>
                <a:gd name="connsiteX35" fmla="*/ 1604039 w 4876800"/>
                <a:gd name="connsiteY35" fmla="*/ 1343787 h 3580133"/>
                <a:gd name="connsiteX36" fmla="*/ 1909572 w 4876800"/>
                <a:gd name="connsiteY36" fmla="*/ 2010023 h 3580133"/>
                <a:gd name="connsiteX37" fmla="*/ 1909572 w 4876800"/>
                <a:gd name="connsiteY37" fmla="*/ 2250243 h 3580133"/>
                <a:gd name="connsiteX38" fmla="*/ 1776498 w 4876800"/>
                <a:gd name="connsiteY38" fmla="*/ 2390051 h 3580133"/>
                <a:gd name="connsiteX39" fmla="*/ 1757029 w 4876800"/>
                <a:gd name="connsiteY39" fmla="*/ 2444744 h 3580133"/>
                <a:gd name="connsiteX40" fmla="*/ 1317498 w 4876800"/>
                <a:gd name="connsiteY40" fmla="*/ 2604564 h 3580133"/>
                <a:gd name="connsiteX41" fmla="*/ 1229182 w 4876800"/>
                <a:gd name="connsiteY41" fmla="*/ 2650836 h 3580133"/>
                <a:gd name="connsiteX42" fmla="*/ 1160164 w 4876800"/>
                <a:gd name="connsiteY42" fmla="*/ 2616327 h 3580133"/>
                <a:gd name="connsiteX43" fmla="*/ 1433827 w 4876800"/>
                <a:gd name="connsiteY43" fmla="*/ 2394871 h 3580133"/>
                <a:gd name="connsiteX44" fmla="*/ 1433827 w 4876800"/>
                <a:gd name="connsiteY44" fmla="*/ 2330977 h 3580133"/>
                <a:gd name="connsiteX45" fmla="*/ 1371076 w 4876800"/>
                <a:gd name="connsiteY45" fmla="*/ 1887483 h 3580133"/>
                <a:gd name="connsiteX46" fmla="*/ 1364809 w 4876800"/>
                <a:gd name="connsiteY46" fmla="*/ 1746790 h 3580133"/>
                <a:gd name="connsiteX47" fmla="*/ 758876 w 4876800"/>
                <a:gd name="connsiteY47" fmla="*/ 1145734 h 3580133"/>
                <a:gd name="connsiteX48" fmla="*/ 152943 w 4876800"/>
                <a:gd name="connsiteY48" fmla="*/ 1746790 h 3580133"/>
                <a:gd name="connsiteX49" fmla="*/ 146675 w 4876800"/>
                <a:gd name="connsiteY49" fmla="*/ 1887503 h 3580133"/>
                <a:gd name="connsiteX50" fmla="*/ 83925 w 4876800"/>
                <a:gd name="connsiteY50" fmla="*/ 2330968 h 3580133"/>
                <a:gd name="connsiteX51" fmla="*/ 83925 w 4876800"/>
                <a:gd name="connsiteY51" fmla="*/ 2394861 h 3580133"/>
                <a:gd name="connsiteX52" fmla="*/ 357864 w 4876800"/>
                <a:gd name="connsiteY52" fmla="*/ 2616165 h 3580133"/>
                <a:gd name="connsiteX53" fmla="*/ 166154 w 4876800"/>
                <a:gd name="connsiteY53" fmla="*/ 2712015 h 3580133"/>
                <a:gd name="connsiteX54" fmla="*/ 0 w 4876800"/>
                <a:gd name="connsiteY54" fmla="*/ 2980887 h 3580133"/>
                <a:gd name="connsiteX55" fmla="*/ 0 w 4876800"/>
                <a:gd name="connsiteY55" fmla="*/ 3508658 h 3580133"/>
                <a:gd name="connsiteX56" fmla="*/ 71438 w 4876800"/>
                <a:gd name="connsiteY56" fmla="*/ 3580095 h 3580133"/>
                <a:gd name="connsiteX57" fmla="*/ 142875 w 4876800"/>
                <a:gd name="connsiteY57" fmla="*/ 3508658 h 3580133"/>
                <a:gd name="connsiteX58" fmla="*/ 142875 w 4876800"/>
                <a:gd name="connsiteY58" fmla="*/ 2980887 h 3580133"/>
                <a:gd name="connsiteX59" fmla="*/ 230048 w 4876800"/>
                <a:gd name="connsiteY59" fmla="*/ 2839822 h 3580133"/>
                <a:gd name="connsiteX60" fmla="*/ 468773 w 4876800"/>
                <a:gd name="connsiteY60" fmla="*/ 2720464 h 3580133"/>
                <a:gd name="connsiteX61" fmla="*/ 551812 w 4876800"/>
                <a:gd name="connsiteY61" fmla="*/ 2799378 h 3580133"/>
                <a:gd name="connsiteX62" fmla="*/ 758876 w 4876800"/>
                <a:gd name="connsiteY62" fmla="*/ 2882132 h 3580133"/>
                <a:gd name="connsiteX63" fmla="*/ 965940 w 4876800"/>
                <a:gd name="connsiteY63" fmla="*/ 2799378 h 3580133"/>
                <a:gd name="connsiteX64" fmla="*/ 1048969 w 4876800"/>
                <a:gd name="connsiteY64" fmla="*/ 2720473 h 3580133"/>
                <a:gd name="connsiteX65" fmla="*/ 1126808 w 4876800"/>
                <a:gd name="connsiteY65" fmla="*/ 2759393 h 3580133"/>
                <a:gd name="connsiteX66" fmla="*/ 1069353 w 4876800"/>
                <a:gd name="connsiteY66" fmla="*/ 2958846 h 3580133"/>
                <a:gd name="connsiteX67" fmla="*/ 1069353 w 4876800"/>
                <a:gd name="connsiteY67" fmla="*/ 3508677 h 3580133"/>
                <a:gd name="connsiteX68" fmla="*/ 1140790 w 4876800"/>
                <a:gd name="connsiteY68" fmla="*/ 3580114 h 3580133"/>
                <a:gd name="connsiteX69" fmla="*/ 1212228 w 4876800"/>
                <a:gd name="connsiteY69" fmla="*/ 3508677 h 3580133"/>
                <a:gd name="connsiteX70" fmla="*/ 1212228 w 4876800"/>
                <a:gd name="connsiteY70" fmla="*/ 2958846 h 3580133"/>
                <a:gd name="connsiteX71" fmla="*/ 1366323 w 4876800"/>
                <a:gd name="connsiteY71" fmla="*/ 2738847 h 3580133"/>
                <a:gd name="connsiteX72" fmla="*/ 1829734 w 4876800"/>
                <a:gd name="connsiteY72" fmla="*/ 2570340 h 3580133"/>
                <a:gd name="connsiteX73" fmla="*/ 2022643 w 4876800"/>
                <a:gd name="connsiteY73" fmla="*/ 2859720 h 3580133"/>
                <a:gd name="connsiteX74" fmla="*/ 2131066 w 4876800"/>
                <a:gd name="connsiteY74" fmla="*/ 2924823 h 3580133"/>
                <a:gd name="connsiteX75" fmla="*/ 2145802 w 4876800"/>
                <a:gd name="connsiteY75" fmla="*/ 2925547 h 3580133"/>
                <a:gd name="connsiteX76" fmla="*/ 2250167 w 4876800"/>
                <a:gd name="connsiteY76" fmla="*/ 2882246 h 3580133"/>
                <a:gd name="connsiteX77" fmla="*/ 2367858 w 4876800"/>
                <a:gd name="connsiteY77" fmla="*/ 2764555 h 3580133"/>
                <a:gd name="connsiteX78" fmla="*/ 2367858 w 4876800"/>
                <a:gd name="connsiteY78" fmla="*/ 3508686 h 3580133"/>
                <a:gd name="connsiteX79" fmla="*/ 2439295 w 4876800"/>
                <a:gd name="connsiteY79" fmla="*/ 3580124 h 3580133"/>
                <a:gd name="connsiteX80" fmla="*/ 2510733 w 4876800"/>
                <a:gd name="connsiteY80" fmla="*/ 3508686 h 3580133"/>
                <a:gd name="connsiteX81" fmla="*/ 2510733 w 4876800"/>
                <a:gd name="connsiteY81" fmla="*/ 2764555 h 3580133"/>
                <a:gd name="connsiteX82" fmla="*/ 2628424 w 4876800"/>
                <a:gd name="connsiteY82" fmla="*/ 2882246 h 3580133"/>
                <a:gd name="connsiteX83" fmla="*/ 2732789 w 4876800"/>
                <a:gd name="connsiteY83" fmla="*/ 2925556 h 3580133"/>
                <a:gd name="connsiteX84" fmla="*/ 2747515 w 4876800"/>
                <a:gd name="connsiteY84" fmla="*/ 2924832 h 3580133"/>
                <a:gd name="connsiteX85" fmla="*/ 2855948 w 4876800"/>
                <a:gd name="connsiteY85" fmla="*/ 2859729 h 3580133"/>
                <a:gd name="connsiteX86" fmla="*/ 3048867 w 4876800"/>
                <a:gd name="connsiteY86" fmla="*/ 2570360 h 3580133"/>
                <a:gd name="connsiteX87" fmla="*/ 3512268 w 4876800"/>
                <a:gd name="connsiteY87" fmla="*/ 2738866 h 3580133"/>
                <a:gd name="connsiteX88" fmla="*/ 3666363 w 4876800"/>
                <a:gd name="connsiteY88" fmla="*/ 2958865 h 3580133"/>
                <a:gd name="connsiteX89" fmla="*/ 3666363 w 4876800"/>
                <a:gd name="connsiteY89" fmla="*/ 3508696 h 3580133"/>
                <a:gd name="connsiteX90" fmla="*/ 3737801 w 4876800"/>
                <a:gd name="connsiteY90" fmla="*/ 3580133 h 3580133"/>
                <a:gd name="connsiteX91" fmla="*/ 3809238 w 4876800"/>
                <a:gd name="connsiteY91" fmla="*/ 3508696 h 3580133"/>
                <a:gd name="connsiteX92" fmla="*/ 3809238 w 4876800"/>
                <a:gd name="connsiteY92" fmla="*/ 2958865 h 3580133"/>
                <a:gd name="connsiteX93" fmla="*/ 3703577 w 4876800"/>
                <a:gd name="connsiteY93" fmla="*/ 2697490 h 3580133"/>
                <a:gd name="connsiteX94" fmla="*/ 3721227 w 4876800"/>
                <a:gd name="connsiteY94" fmla="*/ 2692451 h 3580133"/>
                <a:gd name="connsiteX95" fmla="*/ 3787702 w 4876800"/>
                <a:gd name="connsiteY95" fmla="*/ 2668448 h 3580133"/>
                <a:gd name="connsiteX96" fmla="*/ 3970096 w 4876800"/>
                <a:gd name="connsiteY96" fmla="*/ 2850842 h 3580133"/>
                <a:gd name="connsiteX97" fmla="*/ 3970096 w 4876800"/>
                <a:gd name="connsiteY97" fmla="*/ 3508696 h 3580133"/>
                <a:gd name="connsiteX98" fmla="*/ 4041534 w 4876800"/>
                <a:gd name="connsiteY98" fmla="*/ 3580133 h 3580133"/>
                <a:gd name="connsiteX99" fmla="*/ 4112971 w 4876800"/>
                <a:gd name="connsiteY99" fmla="*/ 3508696 h 3580133"/>
                <a:gd name="connsiteX100" fmla="*/ 4112971 w 4876800"/>
                <a:gd name="connsiteY100" fmla="*/ 2850842 h 3580133"/>
                <a:gd name="connsiteX101" fmla="*/ 4294099 w 4876800"/>
                <a:gd name="connsiteY101" fmla="*/ 2669715 h 3580133"/>
                <a:gd name="connsiteX102" fmla="*/ 4324493 w 4876800"/>
                <a:gd name="connsiteY102" fmla="*/ 2681783 h 3580133"/>
                <a:gd name="connsiteX103" fmla="*/ 4619539 w 4876800"/>
                <a:gd name="connsiteY103" fmla="*/ 2766079 h 3580133"/>
                <a:gd name="connsiteX104" fmla="*/ 4733925 w 4876800"/>
                <a:gd name="connsiteY104" fmla="*/ 2917727 h 3580133"/>
                <a:gd name="connsiteX105" fmla="*/ 4733925 w 4876800"/>
                <a:gd name="connsiteY105" fmla="*/ 3508696 h 3580133"/>
                <a:gd name="connsiteX106" fmla="*/ 4805363 w 4876800"/>
                <a:gd name="connsiteY106" fmla="*/ 3580133 h 3580133"/>
                <a:gd name="connsiteX107" fmla="*/ 4876800 w 4876800"/>
                <a:gd name="connsiteY107" fmla="*/ 3508696 h 3580133"/>
                <a:gd name="connsiteX108" fmla="*/ 4876800 w 4876800"/>
                <a:gd name="connsiteY108" fmla="*/ 2917727 h 3580133"/>
                <a:gd name="connsiteX109" fmla="*/ 4658792 w 4876800"/>
                <a:gd name="connsiteY109" fmla="*/ 2628662 h 3580133"/>
                <a:gd name="connsiteX110" fmla="*/ 458295 w 4876800"/>
                <a:gd name="connsiteY110" fmla="*/ 2502484 h 3580133"/>
                <a:gd name="connsiteX111" fmla="*/ 229029 w 4876800"/>
                <a:gd name="connsiteY111" fmla="*/ 2355295 h 3580133"/>
                <a:gd name="connsiteX112" fmla="*/ 269748 w 4876800"/>
                <a:gd name="connsiteY112" fmla="*/ 2184235 h 3580133"/>
                <a:gd name="connsiteX113" fmla="*/ 458295 w 4876800"/>
                <a:gd name="connsiteY113" fmla="*/ 2416864 h 3580133"/>
                <a:gd name="connsiteX114" fmla="*/ 458295 w 4876800"/>
                <a:gd name="connsiteY114" fmla="*/ 2502484 h 3580133"/>
                <a:gd name="connsiteX115" fmla="*/ 867537 w 4876800"/>
                <a:gd name="connsiteY115" fmla="*/ 2695823 h 3580133"/>
                <a:gd name="connsiteX116" fmla="*/ 650243 w 4876800"/>
                <a:gd name="connsiteY116" fmla="*/ 2695813 h 3580133"/>
                <a:gd name="connsiteX117" fmla="*/ 583806 w 4876800"/>
                <a:gd name="connsiteY117" fmla="*/ 2632682 h 3580133"/>
                <a:gd name="connsiteX118" fmla="*/ 601180 w 4876800"/>
                <a:gd name="connsiteY118" fmla="*/ 2562921 h 3580133"/>
                <a:gd name="connsiteX119" fmla="*/ 601180 w 4876800"/>
                <a:gd name="connsiteY119" fmla="*/ 2486777 h 3580133"/>
                <a:gd name="connsiteX120" fmla="*/ 758895 w 4876800"/>
                <a:gd name="connsiteY120" fmla="*/ 2510752 h 3580133"/>
                <a:gd name="connsiteX121" fmla="*/ 916600 w 4876800"/>
                <a:gd name="connsiteY121" fmla="*/ 2486825 h 3580133"/>
                <a:gd name="connsiteX122" fmla="*/ 916591 w 4876800"/>
                <a:gd name="connsiteY122" fmla="*/ 2562911 h 3580133"/>
                <a:gd name="connsiteX123" fmla="*/ 933964 w 4876800"/>
                <a:gd name="connsiteY123" fmla="*/ 2632701 h 3580133"/>
                <a:gd name="connsiteX124" fmla="*/ 867537 w 4876800"/>
                <a:gd name="connsiteY124" fmla="*/ 2695823 h 3580133"/>
                <a:gd name="connsiteX125" fmla="*/ 758914 w 4876800"/>
                <a:gd name="connsiteY125" fmla="*/ 2367877 h 3580133"/>
                <a:gd name="connsiteX126" fmla="*/ 372056 w 4876800"/>
                <a:gd name="connsiteY126" fmla="*/ 1981019 h 3580133"/>
                <a:gd name="connsiteX127" fmla="*/ 300619 w 4876800"/>
                <a:gd name="connsiteY127" fmla="*/ 1909582 h 3580133"/>
                <a:gd name="connsiteX128" fmla="*/ 288893 w 4876800"/>
                <a:gd name="connsiteY128" fmla="*/ 1910629 h 3580133"/>
                <a:gd name="connsiteX129" fmla="*/ 289512 w 4876800"/>
                <a:gd name="connsiteY129" fmla="*/ 1892246 h 3580133"/>
                <a:gd name="connsiteX130" fmla="*/ 295466 w 4876800"/>
                <a:gd name="connsiteY130" fmla="*/ 1756934 h 3580133"/>
                <a:gd name="connsiteX131" fmla="*/ 439893 w 4876800"/>
                <a:gd name="connsiteY131" fmla="*/ 1423864 h 3580133"/>
                <a:gd name="connsiteX132" fmla="*/ 758895 w 4876800"/>
                <a:gd name="connsiteY132" fmla="*/ 1288628 h 3580133"/>
                <a:gd name="connsiteX133" fmla="*/ 1077897 w 4876800"/>
                <a:gd name="connsiteY133" fmla="*/ 1423864 h 3580133"/>
                <a:gd name="connsiteX134" fmla="*/ 1222324 w 4876800"/>
                <a:gd name="connsiteY134" fmla="*/ 1756934 h 3580133"/>
                <a:gd name="connsiteX135" fmla="*/ 1228306 w 4876800"/>
                <a:gd name="connsiteY135" fmla="*/ 1892217 h 3580133"/>
                <a:gd name="connsiteX136" fmla="*/ 1228735 w 4876800"/>
                <a:gd name="connsiteY136" fmla="*/ 1904962 h 3580133"/>
                <a:gd name="connsiteX137" fmla="*/ 875881 w 4876800"/>
                <a:gd name="connsiteY137" fmla="*/ 1647130 h 3580133"/>
                <a:gd name="connsiteX138" fmla="*/ 604161 w 4876800"/>
                <a:gd name="connsiteY138" fmla="*/ 1604077 h 3580133"/>
                <a:gd name="connsiteX139" fmla="*/ 554717 w 4876800"/>
                <a:gd name="connsiteY139" fmla="*/ 1625899 h 3580133"/>
                <a:gd name="connsiteX140" fmla="*/ 425825 w 4876800"/>
                <a:gd name="connsiteY140" fmla="*/ 1759572 h 3580133"/>
                <a:gd name="connsiteX141" fmla="*/ 427663 w 4876800"/>
                <a:gd name="connsiteY141" fmla="*/ 1860585 h 3580133"/>
                <a:gd name="connsiteX142" fmla="*/ 528676 w 4876800"/>
                <a:gd name="connsiteY142" fmla="*/ 1858747 h 3580133"/>
                <a:gd name="connsiteX143" fmla="*/ 635927 w 4876800"/>
                <a:gd name="connsiteY143" fmla="*/ 1747523 h 3580133"/>
                <a:gd name="connsiteX144" fmla="*/ 1141009 w 4876800"/>
                <a:gd name="connsiteY144" fmla="*/ 2041074 h 3580133"/>
                <a:gd name="connsiteX145" fmla="*/ 758914 w 4876800"/>
                <a:gd name="connsiteY145" fmla="*/ 2367877 h 3580133"/>
                <a:gd name="connsiteX146" fmla="*/ 1059456 w 4876800"/>
                <a:gd name="connsiteY146" fmla="*/ 2502722 h 3580133"/>
                <a:gd name="connsiteX147" fmla="*/ 1059466 w 4876800"/>
                <a:gd name="connsiteY147" fmla="*/ 2417521 h 3580133"/>
                <a:gd name="connsiteX148" fmla="*/ 1248070 w 4876800"/>
                <a:gd name="connsiteY148" fmla="*/ 2184644 h 3580133"/>
                <a:gd name="connsiteX149" fmla="*/ 1288742 w 4876800"/>
                <a:gd name="connsiteY149" fmla="*/ 2355313 h 3580133"/>
                <a:gd name="connsiteX150" fmla="*/ 1059456 w 4876800"/>
                <a:gd name="connsiteY150" fmla="*/ 2502722 h 3580133"/>
                <a:gd name="connsiteX151" fmla="*/ 1746914 w 4876800"/>
                <a:gd name="connsiteY151" fmla="*/ 1343778 h 3580133"/>
                <a:gd name="connsiteX152" fmla="*/ 1746914 w 4876800"/>
                <a:gd name="connsiteY152" fmla="*/ 1166536 h 3580133"/>
                <a:gd name="connsiteX153" fmla="*/ 1739808 w 4876800"/>
                <a:gd name="connsiteY153" fmla="*/ 1135475 h 3580133"/>
                <a:gd name="connsiteX154" fmla="*/ 1670533 w 4876800"/>
                <a:gd name="connsiteY154" fmla="*/ 835266 h 3580133"/>
                <a:gd name="connsiteX155" fmla="*/ 1670533 w 4876800"/>
                <a:gd name="connsiteY155" fmla="*/ 682504 h 3580133"/>
                <a:gd name="connsiteX156" fmla="*/ 2210153 w 4876800"/>
                <a:gd name="connsiteY156" fmla="*/ 142885 h 3580133"/>
                <a:gd name="connsiteX157" fmla="*/ 3208077 w 4876800"/>
                <a:gd name="connsiteY157" fmla="*/ 142885 h 3580133"/>
                <a:gd name="connsiteX158" fmla="*/ 3208077 w 4876800"/>
                <a:gd name="connsiteY158" fmla="*/ 835276 h 3580133"/>
                <a:gd name="connsiteX159" fmla="*/ 3138802 w 4876800"/>
                <a:gd name="connsiteY159" fmla="*/ 1135485 h 3580133"/>
                <a:gd name="connsiteX160" fmla="*/ 3131696 w 4876800"/>
                <a:gd name="connsiteY160" fmla="*/ 1166546 h 3580133"/>
                <a:gd name="connsiteX161" fmla="*/ 3131696 w 4876800"/>
                <a:gd name="connsiteY161" fmla="*/ 1369952 h 3580133"/>
                <a:gd name="connsiteX162" fmla="*/ 2912707 w 4876800"/>
                <a:gd name="connsiteY162" fmla="*/ 1875225 h 3580133"/>
                <a:gd name="connsiteX163" fmla="*/ 2857862 w 4876800"/>
                <a:gd name="connsiteY163" fmla="*/ 1921659 h 3580133"/>
                <a:gd name="connsiteX164" fmla="*/ 2856633 w 4876800"/>
                <a:gd name="connsiteY164" fmla="*/ 1922555 h 3580133"/>
                <a:gd name="connsiteX165" fmla="*/ 2393080 w 4876800"/>
                <a:gd name="connsiteY165" fmla="*/ 2060848 h 3580133"/>
                <a:gd name="connsiteX166" fmla="*/ 1746914 w 4876800"/>
                <a:gd name="connsiteY166" fmla="*/ 1343778 h 3580133"/>
                <a:gd name="connsiteX167" fmla="*/ 2149145 w 4876800"/>
                <a:gd name="connsiteY167" fmla="*/ 2781205 h 3580133"/>
                <a:gd name="connsiteX168" fmla="*/ 2145164 w 4876800"/>
                <a:gd name="connsiteY168" fmla="*/ 2782624 h 3580133"/>
                <a:gd name="connsiteX169" fmla="*/ 2141534 w 4876800"/>
                <a:gd name="connsiteY169" fmla="*/ 2780443 h 3580133"/>
                <a:gd name="connsiteX170" fmla="*/ 1919364 w 4876800"/>
                <a:gd name="connsiteY170" fmla="*/ 2447182 h 3580133"/>
                <a:gd name="connsiteX171" fmla="*/ 1990858 w 4876800"/>
                <a:gd name="connsiteY171" fmla="*/ 2372059 h 3580133"/>
                <a:gd name="connsiteX172" fmla="*/ 2327901 w 4876800"/>
                <a:gd name="connsiteY172" fmla="*/ 2602440 h 3580133"/>
                <a:gd name="connsiteX173" fmla="*/ 2149145 w 4876800"/>
                <a:gd name="connsiteY173" fmla="*/ 2781205 h 3580133"/>
                <a:gd name="connsiteX174" fmla="*/ 2439305 w 4876800"/>
                <a:gd name="connsiteY174" fmla="*/ 2505523 h 3580133"/>
                <a:gd name="connsiteX175" fmla="*/ 2052447 w 4876800"/>
                <a:gd name="connsiteY175" fmla="*/ 2241090 h 3580133"/>
                <a:gd name="connsiteX176" fmla="*/ 2052447 w 4876800"/>
                <a:gd name="connsiteY176" fmla="*/ 2107740 h 3580133"/>
                <a:gd name="connsiteX177" fmla="*/ 2383831 w 4876800"/>
                <a:gd name="connsiteY177" fmla="*/ 2203409 h 3580133"/>
                <a:gd name="connsiteX178" fmla="*/ 2440038 w 4876800"/>
                <a:gd name="connsiteY178" fmla="*/ 2205228 h 3580133"/>
                <a:gd name="connsiteX179" fmla="*/ 2826163 w 4876800"/>
                <a:gd name="connsiteY179" fmla="*/ 2110597 h 3580133"/>
                <a:gd name="connsiteX180" fmla="*/ 2826163 w 4876800"/>
                <a:gd name="connsiteY180" fmla="*/ 2241090 h 3580133"/>
                <a:gd name="connsiteX181" fmla="*/ 2439305 w 4876800"/>
                <a:gd name="connsiteY181" fmla="*/ 2505523 h 3580133"/>
                <a:gd name="connsiteX182" fmla="*/ 2737075 w 4876800"/>
                <a:gd name="connsiteY182" fmla="*/ 2780462 h 3580133"/>
                <a:gd name="connsiteX183" fmla="*/ 2733447 w 4876800"/>
                <a:gd name="connsiteY183" fmla="*/ 2782643 h 3580133"/>
                <a:gd name="connsiteX184" fmla="*/ 2729465 w 4876800"/>
                <a:gd name="connsiteY184" fmla="*/ 2781224 h 3580133"/>
                <a:gd name="connsiteX185" fmla="*/ 2550709 w 4876800"/>
                <a:gd name="connsiteY185" fmla="*/ 2602468 h 3580133"/>
                <a:gd name="connsiteX186" fmla="*/ 2887751 w 4876800"/>
                <a:gd name="connsiteY186" fmla="*/ 2372078 h 3580133"/>
                <a:gd name="connsiteX187" fmla="*/ 2959256 w 4876800"/>
                <a:gd name="connsiteY187" fmla="*/ 2447201 h 3580133"/>
                <a:gd name="connsiteX188" fmla="*/ 2737075 w 4876800"/>
                <a:gd name="connsiteY188" fmla="*/ 2780462 h 3580133"/>
                <a:gd name="connsiteX189" fmla="*/ 4041534 w 4876800"/>
                <a:gd name="connsiteY189" fmla="*/ 2720188 h 3580133"/>
                <a:gd name="connsiteX190" fmla="*/ 3879418 w 4876800"/>
                <a:gd name="connsiteY190" fmla="*/ 2558082 h 3580133"/>
                <a:gd name="connsiteX191" fmla="*/ 3883838 w 4876800"/>
                <a:gd name="connsiteY191" fmla="*/ 2515648 h 3580133"/>
                <a:gd name="connsiteX192" fmla="*/ 3883828 w 4876800"/>
                <a:gd name="connsiteY192" fmla="*/ 2485501 h 3580133"/>
                <a:gd name="connsiteX193" fmla="*/ 4025294 w 4876800"/>
                <a:gd name="connsiteY193" fmla="*/ 2510495 h 3580133"/>
                <a:gd name="connsiteX194" fmla="*/ 4041743 w 4876800"/>
                <a:gd name="connsiteY194" fmla="*/ 2510743 h 3580133"/>
                <a:gd name="connsiteX195" fmla="*/ 4199249 w 4876800"/>
                <a:gd name="connsiteY195" fmla="*/ 2486920 h 3580133"/>
                <a:gd name="connsiteX196" fmla="*/ 4199249 w 4876800"/>
                <a:gd name="connsiteY196" fmla="*/ 2515686 h 3580133"/>
                <a:gd name="connsiteX197" fmla="*/ 4204411 w 4876800"/>
                <a:gd name="connsiteY197" fmla="*/ 2557320 h 3580133"/>
                <a:gd name="connsiteX198" fmla="*/ 4041534 w 4876800"/>
                <a:gd name="connsiteY198" fmla="*/ 2720188 h 3580133"/>
                <a:gd name="connsiteX199" fmla="*/ 4310930 w 4876800"/>
                <a:gd name="connsiteY199" fmla="*/ 2258663 h 3580133"/>
                <a:gd name="connsiteX200" fmla="*/ 4029589 w 4876800"/>
                <a:gd name="connsiteY200" fmla="*/ 2367686 h 3580133"/>
                <a:gd name="connsiteX201" fmla="*/ 3654676 w 4876800"/>
                <a:gd name="connsiteY201" fmla="*/ 1961798 h 3580133"/>
                <a:gd name="connsiteX202" fmla="*/ 3654676 w 4876800"/>
                <a:gd name="connsiteY202" fmla="*/ 1828248 h 3580133"/>
                <a:gd name="connsiteX203" fmla="*/ 3647132 w 4876800"/>
                <a:gd name="connsiteY203" fmla="*/ 1796301 h 3580133"/>
                <a:gd name="connsiteX204" fmla="*/ 3603003 w 4876800"/>
                <a:gd name="connsiteY204" fmla="*/ 1708042 h 3580133"/>
                <a:gd name="connsiteX205" fmla="*/ 3578295 w 4876800"/>
                <a:gd name="connsiteY205" fmla="*/ 1603353 h 3580133"/>
                <a:gd name="connsiteX206" fmla="*/ 3578295 w 4876800"/>
                <a:gd name="connsiteY206" fmla="*/ 1599095 h 3580133"/>
                <a:gd name="connsiteX207" fmla="*/ 3888772 w 4876800"/>
                <a:gd name="connsiteY207" fmla="*/ 1288618 h 3580133"/>
                <a:gd name="connsiteX208" fmla="*/ 4504782 w 4876800"/>
                <a:gd name="connsiteY208" fmla="*/ 1288618 h 3580133"/>
                <a:gd name="connsiteX209" fmla="*/ 4504782 w 4876800"/>
                <a:gd name="connsiteY209" fmla="*/ 1585322 h 3580133"/>
                <a:gd name="connsiteX210" fmla="*/ 4472007 w 4876800"/>
                <a:gd name="connsiteY210" fmla="*/ 1724177 h 3580133"/>
                <a:gd name="connsiteX211" fmla="*/ 4435945 w 4876800"/>
                <a:gd name="connsiteY211" fmla="*/ 1796301 h 3580133"/>
                <a:gd name="connsiteX212" fmla="*/ 4428401 w 4876800"/>
                <a:gd name="connsiteY212" fmla="*/ 1828248 h 3580133"/>
                <a:gd name="connsiteX213" fmla="*/ 4428401 w 4876800"/>
                <a:gd name="connsiteY213" fmla="*/ 1981009 h 3580133"/>
                <a:gd name="connsiteX214" fmla="*/ 4310930 w 4876800"/>
                <a:gd name="connsiteY214" fmla="*/ 2258663 h 358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76800" h="3580133">
                  <a:moveTo>
                    <a:pt x="4658792" y="2628662"/>
                  </a:moveTo>
                  <a:lnTo>
                    <a:pt x="4363755" y="2544366"/>
                  </a:lnTo>
                  <a:cubicBezTo>
                    <a:pt x="4351020" y="2540727"/>
                    <a:pt x="4342124" y="2528935"/>
                    <a:pt x="4342124" y="2515686"/>
                  </a:cubicBezTo>
                  <a:lnTo>
                    <a:pt x="4342124" y="2417207"/>
                  </a:lnTo>
                  <a:cubicBezTo>
                    <a:pt x="4366127" y="2400576"/>
                    <a:pt x="4389025" y="2381964"/>
                    <a:pt x="4410428" y="2361190"/>
                  </a:cubicBezTo>
                  <a:cubicBezTo>
                    <a:pt x="4514155" y="2260530"/>
                    <a:pt x="4571276" y="2125513"/>
                    <a:pt x="4571276" y="1981000"/>
                  </a:cubicBezTo>
                  <a:lnTo>
                    <a:pt x="4571276" y="1845107"/>
                  </a:lnTo>
                  <a:lnTo>
                    <a:pt x="4599804" y="1788062"/>
                  </a:lnTo>
                  <a:cubicBezTo>
                    <a:pt x="4631112" y="1725435"/>
                    <a:pt x="4647657" y="1655321"/>
                    <a:pt x="4647657" y="1585313"/>
                  </a:cubicBezTo>
                  <a:lnTo>
                    <a:pt x="4647657" y="1217171"/>
                  </a:lnTo>
                  <a:cubicBezTo>
                    <a:pt x="4647657" y="1177719"/>
                    <a:pt x="4615672" y="1145734"/>
                    <a:pt x="4576220" y="1145734"/>
                  </a:cubicBezTo>
                  <a:lnTo>
                    <a:pt x="3888772" y="1145734"/>
                  </a:lnTo>
                  <a:cubicBezTo>
                    <a:pt x="3638798" y="1145734"/>
                    <a:pt x="3435420" y="1349112"/>
                    <a:pt x="3435420" y="1599086"/>
                  </a:cubicBezTo>
                  <a:lnTo>
                    <a:pt x="3435420" y="1603343"/>
                  </a:lnTo>
                  <a:cubicBezTo>
                    <a:pt x="3435420" y="1661560"/>
                    <a:pt x="3449183" y="1719863"/>
                    <a:pt x="3475215" y="1771926"/>
                  </a:cubicBezTo>
                  <a:lnTo>
                    <a:pt x="3511801" y="1845097"/>
                  </a:lnTo>
                  <a:lnTo>
                    <a:pt x="3511801" y="1961779"/>
                  </a:lnTo>
                  <a:cubicBezTo>
                    <a:pt x="3511801" y="2146697"/>
                    <a:pt x="3602927" y="2312613"/>
                    <a:pt x="3740953" y="2412454"/>
                  </a:cubicBezTo>
                  <a:lnTo>
                    <a:pt x="3740972" y="2515667"/>
                  </a:lnTo>
                  <a:cubicBezTo>
                    <a:pt x="3740972" y="2531583"/>
                    <a:pt x="3740972" y="2538174"/>
                    <a:pt x="3681984" y="2555034"/>
                  </a:cubicBezTo>
                  <a:lnTo>
                    <a:pt x="3538023" y="2596163"/>
                  </a:lnTo>
                  <a:lnTo>
                    <a:pt x="3121581" y="2444734"/>
                  </a:lnTo>
                  <a:cubicBezTo>
                    <a:pt x="3123076" y="2425084"/>
                    <a:pt x="3116447" y="2405101"/>
                    <a:pt x="3102112" y="2390042"/>
                  </a:cubicBezTo>
                  <a:lnTo>
                    <a:pt x="2969038" y="2250234"/>
                  </a:lnTo>
                  <a:lnTo>
                    <a:pt x="2969038" y="2015538"/>
                  </a:lnTo>
                  <a:cubicBezTo>
                    <a:pt x="2983106" y="2003946"/>
                    <a:pt x="2996975" y="1992040"/>
                    <a:pt x="3010414" y="1979447"/>
                  </a:cubicBezTo>
                  <a:cubicBezTo>
                    <a:pt x="3178292" y="1822094"/>
                    <a:pt x="3274571" y="1599933"/>
                    <a:pt x="3274571" y="1369933"/>
                  </a:cubicBezTo>
                  <a:lnTo>
                    <a:pt x="3274571" y="1182500"/>
                  </a:lnTo>
                  <a:cubicBezTo>
                    <a:pt x="3325263" y="1072191"/>
                    <a:pt x="3350952" y="955462"/>
                    <a:pt x="3350952" y="835247"/>
                  </a:cubicBezTo>
                  <a:lnTo>
                    <a:pt x="3350952" y="71438"/>
                  </a:lnTo>
                  <a:cubicBezTo>
                    <a:pt x="3350952" y="31985"/>
                    <a:pt x="3318967" y="0"/>
                    <a:pt x="3279515" y="0"/>
                  </a:cubicBezTo>
                  <a:lnTo>
                    <a:pt x="2210153" y="0"/>
                  </a:lnTo>
                  <a:cubicBezTo>
                    <a:pt x="1833820" y="0"/>
                    <a:pt x="1527658" y="306172"/>
                    <a:pt x="1527658" y="682495"/>
                  </a:cubicBezTo>
                  <a:lnTo>
                    <a:pt x="1527658" y="835266"/>
                  </a:lnTo>
                  <a:cubicBezTo>
                    <a:pt x="1527658" y="955481"/>
                    <a:pt x="1553347" y="1072210"/>
                    <a:pt x="1604039" y="1182519"/>
                  </a:cubicBezTo>
                  <a:lnTo>
                    <a:pt x="1604039" y="1343787"/>
                  </a:lnTo>
                  <a:cubicBezTo>
                    <a:pt x="1604039" y="1610830"/>
                    <a:pt x="1722777" y="1851412"/>
                    <a:pt x="1909572" y="2010023"/>
                  </a:cubicBezTo>
                  <a:lnTo>
                    <a:pt x="1909572" y="2250243"/>
                  </a:lnTo>
                  <a:lnTo>
                    <a:pt x="1776498" y="2390051"/>
                  </a:lnTo>
                  <a:cubicBezTo>
                    <a:pt x="1762163" y="2405110"/>
                    <a:pt x="1755534" y="2425094"/>
                    <a:pt x="1757029" y="2444744"/>
                  </a:cubicBezTo>
                  <a:lnTo>
                    <a:pt x="1317498" y="2604564"/>
                  </a:lnTo>
                  <a:cubicBezTo>
                    <a:pt x="1285646" y="2616146"/>
                    <a:pt x="1256052" y="2631834"/>
                    <a:pt x="1229182" y="2650836"/>
                  </a:cubicBezTo>
                  <a:lnTo>
                    <a:pt x="1160164" y="2616327"/>
                  </a:lnTo>
                  <a:cubicBezTo>
                    <a:pt x="1365618" y="2526897"/>
                    <a:pt x="1430703" y="2401119"/>
                    <a:pt x="1433827" y="2394871"/>
                  </a:cubicBezTo>
                  <a:cubicBezTo>
                    <a:pt x="1443885" y="2374764"/>
                    <a:pt x="1443885" y="2351084"/>
                    <a:pt x="1433827" y="2330977"/>
                  </a:cubicBezTo>
                  <a:cubicBezTo>
                    <a:pt x="1382325" y="2227974"/>
                    <a:pt x="1376086" y="2039179"/>
                    <a:pt x="1371076" y="1887483"/>
                  </a:cubicBezTo>
                  <a:cubicBezTo>
                    <a:pt x="1369409" y="1836982"/>
                    <a:pt x="1367828" y="1789271"/>
                    <a:pt x="1364809" y="1746790"/>
                  </a:cubicBezTo>
                  <a:cubicBezTo>
                    <a:pt x="1340453" y="1404137"/>
                    <a:pt x="1079964" y="1145734"/>
                    <a:pt x="758876" y="1145734"/>
                  </a:cubicBezTo>
                  <a:cubicBezTo>
                    <a:pt x="437788" y="1145734"/>
                    <a:pt x="177289" y="1404128"/>
                    <a:pt x="152943" y="1746790"/>
                  </a:cubicBezTo>
                  <a:cubicBezTo>
                    <a:pt x="149924" y="1789281"/>
                    <a:pt x="148342" y="1836991"/>
                    <a:pt x="146675" y="1887503"/>
                  </a:cubicBezTo>
                  <a:cubicBezTo>
                    <a:pt x="141665" y="2039188"/>
                    <a:pt x="135417" y="2227964"/>
                    <a:pt x="83925" y="2330968"/>
                  </a:cubicBezTo>
                  <a:cubicBezTo>
                    <a:pt x="73866" y="2351075"/>
                    <a:pt x="73866" y="2374754"/>
                    <a:pt x="83925" y="2394861"/>
                  </a:cubicBezTo>
                  <a:cubicBezTo>
                    <a:pt x="87049" y="2401110"/>
                    <a:pt x="152000" y="2526630"/>
                    <a:pt x="357864" y="2616165"/>
                  </a:cubicBezTo>
                  <a:lnTo>
                    <a:pt x="166154" y="2712015"/>
                  </a:lnTo>
                  <a:cubicBezTo>
                    <a:pt x="63665" y="2763298"/>
                    <a:pt x="0" y="2866311"/>
                    <a:pt x="0" y="2980887"/>
                  </a:cubicBezTo>
                  <a:lnTo>
                    <a:pt x="0" y="3508658"/>
                  </a:lnTo>
                  <a:cubicBezTo>
                    <a:pt x="0" y="3548110"/>
                    <a:pt x="31985" y="3580095"/>
                    <a:pt x="71438" y="3580095"/>
                  </a:cubicBezTo>
                  <a:cubicBezTo>
                    <a:pt x="110890" y="3580095"/>
                    <a:pt x="142875" y="3548110"/>
                    <a:pt x="142875" y="3508658"/>
                  </a:cubicBezTo>
                  <a:lnTo>
                    <a:pt x="142875" y="2980887"/>
                  </a:lnTo>
                  <a:cubicBezTo>
                    <a:pt x="142875" y="2920765"/>
                    <a:pt x="176279" y="2866711"/>
                    <a:pt x="230048" y="2839822"/>
                  </a:cubicBezTo>
                  <a:lnTo>
                    <a:pt x="468773" y="2720464"/>
                  </a:lnTo>
                  <a:lnTo>
                    <a:pt x="551812" y="2799378"/>
                  </a:lnTo>
                  <a:cubicBezTo>
                    <a:pt x="609876" y="2854557"/>
                    <a:pt x="684362" y="2882132"/>
                    <a:pt x="758876" y="2882132"/>
                  </a:cubicBezTo>
                  <a:cubicBezTo>
                    <a:pt x="833371" y="2882132"/>
                    <a:pt x="907894" y="2854538"/>
                    <a:pt x="965940" y="2799378"/>
                  </a:cubicBezTo>
                  <a:lnTo>
                    <a:pt x="1048969" y="2720473"/>
                  </a:lnTo>
                  <a:lnTo>
                    <a:pt x="1126808" y="2759393"/>
                  </a:lnTo>
                  <a:cubicBezTo>
                    <a:pt x="1090155" y="2818038"/>
                    <a:pt x="1069353" y="2886809"/>
                    <a:pt x="1069353" y="2958846"/>
                  </a:cubicBezTo>
                  <a:lnTo>
                    <a:pt x="1069353" y="3508677"/>
                  </a:lnTo>
                  <a:cubicBezTo>
                    <a:pt x="1069353" y="3548129"/>
                    <a:pt x="1101338" y="3580114"/>
                    <a:pt x="1140790" y="3580114"/>
                  </a:cubicBezTo>
                  <a:cubicBezTo>
                    <a:pt x="1180243" y="3580114"/>
                    <a:pt x="1212228" y="3548129"/>
                    <a:pt x="1212228" y="3508677"/>
                  </a:cubicBezTo>
                  <a:lnTo>
                    <a:pt x="1212228" y="2958846"/>
                  </a:lnTo>
                  <a:cubicBezTo>
                    <a:pt x="1212228" y="2860777"/>
                    <a:pt x="1274150" y="2772366"/>
                    <a:pt x="1366323" y="2738847"/>
                  </a:cubicBezTo>
                  <a:lnTo>
                    <a:pt x="1829734" y="2570340"/>
                  </a:lnTo>
                  <a:lnTo>
                    <a:pt x="2022643" y="2859720"/>
                  </a:lnTo>
                  <a:cubicBezTo>
                    <a:pt x="2047304" y="2896715"/>
                    <a:pt x="2086823" y="2920441"/>
                    <a:pt x="2131066" y="2924823"/>
                  </a:cubicBezTo>
                  <a:cubicBezTo>
                    <a:pt x="2136000" y="2925309"/>
                    <a:pt x="2140906" y="2925547"/>
                    <a:pt x="2145802" y="2925547"/>
                  </a:cubicBezTo>
                  <a:cubicBezTo>
                    <a:pt x="2184835" y="2925547"/>
                    <a:pt x="2222221" y="2910183"/>
                    <a:pt x="2250167" y="2882246"/>
                  </a:cubicBezTo>
                  <a:lnTo>
                    <a:pt x="2367858" y="2764555"/>
                  </a:lnTo>
                  <a:lnTo>
                    <a:pt x="2367858" y="3508686"/>
                  </a:lnTo>
                  <a:cubicBezTo>
                    <a:pt x="2367858" y="3548139"/>
                    <a:pt x="2399843" y="3580124"/>
                    <a:pt x="2439295" y="3580124"/>
                  </a:cubicBezTo>
                  <a:cubicBezTo>
                    <a:pt x="2478748" y="3580124"/>
                    <a:pt x="2510733" y="3548139"/>
                    <a:pt x="2510733" y="3508686"/>
                  </a:cubicBezTo>
                  <a:lnTo>
                    <a:pt x="2510733" y="2764555"/>
                  </a:lnTo>
                  <a:lnTo>
                    <a:pt x="2628424" y="2882246"/>
                  </a:lnTo>
                  <a:cubicBezTo>
                    <a:pt x="2656361" y="2910192"/>
                    <a:pt x="2693746" y="2925556"/>
                    <a:pt x="2732789" y="2925556"/>
                  </a:cubicBezTo>
                  <a:cubicBezTo>
                    <a:pt x="2737676" y="2925556"/>
                    <a:pt x="2742591" y="2925318"/>
                    <a:pt x="2747515" y="2924832"/>
                  </a:cubicBezTo>
                  <a:cubicBezTo>
                    <a:pt x="2791768" y="2920451"/>
                    <a:pt x="2831287" y="2896724"/>
                    <a:pt x="2855948" y="2859729"/>
                  </a:cubicBezTo>
                  <a:lnTo>
                    <a:pt x="3048867" y="2570360"/>
                  </a:lnTo>
                  <a:lnTo>
                    <a:pt x="3512268" y="2738866"/>
                  </a:lnTo>
                  <a:cubicBezTo>
                    <a:pt x="3604432" y="2772385"/>
                    <a:pt x="3666363" y="2860796"/>
                    <a:pt x="3666363" y="2958865"/>
                  </a:cubicBezTo>
                  <a:lnTo>
                    <a:pt x="3666363" y="3508696"/>
                  </a:lnTo>
                  <a:cubicBezTo>
                    <a:pt x="3666363" y="3548148"/>
                    <a:pt x="3698348" y="3580133"/>
                    <a:pt x="3737801" y="3580133"/>
                  </a:cubicBezTo>
                  <a:cubicBezTo>
                    <a:pt x="3777253" y="3580133"/>
                    <a:pt x="3809238" y="3548148"/>
                    <a:pt x="3809238" y="3508696"/>
                  </a:cubicBezTo>
                  <a:lnTo>
                    <a:pt x="3809238" y="2958865"/>
                  </a:lnTo>
                  <a:cubicBezTo>
                    <a:pt x="3809238" y="2859538"/>
                    <a:pt x="3769776" y="2766384"/>
                    <a:pt x="3703577" y="2697490"/>
                  </a:cubicBezTo>
                  <a:lnTo>
                    <a:pt x="3721227" y="2692451"/>
                  </a:lnTo>
                  <a:cubicBezTo>
                    <a:pt x="3739029" y="2687365"/>
                    <a:pt x="3763318" y="2680402"/>
                    <a:pt x="3787702" y="2668448"/>
                  </a:cubicBezTo>
                  <a:lnTo>
                    <a:pt x="3970096" y="2850842"/>
                  </a:lnTo>
                  <a:lnTo>
                    <a:pt x="3970096" y="3508696"/>
                  </a:lnTo>
                  <a:cubicBezTo>
                    <a:pt x="3970096" y="3548148"/>
                    <a:pt x="4002081" y="3580133"/>
                    <a:pt x="4041534" y="3580133"/>
                  </a:cubicBezTo>
                  <a:cubicBezTo>
                    <a:pt x="4080986" y="3580133"/>
                    <a:pt x="4112971" y="3548148"/>
                    <a:pt x="4112971" y="3508696"/>
                  </a:cubicBezTo>
                  <a:lnTo>
                    <a:pt x="4112971" y="2850842"/>
                  </a:lnTo>
                  <a:lnTo>
                    <a:pt x="4294099" y="2669715"/>
                  </a:lnTo>
                  <a:cubicBezTo>
                    <a:pt x="4303729" y="2674610"/>
                    <a:pt x="4313844" y="2678745"/>
                    <a:pt x="4324493" y="2681783"/>
                  </a:cubicBezTo>
                  <a:lnTo>
                    <a:pt x="4619539" y="2766079"/>
                  </a:lnTo>
                  <a:cubicBezTo>
                    <a:pt x="4686881" y="2785320"/>
                    <a:pt x="4733925" y="2847680"/>
                    <a:pt x="4733925" y="2917727"/>
                  </a:cubicBezTo>
                  <a:lnTo>
                    <a:pt x="4733925" y="3508696"/>
                  </a:lnTo>
                  <a:cubicBezTo>
                    <a:pt x="4733925" y="3548148"/>
                    <a:pt x="4765910" y="3580133"/>
                    <a:pt x="4805363" y="3580133"/>
                  </a:cubicBezTo>
                  <a:cubicBezTo>
                    <a:pt x="4844815" y="3580133"/>
                    <a:pt x="4876800" y="3548148"/>
                    <a:pt x="4876800" y="3508696"/>
                  </a:cubicBezTo>
                  <a:lnTo>
                    <a:pt x="4876800" y="2917727"/>
                  </a:lnTo>
                  <a:cubicBezTo>
                    <a:pt x="4876800" y="2784205"/>
                    <a:pt x="4787151" y="2665343"/>
                    <a:pt x="4658792" y="2628662"/>
                  </a:cubicBezTo>
                  <a:close/>
                  <a:moveTo>
                    <a:pt x="458295" y="2502484"/>
                  </a:moveTo>
                  <a:cubicBezTo>
                    <a:pt x="324669" y="2454402"/>
                    <a:pt x="257642" y="2390299"/>
                    <a:pt x="229029" y="2355295"/>
                  </a:cubicBezTo>
                  <a:cubicBezTo>
                    <a:pt x="248536" y="2304298"/>
                    <a:pt x="261185" y="2245890"/>
                    <a:pt x="269748" y="2184235"/>
                  </a:cubicBezTo>
                  <a:cubicBezTo>
                    <a:pt x="309143" y="2278695"/>
                    <a:pt x="375123" y="2359333"/>
                    <a:pt x="458295" y="2416864"/>
                  </a:cubicBezTo>
                  <a:lnTo>
                    <a:pt x="458295" y="2502484"/>
                  </a:lnTo>
                  <a:close/>
                  <a:moveTo>
                    <a:pt x="867537" y="2695823"/>
                  </a:moveTo>
                  <a:cubicBezTo>
                    <a:pt x="806606" y="2753716"/>
                    <a:pt x="711156" y="2753706"/>
                    <a:pt x="650243" y="2695813"/>
                  </a:cubicBezTo>
                  <a:lnTo>
                    <a:pt x="583806" y="2632682"/>
                  </a:lnTo>
                  <a:cubicBezTo>
                    <a:pt x="595017" y="2611679"/>
                    <a:pt x="601180" y="2587866"/>
                    <a:pt x="601180" y="2562921"/>
                  </a:cubicBezTo>
                  <a:lnTo>
                    <a:pt x="601180" y="2486777"/>
                  </a:lnTo>
                  <a:cubicBezTo>
                    <a:pt x="651015" y="2502351"/>
                    <a:pt x="703993" y="2510752"/>
                    <a:pt x="758895" y="2510752"/>
                  </a:cubicBezTo>
                  <a:cubicBezTo>
                    <a:pt x="813730" y="2510752"/>
                    <a:pt x="866680" y="2502313"/>
                    <a:pt x="916600" y="2486825"/>
                  </a:cubicBezTo>
                  <a:lnTo>
                    <a:pt x="916591" y="2562911"/>
                  </a:lnTo>
                  <a:cubicBezTo>
                    <a:pt x="916591" y="2587866"/>
                    <a:pt x="922744" y="2611688"/>
                    <a:pt x="933964" y="2632701"/>
                  </a:cubicBezTo>
                  <a:lnTo>
                    <a:pt x="867537" y="2695823"/>
                  </a:lnTo>
                  <a:close/>
                  <a:moveTo>
                    <a:pt x="758914" y="2367877"/>
                  </a:moveTo>
                  <a:cubicBezTo>
                    <a:pt x="545592" y="2367877"/>
                    <a:pt x="372056" y="2194331"/>
                    <a:pt x="372056" y="1981019"/>
                  </a:cubicBezTo>
                  <a:cubicBezTo>
                    <a:pt x="372056" y="1941567"/>
                    <a:pt x="340071" y="1909582"/>
                    <a:pt x="300619" y="1909582"/>
                  </a:cubicBezTo>
                  <a:cubicBezTo>
                    <a:pt x="296618" y="1909582"/>
                    <a:pt x="292713" y="1909991"/>
                    <a:pt x="288893" y="1910629"/>
                  </a:cubicBezTo>
                  <a:cubicBezTo>
                    <a:pt x="289103" y="1904486"/>
                    <a:pt x="289303" y="1898333"/>
                    <a:pt x="289512" y="1892246"/>
                  </a:cubicBezTo>
                  <a:cubicBezTo>
                    <a:pt x="291103" y="1843126"/>
                    <a:pt x="292637" y="1796729"/>
                    <a:pt x="295466" y="1756934"/>
                  </a:cubicBezTo>
                  <a:cubicBezTo>
                    <a:pt x="304590" y="1628575"/>
                    <a:pt x="355883" y="1510294"/>
                    <a:pt x="439893" y="1423864"/>
                  </a:cubicBezTo>
                  <a:cubicBezTo>
                    <a:pt x="524656" y="1336653"/>
                    <a:pt x="637946" y="1288628"/>
                    <a:pt x="758895" y="1288628"/>
                  </a:cubicBezTo>
                  <a:cubicBezTo>
                    <a:pt x="879843" y="1288628"/>
                    <a:pt x="993124" y="1336653"/>
                    <a:pt x="1077897" y="1423864"/>
                  </a:cubicBezTo>
                  <a:cubicBezTo>
                    <a:pt x="1161907" y="1510294"/>
                    <a:pt x="1213199" y="1628575"/>
                    <a:pt x="1222324" y="1756934"/>
                  </a:cubicBezTo>
                  <a:cubicBezTo>
                    <a:pt x="1225144" y="1796720"/>
                    <a:pt x="1226687" y="1843107"/>
                    <a:pt x="1228306" y="1892217"/>
                  </a:cubicBezTo>
                  <a:cubicBezTo>
                    <a:pt x="1228449" y="1896437"/>
                    <a:pt x="1228592" y="1900714"/>
                    <a:pt x="1228735" y="1904962"/>
                  </a:cubicBezTo>
                  <a:cubicBezTo>
                    <a:pt x="1151011" y="1785214"/>
                    <a:pt x="1030976" y="1696965"/>
                    <a:pt x="875881" y="1647130"/>
                  </a:cubicBezTo>
                  <a:cubicBezTo>
                    <a:pt x="732596" y="1601095"/>
                    <a:pt x="609362" y="1603943"/>
                    <a:pt x="604161" y="1604077"/>
                  </a:cubicBezTo>
                  <a:cubicBezTo>
                    <a:pt x="585454" y="1604601"/>
                    <a:pt x="567700" y="1612430"/>
                    <a:pt x="554717" y="1625899"/>
                  </a:cubicBezTo>
                  <a:lnTo>
                    <a:pt x="425825" y="1759572"/>
                  </a:lnTo>
                  <a:cubicBezTo>
                    <a:pt x="398440" y="1787976"/>
                    <a:pt x="399259" y="1833201"/>
                    <a:pt x="427663" y="1860585"/>
                  </a:cubicBezTo>
                  <a:cubicBezTo>
                    <a:pt x="456067" y="1887969"/>
                    <a:pt x="501291" y="1887141"/>
                    <a:pt x="528676" y="1858747"/>
                  </a:cubicBezTo>
                  <a:lnTo>
                    <a:pt x="635927" y="1747523"/>
                  </a:lnTo>
                  <a:cubicBezTo>
                    <a:pt x="728291" y="1752038"/>
                    <a:pt x="1025442" y="1786595"/>
                    <a:pt x="1141009" y="2041074"/>
                  </a:cubicBezTo>
                  <a:cubicBezTo>
                    <a:pt x="1111930" y="2228603"/>
                    <a:pt x="950747" y="2367877"/>
                    <a:pt x="758914" y="2367877"/>
                  </a:cubicBezTo>
                  <a:close/>
                  <a:moveTo>
                    <a:pt x="1059456" y="2502722"/>
                  </a:moveTo>
                  <a:lnTo>
                    <a:pt x="1059466" y="2417521"/>
                  </a:lnTo>
                  <a:cubicBezTo>
                    <a:pt x="1142571" y="2360305"/>
                    <a:pt x="1208646" y="2279818"/>
                    <a:pt x="1248070" y="2184644"/>
                  </a:cubicBezTo>
                  <a:cubicBezTo>
                    <a:pt x="1256633" y="2246157"/>
                    <a:pt x="1269273" y="2304431"/>
                    <a:pt x="1288742" y="2355313"/>
                  </a:cubicBezTo>
                  <a:cubicBezTo>
                    <a:pt x="1260291" y="2389985"/>
                    <a:pt x="1192949" y="2454659"/>
                    <a:pt x="1059456" y="2502722"/>
                  </a:cubicBezTo>
                  <a:close/>
                  <a:moveTo>
                    <a:pt x="1746914" y="1343778"/>
                  </a:moveTo>
                  <a:lnTo>
                    <a:pt x="1746914" y="1166536"/>
                  </a:lnTo>
                  <a:cubicBezTo>
                    <a:pt x="1746914" y="1155783"/>
                    <a:pt x="1744485" y="1145162"/>
                    <a:pt x="1739808" y="1135475"/>
                  </a:cubicBezTo>
                  <a:cubicBezTo>
                    <a:pt x="1693840" y="1040282"/>
                    <a:pt x="1670533" y="939279"/>
                    <a:pt x="1670533" y="835266"/>
                  </a:cubicBezTo>
                  <a:lnTo>
                    <a:pt x="1670533" y="682504"/>
                  </a:lnTo>
                  <a:cubicBezTo>
                    <a:pt x="1670533" y="384953"/>
                    <a:pt x="1912610" y="142885"/>
                    <a:pt x="2210153" y="142885"/>
                  </a:cubicBezTo>
                  <a:lnTo>
                    <a:pt x="3208077" y="142885"/>
                  </a:lnTo>
                  <a:lnTo>
                    <a:pt x="3208077" y="835276"/>
                  </a:lnTo>
                  <a:cubicBezTo>
                    <a:pt x="3208077" y="939289"/>
                    <a:pt x="3184770" y="1040292"/>
                    <a:pt x="3138802" y="1135485"/>
                  </a:cubicBezTo>
                  <a:cubicBezTo>
                    <a:pt x="3134125" y="1145172"/>
                    <a:pt x="3131696" y="1155792"/>
                    <a:pt x="3131696" y="1166546"/>
                  </a:cubicBezTo>
                  <a:lnTo>
                    <a:pt x="3131696" y="1369952"/>
                  </a:lnTo>
                  <a:cubicBezTo>
                    <a:pt x="3131696" y="1563414"/>
                    <a:pt x="3053925" y="1742856"/>
                    <a:pt x="2912707" y="1875225"/>
                  </a:cubicBezTo>
                  <a:cubicBezTo>
                    <a:pt x="2895076" y="1891741"/>
                    <a:pt x="2876779" y="1907229"/>
                    <a:pt x="2857862" y="1921659"/>
                  </a:cubicBezTo>
                  <a:cubicBezTo>
                    <a:pt x="2857443" y="1921945"/>
                    <a:pt x="2857043" y="1922259"/>
                    <a:pt x="2856633" y="1922555"/>
                  </a:cubicBezTo>
                  <a:cubicBezTo>
                    <a:pt x="2724341" y="2022996"/>
                    <a:pt x="2562301" y="2071811"/>
                    <a:pt x="2393080" y="2060848"/>
                  </a:cubicBezTo>
                  <a:cubicBezTo>
                    <a:pt x="2030740" y="2037388"/>
                    <a:pt x="1746914" y="1722415"/>
                    <a:pt x="1746914" y="1343778"/>
                  </a:cubicBezTo>
                  <a:close/>
                  <a:moveTo>
                    <a:pt x="2149145" y="2781205"/>
                  </a:moveTo>
                  <a:cubicBezTo>
                    <a:pt x="2148650" y="2781700"/>
                    <a:pt x="2147497" y="2782872"/>
                    <a:pt x="2145164" y="2782624"/>
                  </a:cubicBezTo>
                  <a:cubicBezTo>
                    <a:pt x="2142839" y="2782395"/>
                    <a:pt x="2141925" y="2781033"/>
                    <a:pt x="2141534" y="2780443"/>
                  </a:cubicBezTo>
                  <a:lnTo>
                    <a:pt x="1919364" y="2447182"/>
                  </a:lnTo>
                  <a:lnTo>
                    <a:pt x="1990858" y="2372059"/>
                  </a:lnTo>
                  <a:lnTo>
                    <a:pt x="2327901" y="2602440"/>
                  </a:lnTo>
                  <a:lnTo>
                    <a:pt x="2149145" y="2781205"/>
                  </a:lnTo>
                  <a:close/>
                  <a:moveTo>
                    <a:pt x="2439305" y="2505523"/>
                  </a:moveTo>
                  <a:lnTo>
                    <a:pt x="2052447" y="2241090"/>
                  </a:lnTo>
                  <a:lnTo>
                    <a:pt x="2052447" y="2107740"/>
                  </a:lnTo>
                  <a:cubicBezTo>
                    <a:pt x="2152545" y="2161851"/>
                    <a:pt x="2264626" y="2195694"/>
                    <a:pt x="2383831" y="2203409"/>
                  </a:cubicBezTo>
                  <a:cubicBezTo>
                    <a:pt x="2402662" y="2204628"/>
                    <a:pt x="2421379" y="2205228"/>
                    <a:pt x="2440038" y="2205228"/>
                  </a:cubicBezTo>
                  <a:cubicBezTo>
                    <a:pt x="2576636" y="2205228"/>
                    <a:pt x="2708101" y="2172576"/>
                    <a:pt x="2826163" y="2110597"/>
                  </a:cubicBezTo>
                  <a:lnTo>
                    <a:pt x="2826163" y="2241090"/>
                  </a:lnTo>
                  <a:lnTo>
                    <a:pt x="2439305" y="2505523"/>
                  </a:lnTo>
                  <a:close/>
                  <a:moveTo>
                    <a:pt x="2737075" y="2780462"/>
                  </a:moveTo>
                  <a:cubicBezTo>
                    <a:pt x="2736685" y="2781053"/>
                    <a:pt x="2735771" y="2782415"/>
                    <a:pt x="2733447" y="2782643"/>
                  </a:cubicBezTo>
                  <a:cubicBezTo>
                    <a:pt x="2731113" y="2782938"/>
                    <a:pt x="2729970" y="2781710"/>
                    <a:pt x="2729465" y="2781224"/>
                  </a:cubicBezTo>
                  <a:lnTo>
                    <a:pt x="2550709" y="2602468"/>
                  </a:lnTo>
                  <a:lnTo>
                    <a:pt x="2887751" y="2372078"/>
                  </a:lnTo>
                  <a:lnTo>
                    <a:pt x="2959256" y="2447201"/>
                  </a:lnTo>
                  <a:lnTo>
                    <a:pt x="2737075" y="2780462"/>
                  </a:lnTo>
                  <a:close/>
                  <a:moveTo>
                    <a:pt x="4041534" y="2720188"/>
                  </a:moveTo>
                  <a:lnTo>
                    <a:pt x="3879418" y="2558082"/>
                  </a:lnTo>
                  <a:cubicBezTo>
                    <a:pt x="3882247" y="2545233"/>
                    <a:pt x="3883847" y="2531164"/>
                    <a:pt x="3883838" y="2515648"/>
                  </a:cubicBezTo>
                  <a:lnTo>
                    <a:pt x="3883828" y="2485501"/>
                  </a:lnTo>
                  <a:cubicBezTo>
                    <a:pt x="3928815" y="2500265"/>
                    <a:pt x="3976230" y="2509028"/>
                    <a:pt x="4025294" y="2510495"/>
                  </a:cubicBezTo>
                  <a:cubicBezTo>
                    <a:pt x="4030799" y="2510666"/>
                    <a:pt x="4036257" y="2510743"/>
                    <a:pt x="4041743" y="2510743"/>
                  </a:cubicBezTo>
                  <a:cubicBezTo>
                    <a:pt x="4095960" y="2510743"/>
                    <a:pt x="4148881" y="2502551"/>
                    <a:pt x="4199249" y="2486920"/>
                  </a:cubicBezTo>
                  <a:lnTo>
                    <a:pt x="4199249" y="2515686"/>
                  </a:lnTo>
                  <a:cubicBezTo>
                    <a:pt x="4199249" y="2529935"/>
                    <a:pt x="4201039" y="2543899"/>
                    <a:pt x="4204411" y="2557320"/>
                  </a:cubicBezTo>
                  <a:lnTo>
                    <a:pt x="4041534" y="2720188"/>
                  </a:lnTo>
                  <a:close/>
                  <a:moveTo>
                    <a:pt x="4310930" y="2258663"/>
                  </a:moveTo>
                  <a:cubicBezTo>
                    <a:pt x="4235215" y="2332139"/>
                    <a:pt x="4135193" y="2370944"/>
                    <a:pt x="4029589" y="2367686"/>
                  </a:cubicBezTo>
                  <a:cubicBezTo>
                    <a:pt x="3822859" y="2361486"/>
                    <a:pt x="3654676" y="2179396"/>
                    <a:pt x="3654676" y="1961798"/>
                  </a:cubicBezTo>
                  <a:lnTo>
                    <a:pt x="3654676" y="1828248"/>
                  </a:lnTo>
                  <a:cubicBezTo>
                    <a:pt x="3654676" y="1817151"/>
                    <a:pt x="3652095" y="1806216"/>
                    <a:pt x="3647132" y="1796301"/>
                  </a:cubicBezTo>
                  <a:lnTo>
                    <a:pt x="3603003" y="1708042"/>
                  </a:lnTo>
                  <a:cubicBezTo>
                    <a:pt x="3586839" y="1675705"/>
                    <a:pt x="3578295" y="1639510"/>
                    <a:pt x="3578295" y="1603353"/>
                  </a:cubicBezTo>
                  <a:lnTo>
                    <a:pt x="3578295" y="1599095"/>
                  </a:lnTo>
                  <a:cubicBezTo>
                    <a:pt x="3578295" y="1427893"/>
                    <a:pt x="3717579" y="1288618"/>
                    <a:pt x="3888772" y="1288618"/>
                  </a:cubicBezTo>
                  <a:lnTo>
                    <a:pt x="4504782" y="1288618"/>
                  </a:lnTo>
                  <a:lnTo>
                    <a:pt x="4504782" y="1585322"/>
                  </a:lnTo>
                  <a:cubicBezTo>
                    <a:pt x="4504782" y="1633271"/>
                    <a:pt x="4493447" y="1681286"/>
                    <a:pt x="4472007" y="1724177"/>
                  </a:cubicBezTo>
                  <a:lnTo>
                    <a:pt x="4435945" y="1796301"/>
                  </a:lnTo>
                  <a:cubicBezTo>
                    <a:pt x="4430983" y="1806226"/>
                    <a:pt x="4428401" y="1817151"/>
                    <a:pt x="4428401" y="1828248"/>
                  </a:cubicBezTo>
                  <a:lnTo>
                    <a:pt x="4428401" y="1981009"/>
                  </a:lnTo>
                  <a:cubicBezTo>
                    <a:pt x="4428401" y="2086547"/>
                    <a:pt x="4386682" y="2185149"/>
                    <a:pt x="4310930" y="2258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C5DF1C7-23A9-49B7-B3CB-DDD5B48CF558}"/>
                </a:ext>
              </a:extLst>
            </p:cNvPr>
            <p:cNvSpPr/>
            <p:nvPr/>
          </p:nvSpPr>
          <p:spPr>
            <a:xfrm>
              <a:off x="8085991" y="4617853"/>
              <a:ext cx="142875" cy="601170"/>
            </a:xfrm>
            <a:custGeom>
              <a:avLst/>
              <a:gdLst>
                <a:gd name="connsiteX0" fmla="*/ 71438 w 142875"/>
                <a:gd name="connsiteY0" fmla="*/ 0 h 601170"/>
                <a:gd name="connsiteX1" fmla="*/ 0 w 142875"/>
                <a:gd name="connsiteY1" fmla="*/ 71438 h 601170"/>
                <a:gd name="connsiteX2" fmla="*/ 0 w 142875"/>
                <a:gd name="connsiteY2" fmla="*/ 529733 h 601170"/>
                <a:gd name="connsiteX3" fmla="*/ 71438 w 142875"/>
                <a:gd name="connsiteY3" fmla="*/ 601170 h 601170"/>
                <a:gd name="connsiteX4" fmla="*/ 142875 w 142875"/>
                <a:gd name="connsiteY4" fmla="*/ 529733 h 601170"/>
                <a:gd name="connsiteX5" fmla="*/ 142875 w 142875"/>
                <a:gd name="connsiteY5" fmla="*/ 71438 h 601170"/>
                <a:gd name="connsiteX6" fmla="*/ 71438 w 142875"/>
                <a:gd name="connsiteY6" fmla="*/ 0 h 60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601170">
                  <a:moveTo>
                    <a:pt x="71438" y="0"/>
                  </a:moveTo>
                  <a:cubicBezTo>
                    <a:pt x="31985" y="0"/>
                    <a:pt x="0" y="31985"/>
                    <a:pt x="0" y="71438"/>
                  </a:cubicBezTo>
                  <a:lnTo>
                    <a:pt x="0" y="529733"/>
                  </a:lnTo>
                  <a:cubicBezTo>
                    <a:pt x="0" y="569186"/>
                    <a:pt x="31985" y="601170"/>
                    <a:pt x="71438" y="601170"/>
                  </a:cubicBezTo>
                  <a:cubicBezTo>
                    <a:pt x="110890" y="601170"/>
                    <a:pt x="142875" y="569186"/>
                    <a:pt x="142875" y="529733"/>
                  </a:cubicBezTo>
                  <a:lnTo>
                    <a:pt x="142875" y="71438"/>
                  </a:lnTo>
                  <a:cubicBezTo>
                    <a:pt x="142875" y="31995"/>
                    <a:pt x="110890" y="0"/>
                    <a:pt x="714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1CC1A91-551F-46A0-AE46-F1EC7CAB1E5C}"/>
                </a:ext>
              </a:extLst>
            </p:cNvPr>
            <p:cNvSpPr/>
            <p:nvPr/>
          </p:nvSpPr>
          <p:spPr>
            <a:xfrm>
              <a:off x="3963133" y="4712284"/>
              <a:ext cx="142875" cy="506739"/>
            </a:xfrm>
            <a:custGeom>
              <a:avLst/>
              <a:gdLst>
                <a:gd name="connsiteX0" fmla="*/ 71438 w 142875"/>
                <a:gd name="connsiteY0" fmla="*/ 0 h 506739"/>
                <a:gd name="connsiteX1" fmla="*/ 0 w 142875"/>
                <a:gd name="connsiteY1" fmla="*/ 71438 h 506739"/>
                <a:gd name="connsiteX2" fmla="*/ 0 w 142875"/>
                <a:gd name="connsiteY2" fmla="*/ 435302 h 506739"/>
                <a:gd name="connsiteX3" fmla="*/ 71438 w 142875"/>
                <a:gd name="connsiteY3" fmla="*/ 506739 h 506739"/>
                <a:gd name="connsiteX4" fmla="*/ 142875 w 142875"/>
                <a:gd name="connsiteY4" fmla="*/ 435302 h 506739"/>
                <a:gd name="connsiteX5" fmla="*/ 142875 w 142875"/>
                <a:gd name="connsiteY5" fmla="*/ 71438 h 506739"/>
                <a:gd name="connsiteX6" fmla="*/ 71438 w 142875"/>
                <a:gd name="connsiteY6" fmla="*/ 0 h 50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506739">
                  <a:moveTo>
                    <a:pt x="71438" y="0"/>
                  </a:moveTo>
                  <a:cubicBezTo>
                    <a:pt x="31985" y="0"/>
                    <a:pt x="0" y="31985"/>
                    <a:pt x="0" y="71438"/>
                  </a:cubicBezTo>
                  <a:lnTo>
                    <a:pt x="0" y="435302"/>
                  </a:lnTo>
                  <a:cubicBezTo>
                    <a:pt x="0" y="474755"/>
                    <a:pt x="31985" y="506739"/>
                    <a:pt x="71438" y="506739"/>
                  </a:cubicBezTo>
                  <a:cubicBezTo>
                    <a:pt x="110890" y="506739"/>
                    <a:pt x="142875" y="474755"/>
                    <a:pt x="142875" y="435302"/>
                  </a:cubicBezTo>
                  <a:lnTo>
                    <a:pt x="142875" y="71438"/>
                  </a:lnTo>
                  <a:cubicBezTo>
                    <a:pt x="142875" y="31995"/>
                    <a:pt x="110890" y="0"/>
                    <a:pt x="714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2A070DF-C5C1-4B70-B954-C6A108FDC420}"/>
                </a:ext>
              </a:extLst>
            </p:cNvPr>
            <p:cNvSpPr/>
            <p:nvPr/>
          </p:nvSpPr>
          <p:spPr>
            <a:xfrm>
              <a:off x="5490781" y="2287929"/>
              <a:ext cx="1212234" cy="410474"/>
            </a:xfrm>
            <a:custGeom>
              <a:avLst/>
              <a:gdLst>
                <a:gd name="connsiteX0" fmla="*/ 1191311 w 1212234"/>
                <a:gd name="connsiteY0" fmla="*/ 212145 h 410474"/>
                <a:gd name="connsiteX1" fmla="*/ 125301 w 1212234"/>
                <a:gd name="connsiteY1" fmla="*/ 28360 h 410474"/>
                <a:gd name="connsiteX2" fmla="*/ 0 w 1212234"/>
                <a:gd name="connsiteY2" fmla="*/ 174464 h 410474"/>
                <a:gd name="connsiteX3" fmla="*/ 0 w 1212234"/>
                <a:gd name="connsiteY3" fmla="*/ 339037 h 410474"/>
                <a:gd name="connsiteX4" fmla="*/ 71438 w 1212234"/>
                <a:gd name="connsiteY4" fmla="*/ 410474 h 410474"/>
                <a:gd name="connsiteX5" fmla="*/ 142875 w 1212234"/>
                <a:gd name="connsiteY5" fmla="*/ 339037 h 410474"/>
                <a:gd name="connsiteX6" fmla="*/ 142875 w 1212234"/>
                <a:gd name="connsiteY6" fmla="*/ 174454 h 410474"/>
                <a:gd name="connsiteX7" fmla="*/ 146609 w 1212234"/>
                <a:gd name="connsiteY7" fmla="*/ 169625 h 410474"/>
                <a:gd name="connsiteX8" fmla="*/ 610714 w 1212234"/>
                <a:gd name="connsiteY8" fmla="*/ 146956 h 410474"/>
                <a:gd name="connsiteX9" fmla="*/ 1090289 w 1212234"/>
                <a:gd name="connsiteY9" fmla="*/ 313167 h 410474"/>
                <a:gd name="connsiteX10" fmla="*/ 1191311 w 1212234"/>
                <a:gd name="connsiteY10" fmla="*/ 313167 h 410474"/>
                <a:gd name="connsiteX11" fmla="*/ 1191311 w 1212234"/>
                <a:gd name="connsiteY11" fmla="*/ 212145 h 41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2234" h="410474">
                  <a:moveTo>
                    <a:pt x="1191311" y="212145"/>
                  </a:moveTo>
                  <a:cubicBezTo>
                    <a:pt x="921124" y="-58041"/>
                    <a:pt x="355825" y="-6387"/>
                    <a:pt x="125301" y="28360"/>
                  </a:cubicBezTo>
                  <a:cubicBezTo>
                    <a:pt x="52692" y="39304"/>
                    <a:pt x="0" y="100750"/>
                    <a:pt x="0" y="174464"/>
                  </a:cubicBezTo>
                  <a:lnTo>
                    <a:pt x="0" y="339037"/>
                  </a:lnTo>
                  <a:cubicBezTo>
                    <a:pt x="0" y="378489"/>
                    <a:pt x="31985" y="410474"/>
                    <a:pt x="71438" y="410474"/>
                  </a:cubicBezTo>
                  <a:cubicBezTo>
                    <a:pt x="110890" y="410474"/>
                    <a:pt x="142875" y="378489"/>
                    <a:pt x="142875" y="339037"/>
                  </a:cubicBezTo>
                  <a:lnTo>
                    <a:pt x="142875" y="174454"/>
                  </a:lnTo>
                  <a:cubicBezTo>
                    <a:pt x="142875" y="172025"/>
                    <a:pt x="144475" y="169949"/>
                    <a:pt x="146609" y="169625"/>
                  </a:cubicBezTo>
                  <a:cubicBezTo>
                    <a:pt x="238687" y="155747"/>
                    <a:pt x="421405" y="134335"/>
                    <a:pt x="610714" y="146956"/>
                  </a:cubicBezTo>
                  <a:cubicBezTo>
                    <a:pt x="833485" y="161786"/>
                    <a:pt x="994839" y="217707"/>
                    <a:pt x="1090289" y="313167"/>
                  </a:cubicBezTo>
                  <a:cubicBezTo>
                    <a:pt x="1118187" y="341066"/>
                    <a:pt x="1163422" y="341066"/>
                    <a:pt x="1191311" y="313167"/>
                  </a:cubicBezTo>
                  <a:cubicBezTo>
                    <a:pt x="1219210" y="285268"/>
                    <a:pt x="1219210" y="240034"/>
                    <a:pt x="1191311" y="212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FAC855B-DB7D-4C76-82B2-0BAF143FD673}"/>
                </a:ext>
              </a:extLst>
            </p:cNvPr>
            <p:cNvSpPr/>
            <p:nvPr/>
          </p:nvSpPr>
          <p:spPr>
            <a:xfrm>
              <a:off x="5185257" y="4770624"/>
              <a:ext cx="142875" cy="448408"/>
            </a:xfrm>
            <a:custGeom>
              <a:avLst/>
              <a:gdLst>
                <a:gd name="connsiteX0" fmla="*/ 71438 w 142875"/>
                <a:gd name="connsiteY0" fmla="*/ 0 h 448408"/>
                <a:gd name="connsiteX1" fmla="*/ 0 w 142875"/>
                <a:gd name="connsiteY1" fmla="*/ 71438 h 448408"/>
                <a:gd name="connsiteX2" fmla="*/ 0 w 142875"/>
                <a:gd name="connsiteY2" fmla="*/ 376971 h 448408"/>
                <a:gd name="connsiteX3" fmla="*/ 71438 w 142875"/>
                <a:gd name="connsiteY3" fmla="*/ 448408 h 448408"/>
                <a:gd name="connsiteX4" fmla="*/ 142875 w 142875"/>
                <a:gd name="connsiteY4" fmla="*/ 376971 h 448408"/>
                <a:gd name="connsiteX5" fmla="*/ 142875 w 142875"/>
                <a:gd name="connsiteY5" fmla="*/ 71438 h 448408"/>
                <a:gd name="connsiteX6" fmla="*/ 71438 w 142875"/>
                <a:gd name="connsiteY6" fmla="*/ 0 h 44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448408">
                  <a:moveTo>
                    <a:pt x="71438" y="0"/>
                  </a:moveTo>
                  <a:cubicBezTo>
                    <a:pt x="31985" y="0"/>
                    <a:pt x="0" y="31985"/>
                    <a:pt x="0" y="71438"/>
                  </a:cubicBezTo>
                  <a:lnTo>
                    <a:pt x="0" y="376971"/>
                  </a:lnTo>
                  <a:cubicBezTo>
                    <a:pt x="0" y="416423"/>
                    <a:pt x="31985" y="448408"/>
                    <a:pt x="71438" y="448408"/>
                  </a:cubicBezTo>
                  <a:cubicBezTo>
                    <a:pt x="110890" y="448408"/>
                    <a:pt x="142875" y="416423"/>
                    <a:pt x="142875" y="376971"/>
                  </a:cubicBezTo>
                  <a:lnTo>
                    <a:pt x="142875" y="71438"/>
                  </a:lnTo>
                  <a:cubicBezTo>
                    <a:pt x="142875" y="31995"/>
                    <a:pt x="110890" y="0"/>
                    <a:pt x="714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8DAC85A-DAF9-46ED-AED0-8FE914D39F5B}"/>
                </a:ext>
              </a:extLst>
            </p:cNvPr>
            <p:cNvSpPr/>
            <p:nvPr/>
          </p:nvSpPr>
          <p:spPr>
            <a:xfrm>
              <a:off x="6865677" y="4770624"/>
              <a:ext cx="142875" cy="448408"/>
            </a:xfrm>
            <a:custGeom>
              <a:avLst/>
              <a:gdLst>
                <a:gd name="connsiteX0" fmla="*/ 71438 w 142875"/>
                <a:gd name="connsiteY0" fmla="*/ 0 h 448408"/>
                <a:gd name="connsiteX1" fmla="*/ 0 w 142875"/>
                <a:gd name="connsiteY1" fmla="*/ 71438 h 448408"/>
                <a:gd name="connsiteX2" fmla="*/ 0 w 142875"/>
                <a:gd name="connsiteY2" fmla="*/ 376971 h 448408"/>
                <a:gd name="connsiteX3" fmla="*/ 71438 w 142875"/>
                <a:gd name="connsiteY3" fmla="*/ 448408 h 448408"/>
                <a:gd name="connsiteX4" fmla="*/ 142875 w 142875"/>
                <a:gd name="connsiteY4" fmla="*/ 376971 h 448408"/>
                <a:gd name="connsiteX5" fmla="*/ 142875 w 142875"/>
                <a:gd name="connsiteY5" fmla="*/ 71438 h 448408"/>
                <a:gd name="connsiteX6" fmla="*/ 71438 w 142875"/>
                <a:gd name="connsiteY6" fmla="*/ 0 h 44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448408">
                  <a:moveTo>
                    <a:pt x="71438" y="0"/>
                  </a:moveTo>
                  <a:cubicBezTo>
                    <a:pt x="31985" y="0"/>
                    <a:pt x="0" y="31985"/>
                    <a:pt x="0" y="71438"/>
                  </a:cubicBezTo>
                  <a:lnTo>
                    <a:pt x="0" y="376971"/>
                  </a:lnTo>
                  <a:cubicBezTo>
                    <a:pt x="0" y="416423"/>
                    <a:pt x="31985" y="448408"/>
                    <a:pt x="71438" y="448408"/>
                  </a:cubicBezTo>
                  <a:cubicBezTo>
                    <a:pt x="110890" y="448408"/>
                    <a:pt x="142875" y="416423"/>
                    <a:pt x="142875" y="376971"/>
                  </a:cubicBezTo>
                  <a:lnTo>
                    <a:pt x="142875" y="71438"/>
                  </a:lnTo>
                  <a:cubicBezTo>
                    <a:pt x="142875" y="31995"/>
                    <a:pt x="110890" y="0"/>
                    <a:pt x="7143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0" name="Content Placeholder 4">
            <a:extLst>
              <a:ext uri="{FF2B5EF4-FFF2-40B4-BE49-F238E27FC236}">
                <a16:creationId xmlns:a16="http://schemas.microsoft.com/office/drawing/2014/main" id="{68C5C025-3B21-42A1-B770-8CFF6EDD47AA}"/>
              </a:ext>
            </a:extLst>
          </p:cNvPr>
          <p:cNvSpPr txBox="1">
            <a:spLocks/>
          </p:cNvSpPr>
          <p:nvPr/>
        </p:nvSpPr>
        <p:spPr>
          <a:xfrm>
            <a:off x="4214995" y="3719712"/>
            <a:ext cx="1571276" cy="431800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A902A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People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srgbClr val="EA902A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5" name="Content Placeholder 4">
            <a:extLst>
              <a:ext uri="{FF2B5EF4-FFF2-40B4-BE49-F238E27FC236}">
                <a16:creationId xmlns:a16="http://schemas.microsoft.com/office/drawing/2014/main" id="{4E4384B9-4012-4E11-B876-A4315DD2DC95}"/>
              </a:ext>
            </a:extLst>
          </p:cNvPr>
          <p:cNvSpPr txBox="1">
            <a:spLocks/>
          </p:cNvSpPr>
          <p:nvPr/>
        </p:nvSpPr>
        <p:spPr>
          <a:xfrm>
            <a:off x="6221337" y="3719712"/>
            <a:ext cx="1571276" cy="431800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Strategy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985615F6-0215-4746-8C9E-E0F5152235E9}"/>
              </a:ext>
            </a:extLst>
          </p:cNvPr>
          <p:cNvSpPr txBox="1">
            <a:spLocks/>
          </p:cNvSpPr>
          <p:nvPr/>
        </p:nvSpPr>
        <p:spPr>
          <a:xfrm>
            <a:off x="8215736" y="3719712"/>
            <a:ext cx="1571276" cy="431800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552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Execution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srgbClr val="8552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7" name="Content Placeholder 4">
            <a:extLst>
              <a:ext uri="{FF2B5EF4-FFF2-40B4-BE49-F238E27FC236}">
                <a16:creationId xmlns:a16="http://schemas.microsoft.com/office/drawing/2014/main" id="{78C93CE2-45BF-474C-83D9-973B39087473}"/>
              </a:ext>
            </a:extLst>
          </p:cNvPr>
          <p:cNvSpPr txBox="1">
            <a:spLocks/>
          </p:cNvSpPr>
          <p:nvPr/>
        </p:nvSpPr>
        <p:spPr>
          <a:xfrm>
            <a:off x="10210135" y="3719712"/>
            <a:ext cx="1571276" cy="431800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FAE0B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Cash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srgbClr val="5FAE0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801503-DEAE-498D-B34A-49901FC39C98}"/>
              </a:ext>
            </a:extLst>
          </p:cNvPr>
          <p:cNvGrpSpPr/>
          <p:nvPr/>
        </p:nvGrpSpPr>
        <p:grpSpPr>
          <a:xfrm>
            <a:off x="10059139" y="1700830"/>
            <a:ext cx="1873267" cy="1873267"/>
            <a:chOff x="10059139" y="1700830"/>
            <a:chExt cx="1873267" cy="187326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6F41FF2-3728-44F5-A0A2-BBE5752216DF}"/>
                </a:ext>
              </a:extLst>
            </p:cNvPr>
            <p:cNvSpPr/>
            <p:nvPr/>
          </p:nvSpPr>
          <p:spPr>
            <a:xfrm>
              <a:off x="10059139" y="1700830"/>
              <a:ext cx="1873267" cy="1873267"/>
            </a:xfrm>
            <a:prstGeom prst="ellipse">
              <a:avLst/>
            </a:prstGeom>
            <a:solidFill>
              <a:srgbClr val="5FA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sp>
          <p:nvSpPr>
            <p:cNvPr id="78" name="object 17">
              <a:extLst>
                <a:ext uri="{FF2B5EF4-FFF2-40B4-BE49-F238E27FC236}">
                  <a16:creationId xmlns:a16="http://schemas.microsoft.com/office/drawing/2014/main" id="{D250BFC5-D367-4248-BB2F-E2A60438EA0C}"/>
                </a:ext>
              </a:extLst>
            </p:cNvPr>
            <p:cNvSpPr/>
            <p:nvPr/>
          </p:nvSpPr>
          <p:spPr>
            <a:xfrm>
              <a:off x="10468832" y="2123979"/>
              <a:ext cx="855243" cy="855243"/>
            </a:xfrm>
            <a:custGeom>
              <a:avLst/>
              <a:gdLst/>
              <a:ahLst/>
              <a:cxnLst/>
              <a:rect l="l" t="t" r="r" b="b"/>
              <a:pathLst>
                <a:path w="330835" h="330835">
                  <a:moveTo>
                    <a:pt x="56781" y="296443"/>
                  </a:moveTo>
                  <a:lnTo>
                    <a:pt x="56083" y="294779"/>
                  </a:lnTo>
                  <a:lnTo>
                    <a:pt x="53682" y="292379"/>
                  </a:lnTo>
                  <a:lnTo>
                    <a:pt x="52031" y="291693"/>
                  </a:lnTo>
                  <a:lnTo>
                    <a:pt x="48628" y="291693"/>
                  </a:lnTo>
                  <a:lnTo>
                    <a:pt x="46964" y="292379"/>
                  </a:lnTo>
                  <a:lnTo>
                    <a:pt x="44564" y="294779"/>
                  </a:lnTo>
                  <a:lnTo>
                    <a:pt x="43878" y="296443"/>
                  </a:lnTo>
                  <a:lnTo>
                    <a:pt x="43878" y="299847"/>
                  </a:lnTo>
                  <a:lnTo>
                    <a:pt x="44564" y="301510"/>
                  </a:lnTo>
                  <a:lnTo>
                    <a:pt x="46964" y="303911"/>
                  </a:lnTo>
                  <a:lnTo>
                    <a:pt x="48628" y="304596"/>
                  </a:lnTo>
                  <a:lnTo>
                    <a:pt x="52031" y="304596"/>
                  </a:lnTo>
                  <a:lnTo>
                    <a:pt x="53682" y="303911"/>
                  </a:lnTo>
                  <a:lnTo>
                    <a:pt x="56083" y="301510"/>
                  </a:lnTo>
                  <a:lnTo>
                    <a:pt x="56781" y="299847"/>
                  </a:lnTo>
                  <a:lnTo>
                    <a:pt x="56781" y="296443"/>
                  </a:lnTo>
                  <a:close/>
                </a:path>
                <a:path w="330835" h="330835">
                  <a:moveTo>
                    <a:pt x="275450" y="165201"/>
                  </a:moveTo>
                  <a:lnTo>
                    <a:pt x="273024" y="153200"/>
                  </a:lnTo>
                  <a:lnTo>
                    <a:pt x="268998" y="147231"/>
                  </a:lnTo>
                  <a:lnTo>
                    <a:pt x="266395" y="143383"/>
                  </a:lnTo>
                  <a:lnTo>
                    <a:pt x="262547" y="140792"/>
                  </a:lnTo>
                  <a:lnTo>
                    <a:pt x="262547" y="165227"/>
                  </a:lnTo>
                  <a:lnTo>
                    <a:pt x="261137" y="172199"/>
                  </a:lnTo>
                  <a:lnTo>
                    <a:pt x="257276" y="177914"/>
                  </a:lnTo>
                  <a:lnTo>
                    <a:pt x="251561" y="181775"/>
                  </a:lnTo>
                  <a:lnTo>
                    <a:pt x="244563" y="183184"/>
                  </a:lnTo>
                  <a:lnTo>
                    <a:pt x="237578" y="181775"/>
                  </a:lnTo>
                  <a:lnTo>
                    <a:pt x="231863" y="177914"/>
                  </a:lnTo>
                  <a:lnTo>
                    <a:pt x="228003" y="172199"/>
                  </a:lnTo>
                  <a:lnTo>
                    <a:pt x="226593" y="165201"/>
                  </a:lnTo>
                  <a:lnTo>
                    <a:pt x="228003" y="158216"/>
                  </a:lnTo>
                  <a:lnTo>
                    <a:pt x="231863" y="152501"/>
                  </a:lnTo>
                  <a:lnTo>
                    <a:pt x="237578" y="148653"/>
                  </a:lnTo>
                  <a:lnTo>
                    <a:pt x="244563" y="147231"/>
                  </a:lnTo>
                  <a:lnTo>
                    <a:pt x="251548" y="148653"/>
                  </a:lnTo>
                  <a:lnTo>
                    <a:pt x="257276" y="152501"/>
                  </a:lnTo>
                  <a:lnTo>
                    <a:pt x="261124" y="158216"/>
                  </a:lnTo>
                  <a:lnTo>
                    <a:pt x="262547" y="165227"/>
                  </a:lnTo>
                  <a:lnTo>
                    <a:pt x="262547" y="140792"/>
                  </a:lnTo>
                  <a:lnTo>
                    <a:pt x="256578" y="136753"/>
                  </a:lnTo>
                  <a:lnTo>
                    <a:pt x="244563" y="134315"/>
                  </a:lnTo>
                  <a:lnTo>
                    <a:pt x="232549" y="136753"/>
                  </a:lnTo>
                  <a:lnTo>
                    <a:pt x="222732" y="143383"/>
                  </a:lnTo>
                  <a:lnTo>
                    <a:pt x="216103" y="153200"/>
                  </a:lnTo>
                  <a:lnTo>
                    <a:pt x="213677" y="165201"/>
                  </a:lnTo>
                  <a:lnTo>
                    <a:pt x="215061" y="174345"/>
                  </a:lnTo>
                  <a:lnTo>
                    <a:pt x="218922" y="182410"/>
                  </a:lnTo>
                  <a:lnTo>
                    <a:pt x="224853" y="188963"/>
                  </a:lnTo>
                  <a:lnTo>
                    <a:pt x="232435" y="193598"/>
                  </a:lnTo>
                  <a:lnTo>
                    <a:pt x="256717" y="193586"/>
                  </a:lnTo>
                  <a:lnTo>
                    <a:pt x="264274" y="188963"/>
                  </a:lnTo>
                  <a:lnTo>
                    <a:pt x="269494" y="183184"/>
                  </a:lnTo>
                  <a:lnTo>
                    <a:pt x="270205" y="182410"/>
                  </a:lnTo>
                  <a:lnTo>
                    <a:pt x="274066" y="174345"/>
                  </a:lnTo>
                  <a:lnTo>
                    <a:pt x="275450" y="165201"/>
                  </a:lnTo>
                  <a:close/>
                </a:path>
                <a:path w="330835" h="330835">
                  <a:moveTo>
                    <a:pt x="330390" y="4749"/>
                  </a:moveTo>
                  <a:lnTo>
                    <a:pt x="329704" y="3098"/>
                  </a:lnTo>
                  <a:lnTo>
                    <a:pt x="327291" y="685"/>
                  </a:lnTo>
                  <a:lnTo>
                    <a:pt x="325653" y="0"/>
                  </a:lnTo>
                  <a:lnTo>
                    <a:pt x="317487" y="12"/>
                  </a:lnTo>
                  <a:lnTo>
                    <a:pt x="317487" y="12915"/>
                  </a:lnTo>
                  <a:lnTo>
                    <a:pt x="317487" y="317500"/>
                  </a:lnTo>
                  <a:lnTo>
                    <a:pt x="271437" y="317500"/>
                  </a:lnTo>
                  <a:lnTo>
                    <a:pt x="272681" y="314744"/>
                  </a:lnTo>
                  <a:lnTo>
                    <a:pt x="273392" y="311683"/>
                  </a:lnTo>
                  <a:lnTo>
                    <a:pt x="273392" y="305244"/>
                  </a:lnTo>
                  <a:lnTo>
                    <a:pt x="272681" y="302183"/>
                  </a:lnTo>
                  <a:lnTo>
                    <a:pt x="271437" y="299427"/>
                  </a:lnTo>
                  <a:lnTo>
                    <a:pt x="273456" y="299427"/>
                  </a:lnTo>
                  <a:lnTo>
                    <a:pt x="281990" y="297713"/>
                  </a:lnTo>
                  <a:lnTo>
                    <a:pt x="288963" y="293001"/>
                  </a:lnTo>
                  <a:lnTo>
                    <a:pt x="293674" y="286029"/>
                  </a:lnTo>
                  <a:lnTo>
                    <a:pt x="295402" y="277482"/>
                  </a:lnTo>
                  <a:lnTo>
                    <a:pt x="295402" y="273964"/>
                  </a:lnTo>
                  <a:lnTo>
                    <a:pt x="294563" y="270624"/>
                  </a:lnTo>
                  <a:lnTo>
                    <a:pt x="293065" y="267665"/>
                  </a:lnTo>
                  <a:lnTo>
                    <a:pt x="299504" y="264706"/>
                  </a:lnTo>
                  <a:lnTo>
                    <a:pt x="304622" y="259918"/>
                  </a:lnTo>
                  <a:lnTo>
                    <a:pt x="307987" y="253720"/>
                  </a:lnTo>
                  <a:lnTo>
                    <a:pt x="309206" y="246507"/>
                  </a:lnTo>
                  <a:lnTo>
                    <a:pt x="309181" y="241541"/>
                  </a:lnTo>
                  <a:lnTo>
                    <a:pt x="307594" y="237096"/>
                  </a:lnTo>
                  <a:lnTo>
                    <a:pt x="304876" y="233438"/>
                  </a:lnTo>
                  <a:lnTo>
                    <a:pt x="304876" y="225082"/>
                  </a:lnTo>
                  <a:lnTo>
                    <a:pt x="304876" y="148094"/>
                  </a:lnTo>
                  <a:lnTo>
                    <a:pt x="301980" y="145199"/>
                  </a:lnTo>
                  <a:lnTo>
                    <a:pt x="296303" y="145199"/>
                  </a:lnTo>
                  <a:lnTo>
                    <a:pt x="296303" y="241541"/>
                  </a:lnTo>
                  <a:lnTo>
                    <a:pt x="296303" y="251498"/>
                  </a:lnTo>
                  <a:lnTo>
                    <a:pt x="292252" y="255549"/>
                  </a:lnTo>
                  <a:lnTo>
                    <a:pt x="198501" y="255549"/>
                  </a:lnTo>
                  <a:lnTo>
                    <a:pt x="195605" y="258445"/>
                  </a:lnTo>
                  <a:lnTo>
                    <a:pt x="195605" y="265569"/>
                  </a:lnTo>
                  <a:lnTo>
                    <a:pt x="198501" y="268452"/>
                  </a:lnTo>
                  <a:lnTo>
                    <a:pt x="278447" y="268452"/>
                  </a:lnTo>
                  <a:lnTo>
                    <a:pt x="282498" y="272516"/>
                  </a:lnTo>
                  <a:lnTo>
                    <a:pt x="282498" y="282473"/>
                  </a:lnTo>
                  <a:lnTo>
                    <a:pt x="278447" y="286524"/>
                  </a:lnTo>
                  <a:lnTo>
                    <a:pt x="198501" y="286524"/>
                  </a:lnTo>
                  <a:lnTo>
                    <a:pt x="195605" y="289420"/>
                  </a:lnTo>
                  <a:lnTo>
                    <a:pt x="195605" y="296545"/>
                  </a:lnTo>
                  <a:lnTo>
                    <a:pt x="198501" y="299427"/>
                  </a:lnTo>
                  <a:lnTo>
                    <a:pt x="256425" y="299427"/>
                  </a:lnTo>
                  <a:lnTo>
                    <a:pt x="260477" y="303491"/>
                  </a:lnTo>
                  <a:lnTo>
                    <a:pt x="260477" y="313436"/>
                  </a:lnTo>
                  <a:lnTo>
                    <a:pt x="256425" y="317500"/>
                  </a:lnTo>
                  <a:lnTo>
                    <a:pt x="124396" y="317500"/>
                  </a:lnTo>
                  <a:lnTo>
                    <a:pt x="119824" y="315785"/>
                  </a:lnTo>
                  <a:lnTo>
                    <a:pt x="100660" y="299072"/>
                  </a:lnTo>
                  <a:lnTo>
                    <a:pt x="100660" y="209829"/>
                  </a:lnTo>
                  <a:lnTo>
                    <a:pt x="111086" y="199402"/>
                  </a:lnTo>
                  <a:lnTo>
                    <a:pt x="115544" y="194945"/>
                  </a:lnTo>
                  <a:lnTo>
                    <a:pt x="128841" y="181648"/>
                  </a:lnTo>
                  <a:lnTo>
                    <a:pt x="134670" y="204495"/>
                  </a:lnTo>
                  <a:lnTo>
                    <a:pt x="137248" y="206502"/>
                  </a:lnTo>
                  <a:lnTo>
                    <a:pt x="272046" y="206502"/>
                  </a:lnTo>
                  <a:lnTo>
                    <a:pt x="276098" y="210566"/>
                  </a:lnTo>
                  <a:lnTo>
                    <a:pt x="276098" y="220522"/>
                  </a:lnTo>
                  <a:lnTo>
                    <a:pt x="272046" y="224574"/>
                  </a:lnTo>
                  <a:lnTo>
                    <a:pt x="198501" y="224574"/>
                  </a:lnTo>
                  <a:lnTo>
                    <a:pt x="195605" y="227469"/>
                  </a:lnTo>
                  <a:lnTo>
                    <a:pt x="195605" y="234594"/>
                  </a:lnTo>
                  <a:lnTo>
                    <a:pt x="198501" y="237477"/>
                  </a:lnTo>
                  <a:lnTo>
                    <a:pt x="292252" y="237477"/>
                  </a:lnTo>
                  <a:lnTo>
                    <a:pt x="296303" y="241541"/>
                  </a:lnTo>
                  <a:lnTo>
                    <a:pt x="296303" y="145199"/>
                  </a:lnTo>
                  <a:lnTo>
                    <a:pt x="294855" y="145199"/>
                  </a:lnTo>
                  <a:lnTo>
                    <a:pt x="291973" y="148094"/>
                  </a:lnTo>
                  <a:lnTo>
                    <a:pt x="291973" y="225082"/>
                  </a:lnTo>
                  <a:lnTo>
                    <a:pt x="290449" y="224751"/>
                  </a:lnTo>
                  <a:lnTo>
                    <a:pt x="288886" y="224574"/>
                  </a:lnTo>
                  <a:lnTo>
                    <a:pt x="287058" y="224574"/>
                  </a:lnTo>
                  <a:lnTo>
                    <a:pt x="288302" y="221818"/>
                  </a:lnTo>
                  <a:lnTo>
                    <a:pt x="289013" y="218757"/>
                  </a:lnTo>
                  <a:lnTo>
                    <a:pt x="289013" y="215544"/>
                  </a:lnTo>
                  <a:lnTo>
                    <a:pt x="287286" y="207010"/>
                  </a:lnTo>
                  <a:lnTo>
                    <a:pt x="282575" y="200037"/>
                  </a:lnTo>
                  <a:lnTo>
                    <a:pt x="275602" y="195326"/>
                  </a:lnTo>
                  <a:lnTo>
                    <a:pt x="267068" y="193598"/>
                  </a:lnTo>
                  <a:lnTo>
                    <a:pt x="232435" y="193598"/>
                  </a:lnTo>
                  <a:lnTo>
                    <a:pt x="197154" y="193598"/>
                  </a:lnTo>
                  <a:lnTo>
                    <a:pt x="197154" y="70904"/>
                  </a:lnTo>
                  <a:lnTo>
                    <a:pt x="205295" y="67843"/>
                  </a:lnTo>
                  <a:lnTo>
                    <a:pt x="212102" y="62725"/>
                  </a:lnTo>
                  <a:lnTo>
                    <a:pt x="217233" y="55892"/>
                  </a:lnTo>
                  <a:lnTo>
                    <a:pt x="220294" y="47764"/>
                  </a:lnTo>
                  <a:lnTo>
                    <a:pt x="268833" y="47764"/>
                  </a:lnTo>
                  <a:lnTo>
                    <a:pt x="271894" y="55892"/>
                  </a:lnTo>
                  <a:lnTo>
                    <a:pt x="277025" y="62725"/>
                  </a:lnTo>
                  <a:lnTo>
                    <a:pt x="283845" y="67856"/>
                  </a:lnTo>
                  <a:lnTo>
                    <a:pt x="291973" y="70904"/>
                  </a:lnTo>
                  <a:lnTo>
                    <a:pt x="291973" y="94526"/>
                  </a:lnTo>
                  <a:lnTo>
                    <a:pt x="294855" y="97409"/>
                  </a:lnTo>
                  <a:lnTo>
                    <a:pt x="301980" y="97409"/>
                  </a:lnTo>
                  <a:lnTo>
                    <a:pt x="304876" y="94526"/>
                  </a:lnTo>
                  <a:lnTo>
                    <a:pt x="304876" y="61569"/>
                  </a:lnTo>
                  <a:lnTo>
                    <a:pt x="301980" y="58686"/>
                  </a:lnTo>
                  <a:lnTo>
                    <a:pt x="288836" y="58686"/>
                  </a:lnTo>
                  <a:lnTo>
                    <a:pt x="281051" y="50888"/>
                  </a:lnTo>
                  <a:lnTo>
                    <a:pt x="281051" y="47764"/>
                  </a:lnTo>
                  <a:lnTo>
                    <a:pt x="281051" y="37744"/>
                  </a:lnTo>
                  <a:lnTo>
                    <a:pt x="278155" y="34861"/>
                  </a:lnTo>
                  <a:lnTo>
                    <a:pt x="210972" y="34861"/>
                  </a:lnTo>
                  <a:lnTo>
                    <a:pt x="208076" y="37744"/>
                  </a:lnTo>
                  <a:lnTo>
                    <a:pt x="208076" y="50888"/>
                  </a:lnTo>
                  <a:lnTo>
                    <a:pt x="200291" y="58686"/>
                  </a:lnTo>
                  <a:lnTo>
                    <a:pt x="187147" y="58686"/>
                  </a:lnTo>
                  <a:lnTo>
                    <a:pt x="184251" y="61569"/>
                  </a:lnTo>
                  <a:lnTo>
                    <a:pt x="184251" y="193598"/>
                  </a:lnTo>
                  <a:lnTo>
                    <a:pt x="171640" y="193598"/>
                  </a:lnTo>
                  <a:lnTo>
                    <a:pt x="171640" y="12915"/>
                  </a:lnTo>
                  <a:lnTo>
                    <a:pt x="317487" y="12915"/>
                  </a:lnTo>
                  <a:lnTo>
                    <a:pt x="317487" y="12"/>
                  </a:lnTo>
                  <a:lnTo>
                    <a:pt x="165188" y="12"/>
                  </a:lnTo>
                  <a:lnTo>
                    <a:pt x="161632" y="12"/>
                  </a:lnTo>
                  <a:lnTo>
                    <a:pt x="158737" y="2895"/>
                  </a:lnTo>
                  <a:lnTo>
                    <a:pt x="158737" y="24917"/>
                  </a:lnTo>
                  <a:lnTo>
                    <a:pt x="158737" y="38277"/>
                  </a:lnTo>
                  <a:lnTo>
                    <a:pt x="158737" y="62191"/>
                  </a:lnTo>
                  <a:lnTo>
                    <a:pt x="158737" y="91782"/>
                  </a:lnTo>
                  <a:lnTo>
                    <a:pt x="158737" y="146240"/>
                  </a:lnTo>
                  <a:lnTo>
                    <a:pt x="146964" y="102654"/>
                  </a:lnTo>
                  <a:lnTo>
                    <a:pt x="151892" y="100114"/>
                  </a:lnTo>
                  <a:lnTo>
                    <a:pt x="155905" y="96316"/>
                  </a:lnTo>
                  <a:lnTo>
                    <a:pt x="158737" y="91782"/>
                  </a:lnTo>
                  <a:lnTo>
                    <a:pt x="158737" y="62191"/>
                  </a:lnTo>
                  <a:lnTo>
                    <a:pt x="149847" y="71247"/>
                  </a:lnTo>
                  <a:lnTo>
                    <a:pt x="150279" y="78130"/>
                  </a:lnTo>
                  <a:lnTo>
                    <a:pt x="148107" y="84442"/>
                  </a:lnTo>
                  <a:lnTo>
                    <a:pt x="143738" y="89471"/>
                  </a:lnTo>
                  <a:lnTo>
                    <a:pt x="137566" y="92532"/>
                  </a:lnTo>
                  <a:lnTo>
                    <a:pt x="135915" y="92976"/>
                  </a:lnTo>
                  <a:lnTo>
                    <a:pt x="134505" y="94056"/>
                  </a:lnTo>
                  <a:lnTo>
                    <a:pt x="132791" y="97028"/>
                  </a:lnTo>
                  <a:lnTo>
                    <a:pt x="132562" y="98793"/>
                  </a:lnTo>
                  <a:lnTo>
                    <a:pt x="158153" y="193586"/>
                  </a:lnTo>
                  <a:lnTo>
                    <a:pt x="145211" y="193586"/>
                  </a:lnTo>
                  <a:lnTo>
                    <a:pt x="142163" y="181648"/>
                  </a:lnTo>
                  <a:lnTo>
                    <a:pt x="138328" y="166649"/>
                  </a:lnTo>
                  <a:lnTo>
                    <a:pt x="137947" y="165887"/>
                  </a:lnTo>
                  <a:lnTo>
                    <a:pt x="137439" y="165201"/>
                  </a:lnTo>
                  <a:lnTo>
                    <a:pt x="107149" y="52108"/>
                  </a:lnTo>
                  <a:lnTo>
                    <a:pt x="158737" y="38277"/>
                  </a:lnTo>
                  <a:lnTo>
                    <a:pt x="158737" y="24917"/>
                  </a:lnTo>
                  <a:lnTo>
                    <a:pt x="94132" y="42227"/>
                  </a:lnTo>
                  <a:lnTo>
                    <a:pt x="92087" y="45770"/>
                  </a:lnTo>
                  <a:lnTo>
                    <a:pt x="124714" y="167525"/>
                  </a:lnTo>
                  <a:lnTo>
                    <a:pt x="97282" y="194945"/>
                  </a:lnTo>
                  <a:lnTo>
                    <a:pt x="93802" y="189852"/>
                  </a:lnTo>
                  <a:lnTo>
                    <a:pt x="87934" y="186499"/>
                  </a:lnTo>
                  <a:lnTo>
                    <a:pt x="87757" y="186499"/>
                  </a:lnTo>
                  <a:lnTo>
                    <a:pt x="87757" y="202298"/>
                  </a:lnTo>
                  <a:lnTo>
                    <a:pt x="87757" y="314604"/>
                  </a:lnTo>
                  <a:lnTo>
                    <a:pt x="84861" y="317500"/>
                  </a:lnTo>
                  <a:lnTo>
                    <a:pt x="15798" y="317500"/>
                  </a:lnTo>
                  <a:lnTo>
                    <a:pt x="12903" y="314604"/>
                  </a:lnTo>
                  <a:lnTo>
                    <a:pt x="12903" y="202298"/>
                  </a:lnTo>
                  <a:lnTo>
                    <a:pt x="15798" y="199402"/>
                  </a:lnTo>
                  <a:lnTo>
                    <a:pt x="43878" y="199402"/>
                  </a:lnTo>
                  <a:lnTo>
                    <a:pt x="43878" y="277304"/>
                  </a:lnTo>
                  <a:lnTo>
                    <a:pt x="46774" y="280200"/>
                  </a:lnTo>
                  <a:lnTo>
                    <a:pt x="53898" y="280200"/>
                  </a:lnTo>
                  <a:lnTo>
                    <a:pt x="56781" y="277304"/>
                  </a:lnTo>
                  <a:lnTo>
                    <a:pt x="56781" y="199402"/>
                  </a:lnTo>
                  <a:lnTo>
                    <a:pt x="84861" y="199402"/>
                  </a:lnTo>
                  <a:lnTo>
                    <a:pt x="87757" y="202298"/>
                  </a:lnTo>
                  <a:lnTo>
                    <a:pt x="87757" y="186499"/>
                  </a:lnTo>
                  <a:lnTo>
                    <a:pt x="19354" y="186499"/>
                  </a:lnTo>
                  <a:lnTo>
                    <a:pt x="11836" y="188036"/>
                  </a:lnTo>
                  <a:lnTo>
                    <a:pt x="5676" y="192189"/>
                  </a:lnTo>
                  <a:lnTo>
                    <a:pt x="1524" y="198335"/>
                  </a:lnTo>
                  <a:lnTo>
                    <a:pt x="0" y="205867"/>
                  </a:lnTo>
                  <a:lnTo>
                    <a:pt x="0" y="311048"/>
                  </a:lnTo>
                  <a:lnTo>
                    <a:pt x="1524" y="318579"/>
                  </a:lnTo>
                  <a:lnTo>
                    <a:pt x="5676" y="324726"/>
                  </a:lnTo>
                  <a:lnTo>
                    <a:pt x="11836" y="328879"/>
                  </a:lnTo>
                  <a:lnTo>
                    <a:pt x="19354" y="330403"/>
                  </a:lnTo>
                  <a:lnTo>
                    <a:pt x="90373" y="330403"/>
                  </a:lnTo>
                  <a:lnTo>
                    <a:pt x="98005" y="324142"/>
                  </a:lnTo>
                  <a:lnTo>
                    <a:pt x="99644" y="317500"/>
                  </a:lnTo>
                  <a:lnTo>
                    <a:pt x="100088" y="315696"/>
                  </a:lnTo>
                  <a:lnTo>
                    <a:pt x="113690" y="327558"/>
                  </a:lnTo>
                  <a:lnTo>
                    <a:pt x="121285" y="330403"/>
                  </a:lnTo>
                  <a:lnTo>
                    <a:pt x="327494" y="330403"/>
                  </a:lnTo>
                  <a:lnTo>
                    <a:pt x="330339" y="327558"/>
                  </a:lnTo>
                  <a:lnTo>
                    <a:pt x="330390" y="317500"/>
                  </a:lnTo>
                  <a:lnTo>
                    <a:pt x="330390" y="12903"/>
                  </a:lnTo>
                  <a:lnTo>
                    <a:pt x="330390" y="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4FCBC-783B-4FE2-8EBD-157A10967545}"/>
              </a:ext>
            </a:extLst>
          </p:cNvPr>
          <p:cNvGrpSpPr/>
          <p:nvPr/>
        </p:nvGrpSpPr>
        <p:grpSpPr>
          <a:xfrm>
            <a:off x="4064001" y="1700830"/>
            <a:ext cx="1873267" cy="1873267"/>
            <a:chOff x="4064001" y="1700830"/>
            <a:chExt cx="1873267" cy="1873267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7968710-9E17-4186-9805-F73015EF56D1}"/>
                </a:ext>
              </a:extLst>
            </p:cNvPr>
            <p:cNvSpPr/>
            <p:nvPr/>
          </p:nvSpPr>
          <p:spPr>
            <a:xfrm>
              <a:off x="4064001" y="1700830"/>
              <a:ext cx="1873267" cy="18732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grpSp>
          <p:nvGrpSpPr>
            <p:cNvPr id="79" name="Graphic 15">
              <a:extLst>
                <a:ext uri="{FF2B5EF4-FFF2-40B4-BE49-F238E27FC236}">
                  <a16:creationId xmlns:a16="http://schemas.microsoft.com/office/drawing/2014/main" id="{6612B07D-8592-460D-B23C-7C1E665B6AED}"/>
                </a:ext>
              </a:extLst>
            </p:cNvPr>
            <p:cNvGrpSpPr/>
            <p:nvPr/>
          </p:nvGrpSpPr>
          <p:grpSpPr>
            <a:xfrm>
              <a:off x="4485926" y="2080560"/>
              <a:ext cx="983270" cy="983270"/>
              <a:chOff x="3657600" y="990600"/>
              <a:chExt cx="4876800" cy="4876800"/>
            </a:xfrm>
            <a:solidFill>
              <a:schemeClr val="bg1"/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D5688E1-5F13-44AD-90E5-9AE3503178CD}"/>
                  </a:ext>
                </a:extLst>
              </p:cNvPr>
              <p:cNvSpPr/>
              <p:nvPr/>
            </p:nvSpPr>
            <p:spPr>
              <a:xfrm>
                <a:off x="7398553" y="3166576"/>
                <a:ext cx="601186" cy="219274"/>
              </a:xfrm>
              <a:custGeom>
                <a:avLst/>
                <a:gdLst>
                  <a:gd name="connsiteX0" fmla="*/ 561680 w 601186"/>
                  <a:gd name="connsiteY0" fmla="*/ 83925 h 219274"/>
                  <a:gd name="connsiteX1" fmla="*/ 71438 w 601186"/>
                  <a:gd name="connsiteY1" fmla="*/ 0 h 219274"/>
                  <a:gd name="connsiteX2" fmla="*/ 0 w 601186"/>
                  <a:gd name="connsiteY2" fmla="*/ 71438 h 219274"/>
                  <a:gd name="connsiteX3" fmla="*/ 71438 w 601186"/>
                  <a:gd name="connsiteY3" fmla="*/ 142875 h 219274"/>
                  <a:gd name="connsiteX4" fmla="*/ 497786 w 601186"/>
                  <a:gd name="connsiteY4" fmla="*/ 211722 h 219274"/>
                  <a:gd name="connsiteX5" fmla="*/ 529676 w 601186"/>
                  <a:gd name="connsiteY5" fmla="*/ 219275 h 219274"/>
                  <a:gd name="connsiteX6" fmla="*/ 593627 w 601186"/>
                  <a:gd name="connsiteY6" fmla="*/ 179775 h 219274"/>
                  <a:gd name="connsiteX7" fmla="*/ 561680 w 601186"/>
                  <a:gd name="connsiteY7" fmla="*/ 83925 h 219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1186" h="219274">
                    <a:moveTo>
                      <a:pt x="561680" y="83925"/>
                    </a:moveTo>
                    <a:cubicBezTo>
                      <a:pt x="395735" y="962"/>
                      <a:pt x="84601" y="0"/>
                      <a:pt x="71438" y="0"/>
                    </a:cubicBezTo>
                    <a:cubicBezTo>
                      <a:pt x="31985" y="0"/>
                      <a:pt x="0" y="31985"/>
                      <a:pt x="0" y="71438"/>
                    </a:cubicBezTo>
                    <a:cubicBezTo>
                      <a:pt x="0" y="110890"/>
                      <a:pt x="31985" y="142875"/>
                      <a:pt x="71438" y="142875"/>
                    </a:cubicBezTo>
                    <a:cubicBezTo>
                      <a:pt x="151724" y="142884"/>
                      <a:pt x="384829" y="155248"/>
                      <a:pt x="497786" y="211722"/>
                    </a:cubicBezTo>
                    <a:cubicBezTo>
                      <a:pt x="508044" y="216856"/>
                      <a:pt x="518941" y="219275"/>
                      <a:pt x="529676" y="219275"/>
                    </a:cubicBezTo>
                    <a:cubicBezTo>
                      <a:pt x="555879" y="219275"/>
                      <a:pt x="581111" y="204797"/>
                      <a:pt x="593627" y="179775"/>
                    </a:cubicBezTo>
                    <a:cubicBezTo>
                      <a:pt x="611276" y="144485"/>
                      <a:pt x="596970" y="101575"/>
                      <a:pt x="561680" y="839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1658FA1-5FE2-4E3A-9647-E24194A52562}"/>
                  </a:ext>
                </a:extLst>
              </p:cNvPr>
              <p:cNvSpPr/>
              <p:nvPr/>
            </p:nvSpPr>
            <p:spPr>
              <a:xfrm>
                <a:off x="3657600" y="1638928"/>
                <a:ext cx="4876800" cy="3580133"/>
              </a:xfrm>
              <a:custGeom>
                <a:avLst/>
                <a:gdLst>
                  <a:gd name="connsiteX0" fmla="*/ 4658792 w 4876800"/>
                  <a:gd name="connsiteY0" fmla="*/ 2628662 h 3580133"/>
                  <a:gd name="connsiteX1" fmla="*/ 4363755 w 4876800"/>
                  <a:gd name="connsiteY1" fmla="*/ 2544366 h 3580133"/>
                  <a:gd name="connsiteX2" fmla="*/ 4342124 w 4876800"/>
                  <a:gd name="connsiteY2" fmla="*/ 2515686 h 3580133"/>
                  <a:gd name="connsiteX3" fmla="*/ 4342124 w 4876800"/>
                  <a:gd name="connsiteY3" fmla="*/ 2417207 h 3580133"/>
                  <a:gd name="connsiteX4" fmla="*/ 4410428 w 4876800"/>
                  <a:gd name="connsiteY4" fmla="*/ 2361190 h 3580133"/>
                  <a:gd name="connsiteX5" fmla="*/ 4571276 w 4876800"/>
                  <a:gd name="connsiteY5" fmla="*/ 1981000 h 3580133"/>
                  <a:gd name="connsiteX6" fmla="*/ 4571276 w 4876800"/>
                  <a:gd name="connsiteY6" fmla="*/ 1845107 h 3580133"/>
                  <a:gd name="connsiteX7" fmla="*/ 4599804 w 4876800"/>
                  <a:gd name="connsiteY7" fmla="*/ 1788062 h 3580133"/>
                  <a:gd name="connsiteX8" fmla="*/ 4647657 w 4876800"/>
                  <a:gd name="connsiteY8" fmla="*/ 1585313 h 3580133"/>
                  <a:gd name="connsiteX9" fmla="*/ 4647657 w 4876800"/>
                  <a:gd name="connsiteY9" fmla="*/ 1217171 h 3580133"/>
                  <a:gd name="connsiteX10" fmla="*/ 4576220 w 4876800"/>
                  <a:gd name="connsiteY10" fmla="*/ 1145734 h 3580133"/>
                  <a:gd name="connsiteX11" fmla="*/ 3888772 w 4876800"/>
                  <a:gd name="connsiteY11" fmla="*/ 1145734 h 3580133"/>
                  <a:gd name="connsiteX12" fmla="*/ 3435420 w 4876800"/>
                  <a:gd name="connsiteY12" fmla="*/ 1599086 h 3580133"/>
                  <a:gd name="connsiteX13" fmla="*/ 3435420 w 4876800"/>
                  <a:gd name="connsiteY13" fmla="*/ 1603343 h 3580133"/>
                  <a:gd name="connsiteX14" fmla="*/ 3475215 w 4876800"/>
                  <a:gd name="connsiteY14" fmla="*/ 1771926 h 3580133"/>
                  <a:gd name="connsiteX15" fmla="*/ 3511801 w 4876800"/>
                  <a:gd name="connsiteY15" fmla="*/ 1845097 h 3580133"/>
                  <a:gd name="connsiteX16" fmla="*/ 3511801 w 4876800"/>
                  <a:gd name="connsiteY16" fmla="*/ 1961779 h 3580133"/>
                  <a:gd name="connsiteX17" fmla="*/ 3740953 w 4876800"/>
                  <a:gd name="connsiteY17" fmla="*/ 2412454 h 3580133"/>
                  <a:gd name="connsiteX18" fmla="*/ 3740972 w 4876800"/>
                  <a:gd name="connsiteY18" fmla="*/ 2515667 h 3580133"/>
                  <a:gd name="connsiteX19" fmla="*/ 3681984 w 4876800"/>
                  <a:gd name="connsiteY19" fmla="*/ 2555034 h 3580133"/>
                  <a:gd name="connsiteX20" fmla="*/ 3538023 w 4876800"/>
                  <a:gd name="connsiteY20" fmla="*/ 2596163 h 3580133"/>
                  <a:gd name="connsiteX21" fmla="*/ 3121581 w 4876800"/>
                  <a:gd name="connsiteY21" fmla="*/ 2444734 h 3580133"/>
                  <a:gd name="connsiteX22" fmla="*/ 3102112 w 4876800"/>
                  <a:gd name="connsiteY22" fmla="*/ 2390042 h 3580133"/>
                  <a:gd name="connsiteX23" fmla="*/ 2969038 w 4876800"/>
                  <a:gd name="connsiteY23" fmla="*/ 2250234 h 3580133"/>
                  <a:gd name="connsiteX24" fmla="*/ 2969038 w 4876800"/>
                  <a:gd name="connsiteY24" fmla="*/ 2015538 h 3580133"/>
                  <a:gd name="connsiteX25" fmla="*/ 3010414 w 4876800"/>
                  <a:gd name="connsiteY25" fmla="*/ 1979447 h 3580133"/>
                  <a:gd name="connsiteX26" fmla="*/ 3274571 w 4876800"/>
                  <a:gd name="connsiteY26" fmla="*/ 1369933 h 3580133"/>
                  <a:gd name="connsiteX27" fmla="*/ 3274571 w 4876800"/>
                  <a:gd name="connsiteY27" fmla="*/ 1182500 h 3580133"/>
                  <a:gd name="connsiteX28" fmla="*/ 3350952 w 4876800"/>
                  <a:gd name="connsiteY28" fmla="*/ 835247 h 3580133"/>
                  <a:gd name="connsiteX29" fmla="*/ 3350952 w 4876800"/>
                  <a:gd name="connsiteY29" fmla="*/ 71438 h 3580133"/>
                  <a:gd name="connsiteX30" fmla="*/ 3279515 w 4876800"/>
                  <a:gd name="connsiteY30" fmla="*/ 0 h 3580133"/>
                  <a:gd name="connsiteX31" fmla="*/ 2210153 w 4876800"/>
                  <a:gd name="connsiteY31" fmla="*/ 0 h 3580133"/>
                  <a:gd name="connsiteX32" fmla="*/ 1527658 w 4876800"/>
                  <a:gd name="connsiteY32" fmla="*/ 682495 h 3580133"/>
                  <a:gd name="connsiteX33" fmla="*/ 1527658 w 4876800"/>
                  <a:gd name="connsiteY33" fmla="*/ 835266 h 3580133"/>
                  <a:gd name="connsiteX34" fmla="*/ 1604039 w 4876800"/>
                  <a:gd name="connsiteY34" fmla="*/ 1182519 h 3580133"/>
                  <a:gd name="connsiteX35" fmla="*/ 1604039 w 4876800"/>
                  <a:gd name="connsiteY35" fmla="*/ 1343787 h 3580133"/>
                  <a:gd name="connsiteX36" fmla="*/ 1909572 w 4876800"/>
                  <a:gd name="connsiteY36" fmla="*/ 2010023 h 3580133"/>
                  <a:gd name="connsiteX37" fmla="*/ 1909572 w 4876800"/>
                  <a:gd name="connsiteY37" fmla="*/ 2250243 h 3580133"/>
                  <a:gd name="connsiteX38" fmla="*/ 1776498 w 4876800"/>
                  <a:gd name="connsiteY38" fmla="*/ 2390051 h 3580133"/>
                  <a:gd name="connsiteX39" fmla="*/ 1757029 w 4876800"/>
                  <a:gd name="connsiteY39" fmla="*/ 2444744 h 3580133"/>
                  <a:gd name="connsiteX40" fmla="*/ 1317498 w 4876800"/>
                  <a:gd name="connsiteY40" fmla="*/ 2604564 h 3580133"/>
                  <a:gd name="connsiteX41" fmla="*/ 1229182 w 4876800"/>
                  <a:gd name="connsiteY41" fmla="*/ 2650836 h 3580133"/>
                  <a:gd name="connsiteX42" fmla="*/ 1160164 w 4876800"/>
                  <a:gd name="connsiteY42" fmla="*/ 2616327 h 3580133"/>
                  <a:gd name="connsiteX43" fmla="*/ 1433827 w 4876800"/>
                  <a:gd name="connsiteY43" fmla="*/ 2394871 h 3580133"/>
                  <a:gd name="connsiteX44" fmla="*/ 1433827 w 4876800"/>
                  <a:gd name="connsiteY44" fmla="*/ 2330977 h 3580133"/>
                  <a:gd name="connsiteX45" fmla="*/ 1371076 w 4876800"/>
                  <a:gd name="connsiteY45" fmla="*/ 1887483 h 3580133"/>
                  <a:gd name="connsiteX46" fmla="*/ 1364809 w 4876800"/>
                  <a:gd name="connsiteY46" fmla="*/ 1746790 h 3580133"/>
                  <a:gd name="connsiteX47" fmla="*/ 758876 w 4876800"/>
                  <a:gd name="connsiteY47" fmla="*/ 1145734 h 3580133"/>
                  <a:gd name="connsiteX48" fmla="*/ 152943 w 4876800"/>
                  <a:gd name="connsiteY48" fmla="*/ 1746790 h 3580133"/>
                  <a:gd name="connsiteX49" fmla="*/ 146675 w 4876800"/>
                  <a:gd name="connsiteY49" fmla="*/ 1887503 h 3580133"/>
                  <a:gd name="connsiteX50" fmla="*/ 83925 w 4876800"/>
                  <a:gd name="connsiteY50" fmla="*/ 2330968 h 3580133"/>
                  <a:gd name="connsiteX51" fmla="*/ 83925 w 4876800"/>
                  <a:gd name="connsiteY51" fmla="*/ 2394861 h 3580133"/>
                  <a:gd name="connsiteX52" fmla="*/ 357864 w 4876800"/>
                  <a:gd name="connsiteY52" fmla="*/ 2616165 h 3580133"/>
                  <a:gd name="connsiteX53" fmla="*/ 166154 w 4876800"/>
                  <a:gd name="connsiteY53" fmla="*/ 2712015 h 3580133"/>
                  <a:gd name="connsiteX54" fmla="*/ 0 w 4876800"/>
                  <a:gd name="connsiteY54" fmla="*/ 2980887 h 3580133"/>
                  <a:gd name="connsiteX55" fmla="*/ 0 w 4876800"/>
                  <a:gd name="connsiteY55" fmla="*/ 3508658 h 3580133"/>
                  <a:gd name="connsiteX56" fmla="*/ 71438 w 4876800"/>
                  <a:gd name="connsiteY56" fmla="*/ 3580095 h 3580133"/>
                  <a:gd name="connsiteX57" fmla="*/ 142875 w 4876800"/>
                  <a:gd name="connsiteY57" fmla="*/ 3508658 h 3580133"/>
                  <a:gd name="connsiteX58" fmla="*/ 142875 w 4876800"/>
                  <a:gd name="connsiteY58" fmla="*/ 2980887 h 3580133"/>
                  <a:gd name="connsiteX59" fmla="*/ 230048 w 4876800"/>
                  <a:gd name="connsiteY59" fmla="*/ 2839822 h 3580133"/>
                  <a:gd name="connsiteX60" fmla="*/ 468773 w 4876800"/>
                  <a:gd name="connsiteY60" fmla="*/ 2720464 h 3580133"/>
                  <a:gd name="connsiteX61" fmla="*/ 551812 w 4876800"/>
                  <a:gd name="connsiteY61" fmla="*/ 2799378 h 3580133"/>
                  <a:gd name="connsiteX62" fmla="*/ 758876 w 4876800"/>
                  <a:gd name="connsiteY62" fmla="*/ 2882132 h 3580133"/>
                  <a:gd name="connsiteX63" fmla="*/ 965940 w 4876800"/>
                  <a:gd name="connsiteY63" fmla="*/ 2799378 h 3580133"/>
                  <a:gd name="connsiteX64" fmla="*/ 1048969 w 4876800"/>
                  <a:gd name="connsiteY64" fmla="*/ 2720473 h 3580133"/>
                  <a:gd name="connsiteX65" fmla="*/ 1126808 w 4876800"/>
                  <a:gd name="connsiteY65" fmla="*/ 2759393 h 3580133"/>
                  <a:gd name="connsiteX66" fmla="*/ 1069353 w 4876800"/>
                  <a:gd name="connsiteY66" fmla="*/ 2958846 h 3580133"/>
                  <a:gd name="connsiteX67" fmla="*/ 1069353 w 4876800"/>
                  <a:gd name="connsiteY67" fmla="*/ 3508677 h 3580133"/>
                  <a:gd name="connsiteX68" fmla="*/ 1140790 w 4876800"/>
                  <a:gd name="connsiteY68" fmla="*/ 3580114 h 3580133"/>
                  <a:gd name="connsiteX69" fmla="*/ 1212228 w 4876800"/>
                  <a:gd name="connsiteY69" fmla="*/ 3508677 h 3580133"/>
                  <a:gd name="connsiteX70" fmla="*/ 1212228 w 4876800"/>
                  <a:gd name="connsiteY70" fmla="*/ 2958846 h 3580133"/>
                  <a:gd name="connsiteX71" fmla="*/ 1366323 w 4876800"/>
                  <a:gd name="connsiteY71" fmla="*/ 2738847 h 3580133"/>
                  <a:gd name="connsiteX72" fmla="*/ 1829734 w 4876800"/>
                  <a:gd name="connsiteY72" fmla="*/ 2570340 h 3580133"/>
                  <a:gd name="connsiteX73" fmla="*/ 2022643 w 4876800"/>
                  <a:gd name="connsiteY73" fmla="*/ 2859720 h 3580133"/>
                  <a:gd name="connsiteX74" fmla="*/ 2131066 w 4876800"/>
                  <a:gd name="connsiteY74" fmla="*/ 2924823 h 3580133"/>
                  <a:gd name="connsiteX75" fmla="*/ 2145802 w 4876800"/>
                  <a:gd name="connsiteY75" fmla="*/ 2925547 h 3580133"/>
                  <a:gd name="connsiteX76" fmla="*/ 2250167 w 4876800"/>
                  <a:gd name="connsiteY76" fmla="*/ 2882246 h 3580133"/>
                  <a:gd name="connsiteX77" fmla="*/ 2367858 w 4876800"/>
                  <a:gd name="connsiteY77" fmla="*/ 2764555 h 3580133"/>
                  <a:gd name="connsiteX78" fmla="*/ 2367858 w 4876800"/>
                  <a:gd name="connsiteY78" fmla="*/ 3508686 h 3580133"/>
                  <a:gd name="connsiteX79" fmla="*/ 2439295 w 4876800"/>
                  <a:gd name="connsiteY79" fmla="*/ 3580124 h 3580133"/>
                  <a:gd name="connsiteX80" fmla="*/ 2510733 w 4876800"/>
                  <a:gd name="connsiteY80" fmla="*/ 3508686 h 3580133"/>
                  <a:gd name="connsiteX81" fmla="*/ 2510733 w 4876800"/>
                  <a:gd name="connsiteY81" fmla="*/ 2764555 h 3580133"/>
                  <a:gd name="connsiteX82" fmla="*/ 2628424 w 4876800"/>
                  <a:gd name="connsiteY82" fmla="*/ 2882246 h 3580133"/>
                  <a:gd name="connsiteX83" fmla="*/ 2732789 w 4876800"/>
                  <a:gd name="connsiteY83" fmla="*/ 2925556 h 3580133"/>
                  <a:gd name="connsiteX84" fmla="*/ 2747515 w 4876800"/>
                  <a:gd name="connsiteY84" fmla="*/ 2924832 h 3580133"/>
                  <a:gd name="connsiteX85" fmla="*/ 2855948 w 4876800"/>
                  <a:gd name="connsiteY85" fmla="*/ 2859729 h 3580133"/>
                  <a:gd name="connsiteX86" fmla="*/ 3048867 w 4876800"/>
                  <a:gd name="connsiteY86" fmla="*/ 2570360 h 3580133"/>
                  <a:gd name="connsiteX87" fmla="*/ 3512268 w 4876800"/>
                  <a:gd name="connsiteY87" fmla="*/ 2738866 h 3580133"/>
                  <a:gd name="connsiteX88" fmla="*/ 3666363 w 4876800"/>
                  <a:gd name="connsiteY88" fmla="*/ 2958865 h 3580133"/>
                  <a:gd name="connsiteX89" fmla="*/ 3666363 w 4876800"/>
                  <a:gd name="connsiteY89" fmla="*/ 3508696 h 3580133"/>
                  <a:gd name="connsiteX90" fmla="*/ 3737801 w 4876800"/>
                  <a:gd name="connsiteY90" fmla="*/ 3580133 h 3580133"/>
                  <a:gd name="connsiteX91" fmla="*/ 3809238 w 4876800"/>
                  <a:gd name="connsiteY91" fmla="*/ 3508696 h 3580133"/>
                  <a:gd name="connsiteX92" fmla="*/ 3809238 w 4876800"/>
                  <a:gd name="connsiteY92" fmla="*/ 2958865 h 3580133"/>
                  <a:gd name="connsiteX93" fmla="*/ 3703577 w 4876800"/>
                  <a:gd name="connsiteY93" fmla="*/ 2697490 h 3580133"/>
                  <a:gd name="connsiteX94" fmla="*/ 3721227 w 4876800"/>
                  <a:gd name="connsiteY94" fmla="*/ 2692451 h 3580133"/>
                  <a:gd name="connsiteX95" fmla="*/ 3787702 w 4876800"/>
                  <a:gd name="connsiteY95" fmla="*/ 2668448 h 3580133"/>
                  <a:gd name="connsiteX96" fmla="*/ 3970096 w 4876800"/>
                  <a:gd name="connsiteY96" fmla="*/ 2850842 h 3580133"/>
                  <a:gd name="connsiteX97" fmla="*/ 3970096 w 4876800"/>
                  <a:gd name="connsiteY97" fmla="*/ 3508696 h 3580133"/>
                  <a:gd name="connsiteX98" fmla="*/ 4041534 w 4876800"/>
                  <a:gd name="connsiteY98" fmla="*/ 3580133 h 3580133"/>
                  <a:gd name="connsiteX99" fmla="*/ 4112971 w 4876800"/>
                  <a:gd name="connsiteY99" fmla="*/ 3508696 h 3580133"/>
                  <a:gd name="connsiteX100" fmla="*/ 4112971 w 4876800"/>
                  <a:gd name="connsiteY100" fmla="*/ 2850842 h 3580133"/>
                  <a:gd name="connsiteX101" fmla="*/ 4294099 w 4876800"/>
                  <a:gd name="connsiteY101" fmla="*/ 2669715 h 3580133"/>
                  <a:gd name="connsiteX102" fmla="*/ 4324493 w 4876800"/>
                  <a:gd name="connsiteY102" fmla="*/ 2681783 h 3580133"/>
                  <a:gd name="connsiteX103" fmla="*/ 4619539 w 4876800"/>
                  <a:gd name="connsiteY103" fmla="*/ 2766079 h 3580133"/>
                  <a:gd name="connsiteX104" fmla="*/ 4733925 w 4876800"/>
                  <a:gd name="connsiteY104" fmla="*/ 2917727 h 3580133"/>
                  <a:gd name="connsiteX105" fmla="*/ 4733925 w 4876800"/>
                  <a:gd name="connsiteY105" fmla="*/ 3508696 h 3580133"/>
                  <a:gd name="connsiteX106" fmla="*/ 4805363 w 4876800"/>
                  <a:gd name="connsiteY106" fmla="*/ 3580133 h 3580133"/>
                  <a:gd name="connsiteX107" fmla="*/ 4876800 w 4876800"/>
                  <a:gd name="connsiteY107" fmla="*/ 3508696 h 3580133"/>
                  <a:gd name="connsiteX108" fmla="*/ 4876800 w 4876800"/>
                  <a:gd name="connsiteY108" fmla="*/ 2917727 h 3580133"/>
                  <a:gd name="connsiteX109" fmla="*/ 4658792 w 4876800"/>
                  <a:gd name="connsiteY109" fmla="*/ 2628662 h 3580133"/>
                  <a:gd name="connsiteX110" fmla="*/ 458295 w 4876800"/>
                  <a:gd name="connsiteY110" fmla="*/ 2502484 h 3580133"/>
                  <a:gd name="connsiteX111" fmla="*/ 229029 w 4876800"/>
                  <a:gd name="connsiteY111" fmla="*/ 2355295 h 3580133"/>
                  <a:gd name="connsiteX112" fmla="*/ 269748 w 4876800"/>
                  <a:gd name="connsiteY112" fmla="*/ 2184235 h 3580133"/>
                  <a:gd name="connsiteX113" fmla="*/ 458295 w 4876800"/>
                  <a:gd name="connsiteY113" fmla="*/ 2416864 h 3580133"/>
                  <a:gd name="connsiteX114" fmla="*/ 458295 w 4876800"/>
                  <a:gd name="connsiteY114" fmla="*/ 2502484 h 3580133"/>
                  <a:gd name="connsiteX115" fmla="*/ 867537 w 4876800"/>
                  <a:gd name="connsiteY115" fmla="*/ 2695823 h 3580133"/>
                  <a:gd name="connsiteX116" fmla="*/ 650243 w 4876800"/>
                  <a:gd name="connsiteY116" fmla="*/ 2695813 h 3580133"/>
                  <a:gd name="connsiteX117" fmla="*/ 583806 w 4876800"/>
                  <a:gd name="connsiteY117" fmla="*/ 2632682 h 3580133"/>
                  <a:gd name="connsiteX118" fmla="*/ 601180 w 4876800"/>
                  <a:gd name="connsiteY118" fmla="*/ 2562921 h 3580133"/>
                  <a:gd name="connsiteX119" fmla="*/ 601180 w 4876800"/>
                  <a:gd name="connsiteY119" fmla="*/ 2486777 h 3580133"/>
                  <a:gd name="connsiteX120" fmla="*/ 758895 w 4876800"/>
                  <a:gd name="connsiteY120" fmla="*/ 2510752 h 3580133"/>
                  <a:gd name="connsiteX121" fmla="*/ 916600 w 4876800"/>
                  <a:gd name="connsiteY121" fmla="*/ 2486825 h 3580133"/>
                  <a:gd name="connsiteX122" fmla="*/ 916591 w 4876800"/>
                  <a:gd name="connsiteY122" fmla="*/ 2562911 h 3580133"/>
                  <a:gd name="connsiteX123" fmla="*/ 933964 w 4876800"/>
                  <a:gd name="connsiteY123" fmla="*/ 2632701 h 3580133"/>
                  <a:gd name="connsiteX124" fmla="*/ 867537 w 4876800"/>
                  <a:gd name="connsiteY124" fmla="*/ 2695823 h 3580133"/>
                  <a:gd name="connsiteX125" fmla="*/ 758914 w 4876800"/>
                  <a:gd name="connsiteY125" fmla="*/ 2367877 h 3580133"/>
                  <a:gd name="connsiteX126" fmla="*/ 372056 w 4876800"/>
                  <a:gd name="connsiteY126" fmla="*/ 1981019 h 3580133"/>
                  <a:gd name="connsiteX127" fmla="*/ 300619 w 4876800"/>
                  <a:gd name="connsiteY127" fmla="*/ 1909582 h 3580133"/>
                  <a:gd name="connsiteX128" fmla="*/ 288893 w 4876800"/>
                  <a:gd name="connsiteY128" fmla="*/ 1910629 h 3580133"/>
                  <a:gd name="connsiteX129" fmla="*/ 289512 w 4876800"/>
                  <a:gd name="connsiteY129" fmla="*/ 1892246 h 3580133"/>
                  <a:gd name="connsiteX130" fmla="*/ 295466 w 4876800"/>
                  <a:gd name="connsiteY130" fmla="*/ 1756934 h 3580133"/>
                  <a:gd name="connsiteX131" fmla="*/ 439893 w 4876800"/>
                  <a:gd name="connsiteY131" fmla="*/ 1423864 h 3580133"/>
                  <a:gd name="connsiteX132" fmla="*/ 758895 w 4876800"/>
                  <a:gd name="connsiteY132" fmla="*/ 1288628 h 3580133"/>
                  <a:gd name="connsiteX133" fmla="*/ 1077897 w 4876800"/>
                  <a:gd name="connsiteY133" fmla="*/ 1423864 h 3580133"/>
                  <a:gd name="connsiteX134" fmla="*/ 1222324 w 4876800"/>
                  <a:gd name="connsiteY134" fmla="*/ 1756934 h 3580133"/>
                  <a:gd name="connsiteX135" fmla="*/ 1228306 w 4876800"/>
                  <a:gd name="connsiteY135" fmla="*/ 1892217 h 3580133"/>
                  <a:gd name="connsiteX136" fmla="*/ 1228735 w 4876800"/>
                  <a:gd name="connsiteY136" fmla="*/ 1904962 h 3580133"/>
                  <a:gd name="connsiteX137" fmla="*/ 875881 w 4876800"/>
                  <a:gd name="connsiteY137" fmla="*/ 1647130 h 3580133"/>
                  <a:gd name="connsiteX138" fmla="*/ 604161 w 4876800"/>
                  <a:gd name="connsiteY138" fmla="*/ 1604077 h 3580133"/>
                  <a:gd name="connsiteX139" fmla="*/ 554717 w 4876800"/>
                  <a:gd name="connsiteY139" fmla="*/ 1625899 h 3580133"/>
                  <a:gd name="connsiteX140" fmla="*/ 425825 w 4876800"/>
                  <a:gd name="connsiteY140" fmla="*/ 1759572 h 3580133"/>
                  <a:gd name="connsiteX141" fmla="*/ 427663 w 4876800"/>
                  <a:gd name="connsiteY141" fmla="*/ 1860585 h 3580133"/>
                  <a:gd name="connsiteX142" fmla="*/ 528676 w 4876800"/>
                  <a:gd name="connsiteY142" fmla="*/ 1858747 h 3580133"/>
                  <a:gd name="connsiteX143" fmla="*/ 635927 w 4876800"/>
                  <a:gd name="connsiteY143" fmla="*/ 1747523 h 3580133"/>
                  <a:gd name="connsiteX144" fmla="*/ 1141009 w 4876800"/>
                  <a:gd name="connsiteY144" fmla="*/ 2041074 h 3580133"/>
                  <a:gd name="connsiteX145" fmla="*/ 758914 w 4876800"/>
                  <a:gd name="connsiteY145" fmla="*/ 2367877 h 3580133"/>
                  <a:gd name="connsiteX146" fmla="*/ 1059456 w 4876800"/>
                  <a:gd name="connsiteY146" fmla="*/ 2502722 h 3580133"/>
                  <a:gd name="connsiteX147" fmla="*/ 1059466 w 4876800"/>
                  <a:gd name="connsiteY147" fmla="*/ 2417521 h 3580133"/>
                  <a:gd name="connsiteX148" fmla="*/ 1248070 w 4876800"/>
                  <a:gd name="connsiteY148" fmla="*/ 2184644 h 3580133"/>
                  <a:gd name="connsiteX149" fmla="*/ 1288742 w 4876800"/>
                  <a:gd name="connsiteY149" fmla="*/ 2355313 h 3580133"/>
                  <a:gd name="connsiteX150" fmla="*/ 1059456 w 4876800"/>
                  <a:gd name="connsiteY150" fmla="*/ 2502722 h 3580133"/>
                  <a:gd name="connsiteX151" fmla="*/ 1746914 w 4876800"/>
                  <a:gd name="connsiteY151" fmla="*/ 1343778 h 3580133"/>
                  <a:gd name="connsiteX152" fmla="*/ 1746914 w 4876800"/>
                  <a:gd name="connsiteY152" fmla="*/ 1166536 h 3580133"/>
                  <a:gd name="connsiteX153" fmla="*/ 1739808 w 4876800"/>
                  <a:gd name="connsiteY153" fmla="*/ 1135475 h 3580133"/>
                  <a:gd name="connsiteX154" fmla="*/ 1670533 w 4876800"/>
                  <a:gd name="connsiteY154" fmla="*/ 835266 h 3580133"/>
                  <a:gd name="connsiteX155" fmla="*/ 1670533 w 4876800"/>
                  <a:gd name="connsiteY155" fmla="*/ 682504 h 3580133"/>
                  <a:gd name="connsiteX156" fmla="*/ 2210153 w 4876800"/>
                  <a:gd name="connsiteY156" fmla="*/ 142885 h 3580133"/>
                  <a:gd name="connsiteX157" fmla="*/ 3208077 w 4876800"/>
                  <a:gd name="connsiteY157" fmla="*/ 142885 h 3580133"/>
                  <a:gd name="connsiteX158" fmla="*/ 3208077 w 4876800"/>
                  <a:gd name="connsiteY158" fmla="*/ 835276 h 3580133"/>
                  <a:gd name="connsiteX159" fmla="*/ 3138802 w 4876800"/>
                  <a:gd name="connsiteY159" fmla="*/ 1135485 h 3580133"/>
                  <a:gd name="connsiteX160" fmla="*/ 3131696 w 4876800"/>
                  <a:gd name="connsiteY160" fmla="*/ 1166546 h 3580133"/>
                  <a:gd name="connsiteX161" fmla="*/ 3131696 w 4876800"/>
                  <a:gd name="connsiteY161" fmla="*/ 1369952 h 3580133"/>
                  <a:gd name="connsiteX162" fmla="*/ 2912707 w 4876800"/>
                  <a:gd name="connsiteY162" fmla="*/ 1875225 h 3580133"/>
                  <a:gd name="connsiteX163" fmla="*/ 2857862 w 4876800"/>
                  <a:gd name="connsiteY163" fmla="*/ 1921659 h 3580133"/>
                  <a:gd name="connsiteX164" fmla="*/ 2856633 w 4876800"/>
                  <a:gd name="connsiteY164" fmla="*/ 1922555 h 3580133"/>
                  <a:gd name="connsiteX165" fmla="*/ 2393080 w 4876800"/>
                  <a:gd name="connsiteY165" fmla="*/ 2060848 h 3580133"/>
                  <a:gd name="connsiteX166" fmla="*/ 1746914 w 4876800"/>
                  <a:gd name="connsiteY166" fmla="*/ 1343778 h 3580133"/>
                  <a:gd name="connsiteX167" fmla="*/ 2149145 w 4876800"/>
                  <a:gd name="connsiteY167" fmla="*/ 2781205 h 3580133"/>
                  <a:gd name="connsiteX168" fmla="*/ 2145164 w 4876800"/>
                  <a:gd name="connsiteY168" fmla="*/ 2782624 h 3580133"/>
                  <a:gd name="connsiteX169" fmla="*/ 2141534 w 4876800"/>
                  <a:gd name="connsiteY169" fmla="*/ 2780443 h 3580133"/>
                  <a:gd name="connsiteX170" fmla="*/ 1919364 w 4876800"/>
                  <a:gd name="connsiteY170" fmla="*/ 2447182 h 3580133"/>
                  <a:gd name="connsiteX171" fmla="*/ 1990858 w 4876800"/>
                  <a:gd name="connsiteY171" fmla="*/ 2372059 h 3580133"/>
                  <a:gd name="connsiteX172" fmla="*/ 2327901 w 4876800"/>
                  <a:gd name="connsiteY172" fmla="*/ 2602440 h 3580133"/>
                  <a:gd name="connsiteX173" fmla="*/ 2149145 w 4876800"/>
                  <a:gd name="connsiteY173" fmla="*/ 2781205 h 3580133"/>
                  <a:gd name="connsiteX174" fmla="*/ 2439305 w 4876800"/>
                  <a:gd name="connsiteY174" fmla="*/ 2505523 h 3580133"/>
                  <a:gd name="connsiteX175" fmla="*/ 2052447 w 4876800"/>
                  <a:gd name="connsiteY175" fmla="*/ 2241090 h 3580133"/>
                  <a:gd name="connsiteX176" fmla="*/ 2052447 w 4876800"/>
                  <a:gd name="connsiteY176" fmla="*/ 2107740 h 3580133"/>
                  <a:gd name="connsiteX177" fmla="*/ 2383831 w 4876800"/>
                  <a:gd name="connsiteY177" fmla="*/ 2203409 h 3580133"/>
                  <a:gd name="connsiteX178" fmla="*/ 2440038 w 4876800"/>
                  <a:gd name="connsiteY178" fmla="*/ 2205228 h 3580133"/>
                  <a:gd name="connsiteX179" fmla="*/ 2826163 w 4876800"/>
                  <a:gd name="connsiteY179" fmla="*/ 2110597 h 3580133"/>
                  <a:gd name="connsiteX180" fmla="*/ 2826163 w 4876800"/>
                  <a:gd name="connsiteY180" fmla="*/ 2241090 h 3580133"/>
                  <a:gd name="connsiteX181" fmla="*/ 2439305 w 4876800"/>
                  <a:gd name="connsiteY181" fmla="*/ 2505523 h 3580133"/>
                  <a:gd name="connsiteX182" fmla="*/ 2737075 w 4876800"/>
                  <a:gd name="connsiteY182" fmla="*/ 2780462 h 3580133"/>
                  <a:gd name="connsiteX183" fmla="*/ 2733447 w 4876800"/>
                  <a:gd name="connsiteY183" fmla="*/ 2782643 h 3580133"/>
                  <a:gd name="connsiteX184" fmla="*/ 2729465 w 4876800"/>
                  <a:gd name="connsiteY184" fmla="*/ 2781224 h 3580133"/>
                  <a:gd name="connsiteX185" fmla="*/ 2550709 w 4876800"/>
                  <a:gd name="connsiteY185" fmla="*/ 2602468 h 3580133"/>
                  <a:gd name="connsiteX186" fmla="*/ 2887751 w 4876800"/>
                  <a:gd name="connsiteY186" fmla="*/ 2372078 h 3580133"/>
                  <a:gd name="connsiteX187" fmla="*/ 2959256 w 4876800"/>
                  <a:gd name="connsiteY187" fmla="*/ 2447201 h 3580133"/>
                  <a:gd name="connsiteX188" fmla="*/ 2737075 w 4876800"/>
                  <a:gd name="connsiteY188" fmla="*/ 2780462 h 3580133"/>
                  <a:gd name="connsiteX189" fmla="*/ 4041534 w 4876800"/>
                  <a:gd name="connsiteY189" fmla="*/ 2720188 h 3580133"/>
                  <a:gd name="connsiteX190" fmla="*/ 3879418 w 4876800"/>
                  <a:gd name="connsiteY190" fmla="*/ 2558082 h 3580133"/>
                  <a:gd name="connsiteX191" fmla="*/ 3883838 w 4876800"/>
                  <a:gd name="connsiteY191" fmla="*/ 2515648 h 3580133"/>
                  <a:gd name="connsiteX192" fmla="*/ 3883828 w 4876800"/>
                  <a:gd name="connsiteY192" fmla="*/ 2485501 h 3580133"/>
                  <a:gd name="connsiteX193" fmla="*/ 4025294 w 4876800"/>
                  <a:gd name="connsiteY193" fmla="*/ 2510495 h 3580133"/>
                  <a:gd name="connsiteX194" fmla="*/ 4041743 w 4876800"/>
                  <a:gd name="connsiteY194" fmla="*/ 2510743 h 3580133"/>
                  <a:gd name="connsiteX195" fmla="*/ 4199249 w 4876800"/>
                  <a:gd name="connsiteY195" fmla="*/ 2486920 h 3580133"/>
                  <a:gd name="connsiteX196" fmla="*/ 4199249 w 4876800"/>
                  <a:gd name="connsiteY196" fmla="*/ 2515686 h 3580133"/>
                  <a:gd name="connsiteX197" fmla="*/ 4204411 w 4876800"/>
                  <a:gd name="connsiteY197" fmla="*/ 2557320 h 3580133"/>
                  <a:gd name="connsiteX198" fmla="*/ 4041534 w 4876800"/>
                  <a:gd name="connsiteY198" fmla="*/ 2720188 h 3580133"/>
                  <a:gd name="connsiteX199" fmla="*/ 4310930 w 4876800"/>
                  <a:gd name="connsiteY199" fmla="*/ 2258663 h 3580133"/>
                  <a:gd name="connsiteX200" fmla="*/ 4029589 w 4876800"/>
                  <a:gd name="connsiteY200" fmla="*/ 2367686 h 3580133"/>
                  <a:gd name="connsiteX201" fmla="*/ 3654676 w 4876800"/>
                  <a:gd name="connsiteY201" fmla="*/ 1961798 h 3580133"/>
                  <a:gd name="connsiteX202" fmla="*/ 3654676 w 4876800"/>
                  <a:gd name="connsiteY202" fmla="*/ 1828248 h 3580133"/>
                  <a:gd name="connsiteX203" fmla="*/ 3647132 w 4876800"/>
                  <a:gd name="connsiteY203" fmla="*/ 1796301 h 3580133"/>
                  <a:gd name="connsiteX204" fmla="*/ 3603003 w 4876800"/>
                  <a:gd name="connsiteY204" fmla="*/ 1708042 h 3580133"/>
                  <a:gd name="connsiteX205" fmla="*/ 3578295 w 4876800"/>
                  <a:gd name="connsiteY205" fmla="*/ 1603353 h 3580133"/>
                  <a:gd name="connsiteX206" fmla="*/ 3578295 w 4876800"/>
                  <a:gd name="connsiteY206" fmla="*/ 1599095 h 3580133"/>
                  <a:gd name="connsiteX207" fmla="*/ 3888772 w 4876800"/>
                  <a:gd name="connsiteY207" fmla="*/ 1288618 h 3580133"/>
                  <a:gd name="connsiteX208" fmla="*/ 4504782 w 4876800"/>
                  <a:gd name="connsiteY208" fmla="*/ 1288618 h 3580133"/>
                  <a:gd name="connsiteX209" fmla="*/ 4504782 w 4876800"/>
                  <a:gd name="connsiteY209" fmla="*/ 1585322 h 3580133"/>
                  <a:gd name="connsiteX210" fmla="*/ 4472007 w 4876800"/>
                  <a:gd name="connsiteY210" fmla="*/ 1724177 h 3580133"/>
                  <a:gd name="connsiteX211" fmla="*/ 4435945 w 4876800"/>
                  <a:gd name="connsiteY211" fmla="*/ 1796301 h 3580133"/>
                  <a:gd name="connsiteX212" fmla="*/ 4428401 w 4876800"/>
                  <a:gd name="connsiteY212" fmla="*/ 1828248 h 3580133"/>
                  <a:gd name="connsiteX213" fmla="*/ 4428401 w 4876800"/>
                  <a:gd name="connsiteY213" fmla="*/ 1981009 h 3580133"/>
                  <a:gd name="connsiteX214" fmla="*/ 4310930 w 4876800"/>
                  <a:gd name="connsiteY214" fmla="*/ 2258663 h 358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4876800" h="3580133">
                    <a:moveTo>
                      <a:pt x="4658792" y="2628662"/>
                    </a:moveTo>
                    <a:lnTo>
                      <a:pt x="4363755" y="2544366"/>
                    </a:lnTo>
                    <a:cubicBezTo>
                      <a:pt x="4351020" y="2540727"/>
                      <a:pt x="4342124" y="2528935"/>
                      <a:pt x="4342124" y="2515686"/>
                    </a:cubicBezTo>
                    <a:lnTo>
                      <a:pt x="4342124" y="2417207"/>
                    </a:lnTo>
                    <a:cubicBezTo>
                      <a:pt x="4366127" y="2400576"/>
                      <a:pt x="4389025" y="2381964"/>
                      <a:pt x="4410428" y="2361190"/>
                    </a:cubicBezTo>
                    <a:cubicBezTo>
                      <a:pt x="4514155" y="2260530"/>
                      <a:pt x="4571276" y="2125513"/>
                      <a:pt x="4571276" y="1981000"/>
                    </a:cubicBezTo>
                    <a:lnTo>
                      <a:pt x="4571276" y="1845107"/>
                    </a:lnTo>
                    <a:lnTo>
                      <a:pt x="4599804" y="1788062"/>
                    </a:lnTo>
                    <a:cubicBezTo>
                      <a:pt x="4631112" y="1725435"/>
                      <a:pt x="4647657" y="1655321"/>
                      <a:pt x="4647657" y="1585313"/>
                    </a:cubicBezTo>
                    <a:lnTo>
                      <a:pt x="4647657" y="1217171"/>
                    </a:lnTo>
                    <a:cubicBezTo>
                      <a:pt x="4647657" y="1177719"/>
                      <a:pt x="4615672" y="1145734"/>
                      <a:pt x="4576220" y="1145734"/>
                    </a:cubicBezTo>
                    <a:lnTo>
                      <a:pt x="3888772" y="1145734"/>
                    </a:lnTo>
                    <a:cubicBezTo>
                      <a:pt x="3638798" y="1145734"/>
                      <a:pt x="3435420" y="1349112"/>
                      <a:pt x="3435420" y="1599086"/>
                    </a:cubicBezTo>
                    <a:lnTo>
                      <a:pt x="3435420" y="1603343"/>
                    </a:lnTo>
                    <a:cubicBezTo>
                      <a:pt x="3435420" y="1661560"/>
                      <a:pt x="3449183" y="1719863"/>
                      <a:pt x="3475215" y="1771926"/>
                    </a:cubicBezTo>
                    <a:lnTo>
                      <a:pt x="3511801" y="1845097"/>
                    </a:lnTo>
                    <a:lnTo>
                      <a:pt x="3511801" y="1961779"/>
                    </a:lnTo>
                    <a:cubicBezTo>
                      <a:pt x="3511801" y="2146697"/>
                      <a:pt x="3602927" y="2312613"/>
                      <a:pt x="3740953" y="2412454"/>
                    </a:cubicBezTo>
                    <a:lnTo>
                      <a:pt x="3740972" y="2515667"/>
                    </a:lnTo>
                    <a:cubicBezTo>
                      <a:pt x="3740972" y="2531583"/>
                      <a:pt x="3740972" y="2538174"/>
                      <a:pt x="3681984" y="2555034"/>
                    </a:cubicBezTo>
                    <a:lnTo>
                      <a:pt x="3538023" y="2596163"/>
                    </a:lnTo>
                    <a:lnTo>
                      <a:pt x="3121581" y="2444734"/>
                    </a:lnTo>
                    <a:cubicBezTo>
                      <a:pt x="3123076" y="2425084"/>
                      <a:pt x="3116447" y="2405101"/>
                      <a:pt x="3102112" y="2390042"/>
                    </a:cubicBezTo>
                    <a:lnTo>
                      <a:pt x="2969038" y="2250234"/>
                    </a:lnTo>
                    <a:lnTo>
                      <a:pt x="2969038" y="2015538"/>
                    </a:lnTo>
                    <a:cubicBezTo>
                      <a:pt x="2983106" y="2003946"/>
                      <a:pt x="2996975" y="1992040"/>
                      <a:pt x="3010414" y="1979447"/>
                    </a:cubicBezTo>
                    <a:cubicBezTo>
                      <a:pt x="3178292" y="1822094"/>
                      <a:pt x="3274571" y="1599933"/>
                      <a:pt x="3274571" y="1369933"/>
                    </a:cubicBezTo>
                    <a:lnTo>
                      <a:pt x="3274571" y="1182500"/>
                    </a:lnTo>
                    <a:cubicBezTo>
                      <a:pt x="3325263" y="1072191"/>
                      <a:pt x="3350952" y="955462"/>
                      <a:pt x="3350952" y="835247"/>
                    </a:cubicBezTo>
                    <a:lnTo>
                      <a:pt x="3350952" y="71438"/>
                    </a:lnTo>
                    <a:cubicBezTo>
                      <a:pt x="3350952" y="31985"/>
                      <a:pt x="3318967" y="0"/>
                      <a:pt x="3279515" y="0"/>
                    </a:cubicBezTo>
                    <a:lnTo>
                      <a:pt x="2210153" y="0"/>
                    </a:lnTo>
                    <a:cubicBezTo>
                      <a:pt x="1833820" y="0"/>
                      <a:pt x="1527658" y="306172"/>
                      <a:pt x="1527658" y="682495"/>
                    </a:cubicBezTo>
                    <a:lnTo>
                      <a:pt x="1527658" y="835266"/>
                    </a:lnTo>
                    <a:cubicBezTo>
                      <a:pt x="1527658" y="955481"/>
                      <a:pt x="1553347" y="1072210"/>
                      <a:pt x="1604039" y="1182519"/>
                    </a:cubicBezTo>
                    <a:lnTo>
                      <a:pt x="1604039" y="1343787"/>
                    </a:lnTo>
                    <a:cubicBezTo>
                      <a:pt x="1604039" y="1610830"/>
                      <a:pt x="1722777" y="1851412"/>
                      <a:pt x="1909572" y="2010023"/>
                    </a:cubicBezTo>
                    <a:lnTo>
                      <a:pt x="1909572" y="2250243"/>
                    </a:lnTo>
                    <a:lnTo>
                      <a:pt x="1776498" y="2390051"/>
                    </a:lnTo>
                    <a:cubicBezTo>
                      <a:pt x="1762163" y="2405110"/>
                      <a:pt x="1755534" y="2425094"/>
                      <a:pt x="1757029" y="2444744"/>
                    </a:cubicBezTo>
                    <a:lnTo>
                      <a:pt x="1317498" y="2604564"/>
                    </a:lnTo>
                    <a:cubicBezTo>
                      <a:pt x="1285646" y="2616146"/>
                      <a:pt x="1256052" y="2631834"/>
                      <a:pt x="1229182" y="2650836"/>
                    </a:cubicBezTo>
                    <a:lnTo>
                      <a:pt x="1160164" y="2616327"/>
                    </a:lnTo>
                    <a:cubicBezTo>
                      <a:pt x="1365618" y="2526897"/>
                      <a:pt x="1430703" y="2401119"/>
                      <a:pt x="1433827" y="2394871"/>
                    </a:cubicBezTo>
                    <a:cubicBezTo>
                      <a:pt x="1443885" y="2374764"/>
                      <a:pt x="1443885" y="2351084"/>
                      <a:pt x="1433827" y="2330977"/>
                    </a:cubicBezTo>
                    <a:cubicBezTo>
                      <a:pt x="1382325" y="2227974"/>
                      <a:pt x="1376086" y="2039179"/>
                      <a:pt x="1371076" y="1887483"/>
                    </a:cubicBezTo>
                    <a:cubicBezTo>
                      <a:pt x="1369409" y="1836982"/>
                      <a:pt x="1367828" y="1789271"/>
                      <a:pt x="1364809" y="1746790"/>
                    </a:cubicBezTo>
                    <a:cubicBezTo>
                      <a:pt x="1340453" y="1404137"/>
                      <a:pt x="1079964" y="1145734"/>
                      <a:pt x="758876" y="1145734"/>
                    </a:cubicBezTo>
                    <a:cubicBezTo>
                      <a:pt x="437788" y="1145734"/>
                      <a:pt x="177289" y="1404128"/>
                      <a:pt x="152943" y="1746790"/>
                    </a:cubicBezTo>
                    <a:cubicBezTo>
                      <a:pt x="149924" y="1789281"/>
                      <a:pt x="148342" y="1836991"/>
                      <a:pt x="146675" y="1887503"/>
                    </a:cubicBezTo>
                    <a:cubicBezTo>
                      <a:pt x="141665" y="2039188"/>
                      <a:pt x="135417" y="2227964"/>
                      <a:pt x="83925" y="2330968"/>
                    </a:cubicBezTo>
                    <a:cubicBezTo>
                      <a:pt x="73866" y="2351075"/>
                      <a:pt x="73866" y="2374754"/>
                      <a:pt x="83925" y="2394861"/>
                    </a:cubicBezTo>
                    <a:cubicBezTo>
                      <a:pt x="87049" y="2401110"/>
                      <a:pt x="152000" y="2526630"/>
                      <a:pt x="357864" y="2616165"/>
                    </a:cubicBezTo>
                    <a:lnTo>
                      <a:pt x="166154" y="2712015"/>
                    </a:lnTo>
                    <a:cubicBezTo>
                      <a:pt x="63665" y="2763298"/>
                      <a:pt x="0" y="2866311"/>
                      <a:pt x="0" y="2980887"/>
                    </a:cubicBezTo>
                    <a:lnTo>
                      <a:pt x="0" y="3508658"/>
                    </a:lnTo>
                    <a:cubicBezTo>
                      <a:pt x="0" y="3548110"/>
                      <a:pt x="31985" y="3580095"/>
                      <a:pt x="71438" y="3580095"/>
                    </a:cubicBezTo>
                    <a:cubicBezTo>
                      <a:pt x="110890" y="3580095"/>
                      <a:pt x="142875" y="3548110"/>
                      <a:pt x="142875" y="3508658"/>
                    </a:cubicBezTo>
                    <a:lnTo>
                      <a:pt x="142875" y="2980887"/>
                    </a:lnTo>
                    <a:cubicBezTo>
                      <a:pt x="142875" y="2920765"/>
                      <a:pt x="176279" y="2866711"/>
                      <a:pt x="230048" y="2839822"/>
                    </a:cubicBezTo>
                    <a:lnTo>
                      <a:pt x="468773" y="2720464"/>
                    </a:lnTo>
                    <a:lnTo>
                      <a:pt x="551812" y="2799378"/>
                    </a:lnTo>
                    <a:cubicBezTo>
                      <a:pt x="609876" y="2854557"/>
                      <a:pt x="684362" y="2882132"/>
                      <a:pt x="758876" y="2882132"/>
                    </a:cubicBezTo>
                    <a:cubicBezTo>
                      <a:pt x="833371" y="2882132"/>
                      <a:pt x="907894" y="2854538"/>
                      <a:pt x="965940" y="2799378"/>
                    </a:cubicBezTo>
                    <a:lnTo>
                      <a:pt x="1048969" y="2720473"/>
                    </a:lnTo>
                    <a:lnTo>
                      <a:pt x="1126808" y="2759393"/>
                    </a:lnTo>
                    <a:cubicBezTo>
                      <a:pt x="1090155" y="2818038"/>
                      <a:pt x="1069353" y="2886809"/>
                      <a:pt x="1069353" y="2958846"/>
                    </a:cubicBezTo>
                    <a:lnTo>
                      <a:pt x="1069353" y="3508677"/>
                    </a:lnTo>
                    <a:cubicBezTo>
                      <a:pt x="1069353" y="3548129"/>
                      <a:pt x="1101338" y="3580114"/>
                      <a:pt x="1140790" y="3580114"/>
                    </a:cubicBezTo>
                    <a:cubicBezTo>
                      <a:pt x="1180243" y="3580114"/>
                      <a:pt x="1212228" y="3548129"/>
                      <a:pt x="1212228" y="3508677"/>
                    </a:cubicBezTo>
                    <a:lnTo>
                      <a:pt x="1212228" y="2958846"/>
                    </a:lnTo>
                    <a:cubicBezTo>
                      <a:pt x="1212228" y="2860777"/>
                      <a:pt x="1274150" y="2772366"/>
                      <a:pt x="1366323" y="2738847"/>
                    </a:cubicBezTo>
                    <a:lnTo>
                      <a:pt x="1829734" y="2570340"/>
                    </a:lnTo>
                    <a:lnTo>
                      <a:pt x="2022643" y="2859720"/>
                    </a:lnTo>
                    <a:cubicBezTo>
                      <a:pt x="2047304" y="2896715"/>
                      <a:pt x="2086823" y="2920441"/>
                      <a:pt x="2131066" y="2924823"/>
                    </a:cubicBezTo>
                    <a:cubicBezTo>
                      <a:pt x="2136000" y="2925309"/>
                      <a:pt x="2140906" y="2925547"/>
                      <a:pt x="2145802" y="2925547"/>
                    </a:cubicBezTo>
                    <a:cubicBezTo>
                      <a:pt x="2184835" y="2925547"/>
                      <a:pt x="2222221" y="2910183"/>
                      <a:pt x="2250167" y="2882246"/>
                    </a:cubicBezTo>
                    <a:lnTo>
                      <a:pt x="2367858" y="2764555"/>
                    </a:lnTo>
                    <a:lnTo>
                      <a:pt x="2367858" y="3508686"/>
                    </a:lnTo>
                    <a:cubicBezTo>
                      <a:pt x="2367858" y="3548139"/>
                      <a:pt x="2399843" y="3580124"/>
                      <a:pt x="2439295" y="3580124"/>
                    </a:cubicBezTo>
                    <a:cubicBezTo>
                      <a:pt x="2478748" y="3580124"/>
                      <a:pt x="2510733" y="3548139"/>
                      <a:pt x="2510733" y="3508686"/>
                    </a:cubicBezTo>
                    <a:lnTo>
                      <a:pt x="2510733" y="2764555"/>
                    </a:lnTo>
                    <a:lnTo>
                      <a:pt x="2628424" y="2882246"/>
                    </a:lnTo>
                    <a:cubicBezTo>
                      <a:pt x="2656361" y="2910192"/>
                      <a:pt x="2693746" y="2925556"/>
                      <a:pt x="2732789" y="2925556"/>
                    </a:cubicBezTo>
                    <a:cubicBezTo>
                      <a:pt x="2737676" y="2925556"/>
                      <a:pt x="2742591" y="2925318"/>
                      <a:pt x="2747515" y="2924832"/>
                    </a:cubicBezTo>
                    <a:cubicBezTo>
                      <a:pt x="2791768" y="2920451"/>
                      <a:pt x="2831287" y="2896724"/>
                      <a:pt x="2855948" y="2859729"/>
                    </a:cubicBezTo>
                    <a:lnTo>
                      <a:pt x="3048867" y="2570360"/>
                    </a:lnTo>
                    <a:lnTo>
                      <a:pt x="3512268" y="2738866"/>
                    </a:lnTo>
                    <a:cubicBezTo>
                      <a:pt x="3604432" y="2772385"/>
                      <a:pt x="3666363" y="2860796"/>
                      <a:pt x="3666363" y="2958865"/>
                    </a:cubicBezTo>
                    <a:lnTo>
                      <a:pt x="3666363" y="3508696"/>
                    </a:lnTo>
                    <a:cubicBezTo>
                      <a:pt x="3666363" y="3548148"/>
                      <a:pt x="3698348" y="3580133"/>
                      <a:pt x="3737801" y="3580133"/>
                    </a:cubicBezTo>
                    <a:cubicBezTo>
                      <a:pt x="3777253" y="3580133"/>
                      <a:pt x="3809238" y="3548148"/>
                      <a:pt x="3809238" y="3508696"/>
                    </a:cubicBezTo>
                    <a:lnTo>
                      <a:pt x="3809238" y="2958865"/>
                    </a:lnTo>
                    <a:cubicBezTo>
                      <a:pt x="3809238" y="2859538"/>
                      <a:pt x="3769776" y="2766384"/>
                      <a:pt x="3703577" y="2697490"/>
                    </a:cubicBezTo>
                    <a:lnTo>
                      <a:pt x="3721227" y="2692451"/>
                    </a:lnTo>
                    <a:cubicBezTo>
                      <a:pt x="3739029" y="2687365"/>
                      <a:pt x="3763318" y="2680402"/>
                      <a:pt x="3787702" y="2668448"/>
                    </a:cubicBezTo>
                    <a:lnTo>
                      <a:pt x="3970096" y="2850842"/>
                    </a:lnTo>
                    <a:lnTo>
                      <a:pt x="3970096" y="3508696"/>
                    </a:lnTo>
                    <a:cubicBezTo>
                      <a:pt x="3970096" y="3548148"/>
                      <a:pt x="4002081" y="3580133"/>
                      <a:pt x="4041534" y="3580133"/>
                    </a:cubicBezTo>
                    <a:cubicBezTo>
                      <a:pt x="4080986" y="3580133"/>
                      <a:pt x="4112971" y="3548148"/>
                      <a:pt x="4112971" y="3508696"/>
                    </a:cubicBezTo>
                    <a:lnTo>
                      <a:pt x="4112971" y="2850842"/>
                    </a:lnTo>
                    <a:lnTo>
                      <a:pt x="4294099" y="2669715"/>
                    </a:lnTo>
                    <a:cubicBezTo>
                      <a:pt x="4303729" y="2674610"/>
                      <a:pt x="4313844" y="2678745"/>
                      <a:pt x="4324493" y="2681783"/>
                    </a:cubicBezTo>
                    <a:lnTo>
                      <a:pt x="4619539" y="2766079"/>
                    </a:lnTo>
                    <a:cubicBezTo>
                      <a:pt x="4686881" y="2785320"/>
                      <a:pt x="4733925" y="2847680"/>
                      <a:pt x="4733925" y="2917727"/>
                    </a:cubicBezTo>
                    <a:lnTo>
                      <a:pt x="4733925" y="3508696"/>
                    </a:lnTo>
                    <a:cubicBezTo>
                      <a:pt x="4733925" y="3548148"/>
                      <a:pt x="4765910" y="3580133"/>
                      <a:pt x="4805363" y="3580133"/>
                    </a:cubicBezTo>
                    <a:cubicBezTo>
                      <a:pt x="4844815" y="3580133"/>
                      <a:pt x="4876800" y="3548148"/>
                      <a:pt x="4876800" y="3508696"/>
                    </a:cubicBezTo>
                    <a:lnTo>
                      <a:pt x="4876800" y="2917727"/>
                    </a:lnTo>
                    <a:cubicBezTo>
                      <a:pt x="4876800" y="2784205"/>
                      <a:pt x="4787151" y="2665343"/>
                      <a:pt x="4658792" y="2628662"/>
                    </a:cubicBezTo>
                    <a:close/>
                    <a:moveTo>
                      <a:pt x="458295" y="2502484"/>
                    </a:moveTo>
                    <a:cubicBezTo>
                      <a:pt x="324669" y="2454402"/>
                      <a:pt x="257642" y="2390299"/>
                      <a:pt x="229029" y="2355295"/>
                    </a:cubicBezTo>
                    <a:cubicBezTo>
                      <a:pt x="248536" y="2304298"/>
                      <a:pt x="261185" y="2245890"/>
                      <a:pt x="269748" y="2184235"/>
                    </a:cubicBezTo>
                    <a:cubicBezTo>
                      <a:pt x="309143" y="2278695"/>
                      <a:pt x="375123" y="2359333"/>
                      <a:pt x="458295" y="2416864"/>
                    </a:cubicBezTo>
                    <a:lnTo>
                      <a:pt x="458295" y="2502484"/>
                    </a:lnTo>
                    <a:close/>
                    <a:moveTo>
                      <a:pt x="867537" y="2695823"/>
                    </a:moveTo>
                    <a:cubicBezTo>
                      <a:pt x="806606" y="2753716"/>
                      <a:pt x="711156" y="2753706"/>
                      <a:pt x="650243" y="2695813"/>
                    </a:cubicBezTo>
                    <a:lnTo>
                      <a:pt x="583806" y="2632682"/>
                    </a:lnTo>
                    <a:cubicBezTo>
                      <a:pt x="595017" y="2611679"/>
                      <a:pt x="601180" y="2587866"/>
                      <a:pt x="601180" y="2562921"/>
                    </a:cubicBezTo>
                    <a:lnTo>
                      <a:pt x="601180" y="2486777"/>
                    </a:lnTo>
                    <a:cubicBezTo>
                      <a:pt x="651015" y="2502351"/>
                      <a:pt x="703993" y="2510752"/>
                      <a:pt x="758895" y="2510752"/>
                    </a:cubicBezTo>
                    <a:cubicBezTo>
                      <a:pt x="813730" y="2510752"/>
                      <a:pt x="866680" y="2502313"/>
                      <a:pt x="916600" y="2486825"/>
                    </a:cubicBezTo>
                    <a:lnTo>
                      <a:pt x="916591" y="2562911"/>
                    </a:lnTo>
                    <a:cubicBezTo>
                      <a:pt x="916591" y="2587866"/>
                      <a:pt x="922744" y="2611688"/>
                      <a:pt x="933964" y="2632701"/>
                    </a:cubicBezTo>
                    <a:lnTo>
                      <a:pt x="867537" y="2695823"/>
                    </a:lnTo>
                    <a:close/>
                    <a:moveTo>
                      <a:pt x="758914" y="2367877"/>
                    </a:moveTo>
                    <a:cubicBezTo>
                      <a:pt x="545592" y="2367877"/>
                      <a:pt x="372056" y="2194331"/>
                      <a:pt x="372056" y="1981019"/>
                    </a:cubicBezTo>
                    <a:cubicBezTo>
                      <a:pt x="372056" y="1941567"/>
                      <a:pt x="340071" y="1909582"/>
                      <a:pt x="300619" y="1909582"/>
                    </a:cubicBezTo>
                    <a:cubicBezTo>
                      <a:pt x="296618" y="1909582"/>
                      <a:pt x="292713" y="1909991"/>
                      <a:pt x="288893" y="1910629"/>
                    </a:cubicBezTo>
                    <a:cubicBezTo>
                      <a:pt x="289103" y="1904486"/>
                      <a:pt x="289303" y="1898333"/>
                      <a:pt x="289512" y="1892246"/>
                    </a:cubicBezTo>
                    <a:cubicBezTo>
                      <a:pt x="291103" y="1843126"/>
                      <a:pt x="292637" y="1796729"/>
                      <a:pt x="295466" y="1756934"/>
                    </a:cubicBezTo>
                    <a:cubicBezTo>
                      <a:pt x="304590" y="1628575"/>
                      <a:pt x="355883" y="1510294"/>
                      <a:pt x="439893" y="1423864"/>
                    </a:cubicBezTo>
                    <a:cubicBezTo>
                      <a:pt x="524656" y="1336653"/>
                      <a:pt x="637946" y="1288628"/>
                      <a:pt x="758895" y="1288628"/>
                    </a:cubicBezTo>
                    <a:cubicBezTo>
                      <a:pt x="879843" y="1288628"/>
                      <a:pt x="993124" y="1336653"/>
                      <a:pt x="1077897" y="1423864"/>
                    </a:cubicBezTo>
                    <a:cubicBezTo>
                      <a:pt x="1161907" y="1510294"/>
                      <a:pt x="1213199" y="1628575"/>
                      <a:pt x="1222324" y="1756934"/>
                    </a:cubicBezTo>
                    <a:cubicBezTo>
                      <a:pt x="1225144" y="1796720"/>
                      <a:pt x="1226687" y="1843107"/>
                      <a:pt x="1228306" y="1892217"/>
                    </a:cubicBezTo>
                    <a:cubicBezTo>
                      <a:pt x="1228449" y="1896437"/>
                      <a:pt x="1228592" y="1900714"/>
                      <a:pt x="1228735" y="1904962"/>
                    </a:cubicBezTo>
                    <a:cubicBezTo>
                      <a:pt x="1151011" y="1785214"/>
                      <a:pt x="1030976" y="1696965"/>
                      <a:pt x="875881" y="1647130"/>
                    </a:cubicBezTo>
                    <a:cubicBezTo>
                      <a:pt x="732596" y="1601095"/>
                      <a:pt x="609362" y="1603943"/>
                      <a:pt x="604161" y="1604077"/>
                    </a:cubicBezTo>
                    <a:cubicBezTo>
                      <a:pt x="585454" y="1604601"/>
                      <a:pt x="567700" y="1612430"/>
                      <a:pt x="554717" y="1625899"/>
                    </a:cubicBezTo>
                    <a:lnTo>
                      <a:pt x="425825" y="1759572"/>
                    </a:lnTo>
                    <a:cubicBezTo>
                      <a:pt x="398440" y="1787976"/>
                      <a:pt x="399259" y="1833201"/>
                      <a:pt x="427663" y="1860585"/>
                    </a:cubicBezTo>
                    <a:cubicBezTo>
                      <a:pt x="456067" y="1887969"/>
                      <a:pt x="501291" y="1887141"/>
                      <a:pt x="528676" y="1858747"/>
                    </a:cubicBezTo>
                    <a:lnTo>
                      <a:pt x="635927" y="1747523"/>
                    </a:lnTo>
                    <a:cubicBezTo>
                      <a:pt x="728291" y="1752038"/>
                      <a:pt x="1025442" y="1786595"/>
                      <a:pt x="1141009" y="2041074"/>
                    </a:cubicBezTo>
                    <a:cubicBezTo>
                      <a:pt x="1111930" y="2228603"/>
                      <a:pt x="950747" y="2367877"/>
                      <a:pt x="758914" y="2367877"/>
                    </a:cubicBezTo>
                    <a:close/>
                    <a:moveTo>
                      <a:pt x="1059456" y="2502722"/>
                    </a:moveTo>
                    <a:lnTo>
                      <a:pt x="1059466" y="2417521"/>
                    </a:lnTo>
                    <a:cubicBezTo>
                      <a:pt x="1142571" y="2360305"/>
                      <a:pt x="1208646" y="2279818"/>
                      <a:pt x="1248070" y="2184644"/>
                    </a:cubicBezTo>
                    <a:cubicBezTo>
                      <a:pt x="1256633" y="2246157"/>
                      <a:pt x="1269273" y="2304431"/>
                      <a:pt x="1288742" y="2355313"/>
                    </a:cubicBezTo>
                    <a:cubicBezTo>
                      <a:pt x="1260291" y="2389985"/>
                      <a:pt x="1192949" y="2454659"/>
                      <a:pt x="1059456" y="2502722"/>
                    </a:cubicBezTo>
                    <a:close/>
                    <a:moveTo>
                      <a:pt x="1746914" y="1343778"/>
                    </a:moveTo>
                    <a:lnTo>
                      <a:pt x="1746914" y="1166536"/>
                    </a:lnTo>
                    <a:cubicBezTo>
                      <a:pt x="1746914" y="1155783"/>
                      <a:pt x="1744485" y="1145162"/>
                      <a:pt x="1739808" y="1135475"/>
                    </a:cubicBezTo>
                    <a:cubicBezTo>
                      <a:pt x="1693840" y="1040282"/>
                      <a:pt x="1670533" y="939279"/>
                      <a:pt x="1670533" y="835266"/>
                    </a:cubicBezTo>
                    <a:lnTo>
                      <a:pt x="1670533" y="682504"/>
                    </a:lnTo>
                    <a:cubicBezTo>
                      <a:pt x="1670533" y="384953"/>
                      <a:pt x="1912610" y="142885"/>
                      <a:pt x="2210153" y="142885"/>
                    </a:cubicBezTo>
                    <a:lnTo>
                      <a:pt x="3208077" y="142885"/>
                    </a:lnTo>
                    <a:lnTo>
                      <a:pt x="3208077" y="835276"/>
                    </a:lnTo>
                    <a:cubicBezTo>
                      <a:pt x="3208077" y="939289"/>
                      <a:pt x="3184770" y="1040292"/>
                      <a:pt x="3138802" y="1135485"/>
                    </a:cubicBezTo>
                    <a:cubicBezTo>
                      <a:pt x="3134125" y="1145172"/>
                      <a:pt x="3131696" y="1155792"/>
                      <a:pt x="3131696" y="1166546"/>
                    </a:cubicBezTo>
                    <a:lnTo>
                      <a:pt x="3131696" y="1369952"/>
                    </a:lnTo>
                    <a:cubicBezTo>
                      <a:pt x="3131696" y="1563414"/>
                      <a:pt x="3053925" y="1742856"/>
                      <a:pt x="2912707" y="1875225"/>
                    </a:cubicBezTo>
                    <a:cubicBezTo>
                      <a:pt x="2895076" y="1891741"/>
                      <a:pt x="2876779" y="1907229"/>
                      <a:pt x="2857862" y="1921659"/>
                    </a:cubicBezTo>
                    <a:cubicBezTo>
                      <a:pt x="2857443" y="1921945"/>
                      <a:pt x="2857043" y="1922259"/>
                      <a:pt x="2856633" y="1922555"/>
                    </a:cubicBezTo>
                    <a:cubicBezTo>
                      <a:pt x="2724341" y="2022996"/>
                      <a:pt x="2562301" y="2071811"/>
                      <a:pt x="2393080" y="2060848"/>
                    </a:cubicBezTo>
                    <a:cubicBezTo>
                      <a:pt x="2030740" y="2037388"/>
                      <a:pt x="1746914" y="1722415"/>
                      <a:pt x="1746914" y="1343778"/>
                    </a:cubicBezTo>
                    <a:close/>
                    <a:moveTo>
                      <a:pt x="2149145" y="2781205"/>
                    </a:moveTo>
                    <a:cubicBezTo>
                      <a:pt x="2148650" y="2781700"/>
                      <a:pt x="2147497" y="2782872"/>
                      <a:pt x="2145164" y="2782624"/>
                    </a:cubicBezTo>
                    <a:cubicBezTo>
                      <a:pt x="2142839" y="2782395"/>
                      <a:pt x="2141925" y="2781033"/>
                      <a:pt x="2141534" y="2780443"/>
                    </a:cubicBezTo>
                    <a:lnTo>
                      <a:pt x="1919364" y="2447182"/>
                    </a:lnTo>
                    <a:lnTo>
                      <a:pt x="1990858" y="2372059"/>
                    </a:lnTo>
                    <a:lnTo>
                      <a:pt x="2327901" y="2602440"/>
                    </a:lnTo>
                    <a:lnTo>
                      <a:pt x="2149145" y="2781205"/>
                    </a:lnTo>
                    <a:close/>
                    <a:moveTo>
                      <a:pt x="2439305" y="2505523"/>
                    </a:moveTo>
                    <a:lnTo>
                      <a:pt x="2052447" y="2241090"/>
                    </a:lnTo>
                    <a:lnTo>
                      <a:pt x="2052447" y="2107740"/>
                    </a:lnTo>
                    <a:cubicBezTo>
                      <a:pt x="2152545" y="2161851"/>
                      <a:pt x="2264626" y="2195694"/>
                      <a:pt x="2383831" y="2203409"/>
                    </a:cubicBezTo>
                    <a:cubicBezTo>
                      <a:pt x="2402662" y="2204628"/>
                      <a:pt x="2421379" y="2205228"/>
                      <a:pt x="2440038" y="2205228"/>
                    </a:cubicBezTo>
                    <a:cubicBezTo>
                      <a:pt x="2576636" y="2205228"/>
                      <a:pt x="2708101" y="2172576"/>
                      <a:pt x="2826163" y="2110597"/>
                    </a:cubicBezTo>
                    <a:lnTo>
                      <a:pt x="2826163" y="2241090"/>
                    </a:lnTo>
                    <a:lnTo>
                      <a:pt x="2439305" y="2505523"/>
                    </a:lnTo>
                    <a:close/>
                    <a:moveTo>
                      <a:pt x="2737075" y="2780462"/>
                    </a:moveTo>
                    <a:cubicBezTo>
                      <a:pt x="2736685" y="2781053"/>
                      <a:pt x="2735771" y="2782415"/>
                      <a:pt x="2733447" y="2782643"/>
                    </a:cubicBezTo>
                    <a:cubicBezTo>
                      <a:pt x="2731113" y="2782938"/>
                      <a:pt x="2729970" y="2781710"/>
                      <a:pt x="2729465" y="2781224"/>
                    </a:cubicBezTo>
                    <a:lnTo>
                      <a:pt x="2550709" y="2602468"/>
                    </a:lnTo>
                    <a:lnTo>
                      <a:pt x="2887751" y="2372078"/>
                    </a:lnTo>
                    <a:lnTo>
                      <a:pt x="2959256" y="2447201"/>
                    </a:lnTo>
                    <a:lnTo>
                      <a:pt x="2737075" y="2780462"/>
                    </a:lnTo>
                    <a:close/>
                    <a:moveTo>
                      <a:pt x="4041534" y="2720188"/>
                    </a:moveTo>
                    <a:lnTo>
                      <a:pt x="3879418" y="2558082"/>
                    </a:lnTo>
                    <a:cubicBezTo>
                      <a:pt x="3882247" y="2545233"/>
                      <a:pt x="3883847" y="2531164"/>
                      <a:pt x="3883838" y="2515648"/>
                    </a:cubicBezTo>
                    <a:lnTo>
                      <a:pt x="3883828" y="2485501"/>
                    </a:lnTo>
                    <a:cubicBezTo>
                      <a:pt x="3928815" y="2500265"/>
                      <a:pt x="3976230" y="2509028"/>
                      <a:pt x="4025294" y="2510495"/>
                    </a:cubicBezTo>
                    <a:cubicBezTo>
                      <a:pt x="4030799" y="2510666"/>
                      <a:pt x="4036257" y="2510743"/>
                      <a:pt x="4041743" y="2510743"/>
                    </a:cubicBezTo>
                    <a:cubicBezTo>
                      <a:pt x="4095960" y="2510743"/>
                      <a:pt x="4148881" y="2502551"/>
                      <a:pt x="4199249" y="2486920"/>
                    </a:cubicBezTo>
                    <a:lnTo>
                      <a:pt x="4199249" y="2515686"/>
                    </a:lnTo>
                    <a:cubicBezTo>
                      <a:pt x="4199249" y="2529935"/>
                      <a:pt x="4201039" y="2543899"/>
                      <a:pt x="4204411" y="2557320"/>
                    </a:cubicBezTo>
                    <a:lnTo>
                      <a:pt x="4041534" y="2720188"/>
                    </a:lnTo>
                    <a:close/>
                    <a:moveTo>
                      <a:pt x="4310930" y="2258663"/>
                    </a:moveTo>
                    <a:cubicBezTo>
                      <a:pt x="4235215" y="2332139"/>
                      <a:pt x="4135193" y="2370944"/>
                      <a:pt x="4029589" y="2367686"/>
                    </a:cubicBezTo>
                    <a:cubicBezTo>
                      <a:pt x="3822859" y="2361486"/>
                      <a:pt x="3654676" y="2179396"/>
                      <a:pt x="3654676" y="1961798"/>
                    </a:cubicBezTo>
                    <a:lnTo>
                      <a:pt x="3654676" y="1828248"/>
                    </a:lnTo>
                    <a:cubicBezTo>
                      <a:pt x="3654676" y="1817151"/>
                      <a:pt x="3652095" y="1806216"/>
                      <a:pt x="3647132" y="1796301"/>
                    </a:cubicBezTo>
                    <a:lnTo>
                      <a:pt x="3603003" y="1708042"/>
                    </a:lnTo>
                    <a:cubicBezTo>
                      <a:pt x="3586839" y="1675705"/>
                      <a:pt x="3578295" y="1639510"/>
                      <a:pt x="3578295" y="1603353"/>
                    </a:cubicBezTo>
                    <a:lnTo>
                      <a:pt x="3578295" y="1599095"/>
                    </a:lnTo>
                    <a:cubicBezTo>
                      <a:pt x="3578295" y="1427893"/>
                      <a:pt x="3717579" y="1288618"/>
                      <a:pt x="3888772" y="1288618"/>
                    </a:cubicBezTo>
                    <a:lnTo>
                      <a:pt x="4504782" y="1288618"/>
                    </a:lnTo>
                    <a:lnTo>
                      <a:pt x="4504782" y="1585322"/>
                    </a:lnTo>
                    <a:cubicBezTo>
                      <a:pt x="4504782" y="1633271"/>
                      <a:pt x="4493447" y="1681286"/>
                      <a:pt x="4472007" y="1724177"/>
                    </a:cubicBezTo>
                    <a:lnTo>
                      <a:pt x="4435945" y="1796301"/>
                    </a:lnTo>
                    <a:cubicBezTo>
                      <a:pt x="4430983" y="1806226"/>
                      <a:pt x="4428401" y="1817151"/>
                      <a:pt x="4428401" y="1828248"/>
                    </a:cubicBezTo>
                    <a:lnTo>
                      <a:pt x="4428401" y="1981009"/>
                    </a:lnTo>
                    <a:cubicBezTo>
                      <a:pt x="4428401" y="2086547"/>
                      <a:pt x="4386682" y="2185149"/>
                      <a:pt x="4310930" y="22586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F796D9-4134-40F5-8FA7-7BE9A94275C3}"/>
                  </a:ext>
                </a:extLst>
              </p:cNvPr>
              <p:cNvSpPr/>
              <p:nvPr/>
            </p:nvSpPr>
            <p:spPr>
              <a:xfrm>
                <a:off x="8085991" y="4617853"/>
                <a:ext cx="142875" cy="601170"/>
              </a:xfrm>
              <a:custGeom>
                <a:avLst/>
                <a:gdLst>
                  <a:gd name="connsiteX0" fmla="*/ 71438 w 142875"/>
                  <a:gd name="connsiteY0" fmla="*/ 0 h 601170"/>
                  <a:gd name="connsiteX1" fmla="*/ 0 w 142875"/>
                  <a:gd name="connsiteY1" fmla="*/ 71438 h 601170"/>
                  <a:gd name="connsiteX2" fmla="*/ 0 w 142875"/>
                  <a:gd name="connsiteY2" fmla="*/ 529733 h 601170"/>
                  <a:gd name="connsiteX3" fmla="*/ 71438 w 142875"/>
                  <a:gd name="connsiteY3" fmla="*/ 601170 h 601170"/>
                  <a:gd name="connsiteX4" fmla="*/ 142875 w 142875"/>
                  <a:gd name="connsiteY4" fmla="*/ 529733 h 601170"/>
                  <a:gd name="connsiteX5" fmla="*/ 142875 w 142875"/>
                  <a:gd name="connsiteY5" fmla="*/ 71438 h 601170"/>
                  <a:gd name="connsiteX6" fmla="*/ 71438 w 142875"/>
                  <a:gd name="connsiteY6" fmla="*/ 0 h 60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601170">
                    <a:moveTo>
                      <a:pt x="71438" y="0"/>
                    </a:moveTo>
                    <a:cubicBezTo>
                      <a:pt x="31985" y="0"/>
                      <a:pt x="0" y="31985"/>
                      <a:pt x="0" y="71438"/>
                    </a:cubicBezTo>
                    <a:lnTo>
                      <a:pt x="0" y="529733"/>
                    </a:lnTo>
                    <a:cubicBezTo>
                      <a:pt x="0" y="569186"/>
                      <a:pt x="31985" y="601170"/>
                      <a:pt x="71438" y="601170"/>
                    </a:cubicBezTo>
                    <a:cubicBezTo>
                      <a:pt x="110890" y="601170"/>
                      <a:pt x="142875" y="569186"/>
                      <a:pt x="142875" y="529733"/>
                    </a:cubicBezTo>
                    <a:lnTo>
                      <a:pt x="142875" y="71438"/>
                    </a:lnTo>
                    <a:cubicBezTo>
                      <a:pt x="142875" y="31995"/>
                      <a:pt x="110890" y="0"/>
                      <a:pt x="714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8A1B2D50-7910-4D35-9D72-160F705CA4ED}"/>
                  </a:ext>
                </a:extLst>
              </p:cNvPr>
              <p:cNvSpPr/>
              <p:nvPr/>
            </p:nvSpPr>
            <p:spPr>
              <a:xfrm>
                <a:off x="3963133" y="4712284"/>
                <a:ext cx="142875" cy="506739"/>
              </a:xfrm>
              <a:custGeom>
                <a:avLst/>
                <a:gdLst>
                  <a:gd name="connsiteX0" fmla="*/ 71438 w 142875"/>
                  <a:gd name="connsiteY0" fmla="*/ 0 h 506739"/>
                  <a:gd name="connsiteX1" fmla="*/ 0 w 142875"/>
                  <a:gd name="connsiteY1" fmla="*/ 71438 h 506739"/>
                  <a:gd name="connsiteX2" fmla="*/ 0 w 142875"/>
                  <a:gd name="connsiteY2" fmla="*/ 435302 h 506739"/>
                  <a:gd name="connsiteX3" fmla="*/ 71438 w 142875"/>
                  <a:gd name="connsiteY3" fmla="*/ 506739 h 506739"/>
                  <a:gd name="connsiteX4" fmla="*/ 142875 w 142875"/>
                  <a:gd name="connsiteY4" fmla="*/ 435302 h 506739"/>
                  <a:gd name="connsiteX5" fmla="*/ 142875 w 142875"/>
                  <a:gd name="connsiteY5" fmla="*/ 71438 h 506739"/>
                  <a:gd name="connsiteX6" fmla="*/ 71438 w 142875"/>
                  <a:gd name="connsiteY6" fmla="*/ 0 h 50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506739">
                    <a:moveTo>
                      <a:pt x="71438" y="0"/>
                    </a:moveTo>
                    <a:cubicBezTo>
                      <a:pt x="31985" y="0"/>
                      <a:pt x="0" y="31985"/>
                      <a:pt x="0" y="71438"/>
                    </a:cubicBezTo>
                    <a:lnTo>
                      <a:pt x="0" y="435302"/>
                    </a:lnTo>
                    <a:cubicBezTo>
                      <a:pt x="0" y="474755"/>
                      <a:pt x="31985" y="506739"/>
                      <a:pt x="71438" y="506739"/>
                    </a:cubicBezTo>
                    <a:cubicBezTo>
                      <a:pt x="110890" y="506739"/>
                      <a:pt x="142875" y="474755"/>
                      <a:pt x="142875" y="435302"/>
                    </a:cubicBezTo>
                    <a:lnTo>
                      <a:pt x="142875" y="71438"/>
                    </a:lnTo>
                    <a:cubicBezTo>
                      <a:pt x="142875" y="31995"/>
                      <a:pt x="110890" y="0"/>
                      <a:pt x="714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D62628B4-D1DF-4FF0-99B5-70201C7CA8B5}"/>
                  </a:ext>
                </a:extLst>
              </p:cNvPr>
              <p:cNvSpPr/>
              <p:nvPr/>
            </p:nvSpPr>
            <p:spPr>
              <a:xfrm>
                <a:off x="5490781" y="2287929"/>
                <a:ext cx="1212234" cy="410474"/>
              </a:xfrm>
              <a:custGeom>
                <a:avLst/>
                <a:gdLst>
                  <a:gd name="connsiteX0" fmla="*/ 1191311 w 1212234"/>
                  <a:gd name="connsiteY0" fmla="*/ 212145 h 410474"/>
                  <a:gd name="connsiteX1" fmla="*/ 125301 w 1212234"/>
                  <a:gd name="connsiteY1" fmla="*/ 28360 h 410474"/>
                  <a:gd name="connsiteX2" fmla="*/ 0 w 1212234"/>
                  <a:gd name="connsiteY2" fmla="*/ 174464 h 410474"/>
                  <a:gd name="connsiteX3" fmla="*/ 0 w 1212234"/>
                  <a:gd name="connsiteY3" fmla="*/ 339037 h 410474"/>
                  <a:gd name="connsiteX4" fmla="*/ 71438 w 1212234"/>
                  <a:gd name="connsiteY4" fmla="*/ 410474 h 410474"/>
                  <a:gd name="connsiteX5" fmla="*/ 142875 w 1212234"/>
                  <a:gd name="connsiteY5" fmla="*/ 339037 h 410474"/>
                  <a:gd name="connsiteX6" fmla="*/ 142875 w 1212234"/>
                  <a:gd name="connsiteY6" fmla="*/ 174454 h 410474"/>
                  <a:gd name="connsiteX7" fmla="*/ 146609 w 1212234"/>
                  <a:gd name="connsiteY7" fmla="*/ 169625 h 410474"/>
                  <a:gd name="connsiteX8" fmla="*/ 610714 w 1212234"/>
                  <a:gd name="connsiteY8" fmla="*/ 146956 h 410474"/>
                  <a:gd name="connsiteX9" fmla="*/ 1090289 w 1212234"/>
                  <a:gd name="connsiteY9" fmla="*/ 313167 h 410474"/>
                  <a:gd name="connsiteX10" fmla="*/ 1191311 w 1212234"/>
                  <a:gd name="connsiteY10" fmla="*/ 313167 h 410474"/>
                  <a:gd name="connsiteX11" fmla="*/ 1191311 w 1212234"/>
                  <a:gd name="connsiteY11" fmla="*/ 212145 h 410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12234" h="410474">
                    <a:moveTo>
                      <a:pt x="1191311" y="212145"/>
                    </a:moveTo>
                    <a:cubicBezTo>
                      <a:pt x="921124" y="-58041"/>
                      <a:pt x="355825" y="-6387"/>
                      <a:pt x="125301" y="28360"/>
                    </a:cubicBezTo>
                    <a:cubicBezTo>
                      <a:pt x="52692" y="39304"/>
                      <a:pt x="0" y="100750"/>
                      <a:pt x="0" y="174464"/>
                    </a:cubicBezTo>
                    <a:lnTo>
                      <a:pt x="0" y="339037"/>
                    </a:lnTo>
                    <a:cubicBezTo>
                      <a:pt x="0" y="378489"/>
                      <a:pt x="31985" y="410474"/>
                      <a:pt x="71438" y="410474"/>
                    </a:cubicBezTo>
                    <a:cubicBezTo>
                      <a:pt x="110890" y="410474"/>
                      <a:pt x="142875" y="378489"/>
                      <a:pt x="142875" y="339037"/>
                    </a:cubicBezTo>
                    <a:lnTo>
                      <a:pt x="142875" y="174454"/>
                    </a:lnTo>
                    <a:cubicBezTo>
                      <a:pt x="142875" y="172025"/>
                      <a:pt x="144475" y="169949"/>
                      <a:pt x="146609" y="169625"/>
                    </a:cubicBezTo>
                    <a:cubicBezTo>
                      <a:pt x="238687" y="155747"/>
                      <a:pt x="421405" y="134335"/>
                      <a:pt x="610714" y="146956"/>
                    </a:cubicBezTo>
                    <a:cubicBezTo>
                      <a:pt x="833485" y="161786"/>
                      <a:pt x="994839" y="217707"/>
                      <a:pt x="1090289" y="313167"/>
                    </a:cubicBezTo>
                    <a:cubicBezTo>
                      <a:pt x="1118187" y="341066"/>
                      <a:pt x="1163422" y="341066"/>
                      <a:pt x="1191311" y="313167"/>
                    </a:cubicBezTo>
                    <a:cubicBezTo>
                      <a:pt x="1219210" y="285268"/>
                      <a:pt x="1219210" y="240034"/>
                      <a:pt x="1191311" y="21214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E9CDC08-E869-4C47-BF56-C8D6386C5071}"/>
                  </a:ext>
                </a:extLst>
              </p:cNvPr>
              <p:cNvSpPr/>
              <p:nvPr/>
            </p:nvSpPr>
            <p:spPr>
              <a:xfrm>
                <a:off x="5185257" y="4770624"/>
                <a:ext cx="142875" cy="448408"/>
              </a:xfrm>
              <a:custGeom>
                <a:avLst/>
                <a:gdLst>
                  <a:gd name="connsiteX0" fmla="*/ 71438 w 142875"/>
                  <a:gd name="connsiteY0" fmla="*/ 0 h 448408"/>
                  <a:gd name="connsiteX1" fmla="*/ 0 w 142875"/>
                  <a:gd name="connsiteY1" fmla="*/ 71438 h 448408"/>
                  <a:gd name="connsiteX2" fmla="*/ 0 w 142875"/>
                  <a:gd name="connsiteY2" fmla="*/ 376971 h 448408"/>
                  <a:gd name="connsiteX3" fmla="*/ 71438 w 142875"/>
                  <a:gd name="connsiteY3" fmla="*/ 448408 h 448408"/>
                  <a:gd name="connsiteX4" fmla="*/ 142875 w 142875"/>
                  <a:gd name="connsiteY4" fmla="*/ 376971 h 448408"/>
                  <a:gd name="connsiteX5" fmla="*/ 142875 w 142875"/>
                  <a:gd name="connsiteY5" fmla="*/ 71438 h 448408"/>
                  <a:gd name="connsiteX6" fmla="*/ 71438 w 142875"/>
                  <a:gd name="connsiteY6" fmla="*/ 0 h 44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448408">
                    <a:moveTo>
                      <a:pt x="71438" y="0"/>
                    </a:moveTo>
                    <a:cubicBezTo>
                      <a:pt x="31985" y="0"/>
                      <a:pt x="0" y="31985"/>
                      <a:pt x="0" y="71438"/>
                    </a:cubicBezTo>
                    <a:lnTo>
                      <a:pt x="0" y="376971"/>
                    </a:lnTo>
                    <a:cubicBezTo>
                      <a:pt x="0" y="416423"/>
                      <a:pt x="31985" y="448408"/>
                      <a:pt x="71438" y="448408"/>
                    </a:cubicBezTo>
                    <a:cubicBezTo>
                      <a:pt x="110890" y="448408"/>
                      <a:pt x="142875" y="416423"/>
                      <a:pt x="142875" y="376971"/>
                    </a:cubicBezTo>
                    <a:lnTo>
                      <a:pt x="142875" y="71438"/>
                    </a:lnTo>
                    <a:cubicBezTo>
                      <a:pt x="142875" y="31995"/>
                      <a:pt x="110890" y="0"/>
                      <a:pt x="714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2C5C7CD8-9CD0-4BA9-9588-F16B5873AEED}"/>
                  </a:ext>
                </a:extLst>
              </p:cNvPr>
              <p:cNvSpPr/>
              <p:nvPr/>
            </p:nvSpPr>
            <p:spPr>
              <a:xfrm>
                <a:off x="6865677" y="4770624"/>
                <a:ext cx="142875" cy="448408"/>
              </a:xfrm>
              <a:custGeom>
                <a:avLst/>
                <a:gdLst>
                  <a:gd name="connsiteX0" fmla="*/ 71438 w 142875"/>
                  <a:gd name="connsiteY0" fmla="*/ 0 h 448408"/>
                  <a:gd name="connsiteX1" fmla="*/ 0 w 142875"/>
                  <a:gd name="connsiteY1" fmla="*/ 71438 h 448408"/>
                  <a:gd name="connsiteX2" fmla="*/ 0 w 142875"/>
                  <a:gd name="connsiteY2" fmla="*/ 376971 h 448408"/>
                  <a:gd name="connsiteX3" fmla="*/ 71438 w 142875"/>
                  <a:gd name="connsiteY3" fmla="*/ 448408 h 448408"/>
                  <a:gd name="connsiteX4" fmla="*/ 142875 w 142875"/>
                  <a:gd name="connsiteY4" fmla="*/ 376971 h 448408"/>
                  <a:gd name="connsiteX5" fmla="*/ 142875 w 142875"/>
                  <a:gd name="connsiteY5" fmla="*/ 71438 h 448408"/>
                  <a:gd name="connsiteX6" fmla="*/ 71438 w 142875"/>
                  <a:gd name="connsiteY6" fmla="*/ 0 h 448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448408">
                    <a:moveTo>
                      <a:pt x="71438" y="0"/>
                    </a:moveTo>
                    <a:cubicBezTo>
                      <a:pt x="31985" y="0"/>
                      <a:pt x="0" y="31985"/>
                      <a:pt x="0" y="71438"/>
                    </a:cubicBezTo>
                    <a:lnTo>
                      <a:pt x="0" y="376971"/>
                    </a:lnTo>
                    <a:cubicBezTo>
                      <a:pt x="0" y="416423"/>
                      <a:pt x="31985" y="448408"/>
                      <a:pt x="71438" y="448408"/>
                    </a:cubicBezTo>
                    <a:cubicBezTo>
                      <a:pt x="110890" y="448408"/>
                      <a:pt x="142875" y="416423"/>
                      <a:pt x="142875" y="376971"/>
                    </a:cubicBezTo>
                    <a:lnTo>
                      <a:pt x="142875" y="71438"/>
                    </a:lnTo>
                    <a:cubicBezTo>
                      <a:pt x="142875" y="31995"/>
                      <a:pt x="110890" y="0"/>
                      <a:pt x="71438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DFFDAD-7E58-457D-9029-112D31A2E7AC}"/>
              </a:ext>
            </a:extLst>
          </p:cNvPr>
          <p:cNvGrpSpPr/>
          <p:nvPr/>
        </p:nvGrpSpPr>
        <p:grpSpPr>
          <a:xfrm>
            <a:off x="8064742" y="1700830"/>
            <a:ext cx="1873267" cy="1873267"/>
            <a:chOff x="8064742" y="1700830"/>
            <a:chExt cx="1873267" cy="187326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A929413-7CC4-41F4-BFA1-D0A0CBBB1743}"/>
                </a:ext>
              </a:extLst>
            </p:cNvPr>
            <p:cNvSpPr/>
            <p:nvPr/>
          </p:nvSpPr>
          <p:spPr>
            <a:xfrm>
              <a:off x="8064742" y="1700830"/>
              <a:ext cx="1873267" cy="1873267"/>
            </a:xfrm>
            <a:prstGeom prst="ellipse">
              <a:avLst/>
            </a:prstGeom>
            <a:solidFill>
              <a:srgbClr val="855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97AF490-DE7A-4B34-ABCA-62A9AFEB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51768" y="2166776"/>
              <a:ext cx="941376" cy="94137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F277F2-FAFB-46BE-8E85-877A9CE71A1E}"/>
              </a:ext>
            </a:extLst>
          </p:cNvPr>
          <p:cNvGrpSpPr/>
          <p:nvPr/>
        </p:nvGrpSpPr>
        <p:grpSpPr>
          <a:xfrm>
            <a:off x="6070343" y="1700830"/>
            <a:ext cx="1873267" cy="1873267"/>
            <a:chOff x="6070343" y="1700830"/>
            <a:chExt cx="1873267" cy="1873267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05822E7-193D-47E4-B7CE-5DB40442FE35}"/>
                </a:ext>
              </a:extLst>
            </p:cNvPr>
            <p:cNvSpPr/>
            <p:nvPr/>
          </p:nvSpPr>
          <p:spPr>
            <a:xfrm>
              <a:off x="6070343" y="1700830"/>
              <a:ext cx="1873267" cy="1873267"/>
            </a:xfrm>
            <a:prstGeom prst="ellipse">
              <a:avLst/>
            </a:prstGeom>
            <a:solidFill>
              <a:srgbClr val="00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D58D84DA-08CC-4F01-94D0-C41BF3E3B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17657" y="2144368"/>
              <a:ext cx="955688" cy="955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18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8EB81E-26C0-4C2C-882C-C689F8E5A149}"/>
              </a:ext>
            </a:extLst>
          </p:cNvPr>
          <p:cNvSpPr/>
          <p:nvPr/>
        </p:nvSpPr>
        <p:spPr>
          <a:xfrm>
            <a:off x="-1" y="0"/>
            <a:ext cx="509480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C89440E-00CB-4F4F-A5EB-6F625BA5A89B}"/>
              </a:ext>
            </a:extLst>
          </p:cNvPr>
          <p:cNvSpPr txBox="1">
            <a:spLocks/>
          </p:cNvSpPr>
          <p:nvPr/>
        </p:nvSpPr>
        <p:spPr>
          <a:xfrm>
            <a:off x="-3779586" y="3580960"/>
            <a:ext cx="3368170" cy="574726"/>
          </a:xfrm>
          <a:prstGeom prst="rect">
            <a:avLst/>
          </a:prstGeom>
        </p:spPr>
        <p:txBody>
          <a:bodyPr/>
          <a:lstStyle>
            <a:lvl1pPr marL="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885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706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560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5413"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4266">
              <a:defRPr>
                <a:latin typeface="+mn-lt"/>
                <a:ea typeface="+mn-ea"/>
                <a:cs typeface="+mn-cs"/>
              </a:defRPr>
            </a:lvl6pPr>
            <a:lvl7pPr marL="3653119">
              <a:defRPr>
                <a:latin typeface="+mn-lt"/>
                <a:ea typeface="+mn-ea"/>
                <a:cs typeface="+mn-cs"/>
              </a:defRPr>
            </a:lvl7pPr>
            <a:lvl8pPr marL="4261973">
              <a:defRPr>
                <a:latin typeface="+mn-lt"/>
                <a:ea typeface="+mn-ea"/>
                <a:cs typeface="+mn-cs"/>
              </a:defRPr>
            </a:lvl8pPr>
            <a:lvl9pPr marL="4870826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5522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Execution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srgbClr val="855226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80052E-B190-44AA-BEEF-A356E1A66C4C}"/>
              </a:ext>
            </a:extLst>
          </p:cNvPr>
          <p:cNvGrpSpPr/>
          <p:nvPr/>
        </p:nvGrpSpPr>
        <p:grpSpPr>
          <a:xfrm>
            <a:off x="-3032133" y="1546457"/>
            <a:ext cx="1873267" cy="1873267"/>
            <a:chOff x="-3032133" y="1546457"/>
            <a:chExt cx="1873267" cy="187326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8FF8A3-A514-4D25-851E-229449002101}"/>
                </a:ext>
              </a:extLst>
            </p:cNvPr>
            <p:cNvSpPr/>
            <p:nvPr/>
          </p:nvSpPr>
          <p:spPr>
            <a:xfrm>
              <a:off x="-3032133" y="1546457"/>
              <a:ext cx="1873267" cy="1873267"/>
            </a:xfrm>
            <a:prstGeom prst="ellipse">
              <a:avLst/>
            </a:prstGeom>
            <a:solidFill>
              <a:srgbClr val="8552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3C62B0E-0729-4590-B4A5-B3903E4A2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545107" y="2012403"/>
              <a:ext cx="941376" cy="941374"/>
            </a:xfrm>
            <a:prstGeom prst="rect">
              <a:avLst/>
            </a:prstGeom>
          </p:spPr>
        </p:pic>
      </p:grpSp>
      <p:pic>
        <p:nvPicPr>
          <p:cNvPr id="20" name="Picture 19" descr="A hand holding a fanned out dollar bills&#10;&#10;Description automatically generated with low confidence">
            <a:extLst>
              <a:ext uri="{FF2B5EF4-FFF2-40B4-BE49-F238E27FC236}">
                <a16:creationId xmlns:a16="http://schemas.microsoft.com/office/drawing/2014/main" id="{0C3A694B-1651-4861-B4D3-65DFEA774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3"/>
          <a:stretch/>
        </p:blipFill>
        <p:spPr>
          <a:xfrm>
            <a:off x="4189443" y="7102231"/>
            <a:ext cx="8002556" cy="8127709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C893E000-8BB5-4CF0-9CC3-24DD122D5A9F}"/>
              </a:ext>
            </a:extLst>
          </p:cNvPr>
          <p:cNvSpPr txBox="1">
            <a:spLocks/>
          </p:cNvSpPr>
          <p:nvPr/>
        </p:nvSpPr>
        <p:spPr>
          <a:xfrm>
            <a:off x="-379726" y="195846"/>
            <a:ext cx="5744145" cy="1344964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13" marR="0" lvl="0" indent="0" algn="ctr" defTabSz="121770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6627" algn="l"/>
                <a:tab pos="4357527" algn="l"/>
                <a:tab pos="4801483" algn="l"/>
              </a:tabLst>
              <a:defRPr/>
            </a:pP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61C33"/>
                </a:solidFill>
                <a:effectLst/>
                <a:uLnTx/>
                <a:uFillTx/>
                <a:latin typeface="Roboto Lt"/>
                <a:ea typeface="+mj-ea"/>
                <a:cs typeface="+mj-cs"/>
              </a:rPr>
              <a:t>Introducing</a:t>
            </a:r>
            <a:br>
              <a:rPr lang="en-GB" sz="4800" kern="0" dirty="0">
                <a:solidFill>
                  <a:srgbClr val="3D7CC9"/>
                </a:solidFill>
                <a:latin typeface="Roboto Lt"/>
              </a:rPr>
            </a:br>
            <a:r>
              <a:rPr lang="en-GB" sz="4800" kern="0" dirty="0">
                <a:solidFill>
                  <a:srgbClr val="3D7CC9"/>
                </a:solidFill>
                <a:latin typeface="Roboto Lt"/>
              </a:rPr>
              <a:t>MILOK</a:t>
            </a: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3D7CC9"/>
                </a:solidFill>
                <a:effectLst/>
                <a:uLnTx/>
                <a:uFillTx/>
                <a:latin typeface="Roboto"/>
                <a:ea typeface="+mj-ea"/>
                <a:cs typeface="+mj-cs"/>
              </a:rPr>
              <a:t> group </a:t>
            </a: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rgbClr val="3D7CC9"/>
              </a:solidFill>
              <a:effectLst/>
              <a:uLnTx/>
              <a:uFillTx/>
              <a:latin typeface="Roboto"/>
              <a:ea typeface="+mj-ea"/>
              <a:cs typeface="+mj-cs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0C910620-D946-4DFA-A0BB-CF8E1A08A26D}"/>
              </a:ext>
            </a:extLst>
          </p:cNvPr>
          <p:cNvSpPr txBox="1"/>
          <p:nvPr/>
        </p:nvSpPr>
        <p:spPr>
          <a:xfrm>
            <a:off x="6611844" y="979098"/>
            <a:ext cx="1882057" cy="124818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16913" marR="6765" defTabSz="1217706">
              <a:spcBef>
                <a:spcPts val="133"/>
              </a:spcBef>
              <a:defRPr sz="2663">
                <a:solidFill>
                  <a:schemeClr val="bg1"/>
                </a:solidFill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MILOK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 Group was founded in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2010 by George </a:t>
            </a: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Milok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Arial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793911BE-76C2-48C3-BF63-35E3BFE3DE3C}"/>
              </a:ext>
            </a:extLst>
          </p:cNvPr>
          <p:cNvSpPr txBox="1"/>
          <p:nvPr/>
        </p:nvSpPr>
        <p:spPr>
          <a:xfrm>
            <a:off x="6647492" y="4185071"/>
            <a:ext cx="1882056" cy="186373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16913" marR="6765" defTabSz="1217706">
              <a:spcBef>
                <a:spcPts val="133"/>
              </a:spcBef>
              <a:defRPr sz="2663">
                <a:solidFill>
                  <a:schemeClr val="bg1"/>
                </a:solidFill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The Owner George wants to create a culture of financial visibility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Arial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665300C2-0EA9-46F0-9C4B-9CF9CFACC3A3}"/>
              </a:ext>
            </a:extLst>
          </p:cNvPr>
          <p:cNvSpPr txBox="1"/>
          <p:nvPr/>
        </p:nvSpPr>
        <p:spPr>
          <a:xfrm>
            <a:off x="9786296" y="993148"/>
            <a:ext cx="2278703" cy="2184337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16913" marR="6765" defTabSz="1217706">
              <a:spcBef>
                <a:spcPts val="133"/>
              </a:spcBef>
              <a:defRPr sz="2663">
                <a:solidFill>
                  <a:schemeClr val="bg1"/>
                </a:solidFill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The Company imports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and distributes haircare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products, supplying</a:t>
            </a:r>
          </a:p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hairdressers, </a:t>
            </a:r>
            <a:b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</a:b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beauty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salons </a:t>
            </a:r>
            <a:b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</a:b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and pharmacies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42F4565F-CF45-43EC-9E15-9CA6E7A34EC7}"/>
              </a:ext>
            </a:extLst>
          </p:cNvPr>
          <p:cNvSpPr txBox="1"/>
          <p:nvPr/>
        </p:nvSpPr>
        <p:spPr>
          <a:xfrm>
            <a:off x="9786297" y="4185071"/>
            <a:ext cx="2030028" cy="124818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16913" marR="6765" defTabSz="1217706">
              <a:spcBef>
                <a:spcPts val="133"/>
              </a:spcBef>
              <a:defRPr sz="2663">
                <a:solidFill>
                  <a:schemeClr val="bg1"/>
                </a:solidFill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The Goal is to achieve a valuation of $15M in 2 years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1F570-2EB6-4EF5-8516-D0276EA903A8}"/>
              </a:ext>
            </a:extLst>
          </p:cNvPr>
          <p:cNvGrpSpPr/>
          <p:nvPr/>
        </p:nvGrpSpPr>
        <p:grpSpPr>
          <a:xfrm>
            <a:off x="5600275" y="979098"/>
            <a:ext cx="856280" cy="856280"/>
            <a:chOff x="5600275" y="979098"/>
            <a:chExt cx="856280" cy="85628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FB1CF7C-18B0-44D5-A229-0D208066A424}"/>
                </a:ext>
              </a:extLst>
            </p:cNvPr>
            <p:cNvSpPr/>
            <p:nvPr/>
          </p:nvSpPr>
          <p:spPr>
            <a:xfrm>
              <a:off x="5600275" y="979098"/>
              <a:ext cx="856280" cy="856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2ACAE37-6591-4A8A-A63D-9397EE94C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97210" y="1169162"/>
              <a:ext cx="448894" cy="448894"/>
            </a:xfrm>
            <a:prstGeom prst="rect">
              <a:avLst/>
            </a:prstGeom>
          </p:spPr>
        </p:pic>
      </p:grpSp>
      <p:sp>
        <p:nvSpPr>
          <p:cNvPr id="22" name="object 4">
            <a:extLst>
              <a:ext uri="{FF2B5EF4-FFF2-40B4-BE49-F238E27FC236}">
                <a16:creationId xmlns:a16="http://schemas.microsoft.com/office/drawing/2014/main" id="{DF841A25-8636-4602-9245-4F67A12B5612}"/>
              </a:ext>
            </a:extLst>
          </p:cNvPr>
          <p:cNvSpPr txBox="1"/>
          <p:nvPr/>
        </p:nvSpPr>
        <p:spPr>
          <a:xfrm>
            <a:off x="6695624" y="2852469"/>
            <a:ext cx="1665875" cy="632630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>
            <a:defPPr>
              <a:defRPr lang="en-US"/>
            </a:defPPr>
            <a:lvl1pPr marL="16913" marR="6765" defTabSz="1217706">
              <a:spcBef>
                <a:spcPts val="133"/>
              </a:spcBef>
              <a:defRPr sz="2663">
                <a:solidFill>
                  <a:schemeClr val="bg1"/>
                </a:solidFill>
                <a:cs typeface="Arial"/>
              </a:defRPr>
            </a:lvl1pPr>
          </a:lstStyle>
          <a:p>
            <a:pPr marL="16913" marR="6765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Arial"/>
              </a:rPr>
              <a:t>They employ 55 people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2D796E-0EF6-47DE-B878-1ED0A30A617D}"/>
              </a:ext>
            </a:extLst>
          </p:cNvPr>
          <p:cNvGrpSpPr/>
          <p:nvPr/>
        </p:nvGrpSpPr>
        <p:grpSpPr>
          <a:xfrm>
            <a:off x="5600275" y="2722560"/>
            <a:ext cx="856280" cy="856280"/>
            <a:chOff x="5600275" y="2722560"/>
            <a:chExt cx="856280" cy="8562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A9D2A92-60EB-4137-8D93-94656B4C24D5}"/>
                </a:ext>
              </a:extLst>
            </p:cNvPr>
            <p:cNvSpPr/>
            <p:nvPr/>
          </p:nvSpPr>
          <p:spPr>
            <a:xfrm>
              <a:off x="5600275" y="2722560"/>
              <a:ext cx="856280" cy="856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D67CE81-9584-4272-8910-DB02F4359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12697" y="2929452"/>
              <a:ext cx="416926" cy="4169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5FEFFE-3F09-4B11-85B3-F20F38279ED7}"/>
              </a:ext>
            </a:extLst>
          </p:cNvPr>
          <p:cNvGrpSpPr/>
          <p:nvPr/>
        </p:nvGrpSpPr>
        <p:grpSpPr>
          <a:xfrm>
            <a:off x="8708300" y="959501"/>
            <a:ext cx="856280" cy="856280"/>
            <a:chOff x="8708300" y="959501"/>
            <a:chExt cx="856280" cy="8562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5EC92F1-0AA0-445C-9D65-3FBEC14E88DB}"/>
                </a:ext>
              </a:extLst>
            </p:cNvPr>
            <p:cNvSpPr/>
            <p:nvPr/>
          </p:nvSpPr>
          <p:spPr>
            <a:xfrm>
              <a:off x="8708300" y="959501"/>
              <a:ext cx="856280" cy="856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7575BB67-8E38-4A5E-BAF5-C8C76FE4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05411" y="1111282"/>
              <a:ext cx="458619" cy="4586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D1DEF7-942E-45A6-89A4-FAE6728C8D10}"/>
              </a:ext>
            </a:extLst>
          </p:cNvPr>
          <p:cNvGrpSpPr/>
          <p:nvPr/>
        </p:nvGrpSpPr>
        <p:grpSpPr>
          <a:xfrm>
            <a:off x="8708300" y="4174738"/>
            <a:ext cx="856280" cy="856280"/>
            <a:chOff x="8708300" y="4174738"/>
            <a:chExt cx="856280" cy="8562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1E1C7BB-0086-4DD0-9522-8CA4DA1061DA}"/>
                </a:ext>
              </a:extLst>
            </p:cNvPr>
            <p:cNvSpPr/>
            <p:nvPr/>
          </p:nvSpPr>
          <p:spPr>
            <a:xfrm>
              <a:off x="8708300" y="4174738"/>
              <a:ext cx="856280" cy="856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AB21DF1-CCD7-434B-917D-0492D3BB3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57255" y="4325413"/>
              <a:ext cx="554929" cy="5549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C0F918-B28F-45DF-A73E-DE7956EA4F45}"/>
              </a:ext>
            </a:extLst>
          </p:cNvPr>
          <p:cNvGrpSpPr/>
          <p:nvPr/>
        </p:nvGrpSpPr>
        <p:grpSpPr>
          <a:xfrm>
            <a:off x="5600275" y="4174738"/>
            <a:ext cx="856280" cy="856280"/>
            <a:chOff x="5600275" y="4174738"/>
            <a:chExt cx="856280" cy="85628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549B65F-E0DA-46B2-8BA7-F56A6B3CBFD3}"/>
                </a:ext>
              </a:extLst>
            </p:cNvPr>
            <p:cNvSpPr/>
            <p:nvPr/>
          </p:nvSpPr>
          <p:spPr>
            <a:xfrm>
              <a:off x="5600275" y="4174738"/>
              <a:ext cx="856280" cy="8562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t"/>
                <a:ea typeface="+mn-ea"/>
                <a:cs typeface="+mn-cs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C2A6B72-347D-495B-AC3C-1EA695A8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782039" y="4325413"/>
              <a:ext cx="504825" cy="504825"/>
            </a:xfrm>
            <a:prstGeom prst="rect">
              <a:avLst/>
            </a:prstGeom>
          </p:spPr>
        </p:pic>
      </p:grpSp>
      <p:pic>
        <p:nvPicPr>
          <p:cNvPr id="4" name="Picture 3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A80E2C8B-BD6B-49FA-B42E-70913C908BE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3"/>
          <a:stretch/>
        </p:blipFill>
        <p:spPr>
          <a:xfrm>
            <a:off x="-671840" y="981034"/>
            <a:ext cx="6442896" cy="58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7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49ECDF8-834F-4F7B-A4E8-A435DCEC43AF}"/>
              </a:ext>
            </a:extLst>
          </p:cNvPr>
          <p:cNvSpPr/>
          <p:nvPr/>
        </p:nvSpPr>
        <p:spPr>
          <a:xfrm rot="10800000">
            <a:off x="5747656" y="0"/>
            <a:ext cx="6444344" cy="6858000"/>
          </a:xfrm>
          <a:prstGeom prst="rect">
            <a:avLst/>
          </a:prstGeom>
          <a:gradFill flip="none" rotWithShape="1">
            <a:gsLst>
              <a:gs pos="59300">
                <a:schemeClr val="bg1"/>
              </a:gs>
              <a:gs pos="100000">
                <a:schemeClr val="bg1">
                  <a:alpha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t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64915" y="841066"/>
            <a:ext cx="7134225" cy="536575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  <a:tabLst>
                <a:tab pos="2293347" algn="l"/>
                <a:tab pos="4246751" algn="l"/>
                <a:tab pos="7102442" algn="l"/>
              </a:tabLst>
            </a:pPr>
            <a:r>
              <a:rPr sz="3396" dirty="0">
                <a:solidFill>
                  <a:srgbClr val="061C33"/>
                </a:solidFill>
                <a:latin typeface="+mn-lt"/>
              </a:rPr>
              <a:t>MILOK’</a:t>
            </a:r>
            <a:r>
              <a:rPr lang="en-ZA" sz="3396" dirty="0">
                <a:solidFill>
                  <a:srgbClr val="061C33"/>
                </a:solidFill>
                <a:latin typeface="+mn-lt"/>
              </a:rPr>
              <a:t>s</a:t>
            </a:r>
            <a:r>
              <a:rPr lang="ru-RU" sz="3396" b="1" dirty="0">
                <a:solidFill>
                  <a:srgbClr val="061C33"/>
                </a:solidFill>
              </a:rPr>
              <a:t> </a:t>
            </a:r>
            <a:r>
              <a:rPr lang="en-ZA" sz="3396" dirty="0">
                <a:solidFill>
                  <a:srgbClr val="061C33"/>
                </a:solidFill>
                <a:latin typeface="+mn-lt"/>
              </a:rPr>
              <a:t>Group</a:t>
            </a:r>
            <a:r>
              <a:rPr lang="en-ZA" sz="3396" b="1" dirty="0">
                <a:solidFill>
                  <a:srgbClr val="061C33"/>
                </a:solidFill>
              </a:rPr>
              <a:t> </a:t>
            </a:r>
            <a:r>
              <a:rPr lang="en-ZA" sz="3396" b="1" dirty="0">
                <a:solidFill>
                  <a:srgbClr val="3D7CC9"/>
                </a:solidFill>
              </a:rPr>
              <a:t>Financial</a:t>
            </a:r>
            <a:r>
              <a:rPr lang="en-ZA" sz="3396" b="1" dirty="0">
                <a:solidFill>
                  <a:srgbClr val="061C33"/>
                </a:solidFill>
              </a:rPr>
              <a:t> Statements </a:t>
            </a:r>
            <a:endParaRPr sz="3396" b="1" dirty="0">
              <a:solidFill>
                <a:srgbClr val="061C33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995646"/>
              </p:ext>
            </p:extLst>
          </p:nvPr>
        </p:nvGraphicFramePr>
        <p:xfrm>
          <a:off x="864915" y="1900046"/>
          <a:ext cx="4577035" cy="25334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6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8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15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Profit </a:t>
                      </a:r>
                      <a:r>
                        <a:rPr sz="1500" b="1" spc="-45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&amp;</a:t>
                      </a:r>
                      <a:r>
                        <a:rPr sz="1500" b="1" spc="85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 </a:t>
                      </a:r>
                      <a:r>
                        <a:rPr sz="1500" b="1" spc="5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Loss</a:t>
                      </a:r>
                      <a:endParaRPr sz="1500" dirty="0">
                        <a:solidFill>
                          <a:schemeClr val="bg1"/>
                        </a:solidFill>
                        <a:latin typeface="Helvetica" pitchFamily="2" charset="0"/>
                        <a:cs typeface="Arial"/>
                      </a:endParaRPr>
                    </a:p>
                  </a:txBody>
                  <a:tcPr marL="0" marR="0" marT="62576" marB="0">
                    <a:lnB>
                      <a:noFill/>
                    </a:lnB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marL="3765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AU" sz="1500" b="1" spc="20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2020</a:t>
                      </a:r>
                      <a:endParaRPr sz="1500" dirty="0">
                        <a:solidFill>
                          <a:schemeClr val="bg1"/>
                        </a:solidFill>
                        <a:latin typeface="Helvetica" pitchFamily="2" charset="0"/>
                        <a:cs typeface="Arial"/>
                      </a:endParaRPr>
                    </a:p>
                  </a:txBody>
                  <a:tcPr marL="0" marR="0" marT="62576" marB="0">
                    <a:lnB>
                      <a:noFill/>
                    </a:lnB>
                    <a:solidFill>
                      <a:srgbClr val="3D7CC9"/>
                    </a:solidFill>
                  </a:tcPr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AU" sz="1500" b="1" spc="20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2021</a:t>
                      </a:r>
                      <a:endParaRPr sz="1500" dirty="0">
                        <a:solidFill>
                          <a:schemeClr val="bg1"/>
                        </a:solidFill>
                        <a:latin typeface="Helvetica" pitchFamily="2" charset="0"/>
                        <a:cs typeface="Arial"/>
                      </a:endParaRPr>
                    </a:p>
                  </a:txBody>
                  <a:tcPr marL="0" marR="0" marT="62576" marB="0">
                    <a:lnB>
                      <a:noFill/>
                    </a:lnB>
                    <a:solidFill>
                      <a:srgbClr val="3D7C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Revenue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7178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21,500,000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24,000,000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Gross</a:t>
                      </a:r>
                      <a:r>
                        <a:rPr sz="1500" b="1" spc="5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Margin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178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7,800,000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9,000,000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Overheads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7178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5,920,000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6,700,000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Operating</a:t>
                      </a:r>
                      <a:r>
                        <a:rPr sz="1500" b="1" spc="4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2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Profit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178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1,880,000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2,300,000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Interest</a:t>
                      </a:r>
                      <a:endParaRPr sz="1500" b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7241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80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,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10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0,00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668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-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Tax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7241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60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0,00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7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00,0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3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Net</a:t>
                      </a:r>
                      <a:r>
                        <a:rPr sz="1500" b="1" spc="5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2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Profit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7241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1,200,000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1,500,000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3D7CC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7653"/>
              </p:ext>
            </p:extLst>
          </p:nvPr>
        </p:nvGraphicFramePr>
        <p:xfrm>
          <a:off x="6200807" y="1900046"/>
          <a:ext cx="4695793" cy="4116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5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6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0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Balance</a:t>
                      </a:r>
                      <a:r>
                        <a:rPr sz="1500" b="1" spc="50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 </a:t>
                      </a:r>
                      <a:r>
                        <a:rPr sz="1500" b="1" spc="25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Sheet</a:t>
                      </a:r>
                      <a:endParaRPr sz="1500" dirty="0">
                        <a:solidFill>
                          <a:schemeClr val="bg1"/>
                        </a:solidFill>
                        <a:latin typeface="Helvetica" pitchFamily="2" charset="0"/>
                        <a:cs typeface="Arial"/>
                      </a:endParaRPr>
                    </a:p>
                  </a:txBody>
                  <a:tcPr marL="0" marR="0" marT="62576" marB="0">
                    <a:lnB>
                      <a:noFill/>
                    </a:lnB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AU" sz="1500" b="1" spc="20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2020</a:t>
                      </a:r>
                      <a:endParaRPr sz="1500" dirty="0">
                        <a:solidFill>
                          <a:schemeClr val="bg1"/>
                        </a:solidFill>
                        <a:latin typeface="Helvetica" pitchFamily="2" charset="0"/>
                        <a:cs typeface="Arial"/>
                      </a:endParaRPr>
                    </a:p>
                  </a:txBody>
                  <a:tcPr marL="0" marR="0" marT="62576" marB="0">
                    <a:lnB>
                      <a:noFill/>
                    </a:lnB>
                    <a:solidFill>
                      <a:srgbClr val="061C33"/>
                    </a:solidFill>
                  </a:tcPr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en-AU" sz="1500" b="1" spc="20" dirty="0">
                          <a:solidFill>
                            <a:schemeClr val="bg1"/>
                          </a:solidFill>
                          <a:latin typeface="Helvetica" pitchFamily="2" charset="0"/>
                          <a:cs typeface="Arial"/>
                        </a:rPr>
                        <a:t>2021</a:t>
                      </a:r>
                      <a:endParaRPr sz="1500" dirty="0">
                        <a:solidFill>
                          <a:schemeClr val="bg1"/>
                        </a:solidFill>
                        <a:latin typeface="Helvetica" pitchFamily="2" charset="0"/>
                        <a:cs typeface="Arial"/>
                      </a:endParaRPr>
                    </a:p>
                  </a:txBody>
                  <a:tcPr marL="0" marR="0" marT="62576" marB="0">
                    <a:lnB>
                      <a:noFill/>
                    </a:lnB>
                    <a:solidFill>
                      <a:srgbClr val="061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Cash </a:t>
                      </a:r>
                      <a:r>
                        <a:rPr sz="1500" b="0" spc="3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at</a:t>
                      </a:r>
                      <a:r>
                        <a:rPr sz="1500" b="0" spc="8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Bank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209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00,0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</a:t>
                      </a:r>
                      <a:r>
                        <a:rPr lang="en-AU"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00,0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Accounts</a:t>
                      </a:r>
                      <a:r>
                        <a:rPr sz="1500" b="0" spc="4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Receivable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4,000,000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5,000,000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Inventory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2,500,000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3,200,000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Current</a:t>
                      </a:r>
                      <a:r>
                        <a:rPr sz="1500" b="1" spc="5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1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Assets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6,600,000</a:t>
                      </a:r>
                      <a:endParaRPr sz="1500" b="0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8,300,000</a:t>
                      </a:r>
                      <a:endParaRPr sz="1500" b="0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Fixed</a:t>
                      </a:r>
                      <a:r>
                        <a:rPr sz="1500" b="0" spc="5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1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Assets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272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668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-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Total</a:t>
                      </a:r>
                      <a:r>
                        <a:rPr sz="1500" b="1" spc="5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1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Assets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9,600,000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11,300,000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Accounts</a:t>
                      </a:r>
                      <a:r>
                        <a:rPr sz="1500" b="0" spc="5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2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Payable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3,500,000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1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Short </a:t>
                      </a:r>
                      <a:r>
                        <a:rPr sz="1500" b="0" spc="-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Term</a:t>
                      </a:r>
                      <a:r>
                        <a:rPr sz="1500" b="0" spc="8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Debt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3,100,000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2,800,000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Current</a:t>
                      </a:r>
                      <a:r>
                        <a:rPr sz="1500" b="1" spc="4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1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Liabilities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6,100,000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6,300,000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953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Long </a:t>
                      </a:r>
                      <a:r>
                        <a:rPr sz="1500" b="0" spc="-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Term</a:t>
                      </a:r>
                      <a:r>
                        <a:rPr sz="1500" b="0" spc="9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1500" b="0" spc="40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Debt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336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0" spc="25" dirty="0">
                          <a:solidFill>
                            <a:srgbClr val="061C33"/>
                          </a:solidFill>
                          <a:latin typeface="+mn-lt"/>
                          <a:cs typeface="Arial"/>
                        </a:rPr>
                        <a:t>1,000,000</a:t>
                      </a:r>
                      <a:endParaRPr sz="1500" b="0" dirty="0">
                        <a:solidFill>
                          <a:srgbClr val="061C33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-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Total</a:t>
                      </a:r>
                      <a:r>
                        <a:rPr sz="1500" b="1" spc="5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500" b="1" spc="1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Liabilities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399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7,100,000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4064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7,300,000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685">
                <a:tc>
                  <a:txBody>
                    <a:bodyPr/>
                    <a:lstStyle/>
                    <a:p>
                      <a:pPr marL="4889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10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Equity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>
                      <a:noFill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1399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2,500,000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127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b="1" spc="25" dirty="0">
                          <a:solidFill>
                            <a:srgbClr val="061C33"/>
                          </a:solidFill>
                          <a:latin typeface="+mj-lt"/>
                          <a:cs typeface="Arial"/>
                        </a:rPr>
                        <a:t>4,000,000</a:t>
                      </a:r>
                      <a:endParaRPr sz="1500" b="1" dirty="0">
                        <a:solidFill>
                          <a:srgbClr val="061C33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62576" marB="0">
                    <a:lnL w="12700" cap="flat" cmpd="sng" algn="ctr">
                      <a:solidFill>
                        <a:srgbClr val="061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lan Miltz">
      <a:dk1>
        <a:sysClr val="windowText" lastClr="000000"/>
      </a:dk1>
      <a:lt1>
        <a:sysClr val="window" lastClr="FFFFFF"/>
      </a:lt1>
      <a:dk2>
        <a:srgbClr val="3D7CC9"/>
      </a:dk2>
      <a:lt2>
        <a:srgbClr val="7F7F7F"/>
      </a:lt2>
      <a:accent1>
        <a:srgbClr val="EA902A"/>
      </a:accent1>
      <a:accent2>
        <a:srgbClr val="98D06C"/>
      </a:accent2>
      <a:accent3>
        <a:srgbClr val="E35E66"/>
      </a:accent3>
      <a:accent4>
        <a:srgbClr val="3F3F3F"/>
      </a:accent4>
      <a:accent5>
        <a:srgbClr val="262626"/>
      </a:accent5>
      <a:accent6>
        <a:srgbClr val="0C0C0C"/>
      </a:accent6>
      <a:hlink>
        <a:srgbClr val="3BABFF"/>
      </a:hlink>
      <a:folHlink>
        <a:srgbClr val="800080"/>
      </a:folHlink>
    </a:clrScheme>
    <a:fontScheme name="Alan Miltz">
      <a:majorFont>
        <a:latin typeface="Roboto"/>
        <a:ea typeface=""/>
        <a:cs typeface=""/>
      </a:majorFont>
      <a:minorFont>
        <a:latin typeface="Roboto L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llan Miltz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D7CC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BAB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Alan Miltz 2">
      <a:dk1>
        <a:sysClr val="windowText" lastClr="000000"/>
      </a:dk1>
      <a:lt1>
        <a:sysClr val="window" lastClr="FFFFFF"/>
      </a:lt1>
      <a:dk2>
        <a:srgbClr val="061C33"/>
      </a:dk2>
      <a:lt2>
        <a:srgbClr val="EEECE1"/>
      </a:lt2>
      <a:accent1>
        <a:srgbClr val="3D7CC9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BAB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Alan Miltz">
      <a:dk1>
        <a:sysClr val="windowText" lastClr="000000"/>
      </a:dk1>
      <a:lt1>
        <a:sysClr val="window" lastClr="FFFFFF"/>
      </a:lt1>
      <a:dk2>
        <a:srgbClr val="3D7CC9"/>
      </a:dk2>
      <a:lt2>
        <a:srgbClr val="7F7F7F"/>
      </a:lt2>
      <a:accent1>
        <a:srgbClr val="EA902A"/>
      </a:accent1>
      <a:accent2>
        <a:srgbClr val="98D06C"/>
      </a:accent2>
      <a:accent3>
        <a:srgbClr val="E35E66"/>
      </a:accent3>
      <a:accent4>
        <a:srgbClr val="3F3F3F"/>
      </a:accent4>
      <a:accent5>
        <a:srgbClr val="262626"/>
      </a:accent5>
      <a:accent6>
        <a:srgbClr val="0C0C0C"/>
      </a:accent6>
      <a:hlink>
        <a:srgbClr val="3BABFF"/>
      </a:hlink>
      <a:folHlink>
        <a:srgbClr val="800080"/>
      </a:folHlink>
    </a:clrScheme>
    <a:fontScheme name="Alan Miltz">
      <a:majorFont>
        <a:latin typeface="Roboto"/>
        <a:ea typeface=""/>
        <a:cs typeface=""/>
      </a:majorFont>
      <a:minorFont>
        <a:latin typeface="Roboto L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Alan Miltz">
      <a:dk1>
        <a:sysClr val="windowText" lastClr="000000"/>
      </a:dk1>
      <a:lt1>
        <a:sysClr val="window" lastClr="FFFFFF"/>
      </a:lt1>
      <a:dk2>
        <a:srgbClr val="3D7CC9"/>
      </a:dk2>
      <a:lt2>
        <a:srgbClr val="7F7F7F"/>
      </a:lt2>
      <a:accent1>
        <a:srgbClr val="EA902A"/>
      </a:accent1>
      <a:accent2>
        <a:srgbClr val="98D06C"/>
      </a:accent2>
      <a:accent3>
        <a:srgbClr val="E35E66"/>
      </a:accent3>
      <a:accent4>
        <a:srgbClr val="3F3F3F"/>
      </a:accent4>
      <a:accent5>
        <a:srgbClr val="262626"/>
      </a:accent5>
      <a:accent6>
        <a:srgbClr val="0C0C0C"/>
      </a:accent6>
      <a:hlink>
        <a:srgbClr val="3BABFF"/>
      </a:hlink>
      <a:folHlink>
        <a:srgbClr val="800080"/>
      </a:folHlink>
    </a:clrScheme>
    <a:fontScheme name="Alan Miltz">
      <a:majorFont>
        <a:latin typeface="Roboto"/>
        <a:ea typeface=""/>
        <a:cs typeface=""/>
      </a:majorFont>
      <a:minorFont>
        <a:latin typeface="Roboto L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2399</Words>
  <Application>Microsoft Office PowerPoint</Application>
  <PresentationFormat>Widescreen</PresentationFormat>
  <Paragraphs>897</Paragraphs>
  <Slides>48</Slides>
  <Notes>12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8" baseType="lpstr">
      <vt:lpstr>Calibri</vt:lpstr>
      <vt:lpstr>Helvetica Neue Light</vt:lpstr>
      <vt:lpstr>Roboto Lt</vt:lpstr>
      <vt:lpstr>Geomanist Light</vt:lpstr>
      <vt:lpstr>Calibri Light</vt:lpstr>
      <vt:lpstr>Helvetica Neue</vt:lpstr>
      <vt:lpstr>Times New Roman</vt:lpstr>
      <vt:lpstr>Arial</vt:lpstr>
      <vt:lpstr>Helvetica</vt:lpstr>
      <vt:lpstr>Roboto</vt:lpstr>
      <vt:lpstr>Roboto Light</vt:lpstr>
      <vt:lpstr>1_Office Theme</vt:lpstr>
      <vt:lpstr>Office Theme</vt:lpstr>
      <vt:lpstr>Специальное оформление</vt:lpstr>
      <vt:lpstr>2_Office Theme</vt:lpstr>
      <vt:lpstr>3_Office Theme</vt:lpstr>
      <vt:lpstr>6_Office Theme</vt:lpstr>
      <vt:lpstr>4_Office Theme</vt:lpstr>
      <vt:lpstr>Simple Light</vt:lpstr>
      <vt:lpstr>Presentation</vt:lpstr>
      <vt:lpstr>PowerPoint Presentation</vt:lpstr>
      <vt:lpstr>Leicester City won the EPL in 2016</vt:lpstr>
      <vt:lpstr>PowerPoint Presentation</vt:lpstr>
      <vt:lpstr>How did they win?</vt:lpstr>
      <vt:lpstr>Everyone in that team knew their part to win, there were no silos</vt:lpstr>
      <vt:lpstr>PowerPoint Presentation</vt:lpstr>
      <vt:lpstr>PowerPoint Presentation</vt:lpstr>
      <vt:lpstr>PowerPoint Presentation</vt:lpstr>
      <vt:lpstr>MILOK’s Group Financial Statements </vt:lpstr>
      <vt:lpstr>MILOK’s Group Chapter 1</vt:lpstr>
      <vt:lpstr>PowerPoint Presentation</vt:lpstr>
      <vt:lpstr>PowerPoint Presentation</vt:lpstr>
      <vt:lpstr>Your big 3 Cash Flow Measures </vt:lpstr>
      <vt:lpstr>PowerPoint Presentation</vt:lpstr>
      <vt:lpstr>MILOK Group Net Cash Flow </vt:lpstr>
      <vt:lpstr>Making your Financial Statements simple </vt:lpstr>
      <vt:lpstr>PowerPoint Presentation</vt:lpstr>
      <vt:lpstr>PowerPoint Presentation</vt:lpstr>
      <vt:lpstr>PowerPoint Presentation</vt:lpstr>
      <vt:lpstr>PowerPoint Presentation</vt:lpstr>
      <vt:lpstr>The  4 Chapters </vt:lpstr>
      <vt:lpstr>Reconciliation of cash using the 4 Chapters </vt:lpstr>
      <vt:lpstr>The 4 Chapters </vt:lpstr>
      <vt:lpstr>Your big 3 Cash Flow Measures </vt:lpstr>
      <vt:lpstr>Operating Cash Flow </vt:lpstr>
      <vt:lpstr>Operating Cash Flow </vt:lpstr>
      <vt:lpstr>PowerPoint Presentation</vt:lpstr>
      <vt:lpstr>What changed since last year? </vt:lpstr>
      <vt:lpstr>Cash Flow quality of management </vt:lpstr>
      <vt:lpstr>PowerPoint Presentation</vt:lpstr>
      <vt:lpstr>PowerPoint Presentation</vt:lpstr>
      <vt:lpstr>Your big 3 Cash Flow Measures </vt:lpstr>
      <vt:lpstr>PowerPoint Presentation</vt:lpstr>
      <vt:lpstr>Marginal Cash Flow for the next $1 of sales </vt:lpstr>
      <vt:lpstr>PowerPoint Presentation</vt:lpstr>
      <vt:lpstr>PowerPoint Presentation</vt:lpstr>
      <vt:lpstr>PowerPoint Presentation</vt:lpstr>
      <vt:lpstr>PowerPoint Presentation</vt:lpstr>
      <vt:lpstr>MILOK’s the Power of One </vt:lpstr>
      <vt:lpstr>The Power of One – MILOK’s strategy </vt:lpstr>
      <vt:lpstr>Working capital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You’re still in the game…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Revenue is Vanity Profit is Sanity Cash is King</dc:title>
  <dc:creator>Celeste Louw</dc:creator>
  <cp:lastModifiedBy>Alan Miltz</cp:lastModifiedBy>
  <cp:revision>509</cp:revision>
  <dcterms:created xsi:type="dcterms:W3CDTF">2021-02-09T12:54:59Z</dcterms:created>
  <dcterms:modified xsi:type="dcterms:W3CDTF">2022-10-04T21:51:10Z</dcterms:modified>
</cp:coreProperties>
</file>