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2" r:id="rId1"/>
  </p:sldMasterIdLst>
  <p:notesMasterIdLst>
    <p:notesMasterId r:id="rId91"/>
  </p:notesMasterIdLst>
  <p:sldIdLst>
    <p:sldId id="256" r:id="rId2"/>
    <p:sldId id="318" r:id="rId3"/>
    <p:sldId id="344" r:id="rId4"/>
    <p:sldId id="345" r:id="rId5"/>
    <p:sldId id="426" r:id="rId6"/>
    <p:sldId id="427" r:id="rId7"/>
    <p:sldId id="428" r:id="rId8"/>
    <p:sldId id="429" r:id="rId9"/>
    <p:sldId id="430" r:id="rId10"/>
    <p:sldId id="431" r:id="rId11"/>
    <p:sldId id="432" r:id="rId12"/>
    <p:sldId id="433" r:id="rId13"/>
    <p:sldId id="434" r:id="rId14"/>
    <p:sldId id="435" r:id="rId15"/>
    <p:sldId id="436" r:id="rId16"/>
    <p:sldId id="437" r:id="rId17"/>
    <p:sldId id="438" r:id="rId18"/>
    <p:sldId id="403" r:id="rId19"/>
    <p:sldId id="440" r:id="rId20"/>
    <p:sldId id="306" r:id="rId21"/>
    <p:sldId id="330" r:id="rId22"/>
    <p:sldId id="337" r:id="rId23"/>
    <p:sldId id="260" r:id="rId24"/>
    <p:sldId id="338" r:id="rId25"/>
    <p:sldId id="302" r:id="rId26"/>
    <p:sldId id="303" r:id="rId27"/>
    <p:sldId id="339" r:id="rId28"/>
    <p:sldId id="340" r:id="rId29"/>
    <p:sldId id="341" r:id="rId30"/>
    <p:sldId id="342" r:id="rId31"/>
    <p:sldId id="261" r:id="rId32"/>
    <p:sldId id="343" r:id="rId33"/>
    <p:sldId id="262" r:id="rId34"/>
    <p:sldId id="265" r:id="rId35"/>
    <p:sldId id="308" r:id="rId36"/>
    <p:sldId id="307" r:id="rId37"/>
    <p:sldId id="316" r:id="rId38"/>
    <p:sldId id="470" r:id="rId39"/>
    <p:sldId id="471" r:id="rId40"/>
    <p:sldId id="346" r:id="rId41"/>
    <p:sldId id="347" r:id="rId42"/>
    <p:sldId id="310" r:id="rId43"/>
    <p:sldId id="449" r:id="rId44"/>
    <p:sldId id="326" r:id="rId45"/>
    <p:sldId id="325" r:id="rId46"/>
    <p:sldId id="321" r:id="rId47"/>
    <p:sldId id="320" r:id="rId48"/>
    <p:sldId id="322" r:id="rId49"/>
    <p:sldId id="327" r:id="rId50"/>
    <p:sldId id="328" r:id="rId51"/>
    <p:sldId id="450" r:id="rId52"/>
    <p:sldId id="451" r:id="rId53"/>
    <p:sldId id="452" r:id="rId54"/>
    <p:sldId id="453" r:id="rId55"/>
    <p:sldId id="454" r:id="rId56"/>
    <p:sldId id="455" r:id="rId57"/>
    <p:sldId id="456" r:id="rId58"/>
    <p:sldId id="457" r:id="rId59"/>
    <p:sldId id="313" r:id="rId60"/>
    <p:sldId id="309" r:id="rId61"/>
    <p:sldId id="315" r:id="rId62"/>
    <p:sldId id="324" r:id="rId63"/>
    <p:sldId id="349" r:id="rId64"/>
    <p:sldId id="364" r:id="rId65"/>
    <p:sldId id="458" r:id="rId66"/>
    <p:sldId id="459" r:id="rId67"/>
    <p:sldId id="460" r:id="rId68"/>
    <p:sldId id="323" r:id="rId69"/>
    <p:sldId id="461" r:id="rId70"/>
    <p:sldId id="462" r:id="rId71"/>
    <p:sldId id="463" r:id="rId72"/>
    <p:sldId id="464" r:id="rId73"/>
    <p:sldId id="465" r:id="rId74"/>
    <p:sldId id="466" r:id="rId75"/>
    <p:sldId id="467" r:id="rId76"/>
    <p:sldId id="468" r:id="rId77"/>
    <p:sldId id="331" r:id="rId78"/>
    <p:sldId id="469" r:id="rId79"/>
    <p:sldId id="317" r:id="rId80"/>
    <p:sldId id="445" r:id="rId81"/>
    <p:sldId id="441" r:id="rId82"/>
    <p:sldId id="442" r:id="rId83"/>
    <p:sldId id="446" r:id="rId84"/>
    <p:sldId id="443" r:id="rId85"/>
    <p:sldId id="447" r:id="rId86"/>
    <p:sldId id="444" r:id="rId87"/>
    <p:sldId id="448" r:id="rId88"/>
    <p:sldId id="299" r:id="rId89"/>
    <p:sldId id="258" r:id="rId90"/>
  </p:sldIdLst>
  <p:sldSz cx="12192000" cy="6858000"/>
  <p:notesSz cx="6858000" cy="9144000"/>
  <p:embeddedFontLst>
    <p:embeddedFont>
      <p:font typeface="Calibri" panose="020F0502020204030204" pitchFamily="34" charset="0"/>
      <p:regular r:id="rId92"/>
      <p:bold r:id="rId93"/>
      <p:italic r:id="rId94"/>
      <p:boldItalic r:id="rId95"/>
    </p:embeddedFont>
    <p:embeddedFont>
      <p:font typeface="Lato" panose="020F0502020204030203" pitchFamily="34" charset="77"/>
      <p:regular r:id="rId96"/>
      <p:bold r:id="rId97"/>
      <p:italic r:id="rId98"/>
      <p:boldItalic r:id="rId99"/>
    </p:embeddedFont>
    <p:embeddedFont>
      <p:font typeface="Sitka Display Semibold" panose="020F0502020204030204" pitchFamily="34" charset="0"/>
      <p:regular r:id="rId100"/>
      <p:bold r:id="rId101"/>
      <p:italic r:id="rId102"/>
      <p:boldItalic r:id="rId103"/>
    </p:embeddedFont>
    <p:embeddedFont>
      <p:font typeface="Wingdings 2" pitchFamily="2" charset="2"/>
      <p:regular r:id="rId10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EEF"/>
    <a:srgbClr val="4C4C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983076E-89AF-477C-93A6-1C3512B10991}">
  <a:tblStyle styleId="{2983076E-89AF-477C-93A6-1C3512B1099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61"/>
    <p:restoredTop sz="94808"/>
  </p:normalViewPr>
  <p:slideViewPr>
    <p:cSldViewPr snapToGrid="0" snapToObjects="1">
      <p:cViewPr varScale="1">
        <p:scale>
          <a:sx n="102" d="100"/>
          <a:sy n="102" d="100"/>
        </p:scale>
        <p:origin x="208" y="2456"/>
      </p:cViewPr>
      <p:guideLst/>
    </p:cSldViewPr>
  </p:slideViewPr>
  <p:outlineViewPr>
    <p:cViewPr>
      <p:scale>
        <a:sx n="45" d="100"/>
        <a:sy n="45"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11.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font" Target="fonts/font4.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12.fntdata"/><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3.fntdata"/><Relationship Id="rId99" Type="http://schemas.openxmlformats.org/officeDocument/2006/relationships/font" Target="fonts/font8.fntdata"/><Relationship Id="rId10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6.fntdata"/><Relationship Id="rId104" Type="http://schemas.openxmlformats.org/officeDocument/2006/relationships/font" Target="fonts/font13.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9.fntdata"/><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2.fntdata"/><Relationship Id="rId98" Type="http://schemas.openxmlformats.org/officeDocument/2006/relationships/font" Target="fonts/font7.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FB1AA5-09C4-47BD-987D-F6BCB2FC3276}" type="doc">
      <dgm:prSet loTypeId="urn:microsoft.com/office/officeart/2005/8/layout/hList1" loCatId="list" qsTypeId="urn:microsoft.com/office/officeart/2005/8/quickstyle/simple1" qsCatId="simple" csTypeId="urn:microsoft.com/office/officeart/2005/8/colors/accent2_2" csCatId="accent2" phldr="1"/>
      <dgm:spPr/>
      <dgm:t>
        <a:bodyPr/>
        <a:lstStyle/>
        <a:p>
          <a:endParaRPr lang="en-AU"/>
        </a:p>
      </dgm:t>
    </dgm:pt>
    <dgm:pt modelId="{3BA09405-F5B6-4336-9C04-1F5037F243C8}">
      <dgm:prSet phldrT="[Text]" custT="1"/>
      <dgm:spPr/>
      <dgm:t>
        <a:bodyPr/>
        <a:lstStyle/>
        <a:p>
          <a:r>
            <a:rPr lang="en-AU" sz="2000" b="1" dirty="0"/>
            <a:t>Fixed Historical Comparisons</a:t>
          </a:r>
        </a:p>
      </dgm:t>
    </dgm:pt>
    <dgm:pt modelId="{7CA5E861-E82D-4DF0-8D9A-0B81DAF6CCBA}" type="parTrans" cxnId="{B3231DD7-6B03-4912-8B5B-B7CE71B8B994}">
      <dgm:prSet/>
      <dgm:spPr/>
      <dgm:t>
        <a:bodyPr/>
        <a:lstStyle/>
        <a:p>
          <a:endParaRPr lang="en-AU" sz="1200"/>
        </a:p>
      </dgm:t>
    </dgm:pt>
    <dgm:pt modelId="{93E1C283-377C-499C-9584-F230D688C996}" type="sibTrans" cxnId="{B3231DD7-6B03-4912-8B5B-B7CE71B8B994}">
      <dgm:prSet/>
      <dgm:spPr/>
      <dgm:t>
        <a:bodyPr/>
        <a:lstStyle/>
        <a:p>
          <a:endParaRPr lang="en-AU" sz="1200"/>
        </a:p>
      </dgm:t>
    </dgm:pt>
    <dgm:pt modelId="{DEBEB75F-C92A-4513-A299-F3721456C20E}">
      <dgm:prSet phldrT="[Text]" custT="1"/>
      <dgm:spPr/>
      <dgm:t>
        <a:bodyPr/>
        <a:lstStyle/>
        <a:p>
          <a:r>
            <a:rPr lang="en-AU" sz="1600" dirty="0"/>
            <a:t>Period on Period</a:t>
          </a:r>
        </a:p>
      </dgm:t>
    </dgm:pt>
    <dgm:pt modelId="{40BDD663-CD7A-4F8B-8D9E-F928C8E20429}" type="parTrans" cxnId="{78D92BFF-9E3B-4618-BEC8-CF19CD330072}">
      <dgm:prSet/>
      <dgm:spPr/>
      <dgm:t>
        <a:bodyPr/>
        <a:lstStyle/>
        <a:p>
          <a:endParaRPr lang="en-AU" sz="1200"/>
        </a:p>
      </dgm:t>
    </dgm:pt>
    <dgm:pt modelId="{CEE625E3-A017-475B-A81C-79D6FF463F0C}" type="sibTrans" cxnId="{78D92BFF-9E3B-4618-BEC8-CF19CD330072}">
      <dgm:prSet/>
      <dgm:spPr/>
      <dgm:t>
        <a:bodyPr/>
        <a:lstStyle/>
        <a:p>
          <a:endParaRPr lang="en-AU" sz="1200"/>
        </a:p>
      </dgm:t>
    </dgm:pt>
    <dgm:pt modelId="{3818BD0B-7B91-487E-9B15-CB8FE6389F90}">
      <dgm:prSet phldrT="[Text]" custT="1"/>
      <dgm:spPr/>
      <dgm:t>
        <a:bodyPr/>
        <a:lstStyle/>
        <a:p>
          <a:r>
            <a:rPr lang="en-AU" sz="1600" dirty="0"/>
            <a:t>Period on Year</a:t>
          </a:r>
        </a:p>
      </dgm:t>
    </dgm:pt>
    <dgm:pt modelId="{55CE9608-6882-4A93-94FB-BB24F8AEC890}" type="parTrans" cxnId="{2F4E7D27-72EA-4FB7-A57C-C3E3295A0791}">
      <dgm:prSet/>
      <dgm:spPr/>
      <dgm:t>
        <a:bodyPr/>
        <a:lstStyle/>
        <a:p>
          <a:endParaRPr lang="en-AU" sz="1200"/>
        </a:p>
      </dgm:t>
    </dgm:pt>
    <dgm:pt modelId="{069715CF-FA24-4B5E-9DA8-35948AC480EF}" type="sibTrans" cxnId="{2F4E7D27-72EA-4FB7-A57C-C3E3295A0791}">
      <dgm:prSet/>
      <dgm:spPr/>
      <dgm:t>
        <a:bodyPr/>
        <a:lstStyle/>
        <a:p>
          <a:endParaRPr lang="en-AU" sz="1200"/>
        </a:p>
      </dgm:t>
    </dgm:pt>
    <dgm:pt modelId="{89552E01-357A-410A-ADF2-17CDAB03FDA8}">
      <dgm:prSet phldrT="[Text]" custT="1"/>
      <dgm:spPr/>
      <dgm:t>
        <a:bodyPr/>
        <a:lstStyle/>
        <a:p>
          <a:r>
            <a:rPr lang="en-AU" sz="2000" b="1" dirty="0"/>
            <a:t>Aggregated Perspective</a:t>
          </a:r>
        </a:p>
      </dgm:t>
    </dgm:pt>
    <dgm:pt modelId="{19FA1122-CFA6-422F-9B34-7CC59CB41BC2}" type="parTrans" cxnId="{7F22FBF7-6B10-462E-89FD-01374A696E57}">
      <dgm:prSet/>
      <dgm:spPr/>
      <dgm:t>
        <a:bodyPr/>
        <a:lstStyle/>
        <a:p>
          <a:endParaRPr lang="en-AU" sz="1200"/>
        </a:p>
      </dgm:t>
    </dgm:pt>
    <dgm:pt modelId="{811A0A37-063B-43C3-AB69-A18EEBEE6B59}" type="sibTrans" cxnId="{7F22FBF7-6B10-462E-89FD-01374A696E57}">
      <dgm:prSet/>
      <dgm:spPr/>
      <dgm:t>
        <a:bodyPr/>
        <a:lstStyle/>
        <a:p>
          <a:endParaRPr lang="en-AU" sz="1200"/>
        </a:p>
      </dgm:t>
    </dgm:pt>
    <dgm:pt modelId="{5F4A4B81-B9C4-47A2-9EA0-7F1A1D6BD43E}">
      <dgm:prSet phldrT="[Text]" custT="1"/>
      <dgm:spPr/>
      <dgm:t>
        <a:bodyPr/>
        <a:lstStyle/>
        <a:p>
          <a:r>
            <a:rPr lang="en-AU" sz="1600" dirty="0"/>
            <a:t>First Week Index</a:t>
          </a:r>
        </a:p>
      </dgm:t>
    </dgm:pt>
    <dgm:pt modelId="{1546D353-882A-4855-8C0F-FAA8DAB3D4E1}" type="parTrans" cxnId="{E4DF31CC-3566-4C51-BB8D-CD2667E74CC2}">
      <dgm:prSet/>
      <dgm:spPr/>
      <dgm:t>
        <a:bodyPr/>
        <a:lstStyle/>
        <a:p>
          <a:endParaRPr lang="en-AU" sz="1200"/>
        </a:p>
      </dgm:t>
    </dgm:pt>
    <dgm:pt modelId="{BE766C31-5E9F-4F9A-A0F1-BA7C8E9C7AD9}" type="sibTrans" cxnId="{E4DF31CC-3566-4C51-BB8D-CD2667E74CC2}">
      <dgm:prSet/>
      <dgm:spPr/>
      <dgm:t>
        <a:bodyPr/>
        <a:lstStyle/>
        <a:p>
          <a:endParaRPr lang="en-AU" sz="1200"/>
        </a:p>
      </dgm:t>
    </dgm:pt>
    <dgm:pt modelId="{B712531E-80C5-489F-AFA1-0C82B236E282}">
      <dgm:prSet phldrT="[Text]" custT="1"/>
      <dgm:spPr/>
      <dgm:t>
        <a:bodyPr/>
        <a:lstStyle/>
        <a:p>
          <a:r>
            <a:rPr lang="en-AU" sz="2000" b="1" dirty="0"/>
            <a:t>Rolling Aggregations</a:t>
          </a:r>
        </a:p>
      </dgm:t>
    </dgm:pt>
    <dgm:pt modelId="{7ABAFFAC-BF99-4F3D-9F82-2B4BB893AB77}" type="parTrans" cxnId="{8207881E-C633-40D2-A3D5-90AA4F892EEF}">
      <dgm:prSet/>
      <dgm:spPr/>
      <dgm:t>
        <a:bodyPr/>
        <a:lstStyle/>
        <a:p>
          <a:endParaRPr lang="en-AU" sz="1200"/>
        </a:p>
      </dgm:t>
    </dgm:pt>
    <dgm:pt modelId="{DE9984D9-8384-49F0-B694-80EE7B604BC4}" type="sibTrans" cxnId="{8207881E-C633-40D2-A3D5-90AA4F892EEF}">
      <dgm:prSet/>
      <dgm:spPr/>
      <dgm:t>
        <a:bodyPr/>
        <a:lstStyle/>
        <a:p>
          <a:endParaRPr lang="en-AU" sz="1200"/>
        </a:p>
      </dgm:t>
    </dgm:pt>
    <dgm:pt modelId="{58B6A1FB-BC13-4AE3-8F89-3462DF81734C}">
      <dgm:prSet phldrT="[Text]" custT="1"/>
      <dgm:spPr/>
      <dgm:t>
        <a:bodyPr/>
        <a:lstStyle/>
        <a:p>
          <a:r>
            <a:rPr lang="en-AU" sz="1600" dirty="0"/>
            <a:t>MAT Period on Period</a:t>
          </a:r>
        </a:p>
      </dgm:t>
    </dgm:pt>
    <dgm:pt modelId="{2500CF77-60DB-48F9-BC5D-4A654F056431}" type="parTrans" cxnId="{AC164CE9-F82C-40A2-BB20-152E392C3112}">
      <dgm:prSet/>
      <dgm:spPr/>
      <dgm:t>
        <a:bodyPr/>
        <a:lstStyle/>
        <a:p>
          <a:endParaRPr lang="en-AU" sz="1200"/>
        </a:p>
      </dgm:t>
    </dgm:pt>
    <dgm:pt modelId="{8E1B8232-8BF7-4EC2-A2D6-16AFD87F6CEB}" type="sibTrans" cxnId="{AC164CE9-F82C-40A2-BB20-152E392C3112}">
      <dgm:prSet/>
      <dgm:spPr/>
      <dgm:t>
        <a:bodyPr/>
        <a:lstStyle/>
        <a:p>
          <a:endParaRPr lang="en-AU" sz="1200"/>
        </a:p>
      </dgm:t>
    </dgm:pt>
    <dgm:pt modelId="{3BA05573-9FFC-47BE-8C92-662C822178CA}">
      <dgm:prSet phldrT="[Text]" custT="1"/>
      <dgm:spPr/>
      <dgm:t>
        <a:bodyPr/>
        <a:lstStyle/>
        <a:p>
          <a:r>
            <a:rPr lang="en-AU" sz="1600" dirty="0"/>
            <a:t>Period MAT Year on Year</a:t>
          </a:r>
        </a:p>
      </dgm:t>
    </dgm:pt>
    <dgm:pt modelId="{746629B0-DDBE-49FD-9A3A-7026FD106354}" type="parTrans" cxnId="{B3AA0414-E89B-4F0E-82A5-415EAF6F0C13}">
      <dgm:prSet/>
      <dgm:spPr/>
      <dgm:t>
        <a:bodyPr/>
        <a:lstStyle/>
        <a:p>
          <a:endParaRPr lang="en-AU" sz="1200"/>
        </a:p>
      </dgm:t>
    </dgm:pt>
    <dgm:pt modelId="{C3E5DFCE-5C6C-4868-BB57-B9E6D6CA8D6B}" type="sibTrans" cxnId="{B3AA0414-E89B-4F0E-82A5-415EAF6F0C13}">
      <dgm:prSet/>
      <dgm:spPr/>
      <dgm:t>
        <a:bodyPr/>
        <a:lstStyle/>
        <a:p>
          <a:endParaRPr lang="en-AU" sz="1200"/>
        </a:p>
      </dgm:t>
    </dgm:pt>
    <dgm:pt modelId="{63A74371-5B09-428B-83D0-2FB0BD551F7A}">
      <dgm:prSet phldrT="[Text]" custT="1"/>
      <dgm:spPr/>
      <dgm:t>
        <a:bodyPr/>
        <a:lstStyle/>
        <a:p>
          <a:r>
            <a:rPr lang="en-AU" sz="1600" dirty="0"/>
            <a:t>Period on 2 Year</a:t>
          </a:r>
        </a:p>
      </dgm:t>
    </dgm:pt>
    <dgm:pt modelId="{2B700D17-FB8E-4C61-86CF-5B141C1B9220}" type="parTrans" cxnId="{9A7BA16E-E1A1-47EB-B46C-8163533830AD}">
      <dgm:prSet/>
      <dgm:spPr/>
      <dgm:t>
        <a:bodyPr/>
        <a:lstStyle/>
        <a:p>
          <a:endParaRPr lang="en-AU" sz="1200"/>
        </a:p>
      </dgm:t>
    </dgm:pt>
    <dgm:pt modelId="{1109EE69-5A78-4C5F-BE22-8B446BED5D7D}" type="sibTrans" cxnId="{9A7BA16E-E1A1-47EB-B46C-8163533830AD}">
      <dgm:prSet/>
      <dgm:spPr/>
      <dgm:t>
        <a:bodyPr/>
        <a:lstStyle/>
        <a:p>
          <a:endParaRPr lang="en-AU" sz="1200"/>
        </a:p>
      </dgm:t>
    </dgm:pt>
    <dgm:pt modelId="{98832A07-70A6-4F42-8D1C-D5FAF4DBED9A}">
      <dgm:prSet phldrT="[Text]" custT="1"/>
      <dgm:spPr/>
      <dgm:t>
        <a:bodyPr/>
        <a:lstStyle/>
        <a:p>
          <a:r>
            <a:rPr lang="en-AU" sz="1600" dirty="0"/>
            <a:t>Period on 3 Year</a:t>
          </a:r>
        </a:p>
      </dgm:t>
    </dgm:pt>
    <dgm:pt modelId="{CFA313C2-5046-49BA-8470-FC5919644E2B}" type="parTrans" cxnId="{086FBF59-D45D-46D1-A2DD-42715985A079}">
      <dgm:prSet/>
      <dgm:spPr/>
      <dgm:t>
        <a:bodyPr/>
        <a:lstStyle/>
        <a:p>
          <a:endParaRPr lang="en-AU" sz="1200"/>
        </a:p>
      </dgm:t>
    </dgm:pt>
    <dgm:pt modelId="{090ED83A-2227-4C10-9923-AE5B80AE8AE1}" type="sibTrans" cxnId="{086FBF59-D45D-46D1-A2DD-42715985A079}">
      <dgm:prSet/>
      <dgm:spPr/>
      <dgm:t>
        <a:bodyPr/>
        <a:lstStyle/>
        <a:p>
          <a:endParaRPr lang="en-AU" sz="1200"/>
        </a:p>
      </dgm:t>
    </dgm:pt>
    <dgm:pt modelId="{08EEE5B1-F639-4F5D-8809-347FBFC1788E}">
      <dgm:prSet phldrT="[Text]" custT="1"/>
      <dgm:spPr/>
      <dgm:t>
        <a:bodyPr/>
        <a:lstStyle/>
        <a:p>
          <a:r>
            <a:rPr lang="en-AU" sz="1600"/>
            <a:t>Period </a:t>
          </a:r>
          <a:r>
            <a:rPr lang="en-AU" sz="1600" dirty="0"/>
            <a:t>YTD Year on Year</a:t>
          </a:r>
        </a:p>
      </dgm:t>
    </dgm:pt>
    <dgm:pt modelId="{22507F7F-2509-4C77-849E-5CA77F8D07DA}" type="parTrans" cxnId="{E418053C-E0B3-47B1-88E4-1EC1AE335AB8}">
      <dgm:prSet/>
      <dgm:spPr/>
      <dgm:t>
        <a:bodyPr/>
        <a:lstStyle/>
        <a:p>
          <a:endParaRPr lang="en-AU" sz="1200"/>
        </a:p>
      </dgm:t>
    </dgm:pt>
    <dgm:pt modelId="{D3EA5FA8-2DAA-4993-BD4A-984BE16F26D4}" type="sibTrans" cxnId="{E418053C-E0B3-47B1-88E4-1EC1AE335AB8}">
      <dgm:prSet/>
      <dgm:spPr/>
      <dgm:t>
        <a:bodyPr/>
        <a:lstStyle/>
        <a:p>
          <a:endParaRPr lang="en-AU" sz="1200"/>
        </a:p>
      </dgm:t>
    </dgm:pt>
    <dgm:pt modelId="{4AB21D9E-F19D-4EC9-8F52-3FF8777358B4}" type="pres">
      <dgm:prSet presAssocID="{FBFB1AA5-09C4-47BD-987D-F6BCB2FC3276}" presName="Name0" presStyleCnt="0">
        <dgm:presLayoutVars>
          <dgm:dir/>
          <dgm:animLvl val="lvl"/>
          <dgm:resizeHandles val="exact"/>
        </dgm:presLayoutVars>
      </dgm:prSet>
      <dgm:spPr/>
    </dgm:pt>
    <dgm:pt modelId="{3EE01EF5-EE44-41C1-8A57-CBF4DFAB9C19}" type="pres">
      <dgm:prSet presAssocID="{3BA09405-F5B6-4336-9C04-1F5037F243C8}" presName="composite" presStyleCnt="0"/>
      <dgm:spPr/>
    </dgm:pt>
    <dgm:pt modelId="{FB2AE9BC-BBAE-44E0-9471-164A981A15D1}" type="pres">
      <dgm:prSet presAssocID="{3BA09405-F5B6-4336-9C04-1F5037F243C8}" presName="parTx" presStyleLbl="alignNode1" presStyleIdx="0" presStyleCnt="3">
        <dgm:presLayoutVars>
          <dgm:chMax val="0"/>
          <dgm:chPref val="0"/>
          <dgm:bulletEnabled val="1"/>
        </dgm:presLayoutVars>
      </dgm:prSet>
      <dgm:spPr/>
    </dgm:pt>
    <dgm:pt modelId="{BA4A1562-CC93-4444-A97C-5C0848138AF6}" type="pres">
      <dgm:prSet presAssocID="{3BA09405-F5B6-4336-9C04-1F5037F243C8}" presName="desTx" presStyleLbl="alignAccFollowNode1" presStyleIdx="0" presStyleCnt="3">
        <dgm:presLayoutVars>
          <dgm:bulletEnabled val="1"/>
        </dgm:presLayoutVars>
      </dgm:prSet>
      <dgm:spPr/>
    </dgm:pt>
    <dgm:pt modelId="{3123CE29-B4AB-4160-9E39-D38188D67BF8}" type="pres">
      <dgm:prSet presAssocID="{93E1C283-377C-499C-9584-F230D688C996}" presName="space" presStyleCnt="0"/>
      <dgm:spPr/>
    </dgm:pt>
    <dgm:pt modelId="{A8A914F7-7C85-40A6-BDB2-7A597066F991}" type="pres">
      <dgm:prSet presAssocID="{89552E01-357A-410A-ADF2-17CDAB03FDA8}" presName="composite" presStyleCnt="0"/>
      <dgm:spPr/>
    </dgm:pt>
    <dgm:pt modelId="{F3943002-BD34-4C7B-B1E0-6E66214891F4}" type="pres">
      <dgm:prSet presAssocID="{89552E01-357A-410A-ADF2-17CDAB03FDA8}" presName="parTx" presStyleLbl="alignNode1" presStyleIdx="1" presStyleCnt="3">
        <dgm:presLayoutVars>
          <dgm:chMax val="0"/>
          <dgm:chPref val="0"/>
          <dgm:bulletEnabled val="1"/>
        </dgm:presLayoutVars>
      </dgm:prSet>
      <dgm:spPr/>
    </dgm:pt>
    <dgm:pt modelId="{9B376E29-ECBC-4407-BA83-1060859D9EE6}" type="pres">
      <dgm:prSet presAssocID="{89552E01-357A-410A-ADF2-17CDAB03FDA8}" presName="desTx" presStyleLbl="alignAccFollowNode1" presStyleIdx="1" presStyleCnt="3">
        <dgm:presLayoutVars>
          <dgm:bulletEnabled val="1"/>
        </dgm:presLayoutVars>
      </dgm:prSet>
      <dgm:spPr/>
    </dgm:pt>
    <dgm:pt modelId="{552C8D19-6417-492C-A6A0-8CDB44A713F6}" type="pres">
      <dgm:prSet presAssocID="{811A0A37-063B-43C3-AB69-A18EEBEE6B59}" presName="space" presStyleCnt="0"/>
      <dgm:spPr/>
    </dgm:pt>
    <dgm:pt modelId="{B18F1981-4AAE-4935-8E27-4566B5780333}" type="pres">
      <dgm:prSet presAssocID="{B712531E-80C5-489F-AFA1-0C82B236E282}" presName="composite" presStyleCnt="0"/>
      <dgm:spPr/>
    </dgm:pt>
    <dgm:pt modelId="{DF44B566-1C0C-4FED-B80F-CC99BACC5C0D}" type="pres">
      <dgm:prSet presAssocID="{B712531E-80C5-489F-AFA1-0C82B236E282}" presName="parTx" presStyleLbl="alignNode1" presStyleIdx="2" presStyleCnt="3">
        <dgm:presLayoutVars>
          <dgm:chMax val="0"/>
          <dgm:chPref val="0"/>
          <dgm:bulletEnabled val="1"/>
        </dgm:presLayoutVars>
      </dgm:prSet>
      <dgm:spPr/>
    </dgm:pt>
    <dgm:pt modelId="{18323CD9-FAD0-4A04-9F21-3DEDCB200741}" type="pres">
      <dgm:prSet presAssocID="{B712531E-80C5-489F-AFA1-0C82B236E282}" presName="desTx" presStyleLbl="alignAccFollowNode1" presStyleIdx="2" presStyleCnt="3">
        <dgm:presLayoutVars>
          <dgm:bulletEnabled val="1"/>
        </dgm:presLayoutVars>
      </dgm:prSet>
      <dgm:spPr/>
    </dgm:pt>
  </dgm:ptLst>
  <dgm:cxnLst>
    <dgm:cxn modelId="{B3AA0414-E89B-4F0E-82A5-415EAF6F0C13}" srcId="{B712531E-80C5-489F-AFA1-0C82B236E282}" destId="{3BA05573-9FFC-47BE-8C92-662C822178CA}" srcOrd="1" destOrd="0" parTransId="{746629B0-DDBE-49FD-9A3A-7026FD106354}" sibTransId="{C3E5DFCE-5C6C-4868-BB57-B9E6D6CA8D6B}"/>
    <dgm:cxn modelId="{571E8514-0DF0-4FA5-ABA5-F6BDDF80C62D}" type="presOf" srcId="{89552E01-357A-410A-ADF2-17CDAB03FDA8}" destId="{F3943002-BD34-4C7B-B1E0-6E66214891F4}" srcOrd="0" destOrd="0" presId="urn:microsoft.com/office/officeart/2005/8/layout/hList1"/>
    <dgm:cxn modelId="{8207881E-C633-40D2-A3D5-90AA4F892EEF}" srcId="{FBFB1AA5-09C4-47BD-987D-F6BCB2FC3276}" destId="{B712531E-80C5-489F-AFA1-0C82B236E282}" srcOrd="2" destOrd="0" parTransId="{7ABAFFAC-BF99-4F3D-9F82-2B4BB893AB77}" sibTransId="{DE9984D9-8384-49F0-B694-80EE7B604BC4}"/>
    <dgm:cxn modelId="{5464AB20-8610-4596-AEEF-3096B7A5E3D6}" type="presOf" srcId="{58B6A1FB-BC13-4AE3-8F89-3462DF81734C}" destId="{18323CD9-FAD0-4A04-9F21-3DEDCB200741}" srcOrd="0" destOrd="0" presId="urn:microsoft.com/office/officeart/2005/8/layout/hList1"/>
    <dgm:cxn modelId="{E70C7C27-86D6-43E6-AA33-7F90B1585178}" type="presOf" srcId="{08EEE5B1-F639-4F5D-8809-347FBFC1788E}" destId="{18323CD9-FAD0-4A04-9F21-3DEDCB200741}" srcOrd="0" destOrd="2" presId="urn:microsoft.com/office/officeart/2005/8/layout/hList1"/>
    <dgm:cxn modelId="{2F4E7D27-72EA-4FB7-A57C-C3E3295A0791}" srcId="{3BA09405-F5B6-4336-9C04-1F5037F243C8}" destId="{3818BD0B-7B91-487E-9B15-CB8FE6389F90}" srcOrd="1" destOrd="0" parTransId="{55CE9608-6882-4A93-94FB-BB24F8AEC890}" sibTransId="{069715CF-FA24-4B5E-9DA8-35948AC480EF}"/>
    <dgm:cxn modelId="{D4BE942B-7CB4-4F10-84DC-381DBE5D7193}" type="presOf" srcId="{B712531E-80C5-489F-AFA1-0C82B236E282}" destId="{DF44B566-1C0C-4FED-B80F-CC99BACC5C0D}" srcOrd="0" destOrd="0" presId="urn:microsoft.com/office/officeart/2005/8/layout/hList1"/>
    <dgm:cxn modelId="{FC7AA732-3F54-4F35-A9B2-A55BA9DF4A1F}" type="presOf" srcId="{3BA09405-F5B6-4336-9C04-1F5037F243C8}" destId="{FB2AE9BC-BBAE-44E0-9471-164A981A15D1}" srcOrd="0" destOrd="0" presId="urn:microsoft.com/office/officeart/2005/8/layout/hList1"/>
    <dgm:cxn modelId="{E418053C-E0B3-47B1-88E4-1EC1AE335AB8}" srcId="{B712531E-80C5-489F-AFA1-0C82B236E282}" destId="{08EEE5B1-F639-4F5D-8809-347FBFC1788E}" srcOrd="2" destOrd="0" parTransId="{22507F7F-2509-4C77-849E-5CA77F8D07DA}" sibTransId="{D3EA5FA8-2DAA-4993-BD4A-984BE16F26D4}"/>
    <dgm:cxn modelId="{7E07774C-25DB-4F71-BC65-06F9A8B9FC2F}" type="presOf" srcId="{DEBEB75F-C92A-4513-A299-F3721456C20E}" destId="{BA4A1562-CC93-4444-A97C-5C0848138AF6}" srcOrd="0" destOrd="0" presId="urn:microsoft.com/office/officeart/2005/8/layout/hList1"/>
    <dgm:cxn modelId="{086FBF59-D45D-46D1-A2DD-42715985A079}" srcId="{3BA09405-F5B6-4336-9C04-1F5037F243C8}" destId="{98832A07-70A6-4F42-8D1C-D5FAF4DBED9A}" srcOrd="3" destOrd="0" parTransId="{CFA313C2-5046-49BA-8470-FC5919644E2B}" sibTransId="{090ED83A-2227-4C10-9923-AE5B80AE8AE1}"/>
    <dgm:cxn modelId="{54D8E46B-EA5B-4619-B53E-746FE9D88698}" type="presOf" srcId="{98832A07-70A6-4F42-8D1C-D5FAF4DBED9A}" destId="{BA4A1562-CC93-4444-A97C-5C0848138AF6}" srcOrd="0" destOrd="3" presId="urn:microsoft.com/office/officeart/2005/8/layout/hList1"/>
    <dgm:cxn modelId="{9A7BA16E-E1A1-47EB-B46C-8163533830AD}" srcId="{3BA09405-F5B6-4336-9C04-1F5037F243C8}" destId="{63A74371-5B09-428B-83D0-2FB0BD551F7A}" srcOrd="2" destOrd="0" parTransId="{2B700D17-FB8E-4C61-86CF-5B141C1B9220}" sibTransId="{1109EE69-5A78-4C5F-BE22-8B446BED5D7D}"/>
    <dgm:cxn modelId="{DCE3AA86-374D-45A8-B160-40EDF546D7AD}" type="presOf" srcId="{3BA05573-9FFC-47BE-8C92-662C822178CA}" destId="{18323CD9-FAD0-4A04-9F21-3DEDCB200741}" srcOrd="0" destOrd="1" presId="urn:microsoft.com/office/officeart/2005/8/layout/hList1"/>
    <dgm:cxn modelId="{C0B03F96-ADDB-42E3-BE60-4D48A06A4EEF}" type="presOf" srcId="{3818BD0B-7B91-487E-9B15-CB8FE6389F90}" destId="{BA4A1562-CC93-4444-A97C-5C0848138AF6}" srcOrd="0" destOrd="1" presId="urn:microsoft.com/office/officeart/2005/8/layout/hList1"/>
    <dgm:cxn modelId="{E4DF31CC-3566-4C51-BB8D-CD2667E74CC2}" srcId="{89552E01-357A-410A-ADF2-17CDAB03FDA8}" destId="{5F4A4B81-B9C4-47A2-9EA0-7F1A1D6BD43E}" srcOrd="0" destOrd="0" parTransId="{1546D353-882A-4855-8C0F-FAA8DAB3D4E1}" sibTransId="{BE766C31-5E9F-4F9A-A0F1-BA7C8E9C7AD9}"/>
    <dgm:cxn modelId="{B3231DD7-6B03-4912-8B5B-B7CE71B8B994}" srcId="{FBFB1AA5-09C4-47BD-987D-F6BCB2FC3276}" destId="{3BA09405-F5B6-4336-9C04-1F5037F243C8}" srcOrd="0" destOrd="0" parTransId="{7CA5E861-E82D-4DF0-8D9A-0B81DAF6CCBA}" sibTransId="{93E1C283-377C-499C-9584-F230D688C996}"/>
    <dgm:cxn modelId="{EB6C1DDF-C0E3-4D00-A012-67B79FC169C9}" type="presOf" srcId="{FBFB1AA5-09C4-47BD-987D-F6BCB2FC3276}" destId="{4AB21D9E-F19D-4EC9-8F52-3FF8777358B4}" srcOrd="0" destOrd="0" presId="urn:microsoft.com/office/officeart/2005/8/layout/hList1"/>
    <dgm:cxn modelId="{159BC6E5-A047-4B89-B8F7-AAA93A880C29}" type="presOf" srcId="{5F4A4B81-B9C4-47A2-9EA0-7F1A1D6BD43E}" destId="{9B376E29-ECBC-4407-BA83-1060859D9EE6}" srcOrd="0" destOrd="0" presId="urn:microsoft.com/office/officeart/2005/8/layout/hList1"/>
    <dgm:cxn modelId="{FABF09E8-63BC-4D55-9611-1E54EE5E2805}" type="presOf" srcId="{63A74371-5B09-428B-83D0-2FB0BD551F7A}" destId="{BA4A1562-CC93-4444-A97C-5C0848138AF6}" srcOrd="0" destOrd="2" presId="urn:microsoft.com/office/officeart/2005/8/layout/hList1"/>
    <dgm:cxn modelId="{AC164CE9-F82C-40A2-BB20-152E392C3112}" srcId="{B712531E-80C5-489F-AFA1-0C82B236E282}" destId="{58B6A1FB-BC13-4AE3-8F89-3462DF81734C}" srcOrd="0" destOrd="0" parTransId="{2500CF77-60DB-48F9-BC5D-4A654F056431}" sibTransId="{8E1B8232-8BF7-4EC2-A2D6-16AFD87F6CEB}"/>
    <dgm:cxn modelId="{7F22FBF7-6B10-462E-89FD-01374A696E57}" srcId="{FBFB1AA5-09C4-47BD-987D-F6BCB2FC3276}" destId="{89552E01-357A-410A-ADF2-17CDAB03FDA8}" srcOrd="1" destOrd="0" parTransId="{19FA1122-CFA6-422F-9B34-7CC59CB41BC2}" sibTransId="{811A0A37-063B-43C3-AB69-A18EEBEE6B59}"/>
    <dgm:cxn modelId="{78D92BFF-9E3B-4618-BEC8-CF19CD330072}" srcId="{3BA09405-F5B6-4336-9C04-1F5037F243C8}" destId="{DEBEB75F-C92A-4513-A299-F3721456C20E}" srcOrd="0" destOrd="0" parTransId="{40BDD663-CD7A-4F8B-8D9E-F928C8E20429}" sibTransId="{CEE625E3-A017-475B-A81C-79D6FF463F0C}"/>
    <dgm:cxn modelId="{7182F451-A082-4D67-BCA8-4CFFBABFE837}" type="presParOf" srcId="{4AB21D9E-F19D-4EC9-8F52-3FF8777358B4}" destId="{3EE01EF5-EE44-41C1-8A57-CBF4DFAB9C19}" srcOrd="0" destOrd="0" presId="urn:microsoft.com/office/officeart/2005/8/layout/hList1"/>
    <dgm:cxn modelId="{B43A32C2-4116-4C3E-A1F0-9E292429DBE9}" type="presParOf" srcId="{3EE01EF5-EE44-41C1-8A57-CBF4DFAB9C19}" destId="{FB2AE9BC-BBAE-44E0-9471-164A981A15D1}" srcOrd="0" destOrd="0" presId="urn:microsoft.com/office/officeart/2005/8/layout/hList1"/>
    <dgm:cxn modelId="{6CB047F3-00AB-4B27-9FAF-33326AB8DC13}" type="presParOf" srcId="{3EE01EF5-EE44-41C1-8A57-CBF4DFAB9C19}" destId="{BA4A1562-CC93-4444-A97C-5C0848138AF6}" srcOrd="1" destOrd="0" presId="urn:microsoft.com/office/officeart/2005/8/layout/hList1"/>
    <dgm:cxn modelId="{E7B93473-CAEE-4A07-96DE-0ABA7B3143C1}" type="presParOf" srcId="{4AB21D9E-F19D-4EC9-8F52-3FF8777358B4}" destId="{3123CE29-B4AB-4160-9E39-D38188D67BF8}" srcOrd="1" destOrd="0" presId="urn:microsoft.com/office/officeart/2005/8/layout/hList1"/>
    <dgm:cxn modelId="{E60E4EB2-AE94-4E60-8842-1FEDA434E169}" type="presParOf" srcId="{4AB21D9E-F19D-4EC9-8F52-3FF8777358B4}" destId="{A8A914F7-7C85-40A6-BDB2-7A597066F991}" srcOrd="2" destOrd="0" presId="urn:microsoft.com/office/officeart/2005/8/layout/hList1"/>
    <dgm:cxn modelId="{F715D41F-A9B8-4E74-A528-8959E46465A6}" type="presParOf" srcId="{A8A914F7-7C85-40A6-BDB2-7A597066F991}" destId="{F3943002-BD34-4C7B-B1E0-6E66214891F4}" srcOrd="0" destOrd="0" presId="urn:microsoft.com/office/officeart/2005/8/layout/hList1"/>
    <dgm:cxn modelId="{F310B4D0-E696-4C1B-A84E-96F1BE1F7E00}" type="presParOf" srcId="{A8A914F7-7C85-40A6-BDB2-7A597066F991}" destId="{9B376E29-ECBC-4407-BA83-1060859D9EE6}" srcOrd="1" destOrd="0" presId="urn:microsoft.com/office/officeart/2005/8/layout/hList1"/>
    <dgm:cxn modelId="{CF5B29D3-5CF5-4CCF-994E-A4C203784452}" type="presParOf" srcId="{4AB21D9E-F19D-4EC9-8F52-3FF8777358B4}" destId="{552C8D19-6417-492C-A6A0-8CDB44A713F6}" srcOrd="3" destOrd="0" presId="urn:microsoft.com/office/officeart/2005/8/layout/hList1"/>
    <dgm:cxn modelId="{22723BC1-A2B1-4059-80C8-0F9948265F86}" type="presParOf" srcId="{4AB21D9E-F19D-4EC9-8F52-3FF8777358B4}" destId="{B18F1981-4AAE-4935-8E27-4566B5780333}" srcOrd="4" destOrd="0" presId="urn:microsoft.com/office/officeart/2005/8/layout/hList1"/>
    <dgm:cxn modelId="{D2ACBB32-604B-4BC5-B3F8-D1C1ED8C7B71}" type="presParOf" srcId="{B18F1981-4AAE-4935-8E27-4566B5780333}" destId="{DF44B566-1C0C-4FED-B80F-CC99BACC5C0D}" srcOrd="0" destOrd="0" presId="urn:microsoft.com/office/officeart/2005/8/layout/hList1"/>
    <dgm:cxn modelId="{FAE7772B-4AEC-4642-8FD0-931478B102C3}" type="presParOf" srcId="{B18F1981-4AAE-4935-8E27-4566B5780333}" destId="{18323CD9-FAD0-4A04-9F21-3DEDCB200741}"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523560-2DA6-4419-B15D-7CD0980BC8B1}" type="doc">
      <dgm:prSet loTypeId="urn:microsoft.com/office/officeart/2005/8/layout/hList6" loCatId="list" qsTypeId="urn:microsoft.com/office/officeart/2005/8/quickstyle/simple3" qsCatId="simple" csTypeId="urn:microsoft.com/office/officeart/2005/8/colors/accent2_3" csCatId="accent2" phldr="1"/>
      <dgm:spPr/>
      <dgm:t>
        <a:bodyPr/>
        <a:lstStyle/>
        <a:p>
          <a:endParaRPr lang="en-AU"/>
        </a:p>
      </dgm:t>
    </dgm:pt>
    <dgm:pt modelId="{CB096FCB-ADC5-43DC-A409-5566FCE5BC2E}">
      <dgm:prSet phldrT="[Text]"/>
      <dgm:spPr/>
      <dgm:t>
        <a:bodyPr/>
        <a:lstStyle/>
        <a:p>
          <a:r>
            <a:rPr lang="en-AU" b="1" dirty="0"/>
            <a:t>People</a:t>
          </a:r>
        </a:p>
      </dgm:t>
    </dgm:pt>
    <dgm:pt modelId="{236D38DA-7B25-41F1-98F4-779BBFF61A61}" type="parTrans" cxnId="{EB382D0F-F4B0-458F-9090-6404EC534B58}">
      <dgm:prSet/>
      <dgm:spPr/>
      <dgm:t>
        <a:bodyPr/>
        <a:lstStyle/>
        <a:p>
          <a:endParaRPr lang="en-AU"/>
        </a:p>
      </dgm:t>
    </dgm:pt>
    <dgm:pt modelId="{0BA9B9FC-E1EF-43BB-9062-605F9800AD4B}" type="sibTrans" cxnId="{EB382D0F-F4B0-458F-9090-6404EC534B58}">
      <dgm:prSet/>
      <dgm:spPr/>
      <dgm:t>
        <a:bodyPr/>
        <a:lstStyle/>
        <a:p>
          <a:endParaRPr lang="en-AU"/>
        </a:p>
      </dgm:t>
    </dgm:pt>
    <dgm:pt modelId="{B097C2F3-62F4-4AAC-B4AE-B0BE6491506D}">
      <dgm:prSet phldrT="[Text]"/>
      <dgm:spPr/>
      <dgm:t>
        <a:bodyPr/>
        <a:lstStyle/>
        <a:p>
          <a:r>
            <a:rPr lang="en-AU" dirty="0"/>
            <a:t>Skill vs will</a:t>
          </a:r>
        </a:p>
      </dgm:t>
    </dgm:pt>
    <dgm:pt modelId="{60D7FED9-6243-4421-BE44-AE415335061B}" type="parTrans" cxnId="{93152FF4-73AF-45AF-ACB8-85E77B4E45EA}">
      <dgm:prSet/>
      <dgm:spPr/>
      <dgm:t>
        <a:bodyPr/>
        <a:lstStyle/>
        <a:p>
          <a:endParaRPr lang="en-AU"/>
        </a:p>
      </dgm:t>
    </dgm:pt>
    <dgm:pt modelId="{5FA6E586-3247-474E-981B-9CE6455A8E6E}" type="sibTrans" cxnId="{93152FF4-73AF-45AF-ACB8-85E77B4E45EA}">
      <dgm:prSet/>
      <dgm:spPr/>
      <dgm:t>
        <a:bodyPr/>
        <a:lstStyle/>
        <a:p>
          <a:endParaRPr lang="en-AU"/>
        </a:p>
      </dgm:t>
    </dgm:pt>
    <dgm:pt modelId="{BAF638EE-9B77-4CC0-BB6D-62C3EDB51A79}">
      <dgm:prSet phldrT="[Text]"/>
      <dgm:spPr/>
      <dgm:t>
        <a:bodyPr/>
        <a:lstStyle/>
        <a:p>
          <a:r>
            <a:rPr lang="en-AU" dirty="0"/>
            <a:t>Expertise</a:t>
          </a:r>
        </a:p>
      </dgm:t>
    </dgm:pt>
    <dgm:pt modelId="{09556432-E914-4218-96BF-9EA7EF91CFD6}" type="parTrans" cxnId="{FE3493C9-45BD-4C9D-A779-EB1629307148}">
      <dgm:prSet/>
      <dgm:spPr/>
      <dgm:t>
        <a:bodyPr/>
        <a:lstStyle/>
        <a:p>
          <a:endParaRPr lang="en-AU"/>
        </a:p>
      </dgm:t>
    </dgm:pt>
    <dgm:pt modelId="{613C8898-8037-4ADB-A352-8ED406770ADB}" type="sibTrans" cxnId="{FE3493C9-45BD-4C9D-A779-EB1629307148}">
      <dgm:prSet/>
      <dgm:spPr/>
      <dgm:t>
        <a:bodyPr/>
        <a:lstStyle/>
        <a:p>
          <a:endParaRPr lang="en-AU"/>
        </a:p>
      </dgm:t>
    </dgm:pt>
    <dgm:pt modelId="{169E1910-86F3-4590-8486-4ABFEC55F766}">
      <dgm:prSet phldrT="[Text]"/>
      <dgm:spPr/>
      <dgm:t>
        <a:bodyPr/>
        <a:lstStyle/>
        <a:p>
          <a:r>
            <a:rPr lang="en-AU" b="1" dirty="0"/>
            <a:t>Process</a:t>
          </a:r>
        </a:p>
      </dgm:t>
    </dgm:pt>
    <dgm:pt modelId="{DD951BE7-C010-4EE4-801B-568F9C620123}" type="parTrans" cxnId="{6FA5D756-12CA-4FD1-A276-E67409E254D3}">
      <dgm:prSet/>
      <dgm:spPr/>
      <dgm:t>
        <a:bodyPr/>
        <a:lstStyle/>
        <a:p>
          <a:endParaRPr lang="en-AU"/>
        </a:p>
      </dgm:t>
    </dgm:pt>
    <dgm:pt modelId="{94FE17C6-67DC-4F7F-9DE0-22E016875892}" type="sibTrans" cxnId="{6FA5D756-12CA-4FD1-A276-E67409E254D3}">
      <dgm:prSet/>
      <dgm:spPr/>
      <dgm:t>
        <a:bodyPr/>
        <a:lstStyle/>
        <a:p>
          <a:endParaRPr lang="en-AU"/>
        </a:p>
      </dgm:t>
    </dgm:pt>
    <dgm:pt modelId="{8548C323-6D63-4067-923A-D8799B0EF7AA}">
      <dgm:prSet phldrT="[Text]"/>
      <dgm:spPr/>
      <dgm:t>
        <a:bodyPr/>
        <a:lstStyle/>
        <a:p>
          <a:r>
            <a:rPr lang="en-AU" dirty="0"/>
            <a:t>Visual merchandising</a:t>
          </a:r>
        </a:p>
      </dgm:t>
    </dgm:pt>
    <dgm:pt modelId="{18C62825-F4D2-4BAA-B353-95C418CB0E1F}" type="parTrans" cxnId="{01D3DE39-ACD6-4542-8E32-1E06DFABF642}">
      <dgm:prSet/>
      <dgm:spPr/>
      <dgm:t>
        <a:bodyPr/>
        <a:lstStyle/>
        <a:p>
          <a:endParaRPr lang="en-AU"/>
        </a:p>
      </dgm:t>
    </dgm:pt>
    <dgm:pt modelId="{80ECF994-3ADC-4CC4-A794-889CA1674306}" type="sibTrans" cxnId="{01D3DE39-ACD6-4542-8E32-1E06DFABF642}">
      <dgm:prSet/>
      <dgm:spPr/>
      <dgm:t>
        <a:bodyPr/>
        <a:lstStyle/>
        <a:p>
          <a:endParaRPr lang="en-AU"/>
        </a:p>
      </dgm:t>
    </dgm:pt>
    <dgm:pt modelId="{F11C8AEC-8059-44C1-A148-2AEB74C94B4A}">
      <dgm:prSet phldrT="[Text]"/>
      <dgm:spPr/>
      <dgm:t>
        <a:bodyPr/>
        <a:lstStyle/>
        <a:p>
          <a:r>
            <a:rPr lang="en-AU" b="1" dirty="0"/>
            <a:t>Output</a:t>
          </a:r>
        </a:p>
      </dgm:t>
    </dgm:pt>
    <dgm:pt modelId="{A69EC8AE-34F7-4753-A92C-8DB545257786}" type="parTrans" cxnId="{94A495BD-4198-45C8-8F9C-BB0148BF7B11}">
      <dgm:prSet/>
      <dgm:spPr/>
      <dgm:t>
        <a:bodyPr/>
        <a:lstStyle/>
        <a:p>
          <a:endParaRPr lang="en-AU"/>
        </a:p>
      </dgm:t>
    </dgm:pt>
    <dgm:pt modelId="{5D7459F9-D080-4BB7-B1A9-0BCA5A8BD47E}" type="sibTrans" cxnId="{94A495BD-4198-45C8-8F9C-BB0148BF7B11}">
      <dgm:prSet/>
      <dgm:spPr/>
      <dgm:t>
        <a:bodyPr/>
        <a:lstStyle/>
        <a:p>
          <a:endParaRPr lang="en-AU"/>
        </a:p>
      </dgm:t>
    </dgm:pt>
    <dgm:pt modelId="{76497485-5EFE-4F72-A760-CD18771F4997}">
      <dgm:prSet phldrT="[Text]"/>
      <dgm:spPr/>
      <dgm:t>
        <a:bodyPr/>
        <a:lstStyle/>
        <a:p>
          <a:r>
            <a:rPr lang="en-AU" dirty="0"/>
            <a:t>Customer service and experience</a:t>
          </a:r>
        </a:p>
      </dgm:t>
    </dgm:pt>
    <dgm:pt modelId="{1B4E5B3B-3F85-487D-9860-0FAC379548F2}" type="parTrans" cxnId="{72AF02D3-08EA-4D3E-AB30-163F4D39C710}">
      <dgm:prSet/>
      <dgm:spPr/>
      <dgm:t>
        <a:bodyPr/>
        <a:lstStyle/>
        <a:p>
          <a:endParaRPr lang="en-AU"/>
        </a:p>
      </dgm:t>
    </dgm:pt>
    <dgm:pt modelId="{35C9956D-B0DB-413A-97C5-4441C7B0F17D}" type="sibTrans" cxnId="{72AF02D3-08EA-4D3E-AB30-163F4D39C710}">
      <dgm:prSet/>
      <dgm:spPr/>
      <dgm:t>
        <a:bodyPr/>
        <a:lstStyle/>
        <a:p>
          <a:endParaRPr lang="en-AU"/>
        </a:p>
      </dgm:t>
    </dgm:pt>
    <dgm:pt modelId="{0B61E653-B183-4A1C-9FF6-E864DB1EF37A}">
      <dgm:prSet phldrT="[Text]"/>
      <dgm:spPr/>
      <dgm:t>
        <a:bodyPr/>
        <a:lstStyle/>
        <a:p>
          <a:r>
            <a:rPr lang="en-AU" dirty="0"/>
            <a:t>Skill set</a:t>
          </a:r>
        </a:p>
      </dgm:t>
    </dgm:pt>
    <dgm:pt modelId="{F592BA5F-4F64-4D3F-B871-37DDA39D0DBE}" type="parTrans" cxnId="{E7DBFFC9-E83B-48AA-B284-263C073AFFB2}">
      <dgm:prSet/>
      <dgm:spPr/>
      <dgm:t>
        <a:bodyPr/>
        <a:lstStyle/>
        <a:p>
          <a:endParaRPr lang="en-AU"/>
        </a:p>
      </dgm:t>
    </dgm:pt>
    <dgm:pt modelId="{AD73541B-0EFE-479E-A134-F8A766BBE69D}" type="sibTrans" cxnId="{E7DBFFC9-E83B-48AA-B284-263C073AFFB2}">
      <dgm:prSet/>
      <dgm:spPr/>
      <dgm:t>
        <a:bodyPr/>
        <a:lstStyle/>
        <a:p>
          <a:endParaRPr lang="en-AU"/>
        </a:p>
      </dgm:t>
    </dgm:pt>
    <dgm:pt modelId="{BCCB9EDB-8267-4B84-9BB5-D028EF57D983}">
      <dgm:prSet phldrT="[Text]"/>
      <dgm:spPr/>
      <dgm:t>
        <a:bodyPr/>
        <a:lstStyle/>
        <a:p>
          <a:r>
            <a:rPr lang="en-AU" dirty="0"/>
            <a:t>Customer to staff ratio</a:t>
          </a:r>
        </a:p>
      </dgm:t>
    </dgm:pt>
    <dgm:pt modelId="{36192F14-1EAF-4883-BBE1-C8A062EC8CA6}" type="parTrans" cxnId="{4E897E78-CB81-486E-9B88-88D9C3A5B886}">
      <dgm:prSet/>
      <dgm:spPr/>
      <dgm:t>
        <a:bodyPr/>
        <a:lstStyle/>
        <a:p>
          <a:endParaRPr lang="en-AU"/>
        </a:p>
      </dgm:t>
    </dgm:pt>
    <dgm:pt modelId="{7A8F7F96-CAC4-4902-AFFE-133CD5D08068}" type="sibTrans" cxnId="{4E897E78-CB81-486E-9B88-88D9C3A5B886}">
      <dgm:prSet/>
      <dgm:spPr/>
      <dgm:t>
        <a:bodyPr/>
        <a:lstStyle/>
        <a:p>
          <a:endParaRPr lang="en-AU"/>
        </a:p>
      </dgm:t>
    </dgm:pt>
    <dgm:pt modelId="{27F4067D-CFA0-4B77-85F8-FAF92276BF77}">
      <dgm:prSet phldrT="[Text]"/>
      <dgm:spPr/>
      <dgm:t>
        <a:bodyPr/>
        <a:lstStyle/>
        <a:p>
          <a:r>
            <a:rPr lang="en-AU" dirty="0"/>
            <a:t>Product offer</a:t>
          </a:r>
        </a:p>
      </dgm:t>
    </dgm:pt>
    <dgm:pt modelId="{E27AF9FE-EE99-482A-A085-636DEAFFB296}" type="parTrans" cxnId="{F129FD12-2CB0-421D-8489-AC9415645CE6}">
      <dgm:prSet/>
      <dgm:spPr/>
      <dgm:t>
        <a:bodyPr/>
        <a:lstStyle/>
        <a:p>
          <a:endParaRPr lang="en-AU"/>
        </a:p>
      </dgm:t>
    </dgm:pt>
    <dgm:pt modelId="{2D7317CE-3BD7-4123-B014-7EC5E2CA0DDE}" type="sibTrans" cxnId="{F129FD12-2CB0-421D-8489-AC9415645CE6}">
      <dgm:prSet/>
      <dgm:spPr/>
      <dgm:t>
        <a:bodyPr/>
        <a:lstStyle/>
        <a:p>
          <a:endParaRPr lang="en-AU"/>
        </a:p>
      </dgm:t>
    </dgm:pt>
    <dgm:pt modelId="{74ED2223-680F-41BA-8F72-400195730931}">
      <dgm:prSet phldrT="[Text]"/>
      <dgm:spPr/>
      <dgm:t>
        <a:bodyPr/>
        <a:lstStyle/>
        <a:p>
          <a:r>
            <a:rPr lang="en-AU" dirty="0"/>
            <a:t>Promotion</a:t>
          </a:r>
        </a:p>
      </dgm:t>
    </dgm:pt>
    <dgm:pt modelId="{1F166659-FAD8-4D9B-ADF5-27392DFCE6C8}" type="parTrans" cxnId="{68DBAA2E-8606-4648-A91F-DF6804F721E1}">
      <dgm:prSet/>
      <dgm:spPr/>
      <dgm:t>
        <a:bodyPr/>
        <a:lstStyle/>
        <a:p>
          <a:endParaRPr lang="en-AU"/>
        </a:p>
      </dgm:t>
    </dgm:pt>
    <dgm:pt modelId="{35E81F47-8F5E-4A89-8F0B-27337DC760AB}" type="sibTrans" cxnId="{68DBAA2E-8606-4648-A91F-DF6804F721E1}">
      <dgm:prSet/>
      <dgm:spPr/>
      <dgm:t>
        <a:bodyPr/>
        <a:lstStyle/>
        <a:p>
          <a:endParaRPr lang="en-AU"/>
        </a:p>
      </dgm:t>
    </dgm:pt>
    <dgm:pt modelId="{4724C347-235A-47F0-8DA6-0221EFB9174B}">
      <dgm:prSet phldrT="[Text]"/>
      <dgm:spPr/>
      <dgm:t>
        <a:bodyPr/>
        <a:lstStyle/>
        <a:p>
          <a:r>
            <a:rPr lang="en-AU" dirty="0"/>
            <a:t>Marketing execution &amp; offer</a:t>
          </a:r>
        </a:p>
      </dgm:t>
    </dgm:pt>
    <dgm:pt modelId="{3C5F65A0-2506-428A-AAC9-849DBA881A05}" type="parTrans" cxnId="{9C4DFC99-85C9-460C-99AB-571072B9AEC3}">
      <dgm:prSet/>
      <dgm:spPr/>
      <dgm:t>
        <a:bodyPr/>
        <a:lstStyle/>
        <a:p>
          <a:endParaRPr lang="en-AU"/>
        </a:p>
      </dgm:t>
    </dgm:pt>
    <dgm:pt modelId="{1CE926F2-203D-4A3E-907E-1E830AE25612}" type="sibTrans" cxnId="{9C4DFC99-85C9-460C-99AB-571072B9AEC3}">
      <dgm:prSet/>
      <dgm:spPr/>
      <dgm:t>
        <a:bodyPr/>
        <a:lstStyle/>
        <a:p>
          <a:endParaRPr lang="en-AU"/>
        </a:p>
      </dgm:t>
    </dgm:pt>
    <dgm:pt modelId="{AEA18BA2-EF1B-4277-9DBF-81051EA7E7E7}">
      <dgm:prSet phldrT="[Text]"/>
      <dgm:spPr/>
      <dgm:t>
        <a:bodyPr/>
        <a:lstStyle/>
        <a:p>
          <a:r>
            <a:rPr lang="en-AU" dirty="0"/>
            <a:t>Rostering</a:t>
          </a:r>
        </a:p>
      </dgm:t>
    </dgm:pt>
    <dgm:pt modelId="{2595ABF7-5D84-49FA-9DDB-B437D20266D9}" type="parTrans" cxnId="{7813A6F7-BBD8-4B66-B9FF-C9DBE5DB4D92}">
      <dgm:prSet/>
      <dgm:spPr/>
      <dgm:t>
        <a:bodyPr/>
        <a:lstStyle/>
        <a:p>
          <a:endParaRPr lang="en-AU"/>
        </a:p>
      </dgm:t>
    </dgm:pt>
    <dgm:pt modelId="{19EAF8C4-9623-441A-A326-9CDEF7A53D62}" type="sibTrans" cxnId="{7813A6F7-BBD8-4B66-B9FF-C9DBE5DB4D92}">
      <dgm:prSet/>
      <dgm:spPr/>
      <dgm:t>
        <a:bodyPr/>
        <a:lstStyle/>
        <a:p>
          <a:endParaRPr lang="en-AU"/>
        </a:p>
      </dgm:t>
    </dgm:pt>
    <dgm:pt modelId="{8EB9A5B8-291C-45CA-89DB-ACFC5D1FD339}">
      <dgm:prSet phldrT="[Text]"/>
      <dgm:spPr/>
      <dgm:t>
        <a:bodyPr/>
        <a:lstStyle/>
        <a:p>
          <a:r>
            <a:rPr lang="en-AU" dirty="0"/>
            <a:t>Pricing strategy</a:t>
          </a:r>
        </a:p>
      </dgm:t>
    </dgm:pt>
    <dgm:pt modelId="{FF26CEFA-FE8F-4C8D-B17A-253344356710}" type="parTrans" cxnId="{3BBB6F51-BEB1-4DBE-BD00-929C2A8E0214}">
      <dgm:prSet/>
      <dgm:spPr/>
      <dgm:t>
        <a:bodyPr/>
        <a:lstStyle/>
        <a:p>
          <a:endParaRPr lang="en-AU"/>
        </a:p>
      </dgm:t>
    </dgm:pt>
    <dgm:pt modelId="{975CB03D-D377-4BC1-85C0-B02A5ACDCBA9}" type="sibTrans" cxnId="{3BBB6F51-BEB1-4DBE-BD00-929C2A8E0214}">
      <dgm:prSet/>
      <dgm:spPr/>
      <dgm:t>
        <a:bodyPr/>
        <a:lstStyle/>
        <a:p>
          <a:endParaRPr lang="en-AU"/>
        </a:p>
      </dgm:t>
    </dgm:pt>
    <dgm:pt modelId="{CA755F84-152C-4DF9-8A8B-8478DBAC8572}">
      <dgm:prSet phldrT="[Text]"/>
      <dgm:spPr/>
      <dgm:t>
        <a:bodyPr/>
        <a:lstStyle/>
        <a:p>
          <a:r>
            <a:rPr lang="en-AU" dirty="0"/>
            <a:t>Culture</a:t>
          </a:r>
        </a:p>
      </dgm:t>
    </dgm:pt>
    <dgm:pt modelId="{A96B681F-C19C-4BF2-98EA-6A593AC55FE2}" type="parTrans" cxnId="{D949F940-2C13-44AC-BB37-CC5549C7CC26}">
      <dgm:prSet/>
      <dgm:spPr/>
      <dgm:t>
        <a:bodyPr/>
        <a:lstStyle/>
        <a:p>
          <a:endParaRPr lang="en-AU"/>
        </a:p>
      </dgm:t>
    </dgm:pt>
    <dgm:pt modelId="{6B1A4ED0-95F2-42DC-B5CE-B68AC1CE744B}" type="sibTrans" cxnId="{D949F940-2C13-44AC-BB37-CC5549C7CC26}">
      <dgm:prSet/>
      <dgm:spPr/>
      <dgm:t>
        <a:bodyPr/>
        <a:lstStyle/>
        <a:p>
          <a:endParaRPr lang="en-AU"/>
        </a:p>
      </dgm:t>
    </dgm:pt>
    <dgm:pt modelId="{7B2BA65D-B2C7-4B23-8A62-97E30BB397CA}" type="pres">
      <dgm:prSet presAssocID="{76523560-2DA6-4419-B15D-7CD0980BC8B1}" presName="Name0" presStyleCnt="0">
        <dgm:presLayoutVars>
          <dgm:dir/>
          <dgm:resizeHandles val="exact"/>
        </dgm:presLayoutVars>
      </dgm:prSet>
      <dgm:spPr/>
    </dgm:pt>
    <dgm:pt modelId="{C6DBE110-910F-472E-98F1-55C731A8487C}" type="pres">
      <dgm:prSet presAssocID="{CB096FCB-ADC5-43DC-A409-5566FCE5BC2E}" presName="node" presStyleLbl="node1" presStyleIdx="0" presStyleCnt="3">
        <dgm:presLayoutVars>
          <dgm:bulletEnabled val="1"/>
        </dgm:presLayoutVars>
      </dgm:prSet>
      <dgm:spPr/>
    </dgm:pt>
    <dgm:pt modelId="{DA9E85C2-1CB6-4E75-8500-FB0C999143A6}" type="pres">
      <dgm:prSet presAssocID="{0BA9B9FC-E1EF-43BB-9062-605F9800AD4B}" presName="sibTrans" presStyleCnt="0"/>
      <dgm:spPr/>
    </dgm:pt>
    <dgm:pt modelId="{8346BD33-6D16-47A0-8DDB-D1C38640B112}" type="pres">
      <dgm:prSet presAssocID="{169E1910-86F3-4590-8486-4ABFEC55F766}" presName="node" presStyleLbl="node1" presStyleIdx="1" presStyleCnt="3">
        <dgm:presLayoutVars>
          <dgm:bulletEnabled val="1"/>
        </dgm:presLayoutVars>
      </dgm:prSet>
      <dgm:spPr/>
    </dgm:pt>
    <dgm:pt modelId="{C58FA04A-348D-4B35-BE7B-22EDF0171A50}" type="pres">
      <dgm:prSet presAssocID="{94FE17C6-67DC-4F7F-9DE0-22E016875892}" presName="sibTrans" presStyleCnt="0"/>
      <dgm:spPr/>
    </dgm:pt>
    <dgm:pt modelId="{0F6298E6-6C7F-4FC5-A326-8DEAD30D7693}" type="pres">
      <dgm:prSet presAssocID="{F11C8AEC-8059-44C1-A148-2AEB74C94B4A}" presName="node" presStyleLbl="node1" presStyleIdx="2" presStyleCnt="3">
        <dgm:presLayoutVars>
          <dgm:bulletEnabled val="1"/>
        </dgm:presLayoutVars>
      </dgm:prSet>
      <dgm:spPr/>
    </dgm:pt>
  </dgm:ptLst>
  <dgm:cxnLst>
    <dgm:cxn modelId="{EB382D0F-F4B0-458F-9090-6404EC534B58}" srcId="{76523560-2DA6-4419-B15D-7CD0980BC8B1}" destId="{CB096FCB-ADC5-43DC-A409-5566FCE5BC2E}" srcOrd="0" destOrd="0" parTransId="{236D38DA-7B25-41F1-98F4-779BBFF61A61}" sibTransId="{0BA9B9FC-E1EF-43BB-9062-605F9800AD4B}"/>
    <dgm:cxn modelId="{F129FD12-2CB0-421D-8489-AC9415645CE6}" srcId="{169E1910-86F3-4590-8486-4ABFEC55F766}" destId="{27F4067D-CFA0-4B77-85F8-FAF92276BF77}" srcOrd="1" destOrd="0" parTransId="{E27AF9FE-EE99-482A-A085-636DEAFFB296}" sibTransId="{2D7317CE-3BD7-4123-B014-7EC5E2CA0DDE}"/>
    <dgm:cxn modelId="{20CDF615-CEBA-404E-A5C1-0ECBB783D719}" type="presOf" srcId="{27F4067D-CFA0-4B77-85F8-FAF92276BF77}" destId="{8346BD33-6D16-47A0-8DDB-D1C38640B112}" srcOrd="0" destOrd="2" presId="urn:microsoft.com/office/officeart/2005/8/layout/hList6"/>
    <dgm:cxn modelId="{82B6261D-B8A9-4CAB-B620-27FF974624C8}" type="presOf" srcId="{8548C323-6D63-4067-923A-D8799B0EF7AA}" destId="{8346BD33-6D16-47A0-8DDB-D1C38640B112}" srcOrd="0" destOrd="1" presId="urn:microsoft.com/office/officeart/2005/8/layout/hList6"/>
    <dgm:cxn modelId="{46287122-4005-4E0E-877B-627BE951DF77}" type="presOf" srcId="{0B61E653-B183-4A1C-9FF6-E864DB1EF37A}" destId="{0F6298E6-6C7F-4FC5-A326-8DEAD30D7693}" srcOrd="0" destOrd="3" presId="urn:microsoft.com/office/officeart/2005/8/layout/hList6"/>
    <dgm:cxn modelId="{68DBAA2E-8606-4648-A91F-DF6804F721E1}" srcId="{169E1910-86F3-4590-8486-4ABFEC55F766}" destId="{74ED2223-680F-41BA-8F72-400195730931}" srcOrd="2" destOrd="0" parTransId="{1F166659-FAD8-4D9B-ADF5-27392DFCE6C8}" sibTransId="{35E81F47-8F5E-4A89-8F0B-27337DC760AB}"/>
    <dgm:cxn modelId="{555B9035-4242-40C2-AB01-F293610D799E}" type="presOf" srcId="{CB096FCB-ADC5-43DC-A409-5566FCE5BC2E}" destId="{C6DBE110-910F-472E-98F1-55C731A8487C}" srcOrd="0" destOrd="0" presId="urn:microsoft.com/office/officeart/2005/8/layout/hList6"/>
    <dgm:cxn modelId="{95072B39-DE81-4BA5-9280-A273E7D4E9A7}" type="presOf" srcId="{CA755F84-152C-4DF9-8A8B-8478DBAC8572}" destId="{C6DBE110-910F-472E-98F1-55C731A8487C}" srcOrd="0" destOrd="4" presId="urn:microsoft.com/office/officeart/2005/8/layout/hList6"/>
    <dgm:cxn modelId="{01D3DE39-ACD6-4542-8E32-1E06DFABF642}" srcId="{169E1910-86F3-4590-8486-4ABFEC55F766}" destId="{8548C323-6D63-4067-923A-D8799B0EF7AA}" srcOrd="0" destOrd="0" parTransId="{18C62825-F4D2-4BAA-B353-95C418CB0E1F}" sibTransId="{80ECF994-3ADC-4CC4-A794-889CA1674306}"/>
    <dgm:cxn modelId="{D949F940-2C13-44AC-BB37-CC5549C7CC26}" srcId="{CB096FCB-ADC5-43DC-A409-5566FCE5BC2E}" destId="{CA755F84-152C-4DF9-8A8B-8478DBAC8572}" srcOrd="3" destOrd="0" parTransId="{A96B681F-C19C-4BF2-98EA-6A593AC55FE2}" sibTransId="{6B1A4ED0-95F2-42DC-B5CE-B68AC1CE744B}"/>
    <dgm:cxn modelId="{3BBB6F51-BEB1-4DBE-BD00-929C2A8E0214}" srcId="{169E1910-86F3-4590-8486-4ABFEC55F766}" destId="{8EB9A5B8-291C-45CA-89DB-ACFC5D1FD339}" srcOrd="4" destOrd="0" parTransId="{FF26CEFA-FE8F-4C8D-B17A-253344356710}" sibTransId="{975CB03D-D377-4BC1-85C0-B02A5ACDCBA9}"/>
    <dgm:cxn modelId="{6FA5D756-12CA-4FD1-A276-E67409E254D3}" srcId="{76523560-2DA6-4419-B15D-7CD0980BC8B1}" destId="{169E1910-86F3-4590-8486-4ABFEC55F766}" srcOrd="1" destOrd="0" parTransId="{DD951BE7-C010-4EE4-801B-568F9C620123}" sibTransId="{94FE17C6-67DC-4F7F-9DE0-22E016875892}"/>
    <dgm:cxn modelId="{8DFA1359-1BFA-448D-9543-CD3DBAF9079B}" type="presOf" srcId="{8EB9A5B8-291C-45CA-89DB-ACFC5D1FD339}" destId="{8346BD33-6D16-47A0-8DDB-D1C38640B112}" srcOrd="0" destOrd="5" presId="urn:microsoft.com/office/officeart/2005/8/layout/hList6"/>
    <dgm:cxn modelId="{4E897E78-CB81-486E-9B88-88D9C3A5B886}" srcId="{CB096FCB-ADC5-43DC-A409-5566FCE5BC2E}" destId="{BCCB9EDB-8267-4B84-9BB5-D028EF57D983}" srcOrd="1" destOrd="0" parTransId="{36192F14-1EAF-4883-BBE1-C8A062EC8CA6}" sibTransId="{7A8F7F96-CAC4-4902-AFFE-133CD5D08068}"/>
    <dgm:cxn modelId="{E7E2E779-9C0B-4034-B487-1D91C5BE6E99}" type="presOf" srcId="{BAF638EE-9B77-4CC0-BB6D-62C3EDB51A79}" destId="{C6DBE110-910F-472E-98F1-55C731A8487C}" srcOrd="0" destOrd="3" presId="urn:microsoft.com/office/officeart/2005/8/layout/hList6"/>
    <dgm:cxn modelId="{186AE18A-3A7B-46BD-83E5-D491B4E7FF1A}" type="presOf" srcId="{BCCB9EDB-8267-4B84-9BB5-D028EF57D983}" destId="{C6DBE110-910F-472E-98F1-55C731A8487C}" srcOrd="0" destOrd="2" presId="urn:microsoft.com/office/officeart/2005/8/layout/hList6"/>
    <dgm:cxn modelId="{9C4DFC99-85C9-460C-99AB-571072B9AEC3}" srcId="{169E1910-86F3-4590-8486-4ABFEC55F766}" destId="{4724C347-235A-47F0-8DA6-0221EFB9174B}" srcOrd="3" destOrd="0" parTransId="{3C5F65A0-2506-428A-AAC9-849DBA881A05}" sibTransId="{1CE926F2-203D-4A3E-907E-1E830AE25612}"/>
    <dgm:cxn modelId="{F80FD4A1-601F-4AE0-9817-703B21AE2137}" type="presOf" srcId="{76523560-2DA6-4419-B15D-7CD0980BC8B1}" destId="{7B2BA65D-B2C7-4B23-8A62-97E30BB397CA}" srcOrd="0" destOrd="0" presId="urn:microsoft.com/office/officeart/2005/8/layout/hList6"/>
    <dgm:cxn modelId="{04F2A1B1-350A-44AB-A297-A20DA9CA5D07}" type="presOf" srcId="{B097C2F3-62F4-4AAC-B4AE-B0BE6491506D}" destId="{C6DBE110-910F-472E-98F1-55C731A8487C}" srcOrd="0" destOrd="1" presId="urn:microsoft.com/office/officeart/2005/8/layout/hList6"/>
    <dgm:cxn modelId="{94A495BD-4198-45C8-8F9C-BB0148BF7B11}" srcId="{76523560-2DA6-4419-B15D-7CD0980BC8B1}" destId="{F11C8AEC-8059-44C1-A148-2AEB74C94B4A}" srcOrd="2" destOrd="0" parTransId="{A69EC8AE-34F7-4753-A92C-8DB545257786}" sibTransId="{5D7459F9-D080-4BB7-B1A9-0BCA5A8BD47E}"/>
    <dgm:cxn modelId="{90C5A1C2-E41C-4632-AFDD-66BB8D034593}" type="presOf" srcId="{4724C347-235A-47F0-8DA6-0221EFB9174B}" destId="{8346BD33-6D16-47A0-8DDB-D1C38640B112}" srcOrd="0" destOrd="4" presId="urn:microsoft.com/office/officeart/2005/8/layout/hList6"/>
    <dgm:cxn modelId="{FE3493C9-45BD-4C9D-A779-EB1629307148}" srcId="{CB096FCB-ADC5-43DC-A409-5566FCE5BC2E}" destId="{BAF638EE-9B77-4CC0-BB6D-62C3EDB51A79}" srcOrd="2" destOrd="0" parTransId="{09556432-E914-4218-96BF-9EA7EF91CFD6}" sibTransId="{613C8898-8037-4ADB-A352-8ED406770ADB}"/>
    <dgm:cxn modelId="{E7DBFFC9-E83B-48AA-B284-263C073AFFB2}" srcId="{F11C8AEC-8059-44C1-A148-2AEB74C94B4A}" destId="{0B61E653-B183-4A1C-9FF6-E864DB1EF37A}" srcOrd="2" destOrd="0" parTransId="{F592BA5F-4F64-4D3F-B871-37DDA39D0DBE}" sibTransId="{AD73541B-0EFE-479E-A134-F8A766BBE69D}"/>
    <dgm:cxn modelId="{72AF02D3-08EA-4D3E-AB30-163F4D39C710}" srcId="{F11C8AEC-8059-44C1-A148-2AEB74C94B4A}" destId="{76497485-5EFE-4F72-A760-CD18771F4997}" srcOrd="0" destOrd="0" parTransId="{1B4E5B3B-3F85-487D-9860-0FAC379548F2}" sibTransId="{35C9956D-B0DB-413A-97C5-4441C7B0F17D}"/>
    <dgm:cxn modelId="{F8CCD2DF-D16B-42F3-8631-70C7A478013A}" type="presOf" srcId="{74ED2223-680F-41BA-8F72-400195730931}" destId="{8346BD33-6D16-47A0-8DDB-D1C38640B112}" srcOrd="0" destOrd="3" presId="urn:microsoft.com/office/officeart/2005/8/layout/hList6"/>
    <dgm:cxn modelId="{2B1A44E3-E4B2-4E78-98E5-0F3ECB18C58C}" type="presOf" srcId="{AEA18BA2-EF1B-4277-9DBF-81051EA7E7E7}" destId="{0F6298E6-6C7F-4FC5-A326-8DEAD30D7693}" srcOrd="0" destOrd="2" presId="urn:microsoft.com/office/officeart/2005/8/layout/hList6"/>
    <dgm:cxn modelId="{81D192E6-0882-4843-A425-C93EF650CDD7}" type="presOf" srcId="{169E1910-86F3-4590-8486-4ABFEC55F766}" destId="{8346BD33-6D16-47A0-8DDB-D1C38640B112}" srcOrd="0" destOrd="0" presId="urn:microsoft.com/office/officeart/2005/8/layout/hList6"/>
    <dgm:cxn modelId="{8D0C02EF-2BF7-4DDA-9FC2-D82C8AC6E32A}" type="presOf" srcId="{76497485-5EFE-4F72-A760-CD18771F4997}" destId="{0F6298E6-6C7F-4FC5-A326-8DEAD30D7693}" srcOrd="0" destOrd="1" presId="urn:microsoft.com/office/officeart/2005/8/layout/hList6"/>
    <dgm:cxn modelId="{93152FF4-73AF-45AF-ACB8-85E77B4E45EA}" srcId="{CB096FCB-ADC5-43DC-A409-5566FCE5BC2E}" destId="{B097C2F3-62F4-4AAC-B4AE-B0BE6491506D}" srcOrd="0" destOrd="0" parTransId="{60D7FED9-6243-4421-BE44-AE415335061B}" sibTransId="{5FA6E586-3247-474E-981B-9CE6455A8E6E}"/>
    <dgm:cxn modelId="{7813A6F7-BBD8-4B66-B9FF-C9DBE5DB4D92}" srcId="{F11C8AEC-8059-44C1-A148-2AEB74C94B4A}" destId="{AEA18BA2-EF1B-4277-9DBF-81051EA7E7E7}" srcOrd="1" destOrd="0" parTransId="{2595ABF7-5D84-49FA-9DDB-B437D20266D9}" sibTransId="{19EAF8C4-9623-441A-A326-9CDEF7A53D62}"/>
    <dgm:cxn modelId="{D139F6FB-BA1C-4D1F-B977-0FC6A15E76F0}" type="presOf" srcId="{F11C8AEC-8059-44C1-A148-2AEB74C94B4A}" destId="{0F6298E6-6C7F-4FC5-A326-8DEAD30D7693}" srcOrd="0" destOrd="0" presId="urn:microsoft.com/office/officeart/2005/8/layout/hList6"/>
    <dgm:cxn modelId="{58ADB44E-B041-4FA5-834B-59164F741F00}" type="presParOf" srcId="{7B2BA65D-B2C7-4B23-8A62-97E30BB397CA}" destId="{C6DBE110-910F-472E-98F1-55C731A8487C}" srcOrd="0" destOrd="0" presId="urn:microsoft.com/office/officeart/2005/8/layout/hList6"/>
    <dgm:cxn modelId="{A5D262D9-D718-4902-BC93-16220E332ADF}" type="presParOf" srcId="{7B2BA65D-B2C7-4B23-8A62-97E30BB397CA}" destId="{DA9E85C2-1CB6-4E75-8500-FB0C999143A6}" srcOrd="1" destOrd="0" presId="urn:microsoft.com/office/officeart/2005/8/layout/hList6"/>
    <dgm:cxn modelId="{06B75990-A60F-4215-B3C5-B6947FCCFA17}" type="presParOf" srcId="{7B2BA65D-B2C7-4B23-8A62-97E30BB397CA}" destId="{8346BD33-6D16-47A0-8DDB-D1C38640B112}" srcOrd="2" destOrd="0" presId="urn:microsoft.com/office/officeart/2005/8/layout/hList6"/>
    <dgm:cxn modelId="{1950FF6D-799A-4176-897F-EB1032833AC8}" type="presParOf" srcId="{7B2BA65D-B2C7-4B23-8A62-97E30BB397CA}" destId="{C58FA04A-348D-4B35-BE7B-22EDF0171A50}" srcOrd="3" destOrd="0" presId="urn:microsoft.com/office/officeart/2005/8/layout/hList6"/>
    <dgm:cxn modelId="{795B40C1-738D-4989-BE56-1B297695DF56}" type="presParOf" srcId="{7B2BA65D-B2C7-4B23-8A62-97E30BB397CA}" destId="{0F6298E6-6C7F-4FC5-A326-8DEAD30D7693}"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2AE9BC-BBAE-44E0-9471-164A981A15D1}">
      <dsp:nvSpPr>
        <dsp:cNvPr id="0" name=""/>
        <dsp:cNvSpPr/>
      </dsp:nvSpPr>
      <dsp:spPr>
        <a:xfrm>
          <a:off x="2540" y="6099"/>
          <a:ext cx="2476500" cy="990600"/>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AU" sz="2000" b="1" kern="1200" dirty="0"/>
            <a:t>Fixed Historical Comparisons</a:t>
          </a:r>
        </a:p>
      </dsp:txBody>
      <dsp:txXfrm>
        <a:off x="2540" y="6099"/>
        <a:ext cx="2476500" cy="990600"/>
      </dsp:txXfrm>
    </dsp:sp>
    <dsp:sp modelId="{BA4A1562-CC93-4444-A97C-5C0848138AF6}">
      <dsp:nvSpPr>
        <dsp:cNvPr id="0" name=""/>
        <dsp:cNvSpPr/>
      </dsp:nvSpPr>
      <dsp:spPr>
        <a:xfrm>
          <a:off x="2540" y="996700"/>
          <a:ext cx="2476500" cy="1537199"/>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AU" sz="1600" kern="1200" dirty="0"/>
            <a:t>Period on Period</a:t>
          </a:r>
        </a:p>
        <a:p>
          <a:pPr marL="171450" lvl="1" indent="-171450" algn="l" defTabSz="711200">
            <a:lnSpc>
              <a:spcPct val="90000"/>
            </a:lnSpc>
            <a:spcBef>
              <a:spcPct val="0"/>
            </a:spcBef>
            <a:spcAft>
              <a:spcPct val="15000"/>
            </a:spcAft>
            <a:buChar char="•"/>
          </a:pPr>
          <a:r>
            <a:rPr lang="en-AU" sz="1600" kern="1200" dirty="0"/>
            <a:t>Period on Year</a:t>
          </a:r>
        </a:p>
        <a:p>
          <a:pPr marL="171450" lvl="1" indent="-171450" algn="l" defTabSz="711200">
            <a:lnSpc>
              <a:spcPct val="90000"/>
            </a:lnSpc>
            <a:spcBef>
              <a:spcPct val="0"/>
            </a:spcBef>
            <a:spcAft>
              <a:spcPct val="15000"/>
            </a:spcAft>
            <a:buChar char="•"/>
          </a:pPr>
          <a:r>
            <a:rPr lang="en-AU" sz="1600" kern="1200" dirty="0"/>
            <a:t>Period on 2 Year</a:t>
          </a:r>
        </a:p>
        <a:p>
          <a:pPr marL="171450" lvl="1" indent="-171450" algn="l" defTabSz="711200">
            <a:lnSpc>
              <a:spcPct val="90000"/>
            </a:lnSpc>
            <a:spcBef>
              <a:spcPct val="0"/>
            </a:spcBef>
            <a:spcAft>
              <a:spcPct val="15000"/>
            </a:spcAft>
            <a:buChar char="•"/>
          </a:pPr>
          <a:r>
            <a:rPr lang="en-AU" sz="1600" kern="1200" dirty="0"/>
            <a:t>Period on 3 Year</a:t>
          </a:r>
        </a:p>
      </dsp:txBody>
      <dsp:txXfrm>
        <a:off x="2540" y="996700"/>
        <a:ext cx="2476500" cy="1537199"/>
      </dsp:txXfrm>
    </dsp:sp>
    <dsp:sp modelId="{F3943002-BD34-4C7B-B1E0-6E66214891F4}">
      <dsp:nvSpPr>
        <dsp:cNvPr id="0" name=""/>
        <dsp:cNvSpPr/>
      </dsp:nvSpPr>
      <dsp:spPr>
        <a:xfrm>
          <a:off x="2825750" y="6099"/>
          <a:ext cx="2476500" cy="990600"/>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AU" sz="2000" b="1" kern="1200" dirty="0"/>
            <a:t>Aggregated Perspective</a:t>
          </a:r>
        </a:p>
      </dsp:txBody>
      <dsp:txXfrm>
        <a:off x="2825750" y="6099"/>
        <a:ext cx="2476500" cy="990600"/>
      </dsp:txXfrm>
    </dsp:sp>
    <dsp:sp modelId="{9B376E29-ECBC-4407-BA83-1060859D9EE6}">
      <dsp:nvSpPr>
        <dsp:cNvPr id="0" name=""/>
        <dsp:cNvSpPr/>
      </dsp:nvSpPr>
      <dsp:spPr>
        <a:xfrm>
          <a:off x="2825750" y="996700"/>
          <a:ext cx="2476500" cy="1537199"/>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AU" sz="1600" kern="1200" dirty="0"/>
            <a:t>First Week Index</a:t>
          </a:r>
        </a:p>
      </dsp:txBody>
      <dsp:txXfrm>
        <a:off x="2825750" y="996700"/>
        <a:ext cx="2476500" cy="1537199"/>
      </dsp:txXfrm>
    </dsp:sp>
    <dsp:sp modelId="{DF44B566-1C0C-4FED-B80F-CC99BACC5C0D}">
      <dsp:nvSpPr>
        <dsp:cNvPr id="0" name=""/>
        <dsp:cNvSpPr/>
      </dsp:nvSpPr>
      <dsp:spPr>
        <a:xfrm>
          <a:off x="5648960" y="6099"/>
          <a:ext cx="2476500" cy="990600"/>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AU" sz="2000" b="1" kern="1200" dirty="0"/>
            <a:t>Rolling Aggregations</a:t>
          </a:r>
        </a:p>
      </dsp:txBody>
      <dsp:txXfrm>
        <a:off x="5648960" y="6099"/>
        <a:ext cx="2476500" cy="990600"/>
      </dsp:txXfrm>
    </dsp:sp>
    <dsp:sp modelId="{18323CD9-FAD0-4A04-9F21-3DEDCB200741}">
      <dsp:nvSpPr>
        <dsp:cNvPr id="0" name=""/>
        <dsp:cNvSpPr/>
      </dsp:nvSpPr>
      <dsp:spPr>
        <a:xfrm>
          <a:off x="5648960" y="996700"/>
          <a:ext cx="2476500" cy="1537199"/>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AU" sz="1600" kern="1200" dirty="0"/>
            <a:t>MAT Period on Period</a:t>
          </a:r>
        </a:p>
        <a:p>
          <a:pPr marL="171450" lvl="1" indent="-171450" algn="l" defTabSz="711200">
            <a:lnSpc>
              <a:spcPct val="90000"/>
            </a:lnSpc>
            <a:spcBef>
              <a:spcPct val="0"/>
            </a:spcBef>
            <a:spcAft>
              <a:spcPct val="15000"/>
            </a:spcAft>
            <a:buChar char="•"/>
          </a:pPr>
          <a:r>
            <a:rPr lang="en-AU" sz="1600" kern="1200" dirty="0"/>
            <a:t>Period MAT Year on Year</a:t>
          </a:r>
        </a:p>
        <a:p>
          <a:pPr marL="171450" lvl="1" indent="-171450" algn="l" defTabSz="711200">
            <a:lnSpc>
              <a:spcPct val="90000"/>
            </a:lnSpc>
            <a:spcBef>
              <a:spcPct val="0"/>
            </a:spcBef>
            <a:spcAft>
              <a:spcPct val="15000"/>
            </a:spcAft>
            <a:buChar char="•"/>
          </a:pPr>
          <a:r>
            <a:rPr lang="en-AU" sz="1600" kern="1200"/>
            <a:t>Period </a:t>
          </a:r>
          <a:r>
            <a:rPr lang="en-AU" sz="1600" kern="1200" dirty="0"/>
            <a:t>YTD Year on Year</a:t>
          </a:r>
        </a:p>
      </dsp:txBody>
      <dsp:txXfrm>
        <a:off x="5648960" y="996700"/>
        <a:ext cx="2476500" cy="15371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DBE110-910F-472E-98F1-55C731A8487C}">
      <dsp:nvSpPr>
        <dsp:cNvPr id="0" name=""/>
        <dsp:cNvSpPr/>
      </dsp:nvSpPr>
      <dsp:spPr>
        <a:xfrm rot="16200000">
          <a:off x="-1018623" y="1019321"/>
          <a:ext cx="3852333" cy="1813690"/>
        </a:xfrm>
        <a:prstGeom prst="flowChartManualOperation">
          <a:avLst/>
        </a:prstGeom>
        <a:gradFill rotWithShape="0">
          <a:gsLst>
            <a:gs pos="0">
              <a:schemeClr val="accent2">
                <a:shade val="80000"/>
                <a:hueOff val="0"/>
                <a:satOff val="0"/>
                <a:lumOff val="0"/>
                <a:alphaOff val="0"/>
                <a:tint val="50000"/>
                <a:satMod val="300000"/>
              </a:schemeClr>
            </a:gs>
            <a:gs pos="35000">
              <a:schemeClr val="accent2">
                <a:shade val="80000"/>
                <a:hueOff val="0"/>
                <a:satOff val="0"/>
                <a:lumOff val="0"/>
                <a:alphaOff val="0"/>
                <a:tint val="37000"/>
                <a:satMod val="300000"/>
              </a:schemeClr>
            </a:gs>
            <a:gs pos="100000">
              <a:schemeClr val="accent2">
                <a:shade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0" tIns="0" rIns="120750" bIns="0" numCol="1" spcCol="1270" anchor="t" anchorCtr="0">
          <a:noAutofit/>
        </a:bodyPr>
        <a:lstStyle/>
        <a:p>
          <a:pPr marL="0" lvl="0" indent="0" algn="l" defTabSz="844550">
            <a:lnSpc>
              <a:spcPct val="90000"/>
            </a:lnSpc>
            <a:spcBef>
              <a:spcPct val="0"/>
            </a:spcBef>
            <a:spcAft>
              <a:spcPct val="35000"/>
            </a:spcAft>
            <a:buNone/>
          </a:pPr>
          <a:r>
            <a:rPr lang="en-AU" sz="1900" b="1" kern="1200" dirty="0"/>
            <a:t>People</a:t>
          </a:r>
        </a:p>
        <a:p>
          <a:pPr marL="114300" lvl="1" indent="-114300" algn="l" defTabSz="666750">
            <a:lnSpc>
              <a:spcPct val="90000"/>
            </a:lnSpc>
            <a:spcBef>
              <a:spcPct val="0"/>
            </a:spcBef>
            <a:spcAft>
              <a:spcPct val="15000"/>
            </a:spcAft>
            <a:buChar char="•"/>
          </a:pPr>
          <a:r>
            <a:rPr lang="en-AU" sz="1500" kern="1200" dirty="0"/>
            <a:t>Skill vs will</a:t>
          </a:r>
        </a:p>
        <a:p>
          <a:pPr marL="114300" lvl="1" indent="-114300" algn="l" defTabSz="666750">
            <a:lnSpc>
              <a:spcPct val="90000"/>
            </a:lnSpc>
            <a:spcBef>
              <a:spcPct val="0"/>
            </a:spcBef>
            <a:spcAft>
              <a:spcPct val="15000"/>
            </a:spcAft>
            <a:buChar char="•"/>
          </a:pPr>
          <a:r>
            <a:rPr lang="en-AU" sz="1500" kern="1200" dirty="0"/>
            <a:t>Customer to staff ratio</a:t>
          </a:r>
        </a:p>
        <a:p>
          <a:pPr marL="114300" lvl="1" indent="-114300" algn="l" defTabSz="666750">
            <a:lnSpc>
              <a:spcPct val="90000"/>
            </a:lnSpc>
            <a:spcBef>
              <a:spcPct val="0"/>
            </a:spcBef>
            <a:spcAft>
              <a:spcPct val="15000"/>
            </a:spcAft>
            <a:buChar char="•"/>
          </a:pPr>
          <a:r>
            <a:rPr lang="en-AU" sz="1500" kern="1200" dirty="0"/>
            <a:t>Expertise</a:t>
          </a:r>
        </a:p>
        <a:p>
          <a:pPr marL="114300" lvl="1" indent="-114300" algn="l" defTabSz="666750">
            <a:lnSpc>
              <a:spcPct val="90000"/>
            </a:lnSpc>
            <a:spcBef>
              <a:spcPct val="0"/>
            </a:spcBef>
            <a:spcAft>
              <a:spcPct val="15000"/>
            </a:spcAft>
            <a:buChar char="•"/>
          </a:pPr>
          <a:r>
            <a:rPr lang="en-AU" sz="1500" kern="1200" dirty="0"/>
            <a:t>Culture</a:t>
          </a:r>
        </a:p>
      </dsp:txBody>
      <dsp:txXfrm rot="5400000">
        <a:off x="698" y="770467"/>
        <a:ext cx="1813690" cy="2311399"/>
      </dsp:txXfrm>
    </dsp:sp>
    <dsp:sp modelId="{8346BD33-6D16-47A0-8DDB-D1C38640B112}">
      <dsp:nvSpPr>
        <dsp:cNvPr id="0" name=""/>
        <dsp:cNvSpPr/>
      </dsp:nvSpPr>
      <dsp:spPr>
        <a:xfrm rot="16200000">
          <a:off x="931094" y="1019321"/>
          <a:ext cx="3852333" cy="1813690"/>
        </a:xfrm>
        <a:prstGeom prst="flowChartManualOperation">
          <a:avLst/>
        </a:prstGeom>
        <a:gradFill rotWithShape="0">
          <a:gsLst>
            <a:gs pos="0">
              <a:schemeClr val="accent2">
                <a:shade val="80000"/>
                <a:hueOff val="118301"/>
                <a:satOff val="-2667"/>
                <a:lumOff val="13273"/>
                <a:alphaOff val="0"/>
                <a:tint val="50000"/>
                <a:satMod val="300000"/>
              </a:schemeClr>
            </a:gs>
            <a:gs pos="35000">
              <a:schemeClr val="accent2">
                <a:shade val="80000"/>
                <a:hueOff val="118301"/>
                <a:satOff val="-2667"/>
                <a:lumOff val="13273"/>
                <a:alphaOff val="0"/>
                <a:tint val="37000"/>
                <a:satMod val="300000"/>
              </a:schemeClr>
            </a:gs>
            <a:gs pos="100000">
              <a:schemeClr val="accent2">
                <a:shade val="80000"/>
                <a:hueOff val="118301"/>
                <a:satOff val="-2667"/>
                <a:lumOff val="1327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0" tIns="0" rIns="120750" bIns="0" numCol="1" spcCol="1270" anchor="t" anchorCtr="0">
          <a:noAutofit/>
        </a:bodyPr>
        <a:lstStyle/>
        <a:p>
          <a:pPr marL="0" lvl="0" indent="0" algn="l" defTabSz="844550">
            <a:lnSpc>
              <a:spcPct val="90000"/>
            </a:lnSpc>
            <a:spcBef>
              <a:spcPct val="0"/>
            </a:spcBef>
            <a:spcAft>
              <a:spcPct val="35000"/>
            </a:spcAft>
            <a:buNone/>
          </a:pPr>
          <a:r>
            <a:rPr lang="en-AU" sz="1900" b="1" kern="1200" dirty="0"/>
            <a:t>Process</a:t>
          </a:r>
        </a:p>
        <a:p>
          <a:pPr marL="114300" lvl="1" indent="-114300" algn="l" defTabSz="666750">
            <a:lnSpc>
              <a:spcPct val="90000"/>
            </a:lnSpc>
            <a:spcBef>
              <a:spcPct val="0"/>
            </a:spcBef>
            <a:spcAft>
              <a:spcPct val="15000"/>
            </a:spcAft>
            <a:buChar char="•"/>
          </a:pPr>
          <a:r>
            <a:rPr lang="en-AU" sz="1500" kern="1200" dirty="0"/>
            <a:t>Visual merchandising</a:t>
          </a:r>
        </a:p>
        <a:p>
          <a:pPr marL="114300" lvl="1" indent="-114300" algn="l" defTabSz="666750">
            <a:lnSpc>
              <a:spcPct val="90000"/>
            </a:lnSpc>
            <a:spcBef>
              <a:spcPct val="0"/>
            </a:spcBef>
            <a:spcAft>
              <a:spcPct val="15000"/>
            </a:spcAft>
            <a:buChar char="•"/>
          </a:pPr>
          <a:r>
            <a:rPr lang="en-AU" sz="1500" kern="1200" dirty="0"/>
            <a:t>Product offer</a:t>
          </a:r>
        </a:p>
        <a:p>
          <a:pPr marL="114300" lvl="1" indent="-114300" algn="l" defTabSz="666750">
            <a:lnSpc>
              <a:spcPct val="90000"/>
            </a:lnSpc>
            <a:spcBef>
              <a:spcPct val="0"/>
            </a:spcBef>
            <a:spcAft>
              <a:spcPct val="15000"/>
            </a:spcAft>
            <a:buChar char="•"/>
          </a:pPr>
          <a:r>
            <a:rPr lang="en-AU" sz="1500" kern="1200" dirty="0"/>
            <a:t>Promotion</a:t>
          </a:r>
        </a:p>
        <a:p>
          <a:pPr marL="114300" lvl="1" indent="-114300" algn="l" defTabSz="666750">
            <a:lnSpc>
              <a:spcPct val="90000"/>
            </a:lnSpc>
            <a:spcBef>
              <a:spcPct val="0"/>
            </a:spcBef>
            <a:spcAft>
              <a:spcPct val="15000"/>
            </a:spcAft>
            <a:buChar char="•"/>
          </a:pPr>
          <a:r>
            <a:rPr lang="en-AU" sz="1500" kern="1200" dirty="0"/>
            <a:t>Marketing execution &amp; offer</a:t>
          </a:r>
        </a:p>
        <a:p>
          <a:pPr marL="114300" lvl="1" indent="-114300" algn="l" defTabSz="666750">
            <a:lnSpc>
              <a:spcPct val="90000"/>
            </a:lnSpc>
            <a:spcBef>
              <a:spcPct val="0"/>
            </a:spcBef>
            <a:spcAft>
              <a:spcPct val="15000"/>
            </a:spcAft>
            <a:buChar char="•"/>
          </a:pPr>
          <a:r>
            <a:rPr lang="en-AU" sz="1500" kern="1200" dirty="0"/>
            <a:t>Pricing strategy</a:t>
          </a:r>
        </a:p>
      </dsp:txBody>
      <dsp:txXfrm rot="5400000">
        <a:off x="1950415" y="770467"/>
        <a:ext cx="1813690" cy="2311399"/>
      </dsp:txXfrm>
    </dsp:sp>
    <dsp:sp modelId="{0F6298E6-6C7F-4FC5-A326-8DEAD30D7693}">
      <dsp:nvSpPr>
        <dsp:cNvPr id="0" name=""/>
        <dsp:cNvSpPr/>
      </dsp:nvSpPr>
      <dsp:spPr>
        <a:xfrm rot="16200000">
          <a:off x="2880811" y="1019321"/>
          <a:ext cx="3852333" cy="1813690"/>
        </a:xfrm>
        <a:prstGeom prst="flowChartManualOperation">
          <a:avLst/>
        </a:prstGeom>
        <a:gradFill rotWithShape="0">
          <a:gsLst>
            <a:gs pos="0">
              <a:schemeClr val="accent2">
                <a:shade val="80000"/>
                <a:hueOff val="236602"/>
                <a:satOff val="-5334"/>
                <a:lumOff val="26545"/>
                <a:alphaOff val="0"/>
                <a:tint val="50000"/>
                <a:satMod val="300000"/>
              </a:schemeClr>
            </a:gs>
            <a:gs pos="35000">
              <a:schemeClr val="accent2">
                <a:shade val="80000"/>
                <a:hueOff val="236602"/>
                <a:satOff val="-5334"/>
                <a:lumOff val="26545"/>
                <a:alphaOff val="0"/>
                <a:tint val="37000"/>
                <a:satMod val="300000"/>
              </a:schemeClr>
            </a:gs>
            <a:gs pos="100000">
              <a:schemeClr val="accent2">
                <a:shade val="80000"/>
                <a:hueOff val="236602"/>
                <a:satOff val="-5334"/>
                <a:lumOff val="2654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0" tIns="0" rIns="120750" bIns="0" numCol="1" spcCol="1270" anchor="t" anchorCtr="0">
          <a:noAutofit/>
        </a:bodyPr>
        <a:lstStyle/>
        <a:p>
          <a:pPr marL="0" lvl="0" indent="0" algn="l" defTabSz="844550">
            <a:lnSpc>
              <a:spcPct val="90000"/>
            </a:lnSpc>
            <a:spcBef>
              <a:spcPct val="0"/>
            </a:spcBef>
            <a:spcAft>
              <a:spcPct val="35000"/>
            </a:spcAft>
            <a:buNone/>
          </a:pPr>
          <a:r>
            <a:rPr lang="en-AU" sz="1900" b="1" kern="1200" dirty="0"/>
            <a:t>Output</a:t>
          </a:r>
        </a:p>
        <a:p>
          <a:pPr marL="114300" lvl="1" indent="-114300" algn="l" defTabSz="666750">
            <a:lnSpc>
              <a:spcPct val="90000"/>
            </a:lnSpc>
            <a:spcBef>
              <a:spcPct val="0"/>
            </a:spcBef>
            <a:spcAft>
              <a:spcPct val="15000"/>
            </a:spcAft>
            <a:buChar char="•"/>
          </a:pPr>
          <a:r>
            <a:rPr lang="en-AU" sz="1500" kern="1200" dirty="0"/>
            <a:t>Customer service and experience</a:t>
          </a:r>
        </a:p>
        <a:p>
          <a:pPr marL="114300" lvl="1" indent="-114300" algn="l" defTabSz="666750">
            <a:lnSpc>
              <a:spcPct val="90000"/>
            </a:lnSpc>
            <a:spcBef>
              <a:spcPct val="0"/>
            </a:spcBef>
            <a:spcAft>
              <a:spcPct val="15000"/>
            </a:spcAft>
            <a:buChar char="•"/>
          </a:pPr>
          <a:r>
            <a:rPr lang="en-AU" sz="1500" kern="1200" dirty="0"/>
            <a:t>Rostering</a:t>
          </a:r>
        </a:p>
        <a:p>
          <a:pPr marL="114300" lvl="1" indent="-114300" algn="l" defTabSz="666750">
            <a:lnSpc>
              <a:spcPct val="90000"/>
            </a:lnSpc>
            <a:spcBef>
              <a:spcPct val="0"/>
            </a:spcBef>
            <a:spcAft>
              <a:spcPct val="15000"/>
            </a:spcAft>
            <a:buChar char="•"/>
          </a:pPr>
          <a:r>
            <a:rPr lang="en-AU" sz="1500" kern="1200" dirty="0"/>
            <a:t>Skill set</a:t>
          </a:r>
        </a:p>
      </dsp:txBody>
      <dsp:txXfrm rot="5400000">
        <a:off x="3900132" y="770467"/>
        <a:ext cx="1813690" cy="2311399"/>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6156c16c26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6" name="Google Shape;736;g6156c16c2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784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97189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247955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54763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851555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9928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715135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6156c16c26_0_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2" name="Google Shape;752;g6156c16c26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56631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6156c16c26_0_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2" name="Google Shape;752;g6156c16c26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658834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6156c16c26_0_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2" name="Google Shape;752;g6156c16c26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75540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6156c16c26_0_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2" name="Google Shape;752;g6156c16c26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805981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6156c16c26_0_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2" name="Google Shape;752;g6156c16c26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ac0e417ae6_0_128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1" name="Google Shape;771;gac0e417ae6_0_1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ac0e417ae6_0_128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1" name="Google Shape;771;gac0e417ae6_0_1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40952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ac0e417ae6_0_128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1" name="Google Shape;771;gac0e417ae6_0_1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208846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ac0e417ae6_0_128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1" name="Google Shape;771;gac0e417ae6_0_1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404357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g6156c16c26_0_199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4" name="Google Shape;874;g6156c16c26_0_19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240749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53981b5fab_0_3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1" name="Google Shape;811;g53981b5fab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370363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g6156c16c26_0_199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4" name="Google Shape;874;g6156c16c26_0_19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156949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g6156c16c26_0_199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4" name="Google Shape;874;g6156c16c26_0_19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250322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53981b5fab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8" name="Google Shape;798;g53981b5fab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167402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53981b5fab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8" name="Google Shape;798;g53981b5fab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62018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53981b5fab_0_3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1" name="Google Shape;811;g53981b5fab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g6156c16c26_0_199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4" name="Google Shape;874;g6156c16c26_0_19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6156c16c26_0_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2" name="Google Shape;752;g6156c16c26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870913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6156c16c26_0_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2" name="Google Shape;752;g6156c16c26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14950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gac0e417ae6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4" name="Google Shape;744;gac0e417ae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06131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53981b5fab_0_3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1" name="Google Shape;811;g53981b5fab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101871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53981b5fab_0_3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1" name="Google Shape;811;g53981b5fab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830845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53981b5fab_0_3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1" name="Google Shape;811;g53981b5fab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866942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53981b5fab_0_3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1" name="Google Shape;811;g53981b5fab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49301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809474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6156c16c26_0_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52" name="Google Shape;752;g6156c16c26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95908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43</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749561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endParaRPr lang="en-US" dirty="0">
              <a:solidFill>
                <a:srgbClr val="1E1919"/>
              </a:solidFill>
              <a:effectLst/>
              <a:latin typeface="Arial" panose="020B0604020202020204" pitchFamily="34" charset="0"/>
            </a:endParaRPr>
          </a:p>
          <a:p>
            <a:pPr algn="l">
              <a:buFont typeface="+mj-lt"/>
              <a:buAutoNum type="arabicPeriod"/>
            </a:pPr>
            <a:r>
              <a:rPr lang="en-US" dirty="0">
                <a:solidFill>
                  <a:srgbClr val="1E1919"/>
                </a:solidFill>
                <a:effectLst/>
                <a:latin typeface="Arial" panose="020B0604020202020204" pitchFamily="34" charset="0"/>
              </a:rPr>
              <a:t>7CET Store DashboardTheCET Storepage provides you with a high-level snapshot of your stores’ daily and weeklyperformance, while also providing you with a prediction of the expected outcome using thelive trends being experienced.</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44</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185490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45</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043279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46</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946044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endParaRPr lang="en-US" dirty="0">
              <a:solidFill>
                <a:srgbClr val="1E1919"/>
              </a:solidFill>
              <a:effectLst/>
              <a:latin typeface="Arial" panose="020B0604020202020204" pitchFamily="34" charset="0"/>
            </a:endParaRPr>
          </a:p>
          <a:p>
            <a:pPr algn="l">
              <a:buFont typeface="+mj-lt"/>
              <a:buAutoNum type="arabicPeriod"/>
            </a:pPr>
            <a:r>
              <a:rPr lang="en-US" dirty="0">
                <a:solidFill>
                  <a:srgbClr val="1E1919"/>
                </a:solidFill>
                <a:effectLst/>
                <a:latin typeface="Arial" panose="020B0604020202020204" pitchFamily="34" charset="0"/>
              </a:rPr>
              <a:t>7CET Store DashboardTheCET Storepage provides you with a high-level snapshot of your stores’ daily and weeklyperformance, while also providing you with a prediction of the expected outcome using thelive trends being experienced.</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47</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903887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48</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395984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49</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444723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50</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279003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51</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84984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726288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52</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082234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53</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760572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54</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94657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55</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411535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56</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444547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57</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350375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58</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316291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6156c16c26_0_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2" name="Google Shape;752;g6156c16c26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892615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6156c16c26_0_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2" name="Google Shape;752;g6156c16c26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184210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6156c16c26_0_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2" name="Google Shape;752;g6156c16c26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00020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5122402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62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6031173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g6156c16c26_0_199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4" name="Google Shape;874;g6156c16c26_0_19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383705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6156c16c26_0_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2" name="Google Shape;752;g6156c16c26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163403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65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5460042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66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9816302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67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4893229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68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8164002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69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8444430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314952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5972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0101437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Location E – 28% variance in SC in 8 months, 18% in 2 months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9328376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4232266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3066974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8602619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7646654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1831437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9217473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6156c16c26_0_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2" name="Google Shape;752;g6156c16c26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970530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6156c16c26_0_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2" name="Google Shape;752;g6156c16c26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509199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6156c16c26_0_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2" name="Google Shape;752;g6156c16c26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20730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9401974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6156c16c26_0_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2" name="Google Shape;752;g6156c16c26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3604919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6156c16c26_0_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2" name="Google Shape;752;g6156c16c26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0759021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6156c16c26_0_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2" name="Google Shape;752;g6156c16c26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809798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6156c16c26_0_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2" name="Google Shape;752;g6156c16c26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244646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6156c16c26_0_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2" name="Google Shape;752;g6156c16c26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997760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6156c16c26_0_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2" name="Google Shape;752;g6156c16c26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0761942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0"/>
        <p:cNvGrpSpPr/>
        <p:nvPr/>
      </p:nvGrpSpPr>
      <p:grpSpPr>
        <a:xfrm>
          <a:off x="0" y="0"/>
          <a:ext cx="0" cy="0"/>
          <a:chOff x="0" y="0"/>
          <a:chExt cx="0" cy="0"/>
        </a:xfrm>
      </p:grpSpPr>
      <p:sp>
        <p:nvSpPr>
          <p:cNvPr id="1431" name="Google Shape;1431;g6156c16c26_0_680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2" name="Google Shape;1432;g6156c16c26_0_68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6156c16c26_0_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2" name="Google Shape;752;g6156c16c26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915260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103"/>
        <p:cNvGrpSpPr/>
        <p:nvPr/>
      </p:nvGrpSpPr>
      <p:grpSpPr>
        <a:xfrm>
          <a:off x="0" y="0"/>
          <a:ext cx="0" cy="0"/>
          <a:chOff x="0" y="0"/>
          <a:chExt cx="0" cy="0"/>
        </a:xfrm>
      </p:grpSpPr>
      <p:sp>
        <p:nvSpPr>
          <p:cNvPr id="12" name="Rectangle 11">
            <a:extLst>
              <a:ext uri="{FF2B5EF4-FFF2-40B4-BE49-F238E27FC236}">
                <a16:creationId xmlns:a16="http://schemas.microsoft.com/office/drawing/2014/main" id="{6F672054-0C75-A441-897E-31A6CFA94137}"/>
              </a:ext>
            </a:extLst>
          </p:cNvPr>
          <p:cNvSpPr/>
          <p:nvPr userDrawn="1"/>
        </p:nvSpPr>
        <p:spPr>
          <a:xfrm>
            <a:off x="0" y="0"/>
            <a:ext cx="12192000" cy="6858000"/>
          </a:xfrm>
          <a:prstGeom prst="rect">
            <a:avLst/>
          </a:prstGeom>
          <a:solidFill>
            <a:srgbClr val="00AEEF">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5" name="Google Shape;105;p16"/>
          <p:cNvPicPr preferRelativeResize="0"/>
          <p:nvPr/>
        </p:nvPicPr>
        <p:blipFill rotWithShape="1">
          <a:blip r:embed="rId2">
            <a:alphaModFix/>
          </a:blip>
          <a:srcRect l="11467" t="29268" r="11467" b="25668"/>
          <a:stretch/>
        </p:blipFill>
        <p:spPr>
          <a:xfrm>
            <a:off x="0" y="-1798028"/>
            <a:ext cx="1967769" cy="813099"/>
          </a:xfrm>
          <a:prstGeom prst="rect">
            <a:avLst/>
          </a:prstGeom>
          <a:noFill/>
          <a:ln>
            <a:noFill/>
          </a:ln>
        </p:spPr>
      </p:pic>
      <p:sp>
        <p:nvSpPr>
          <p:cNvPr id="107" name="Google Shape;107;p16"/>
          <p:cNvSpPr txBox="1">
            <a:spLocks noGrp="1"/>
          </p:cNvSpPr>
          <p:nvPr>
            <p:ph type="subTitle" idx="1" hasCustomPrompt="1"/>
          </p:nvPr>
        </p:nvSpPr>
        <p:spPr>
          <a:xfrm>
            <a:off x="517733" y="2203509"/>
            <a:ext cx="6213300" cy="984885"/>
          </a:xfrm>
          <a:prstGeom prst="rect">
            <a:avLst/>
          </a:prstGeom>
          <a:noFill/>
          <a:ln>
            <a:noFill/>
          </a:ln>
        </p:spPr>
        <p:txBody>
          <a:bodyPr spcFirstLastPara="1" vert="horz" wrap="square" lIns="0" tIns="0" rIns="0" bIns="0" anchor="t" anchorCtr="0">
            <a:noAutofit/>
          </a:bodyPr>
          <a:lstStyle>
            <a:lvl1pPr marL="0" lvl="0" indent="0" algn="l" rtl="0">
              <a:lnSpc>
                <a:spcPct val="100000"/>
              </a:lnSpc>
              <a:spcBef>
                <a:spcPts val="0"/>
              </a:spcBef>
              <a:spcAft>
                <a:spcPts val="0"/>
              </a:spcAft>
              <a:buClr>
                <a:srgbClr val="0087B9"/>
              </a:buClr>
              <a:buSzPts val="3200"/>
              <a:buFont typeface="Lato"/>
              <a:buNone/>
              <a:defRPr sz="3200" b="1">
                <a:solidFill>
                  <a:srgbClr val="00AEEF"/>
                </a:solidFill>
                <a:latin typeface="Lato"/>
                <a:ea typeface="Lato"/>
                <a:cs typeface="Lato"/>
                <a:sym typeface="Lato"/>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r>
              <a:rPr lang="en-AU" dirty="0" err="1"/>
              <a:t>Asdfadfafaasdfasdfasdfas</a:t>
            </a:r>
            <a:r>
              <a:rPr lang="en-AU" dirty="0"/>
              <a:t> </a:t>
            </a:r>
            <a:r>
              <a:rPr lang="en-AU" dirty="0" err="1"/>
              <a:t>ada</a:t>
            </a:r>
            <a:r>
              <a:rPr lang="en-AU" dirty="0"/>
              <a:t> fa </a:t>
            </a:r>
            <a:r>
              <a:rPr lang="en-AU" dirty="0" err="1"/>
              <a:t>faa</a:t>
            </a:r>
            <a:r>
              <a:rPr lang="en-AU" dirty="0"/>
              <a:t> a </a:t>
            </a:r>
            <a:endParaRPr dirty="0"/>
          </a:p>
        </p:txBody>
      </p:sp>
      <p:cxnSp>
        <p:nvCxnSpPr>
          <p:cNvPr id="108" name="Google Shape;108;p16"/>
          <p:cNvCxnSpPr/>
          <p:nvPr/>
        </p:nvCxnSpPr>
        <p:spPr>
          <a:xfrm>
            <a:off x="517733" y="3462411"/>
            <a:ext cx="5237700" cy="0"/>
          </a:xfrm>
          <a:prstGeom prst="straightConnector1">
            <a:avLst/>
          </a:prstGeom>
          <a:noFill/>
          <a:ln w="38100" cap="flat" cmpd="sng">
            <a:solidFill>
              <a:srgbClr val="00ADF0"/>
            </a:solidFill>
            <a:prstDash val="solid"/>
            <a:round/>
            <a:headEnd type="none" w="sm" len="sm"/>
            <a:tailEnd type="none" w="sm" len="sm"/>
          </a:ln>
        </p:spPr>
      </p:cxnSp>
      <p:sp>
        <p:nvSpPr>
          <p:cNvPr id="109" name="Google Shape;109;p16"/>
          <p:cNvSpPr txBox="1">
            <a:spLocks noGrp="1"/>
          </p:cNvSpPr>
          <p:nvPr>
            <p:ph type="body" idx="2"/>
          </p:nvPr>
        </p:nvSpPr>
        <p:spPr>
          <a:xfrm>
            <a:off x="517733" y="3693811"/>
            <a:ext cx="6213300" cy="1135500"/>
          </a:xfrm>
          <a:prstGeom prst="rect">
            <a:avLst/>
          </a:prstGeom>
          <a:noFill/>
          <a:ln>
            <a:noFill/>
          </a:ln>
        </p:spPr>
        <p:txBody>
          <a:bodyPr spcFirstLastPara="1" wrap="square" lIns="0" tIns="0" rIns="0" bIns="0" anchor="t" anchorCtr="0">
            <a:noAutofit/>
          </a:bodyPr>
          <a:lstStyle>
            <a:lvl1pPr marL="457200" lvl="0" indent="-228600" algn="l" rtl="0">
              <a:lnSpc>
                <a:spcPct val="150000"/>
              </a:lnSpc>
              <a:spcBef>
                <a:spcPts val="0"/>
              </a:spcBef>
              <a:spcAft>
                <a:spcPts val="0"/>
              </a:spcAft>
              <a:buSzPts val="1300"/>
              <a:buNone/>
              <a:defRPr sz="2000"/>
            </a:lvl1pPr>
            <a:lvl2pPr marL="914400" lvl="1" indent="-228600" algn="l" rtl="0">
              <a:lnSpc>
                <a:spcPct val="150000"/>
              </a:lnSpc>
              <a:spcBef>
                <a:spcPts val="2100"/>
              </a:spcBef>
              <a:spcAft>
                <a:spcPts val="0"/>
              </a:spcAft>
              <a:buSzPts val="1300"/>
              <a:buNone/>
              <a:defRPr sz="1300"/>
            </a:lvl2pPr>
            <a:lvl3pPr marL="1371600" lvl="2" indent="-228600" algn="l" rtl="0">
              <a:lnSpc>
                <a:spcPct val="150000"/>
              </a:lnSpc>
              <a:spcBef>
                <a:spcPts val="2100"/>
              </a:spcBef>
              <a:spcAft>
                <a:spcPts val="0"/>
              </a:spcAft>
              <a:buSzPts val="1300"/>
              <a:buNone/>
              <a:defRPr sz="1300"/>
            </a:lvl3pPr>
            <a:lvl4pPr marL="1828800" lvl="3" indent="-228600" algn="l" rtl="0">
              <a:lnSpc>
                <a:spcPct val="150000"/>
              </a:lnSpc>
              <a:spcBef>
                <a:spcPts val="2100"/>
              </a:spcBef>
              <a:spcAft>
                <a:spcPts val="0"/>
              </a:spcAft>
              <a:buSzPts val="1300"/>
              <a:buNone/>
              <a:defRPr sz="1300"/>
            </a:lvl4pPr>
            <a:lvl5pPr marL="2286000" lvl="4" indent="-228600" algn="l" rtl="0">
              <a:lnSpc>
                <a:spcPct val="150000"/>
              </a:lnSpc>
              <a:spcBef>
                <a:spcPts val="2100"/>
              </a:spcBef>
              <a:spcAft>
                <a:spcPts val="0"/>
              </a:spcAft>
              <a:buSzPts val="1300"/>
              <a:buNone/>
              <a:defRPr sz="1300"/>
            </a:lvl5pPr>
            <a:lvl6pPr marL="2743200" lvl="5" indent="-228600" algn="l" rtl="0">
              <a:lnSpc>
                <a:spcPct val="150000"/>
              </a:lnSpc>
              <a:spcBef>
                <a:spcPts val="2100"/>
              </a:spcBef>
              <a:spcAft>
                <a:spcPts val="0"/>
              </a:spcAft>
              <a:buSzPts val="1300"/>
              <a:buNone/>
              <a:defRPr sz="1300"/>
            </a:lvl6pPr>
            <a:lvl7pPr marL="3200400" lvl="6" indent="-228600" algn="l" rtl="0">
              <a:lnSpc>
                <a:spcPct val="150000"/>
              </a:lnSpc>
              <a:spcBef>
                <a:spcPts val="2100"/>
              </a:spcBef>
              <a:spcAft>
                <a:spcPts val="0"/>
              </a:spcAft>
              <a:buSzPts val="1300"/>
              <a:buNone/>
              <a:defRPr sz="1300"/>
            </a:lvl7pPr>
            <a:lvl8pPr marL="3657600" lvl="7" indent="-228600" algn="l" rtl="0">
              <a:lnSpc>
                <a:spcPct val="150000"/>
              </a:lnSpc>
              <a:spcBef>
                <a:spcPts val="2100"/>
              </a:spcBef>
              <a:spcAft>
                <a:spcPts val="0"/>
              </a:spcAft>
              <a:buSzPts val="1300"/>
              <a:buNone/>
              <a:defRPr sz="1300"/>
            </a:lvl8pPr>
            <a:lvl9pPr marL="4114800" lvl="8" indent="-228600" algn="l" rtl="0">
              <a:lnSpc>
                <a:spcPct val="150000"/>
              </a:lnSpc>
              <a:spcBef>
                <a:spcPts val="2100"/>
              </a:spcBef>
              <a:spcAft>
                <a:spcPts val="2100"/>
              </a:spcAft>
              <a:buSzPts val="1300"/>
              <a:buNone/>
              <a:defRPr sz="1300"/>
            </a:lvl9pPr>
          </a:lstStyle>
          <a:p>
            <a:endParaRPr dirty="0"/>
          </a:p>
        </p:txBody>
      </p:sp>
      <p:sp>
        <p:nvSpPr>
          <p:cNvPr id="10" name="Google Shape;101;p15">
            <a:extLst>
              <a:ext uri="{FF2B5EF4-FFF2-40B4-BE49-F238E27FC236}">
                <a16:creationId xmlns:a16="http://schemas.microsoft.com/office/drawing/2014/main" id="{979B4BC3-B6C8-C744-B008-6AC942E3CA4F}"/>
              </a:ext>
            </a:extLst>
          </p:cNvPr>
          <p:cNvSpPr txBox="1">
            <a:spLocks noGrp="1"/>
          </p:cNvSpPr>
          <p:nvPr>
            <p:ph type="sldNum" idx="12"/>
          </p:nvPr>
        </p:nvSpPr>
        <p:spPr>
          <a:xfrm>
            <a:off x="11263860" y="5514496"/>
            <a:ext cx="731700" cy="524701"/>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9pPr>
          </a:lstStyle>
          <a:p>
            <a:fld id="{6D3F007F-5C2F-FF4A-AB20-7B18E48E0938}" type="slidenum">
              <a:rPr lang="en-US" smtClean="0"/>
              <a:pPr/>
              <a:t>‹#›</a:t>
            </a:fld>
            <a:endParaRPr lang="en-US" dirty="0"/>
          </a:p>
        </p:txBody>
      </p:sp>
      <p:pic>
        <p:nvPicPr>
          <p:cNvPr id="11" name="Picture 10" descr="Icon&#10;&#10;Description automatically generated">
            <a:extLst>
              <a:ext uri="{FF2B5EF4-FFF2-40B4-BE49-F238E27FC236}">
                <a16:creationId xmlns:a16="http://schemas.microsoft.com/office/drawing/2014/main" id="{4944EDB8-1E41-9D4A-9726-CB0B252C5C6E}"/>
              </a:ext>
            </a:extLst>
          </p:cNvPr>
          <p:cNvPicPr>
            <a:picLocks noChangeAspect="1"/>
          </p:cNvPicPr>
          <p:nvPr userDrawn="1"/>
        </p:nvPicPr>
        <p:blipFill>
          <a:blip r:embed="rId3"/>
          <a:stretch>
            <a:fillRect/>
          </a:stretch>
        </p:blipFill>
        <p:spPr>
          <a:xfrm>
            <a:off x="50349" y="65521"/>
            <a:ext cx="593288" cy="593288"/>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3"/>
        <p:cNvGrpSpPr/>
        <p:nvPr/>
      </p:nvGrpSpPr>
      <p:grpSpPr>
        <a:xfrm>
          <a:off x="0" y="0"/>
          <a:ext cx="0" cy="0"/>
          <a:chOff x="0" y="0"/>
          <a:chExt cx="0" cy="0"/>
        </a:xfrm>
      </p:grpSpPr>
      <p:sp>
        <p:nvSpPr>
          <p:cNvPr id="204" name="Google Shape;204;p27"/>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pic>
        <p:nvPicPr>
          <p:cNvPr id="205" name="Google Shape;205;p27"/>
          <p:cNvPicPr preferRelativeResize="0"/>
          <p:nvPr/>
        </p:nvPicPr>
        <p:blipFill rotWithShape="1">
          <a:blip r:embed="rId2">
            <a:alphaModFix/>
          </a:blip>
          <a:srcRect l="16357" t="20970" r="16357" b="16357"/>
          <a:stretch/>
        </p:blipFill>
        <p:spPr>
          <a:xfrm>
            <a:off x="471200" y="400067"/>
            <a:ext cx="356299" cy="331866"/>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Icons X2 - Vertical">
  <p:cSld name="1_Icons X2 - Vertical">
    <p:spTree>
      <p:nvGrpSpPr>
        <p:cNvPr id="1" name="Shape 206"/>
        <p:cNvGrpSpPr/>
        <p:nvPr/>
      </p:nvGrpSpPr>
      <p:grpSpPr>
        <a:xfrm>
          <a:off x="0" y="0"/>
          <a:ext cx="0" cy="0"/>
          <a:chOff x="0" y="0"/>
          <a:chExt cx="0" cy="0"/>
        </a:xfrm>
      </p:grpSpPr>
      <p:sp>
        <p:nvSpPr>
          <p:cNvPr id="207" name="Google Shape;207;p28"/>
          <p:cNvSpPr>
            <a:spLocks noGrp="1"/>
          </p:cNvSpPr>
          <p:nvPr>
            <p:ph type="pic" idx="2"/>
          </p:nvPr>
        </p:nvSpPr>
        <p:spPr>
          <a:xfrm>
            <a:off x="3746501" y="1921467"/>
            <a:ext cx="1916100" cy="1916100"/>
          </a:xfrm>
          <a:prstGeom prst="rect">
            <a:avLst/>
          </a:prstGeom>
          <a:noFill/>
          <a:ln>
            <a:noFill/>
          </a:ln>
        </p:spPr>
        <p:txBody>
          <a:bodyPr spcFirstLastPara="1" wrap="square" lIns="0" tIns="0" rIns="0" bIns="0" anchor="t" anchorCtr="0">
            <a:noAutofit/>
          </a:bodyPr>
          <a:lstStyle>
            <a:lvl1pPr marR="0" lvl="0" algn="l" rtl="0">
              <a:lnSpc>
                <a:spcPct val="150000"/>
              </a:lnSpc>
              <a:spcBef>
                <a:spcPts val="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1pPr>
            <a:lvl2pPr marR="0" lvl="1"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2pPr>
            <a:lvl3pPr marR="0" lvl="2"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3pPr>
            <a:lvl4pPr marR="0" lvl="3"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4pPr>
            <a:lvl5pPr marR="0" lvl="4"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5pPr>
            <a:lvl6pPr marR="0" lvl="5"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6pPr>
            <a:lvl7pPr marR="0" lvl="6"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7pPr>
            <a:lvl8pPr marR="0" lvl="7"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8pPr>
            <a:lvl9pPr marR="0" lvl="8" algn="l" rtl="0">
              <a:lnSpc>
                <a:spcPct val="150000"/>
              </a:lnSpc>
              <a:spcBef>
                <a:spcPts val="2100"/>
              </a:spcBef>
              <a:spcAft>
                <a:spcPts val="2100"/>
              </a:spcAft>
              <a:buClr>
                <a:schemeClr val="dk2"/>
              </a:buClr>
              <a:buSzPts val="1300"/>
              <a:buFont typeface="Lato"/>
              <a:buChar char="■"/>
              <a:defRPr sz="1300" b="0" i="0" u="none" strike="noStrike" cap="none">
                <a:solidFill>
                  <a:schemeClr val="dk2"/>
                </a:solidFill>
                <a:latin typeface="Lato"/>
                <a:ea typeface="Lato"/>
                <a:cs typeface="Lato"/>
                <a:sym typeface="Lato"/>
              </a:defRPr>
            </a:lvl9pPr>
          </a:lstStyle>
          <a:p>
            <a:endParaRPr/>
          </a:p>
        </p:txBody>
      </p:sp>
      <p:sp>
        <p:nvSpPr>
          <p:cNvPr id="208" name="Google Shape;208;p28"/>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pic>
        <p:nvPicPr>
          <p:cNvPr id="209" name="Google Shape;209;p28"/>
          <p:cNvPicPr preferRelativeResize="0"/>
          <p:nvPr/>
        </p:nvPicPr>
        <p:blipFill rotWithShape="1">
          <a:blip r:embed="rId2">
            <a:alphaModFix/>
          </a:blip>
          <a:srcRect l="16357" t="20970" r="16357" b="16357"/>
          <a:stretch/>
        </p:blipFill>
        <p:spPr>
          <a:xfrm>
            <a:off x="471200" y="400067"/>
            <a:ext cx="356299" cy="331866"/>
          </a:xfrm>
          <a:prstGeom prst="rect">
            <a:avLst/>
          </a:prstGeom>
          <a:noFill/>
          <a:ln>
            <a:noFill/>
          </a:ln>
        </p:spPr>
      </p:pic>
      <p:sp>
        <p:nvSpPr>
          <p:cNvPr id="210" name="Google Shape;210;p28"/>
          <p:cNvSpPr txBox="1">
            <a:spLocks noGrp="1"/>
          </p:cNvSpPr>
          <p:nvPr>
            <p:ph type="title"/>
          </p:nvPr>
        </p:nvSpPr>
        <p:spPr>
          <a:xfrm>
            <a:off x="3747351" y="3926300"/>
            <a:ext cx="1916100" cy="524700"/>
          </a:xfrm>
          <a:prstGeom prst="rect">
            <a:avLst/>
          </a:prstGeom>
          <a:noFill/>
          <a:ln>
            <a:noFill/>
          </a:ln>
        </p:spPr>
        <p:txBody>
          <a:bodyPr spcFirstLastPara="1" wrap="square" lIns="0" tIns="0" rIns="0" bIns="0" anchor="b" anchorCtr="0">
            <a:noAutofit/>
          </a:bodyPr>
          <a:lstStyle>
            <a:lvl1pPr lvl="0" algn="ctr" rtl="0">
              <a:lnSpc>
                <a:spcPct val="100000"/>
              </a:lnSpc>
              <a:spcBef>
                <a:spcPts val="0"/>
              </a:spcBef>
              <a:spcAft>
                <a:spcPts val="0"/>
              </a:spcAft>
              <a:buClr>
                <a:srgbClr val="00ADF0"/>
              </a:buClr>
              <a:buSzPts val="1300"/>
              <a:buNone/>
              <a:defRPr sz="1300">
                <a:solidFill>
                  <a:srgbClr val="00ADF0"/>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211" name="Google Shape;211;p28"/>
          <p:cNvSpPr txBox="1">
            <a:spLocks noGrp="1"/>
          </p:cNvSpPr>
          <p:nvPr>
            <p:ph type="subTitle" idx="1"/>
          </p:nvPr>
        </p:nvSpPr>
        <p:spPr>
          <a:xfrm>
            <a:off x="3747351" y="4539933"/>
            <a:ext cx="1916100" cy="10836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707070"/>
              </a:buClr>
              <a:buSzPts val="1300"/>
              <a:buNone/>
              <a:defRPr>
                <a:solidFill>
                  <a:srgbClr val="707070"/>
                </a:solidFill>
              </a:defRPr>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
        <p:nvSpPr>
          <p:cNvPr id="212" name="Google Shape;212;p28"/>
          <p:cNvSpPr txBox="1">
            <a:spLocks noGrp="1"/>
          </p:cNvSpPr>
          <p:nvPr>
            <p:ph type="title" idx="3"/>
          </p:nvPr>
        </p:nvSpPr>
        <p:spPr>
          <a:xfrm>
            <a:off x="6528651" y="3926300"/>
            <a:ext cx="1916100" cy="524700"/>
          </a:xfrm>
          <a:prstGeom prst="rect">
            <a:avLst/>
          </a:prstGeom>
          <a:noFill/>
          <a:ln>
            <a:noFill/>
          </a:ln>
        </p:spPr>
        <p:txBody>
          <a:bodyPr spcFirstLastPara="1" wrap="square" lIns="0" tIns="0" rIns="0" bIns="0" anchor="b" anchorCtr="0">
            <a:noAutofit/>
          </a:bodyPr>
          <a:lstStyle>
            <a:lvl1pPr lvl="0" algn="ctr" rtl="0">
              <a:lnSpc>
                <a:spcPct val="100000"/>
              </a:lnSpc>
              <a:spcBef>
                <a:spcPts val="0"/>
              </a:spcBef>
              <a:spcAft>
                <a:spcPts val="0"/>
              </a:spcAft>
              <a:buClr>
                <a:srgbClr val="00ADF0"/>
              </a:buClr>
              <a:buSzPts val="1300"/>
              <a:buNone/>
              <a:defRPr sz="1300">
                <a:solidFill>
                  <a:srgbClr val="00ADF0"/>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213" name="Google Shape;213;p28"/>
          <p:cNvSpPr txBox="1">
            <a:spLocks noGrp="1"/>
          </p:cNvSpPr>
          <p:nvPr>
            <p:ph type="subTitle" idx="4"/>
          </p:nvPr>
        </p:nvSpPr>
        <p:spPr>
          <a:xfrm>
            <a:off x="6528651" y="4539933"/>
            <a:ext cx="1916100" cy="10836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707070"/>
              </a:buClr>
              <a:buSzPts val="1300"/>
              <a:buNone/>
              <a:defRPr>
                <a:solidFill>
                  <a:srgbClr val="707070"/>
                </a:solidFill>
              </a:defRPr>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
        <p:nvSpPr>
          <p:cNvPr id="214" name="Google Shape;214;p28"/>
          <p:cNvSpPr txBox="1">
            <a:spLocks noGrp="1"/>
          </p:cNvSpPr>
          <p:nvPr>
            <p:ph type="ctrTitle" idx="5"/>
          </p:nvPr>
        </p:nvSpPr>
        <p:spPr>
          <a:xfrm>
            <a:off x="1204000" y="400000"/>
            <a:ext cx="9783900" cy="3321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707070"/>
              </a:buClr>
              <a:buSzPts val="2400"/>
              <a:buFont typeface="Lato"/>
              <a:buNone/>
              <a:defRPr sz="2400" b="1">
                <a:solidFill>
                  <a:srgbClr val="707070"/>
                </a:solidFill>
                <a:latin typeface="Lato"/>
                <a:ea typeface="Lato"/>
                <a:cs typeface="Lato"/>
                <a:sym typeface="Lato"/>
              </a:defRPr>
            </a:lvl1pPr>
            <a:lvl2pPr lvl="1" algn="ctr" rtl="0">
              <a:lnSpc>
                <a:spcPct val="100000"/>
              </a:lnSpc>
              <a:spcBef>
                <a:spcPts val="0"/>
              </a:spcBef>
              <a:spcAft>
                <a:spcPts val="0"/>
              </a:spcAft>
              <a:buSzPts val="6900"/>
              <a:buNone/>
              <a:defRPr sz="6900"/>
            </a:lvl2pPr>
            <a:lvl3pPr lvl="2" algn="ctr" rtl="0">
              <a:lnSpc>
                <a:spcPct val="100000"/>
              </a:lnSpc>
              <a:spcBef>
                <a:spcPts val="0"/>
              </a:spcBef>
              <a:spcAft>
                <a:spcPts val="0"/>
              </a:spcAft>
              <a:buSzPts val="6900"/>
              <a:buNone/>
              <a:defRPr sz="6900"/>
            </a:lvl3pPr>
            <a:lvl4pPr lvl="3" algn="ctr" rtl="0">
              <a:lnSpc>
                <a:spcPct val="100000"/>
              </a:lnSpc>
              <a:spcBef>
                <a:spcPts val="0"/>
              </a:spcBef>
              <a:spcAft>
                <a:spcPts val="0"/>
              </a:spcAft>
              <a:buSzPts val="6900"/>
              <a:buNone/>
              <a:defRPr sz="6900"/>
            </a:lvl4pPr>
            <a:lvl5pPr lvl="4" algn="ctr" rtl="0">
              <a:lnSpc>
                <a:spcPct val="100000"/>
              </a:lnSpc>
              <a:spcBef>
                <a:spcPts val="0"/>
              </a:spcBef>
              <a:spcAft>
                <a:spcPts val="0"/>
              </a:spcAft>
              <a:buSzPts val="6900"/>
              <a:buNone/>
              <a:defRPr sz="6900"/>
            </a:lvl5pPr>
            <a:lvl6pPr lvl="5" algn="ctr" rtl="0">
              <a:lnSpc>
                <a:spcPct val="100000"/>
              </a:lnSpc>
              <a:spcBef>
                <a:spcPts val="0"/>
              </a:spcBef>
              <a:spcAft>
                <a:spcPts val="0"/>
              </a:spcAft>
              <a:buSzPts val="6900"/>
              <a:buNone/>
              <a:defRPr sz="6900"/>
            </a:lvl6pPr>
            <a:lvl7pPr lvl="6" algn="ctr" rtl="0">
              <a:lnSpc>
                <a:spcPct val="100000"/>
              </a:lnSpc>
              <a:spcBef>
                <a:spcPts val="0"/>
              </a:spcBef>
              <a:spcAft>
                <a:spcPts val="0"/>
              </a:spcAft>
              <a:buSzPts val="6900"/>
              <a:buNone/>
              <a:defRPr sz="6900"/>
            </a:lvl7pPr>
            <a:lvl8pPr lvl="7" algn="ctr" rtl="0">
              <a:lnSpc>
                <a:spcPct val="100000"/>
              </a:lnSpc>
              <a:spcBef>
                <a:spcPts val="0"/>
              </a:spcBef>
              <a:spcAft>
                <a:spcPts val="0"/>
              </a:spcAft>
              <a:buSzPts val="6900"/>
              <a:buNone/>
              <a:defRPr sz="6900"/>
            </a:lvl8pPr>
            <a:lvl9pPr lvl="8" algn="ctr" rtl="0">
              <a:lnSpc>
                <a:spcPct val="100000"/>
              </a:lnSpc>
              <a:spcBef>
                <a:spcPts val="0"/>
              </a:spcBef>
              <a:spcAft>
                <a:spcPts val="0"/>
              </a:spcAft>
              <a:buSzPts val="6900"/>
              <a:buNone/>
              <a:defRPr sz="6900"/>
            </a:lvl9pPr>
          </a:lstStyle>
          <a:p>
            <a:endParaRPr/>
          </a:p>
        </p:txBody>
      </p:sp>
      <p:sp>
        <p:nvSpPr>
          <p:cNvPr id="215" name="Google Shape;215;p28"/>
          <p:cNvSpPr txBox="1">
            <a:spLocks noGrp="1"/>
          </p:cNvSpPr>
          <p:nvPr>
            <p:ph type="subTitle" idx="6"/>
          </p:nvPr>
        </p:nvSpPr>
        <p:spPr>
          <a:xfrm>
            <a:off x="2989333" y="815667"/>
            <a:ext cx="6213300" cy="3321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707070"/>
              </a:buClr>
              <a:buSzPts val="2400"/>
              <a:buNone/>
              <a:defRPr sz="2400">
                <a:solidFill>
                  <a:srgbClr val="707070"/>
                </a:solidFill>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216" name="Google Shape;216;p28"/>
          <p:cNvSpPr>
            <a:spLocks noGrp="1"/>
          </p:cNvSpPr>
          <p:nvPr>
            <p:ph type="pic" idx="7"/>
          </p:nvPr>
        </p:nvSpPr>
        <p:spPr>
          <a:xfrm>
            <a:off x="6528651" y="1921467"/>
            <a:ext cx="1916100" cy="1916100"/>
          </a:xfrm>
          <a:prstGeom prst="rect">
            <a:avLst/>
          </a:prstGeom>
          <a:noFill/>
          <a:ln>
            <a:noFill/>
          </a:ln>
        </p:spPr>
        <p:txBody>
          <a:bodyPr spcFirstLastPara="1" wrap="square" lIns="0" tIns="0" rIns="0" bIns="0" anchor="t" anchorCtr="0">
            <a:noAutofit/>
          </a:bodyPr>
          <a:lstStyle>
            <a:lvl1pPr marR="0" lvl="0" algn="l" rtl="0">
              <a:lnSpc>
                <a:spcPct val="150000"/>
              </a:lnSpc>
              <a:spcBef>
                <a:spcPts val="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1pPr>
            <a:lvl2pPr marR="0" lvl="1"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2pPr>
            <a:lvl3pPr marR="0" lvl="2"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3pPr>
            <a:lvl4pPr marR="0" lvl="3"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4pPr>
            <a:lvl5pPr marR="0" lvl="4"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5pPr>
            <a:lvl6pPr marR="0" lvl="5"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6pPr>
            <a:lvl7pPr marR="0" lvl="6"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7pPr>
            <a:lvl8pPr marR="0" lvl="7"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8pPr>
            <a:lvl9pPr marR="0" lvl="8" algn="l" rtl="0">
              <a:lnSpc>
                <a:spcPct val="150000"/>
              </a:lnSpc>
              <a:spcBef>
                <a:spcPts val="2100"/>
              </a:spcBef>
              <a:spcAft>
                <a:spcPts val="2100"/>
              </a:spcAft>
              <a:buClr>
                <a:schemeClr val="dk2"/>
              </a:buClr>
              <a:buSzPts val="1300"/>
              <a:buFont typeface="Lato"/>
              <a:buChar char="■"/>
              <a:defRPr sz="1300" b="0" i="0" u="none" strike="noStrike" cap="none">
                <a:solidFill>
                  <a:schemeClr val="dk2"/>
                </a:solidFill>
                <a:latin typeface="Lato"/>
                <a:ea typeface="Lato"/>
                <a:cs typeface="Lato"/>
                <a:sym typeface="Lato"/>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Icons X4 - Vertical">
  <p:cSld name="1_Icons X4 - Vertical">
    <p:spTree>
      <p:nvGrpSpPr>
        <p:cNvPr id="1" name="Shape 217"/>
        <p:cNvGrpSpPr/>
        <p:nvPr/>
      </p:nvGrpSpPr>
      <p:grpSpPr>
        <a:xfrm>
          <a:off x="0" y="0"/>
          <a:ext cx="0" cy="0"/>
          <a:chOff x="0" y="0"/>
          <a:chExt cx="0" cy="0"/>
        </a:xfrm>
      </p:grpSpPr>
      <p:sp>
        <p:nvSpPr>
          <p:cNvPr id="218" name="Google Shape;218;p29"/>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pic>
        <p:nvPicPr>
          <p:cNvPr id="219" name="Google Shape;219;p29"/>
          <p:cNvPicPr preferRelativeResize="0"/>
          <p:nvPr/>
        </p:nvPicPr>
        <p:blipFill rotWithShape="1">
          <a:blip r:embed="rId2">
            <a:alphaModFix/>
          </a:blip>
          <a:srcRect l="16357" t="20970" r="16357" b="16357"/>
          <a:stretch/>
        </p:blipFill>
        <p:spPr>
          <a:xfrm>
            <a:off x="471200" y="400067"/>
            <a:ext cx="356299" cy="331866"/>
          </a:xfrm>
          <a:prstGeom prst="rect">
            <a:avLst/>
          </a:prstGeom>
          <a:noFill/>
          <a:ln>
            <a:noFill/>
          </a:ln>
        </p:spPr>
      </p:pic>
      <p:sp>
        <p:nvSpPr>
          <p:cNvPr id="220" name="Google Shape;220;p29"/>
          <p:cNvSpPr txBox="1">
            <a:spLocks noGrp="1"/>
          </p:cNvSpPr>
          <p:nvPr>
            <p:ph type="title"/>
          </p:nvPr>
        </p:nvSpPr>
        <p:spPr>
          <a:xfrm>
            <a:off x="1239800" y="3997067"/>
            <a:ext cx="1916100" cy="453900"/>
          </a:xfrm>
          <a:prstGeom prst="rect">
            <a:avLst/>
          </a:prstGeom>
          <a:noFill/>
          <a:ln>
            <a:noFill/>
          </a:ln>
        </p:spPr>
        <p:txBody>
          <a:bodyPr spcFirstLastPara="1" wrap="square" lIns="0" tIns="0" rIns="0" bIns="0" anchor="b" anchorCtr="0">
            <a:noAutofit/>
          </a:bodyPr>
          <a:lstStyle>
            <a:lvl1pPr lvl="0" algn="ctr" rtl="0">
              <a:lnSpc>
                <a:spcPct val="100000"/>
              </a:lnSpc>
              <a:spcBef>
                <a:spcPts val="0"/>
              </a:spcBef>
              <a:spcAft>
                <a:spcPts val="0"/>
              </a:spcAft>
              <a:buClr>
                <a:srgbClr val="00ADF0"/>
              </a:buClr>
              <a:buSzPts val="1300"/>
              <a:buNone/>
              <a:defRPr sz="1300">
                <a:solidFill>
                  <a:srgbClr val="00ADF0"/>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221" name="Google Shape;221;p29"/>
          <p:cNvSpPr txBox="1">
            <a:spLocks noGrp="1"/>
          </p:cNvSpPr>
          <p:nvPr>
            <p:ph type="subTitle" idx="1"/>
          </p:nvPr>
        </p:nvSpPr>
        <p:spPr>
          <a:xfrm>
            <a:off x="1239800" y="4539933"/>
            <a:ext cx="1916100" cy="11625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707070"/>
              </a:buClr>
              <a:buSzPts val="1300"/>
              <a:buNone/>
              <a:defRPr>
                <a:solidFill>
                  <a:srgbClr val="707070"/>
                </a:solidFill>
              </a:defRPr>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
        <p:nvSpPr>
          <p:cNvPr id="222" name="Google Shape;222;p29"/>
          <p:cNvSpPr txBox="1">
            <a:spLocks noGrp="1"/>
          </p:cNvSpPr>
          <p:nvPr>
            <p:ph type="title" idx="2"/>
          </p:nvPr>
        </p:nvSpPr>
        <p:spPr>
          <a:xfrm>
            <a:off x="3838584" y="3997067"/>
            <a:ext cx="1916100" cy="453900"/>
          </a:xfrm>
          <a:prstGeom prst="rect">
            <a:avLst/>
          </a:prstGeom>
          <a:noFill/>
          <a:ln>
            <a:noFill/>
          </a:ln>
        </p:spPr>
        <p:txBody>
          <a:bodyPr spcFirstLastPara="1" wrap="square" lIns="0" tIns="0" rIns="0" bIns="0" anchor="b" anchorCtr="0">
            <a:noAutofit/>
          </a:bodyPr>
          <a:lstStyle>
            <a:lvl1pPr lvl="0" algn="ctr" rtl="0">
              <a:lnSpc>
                <a:spcPct val="100000"/>
              </a:lnSpc>
              <a:spcBef>
                <a:spcPts val="0"/>
              </a:spcBef>
              <a:spcAft>
                <a:spcPts val="0"/>
              </a:spcAft>
              <a:buClr>
                <a:srgbClr val="00ADF0"/>
              </a:buClr>
              <a:buSzPts val="1300"/>
              <a:buNone/>
              <a:defRPr sz="1300">
                <a:solidFill>
                  <a:srgbClr val="00ADF0"/>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223" name="Google Shape;223;p29"/>
          <p:cNvSpPr txBox="1">
            <a:spLocks noGrp="1"/>
          </p:cNvSpPr>
          <p:nvPr>
            <p:ph type="subTitle" idx="3"/>
          </p:nvPr>
        </p:nvSpPr>
        <p:spPr>
          <a:xfrm>
            <a:off x="3838584" y="4539933"/>
            <a:ext cx="1916100" cy="11625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707070"/>
              </a:buClr>
              <a:buSzPts val="1300"/>
              <a:buNone/>
              <a:defRPr>
                <a:solidFill>
                  <a:srgbClr val="707070"/>
                </a:solidFill>
              </a:defRPr>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
        <p:nvSpPr>
          <p:cNvPr id="224" name="Google Shape;224;p29"/>
          <p:cNvSpPr txBox="1">
            <a:spLocks noGrp="1"/>
          </p:cNvSpPr>
          <p:nvPr>
            <p:ph type="title" idx="4"/>
          </p:nvPr>
        </p:nvSpPr>
        <p:spPr>
          <a:xfrm>
            <a:off x="6437384" y="3997067"/>
            <a:ext cx="1916100" cy="453900"/>
          </a:xfrm>
          <a:prstGeom prst="rect">
            <a:avLst/>
          </a:prstGeom>
          <a:noFill/>
          <a:ln>
            <a:noFill/>
          </a:ln>
        </p:spPr>
        <p:txBody>
          <a:bodyPr spcFirstLastPara="1" wrap="square" lIns="0" tIns="0" rIns="0" bIns="0" anchor="b" anchorCtr="0">
            <a:noAutofit/>
          </a:bodyPr>
          <a:lstStyle>
            <a:lvl1pPr lvl="0" algn="ctr" rtl="0">
              <a:lnSpc>
                <a:spcPct val="100000"/>
              </a:lnSpc>
              <a:spcBef>
                <a:spcPts val="0"/>
              </a:spcBef>
              <a:spcAft>
                <a:spcPts val="0"/>
              </a:spcAft>
              <a:buClr>
                <a:srgbClr val="00ADF0"/>
              </a:buClr>
              <a:buSzPts val="1300"/>
              <a:buNone/>
              <a:defRPr sz="1300">
                <a:solidFill>
                  <a:srgbClr val="00ADF0"/>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225" name="Google Shape;225;p29"/>
          <p:cNvSpPr txBox="1">
            <a:spLocks noGrp="1"/>
          </p:cNvSpPr>
          <p:nvPr>
            <p:ph type="subTitle" idx="5"/>
          </p:nvPr>
        </p:nvSpPr>
        <p:spPr>
          <a:xfrm>
            <a:off x="6437384" y="4539933"/>
            <a:ext cx="1916100" cy="11625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707070"/>
              </a:buClr>
              <a:buSzPts val="1300"/>
              <a:buNone/>
              <a:defRPr>
                <a:solidFill>
                  <a:srgbClr val="707070"/>
                </a:solidFill>
              </a:defRPr>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
        <p:nvSpPr>
          <p:cNvPr id="226" name="Google Shape;226;p29"/>
          <p:cNvSpPr txBox="1">
            <a:spLocks noGrp="1"/>
          </p:cNvSpPr>
          <p:nvPr>
            <p:ph type="title" idx="6"/>
          </p:nvPr>
        </p:nvSpPr>
        <p:spPr>
          <a:xfrm>
            <a:off x="9036167" y="3997067"/>
            <a:ext cx="1916100" cy="453900"/>
          </a:xfrm>
          <a:prstGeom prst="rect">
            <a:avLst/>
          </a:prstGeom>
          <a:noFill/>
          <a:ln>
            <a:noFill/>
          </a:ln>
        </p:spPr>
        <p:txBody>
          <a:bodyPr spcFirstLastPara="1" wrap="square" lIns="0" tIns="0" rIns="0" bIns="0" anchor="b" anchorCtr="0">
            <a:noAutofit/>
          </a:bodyPr>
          <a:lstStyle>
            <a:lvl1pPr lvl="0" algn="ctr" rtl="0">
              <a:lnSpc>
                <a:spcPct val="100000"/>
              </a:lnSpc>
              <a:spcBef>
                <a:spcPts val="0"/>
              </a:spcBef>
              <a:spcAft>
                <a:spcPts val="0"/>
              </a:spcAft>
              <a:buClr>
                <a:srgbClr val="00ADF0"/>
              </a:buClr>
              <a:buSzPts val="1300"/>
              <a:buNone/>
              <a:defRPr sz="1300">
                <a:solidFill>
                  <a:srgbClr val="00ADF0"/>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227" name="Google Shape;227;p29"/>
          <p:cNvSpPr txBox="1">
            <a:spLocks noGrp="1"/>
          </p:cNvSpPr>
          <p:nvPr>
            <p:ph type="subTitle" idx="7"/>
          </p:nvPr>
        </p:nvSpPr>
        <p:spPr>
          <a:xfrm>
            <a:off x="9036167" y="4539933"/>
            <a:ext cx="1916100" cy="11625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707070"/>
              </a:buClr>
              <a:buSzPts val="1300"/>
              <a:buNone/>
              <a:defRPr>
                <a:solidFill>
                  <a:srgbClr val="707070"/>
                </a:solidFill>
              </a:defRPr>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
        <p:nvSpPr>
          <p:cNvPr id="228" name="Google Shape;228;p29"/>
          <p:cNvSpPr txBox="1">
            <a:spLocks noGrp="1"/>
          </p:cNvSpPr>
          <p:nvPr>
            <p:ph type="ctrTitle" idx="8"/>
          </p:nvPr>
        </p:nvSpPr>
        <p:spPr>
          <a:xfrm>
            <a:off x="1204000" y="400000"/>
            <a:ext cx="9783900" cy="3321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707070"/>
              </a:buClr>
              <a:buSzPts val="2400"/>
              <a:buFont typeface="Lato"/>
              <a:buNone/>
              <a:defRPr sz="2400" b="1">
                <a:solidFill>
                  <a:srgbClr val="707070"/>
                </a:solidFill>
                <a:latin typeface="Lato"/>
                <a:ea typeface="Lato"/>
                <a:cs typeface="Lato"/>
                <a:sym typeface="Lato"/>
              </a:defRPr>
            </a:lvl1pPr>
            <a:lvl2pPr lvl="1" algn="ctr" rtl="0">
              <a:lnSpc>
                <a:spcPct val="100000"/>
              </a:lnSpc>
              <a:spcBef>
                <a:spcPts val="0"/>
              </a:spcBef>
              <a:spcAft>
                <a:spcPts val="0"/>
              </a:spcAft>
              <a:buSzPts val="6900"/>
              <a:buNone/>
              <a:defRPr sz="6900"/>
            </a:lvl2pPr>
            <a:lvl3pPr lvl="2" algn="ctr" rtl="0">
              <a:lnSpc>
                <a:spcPct val="100000"/>
              </a:lnSpc>
              <a:spcBef>
                <a:spcPts val="0"/>
              </a:spcBef>
              <a:spcAft>
                <a:spcPts val="0"/>
              </a:spcAft>
              <a:buSzPts val="6900"/>
              <a:buNone/>
              <a:defRPr sz="6900"/>
            </a:lvl3pPr>
            <a:lvl4pPr lvl="3" algn="ctr" rtl="0">
              <a:lnSpc>
                <a:spcPct val="100000"/>
              </a:lnSpc>
              <a:spcBef>
                <a:spcPts val="0"/>
              </a:spcBef>
              <a:spcAft>
                <a:spcPts val="0"/>
              </a:spcAft>
              <a:buSzPts val="6900"/>
              <a:buNone/>
              <a:defRPr sz="6900"/>
            </a:lvl4pPr>
            <a:lvl5pPr lvl="4" algn="ctr" rtl="0">
              <a:lnSpc>
                <a:spcPct val="100000"/>
              </a:lnSpc>
              <a:spcBef>
                <a:spcPts val="0"/>
              </a:spcBef>
              <a:spcAft>
                <a:spcPts val="0"/>
              </a:spcAft>
              <a:buSzPts val="6900"/>
              <a:buNone/>
              <a:defRPr sz="6900"/>
            </a:lvl5pPr>
            <a:lvl6pPr lvl="5" algn="ctr" rtl="0">
              <a:lnSpc>
                <a:spcPct val="100000"/>
              </a:lnSpc>
              <a:spcBef>
                <a:spcPts val="0"/>
              </a:spcBef>
              <a:spcAft>
                <a:spcPts val="0"/>
              </a:spcAft>
              <a:buSzPts val="6900"/>
              <a:buNone/>
              <a:defRPr sz="6900"/>
            </a:lvl6pPr>
            <a:lvl7pPr lvl="6" algn="ctr" rtl="0">
              <a:lnSpc>
                <a:spcPct val="100000"/>
              </a:lnSpc>
              <a:spcBef>
                <a:spcPts val="0"/>
              </a:spcBef>
              <a:spcAft>
                <a:spcPts val="0"/>
              </a:spcAft>
              <a:buSzPts val="6900"/>
              <a:buNone/>
              <a:defRPr sz="6900"/>
            </a:lvl7pPr>
            <a:lvl8pPr lvl="7" algn="ctr" rtl="0">
              <a:lnSpc>
                <a:spcPct val="100000"/>
              </a:lnSpc>
              <a:spcBef>
                <a:spcPts val="0"/>
              </a:spcBef>
              <a:spcAft>
                <a:spcPts val="0"/>
              </a:spcAft>
              <a:buSzPts val="6900"/>
              <a:buNone/>
              <a:defRPr sz="6900"/>
            </a:lvl8pPr>
            <a:lvl9pPr lvl="8" algn="ctr" rtl="0">
              <a:lnSpc>
                <a:spcPct val="100000"/>
              </a:lnSpc>
              <a:spcBef>
                <a:spcPts val="0"/>
              </a:spcBef>
              <a:spcAft>
                <a:spcPts val="0"/>
              </a:spcAft>
              <a:buSzPts val="6900"/>
              <a:buNone/>
              <a:defRPr sz="6900"/>
            </a:lvl9pPr>
          </a:lstStyle>
          <a:p>
            <a:endParaRPr/>
          </a:p>
        </p:txBody>
      </p:sp>
      <p:sp>
        <p:nvSpPr>
          <p:cNvPr id="229" name="Google Shape;229;p29"/>
          <p:cNvSpPr txBox="1">
            <a:spLocks noGrp="1"/>
          </p:cNvSpPr>
          <p:nvPr>
            <p:ph type="subTitle" idx="9"/>
          </p:nvPr>
        </p:nvSpPr>
        <p:spPr>
          <a:xfrm>
            <a:off x="2989333" y="815667"/>
            <a:ext cx="6213300" cy="3321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707070"/>
              </a:buClr>
              <a:buSzPts val="2400"/>
              <a:buNone/>
              <a:defRPr sz="2400">
                <a:solidFill>
                  <a:srgbClr val="707070"/>
                </a:solidFill>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230" name="Google Shape;230;p29"/>
          <p:cNvSpPr>
            <a:spLocks noGrp="1"/>
          </p:cNvSpPr>
          <p:nvPr>
            <p:ph type="pic" idx="13"/>
          </p:nvPr>
        </p:nvSpPr>
        <p:spPr>
          <a:xfrm>
            <a:off x="1239800" y="1992200"/>
            <a:ext cx="1916100" cy="1916100"/>
          </a:xfrm>
          <a:prstGeom prst="rect">
            <a:avLst/>
          </a:prstGeom>
          <a:noFill/>
          <a:ln>
            <a:noFill/>
          </a:ln>
        </p:spPr>
        <p:txBody>
          <a:bodyPr spcFirstLastPara="1" wrap="square" lIns="0" tIns="0" rIns="0" bIns="0" anchor="t" anchorCtr="0">
            <a:noAutofit/>
          </a:bodyPr>
          <a:lstStyle>
            <a:lvl1pPr marR="0" lvl="0" algn="l" rtl="0">
              <a:lnSpc>
                <a:spcPct val="150000"/>
              </a:lnSpc>
              <a:spcBef>
                <a:spcPts val="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1pPr>
            <a:lvl2pPr marR="0" lvl="1"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2pPr>
            <a:lvl3pPr marR="0" lvl="2"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3pPr>
            <a:lvl4pPr marR="0" lvl="3"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4pPr>
            <a:lvl5pPr marR="0" lvl="4"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5pPr>
            <a:lvl6pPr marR="0" lvl="5"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6pPr>
            <a:lvl7pPr marR="0" lvl="6"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7pPr>
            <a:lvl8pPr marR="0" lvl="7"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8pPr>
            <a:lvl9pPr marR="0" lvl="8" algn="l" rtl="0">
              <a:lnSpc>
                <a:spcPct val="150000"/>
              </a:lnSpc>
              <a:spcBef>
                <a:spcPts val="2100"/>
              </a:spcBef>
              <a:spcAft>
                <a:spcPts val="2100"/>
              </a:spcAft>
              <a:buClr>
                <a:schemeClr val="dk2"/>
              </a:buClr>
              <a:buSzPts val="1300"/>
              <a:buFont typeface="Lato"/>
              <a:buChar char="■"/>
              <a:defRPr sz="1300" b="0" i="0" u="none" strike="noStrike" cap="none">
                <a:solidFill>
                  <a:schemeClr val="dk2"/>
                </a:solidFill>
                <a:latin typeface="Lato"/>
                <a:ea typeface="Lato"/>
                <a:cs typeface="Lato"/>
                <a:sym typeface="Lato"/>
              </a:defRPr>
            </a:lvl9pPr>
          </a:lstStyle>
          <a:p>
            <a:endParaRPr/>
          </a:p>
        </p:txBody>
      </p:sp>
      <p:sp>
        <p:nvSpPr>
          <p:cNvPr id="231" name="Google Shape;231;p29"/>
          <p:cNvSpPr>
            <a:spLocks noGrp="1"/>
          </p:cNvSpPr>
          <p:nvPr>
            <p:ph type="pic" idx="14"/>
          </p:nvPr>
        </p:nvSpPr>
        <p:spPr>
          <a:xfrm>
            <a:off x="3838584" y="1992200"/>
            <a:ext cx="1916100" cy="1916100"/>
          </a:xfrm>
          <a:prstGeom prst="rect">
            <a:avLst/>
          </a:prstGeom>
          <a:noFill/>
          <a:ln>
            <a:noFill/>
          </a:ln>
        </p:spPr>
        <p:txBody>
          <a:bodyPr spcFirstLastPara="1" wrap="square" lIns="0" tIns="0" rIns="0" bIns="0" anchor="t" anchorCtr="0">
            <a:noAutofit/>
          </a:bodyPr>
          <a:lstStyle>
            <a:lvl1pPr marR="0" lvl="0" algn="l" rtl="0">
              <a:lnSpc>
                <a:spcPct val="150000"/>
              </a:lnSpc>
              <a:spcBef>
                <a:spcPts val="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1pPr>
            <a:lvl2pPr marR="0" lvl="1"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2pPr>
            <a:lvl3pPr marR="0" lvl="2"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3pPr>
            <a:lvl4pPr marR="0" lvl="3"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4pPr>
            <a:lvl5pPr marR="0" lvl="4"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5pPr>
            <a:lvl6pPr marR="0" lvl="5"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6pPr>
            <a:lvl7pPr marR="0" lvl="6"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7pPr>
            <a:lvl8pPr marR="0" lvl="7"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8pPr>
            <a:lvl9pPr marR="0" lvl="8" algn="l" rtl="0">
              <a:lnSpc>
                <a:spcPct val="150000"/>
              </a:lnSpc>
              <a:spcBef>
                <a:spcPts val="2100"/>
              </a:spcBef>
              <a:spcAft>
                <a:spcPts val="2100"/>
              </a:spcAft>
              <a:buClr>
                <a:schemeClr val="dk2"/>
              </a:buClr>
              <a:buSzPts val="1300"/>
              <a:buFont typeface="Lato"/>
              <a:buChar char="■"/>
              <a:defRPr sz="1300" b="0" i="0" u="none" strike="noStrike" cap="none">
                <a:solidFill>
                  <a:schemeClr val="dk2"/>
                </a:solidFill>
                <a:latin typeface="Lato"/>
                <a:ea typeface="Lato"/>
                <a:cs typeface="Lato"/>
                <a:sym typeface="Lato"/>
              </a:defRPr>
            </a:lvl9pPr>
          </a:lstStyle>
          <a:p>
            <a:endParaRPr/>
          </a:p>
        </p:txBody>
      </p:sp>
      <p:sp>
        <p:nvSpPr>
          <p:cNvPr id="232" name="Google Shape;232;p29"/>
          <p:cNvSpPr>
            <a:spLocks noGrp="1"/>
          </p:cNvSpPr>
          <p:nvPr>
            <p:ph type="pic" idx="15"/>
          </p:nvPr>
        </p:nvSpPr>
        <p:spPr>
          <a:xfrm>
            <a:off x="6437368" y="1992200"/>
            <a:ext cx="1916100" cy="1916100"/>
          </a:xfrm>
          <a:prstGeom prst="rect">
            <a:avLst/>
          </a:prstGeom>
          <a:noFill/>
          <a:ln>
            <a:noFill/>
          </a:ln>
        </p:spPr>
        <p:txBody>
          <a:bodyPr spcFirstLastPara="1" wrap="square" lIns="0" tIns="0" rIns="0" bIns="0" anchor="t" anchorCtr="0">
            <a:noAutofit/>
          </a:bodyPr>
          <a:lstStyle>
            <a:lvl1pPr marR="0" lvl="0" algn="l" rtl="0">
              <a:lnSpc>
                <a:spcPct val="150000"/>
              </a:lnSpc>
              <a:spcBef>
                <a:spcPts val="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1pPr>
            <a:lvl2pPr marR="0" lvl="1"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2pPr>
            <a:lvl3pPr marR="0" lvl="2"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3pPr>
            <a:lvl4pPr marR="0" lvl="3"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4pPr>
            <a:lvl5pPr marR="0" lvl="4"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5pPr>
            <a:lvl6pPr marR="0" lvl="5"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6pPr>
            <a:lvl7pPr marR="0" lvl="6"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7pPr>
            <a:lvl8pPr marR="0" lvl="7"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8pPr>
            <a:lvl9pPr marR="0" lvl="8" algn="l" rtl="0">
              <a:lnSpc>
                <a:spcPct val="150000"/>
              </a:lnSpc>
              <a:spcBef>
                <a:spcPts val="2100"/>
              </a:spcBef>
              <a:spcAft>
                <a:spcPts val="2100"/>
              </a:spcAft>
              <a:buClr>
                <a:schemeClr val="dk2"/>
              </a:buClr>
              <a:buSzPts val="1300"/>
              <a:buFont typeface="Lato"/>
              <a:buChar char="■"/>
              <a:defRPr sz="1300" b="0" i="0" u="none" strike="noStrike" cap="none">
                <a:solidFill>
                  <a:schemeClr val="dk2"/>
                </a:solidFill>
                <a:latin typeface="Lato"/>
                <a:ea typeface="Lato"/>
                <a:cs typeface="Lato"/>
                <a:sym typeface="Lato"/>
              </a:defRPr>
            </a:lvl9pPr>
          </a:lstStyle>
          <a:p>
            <a:endParaRPr/>
          </a:p>
        </p:txBody>
      </p:sp>
      <p:sp>
        <p:nvSpPr>
          <p:cNvPr id="233" name="Google Shape;233;p29"/>
          <p:cNvSpPr>
            <a:spLocks noGrp="1"/>
          </p:cNvSpPr>
          <p:nvPr>
            <p:ph type="pic" idx="16"/>
          </p:nvPr>
        </p:nvSpPr>
        <p:spPr>
          <a:xfrm>
            <a:off x="9036152" y="1992200"/>
            <a:ext cx="1916100" cy="1916100"/>
          </a:xfrm>
          <a:prstGeom prst="rect">
            <a:avLst/>
          </a:prstGeom>
          <a:noFill/>
          <a:ln>
            <a:noFill/>
          </a:ln>
        </p:spPr>
        <p:txBody>
          <a:bodyPr spcFirstLastPara="1" wrap="square" lIns="0" tIns="0" rIns="0" bIns="0" anchor="t" anchorCtr="0">
            <a:noAutofit/>
          </a:bodyPr>
          <a:lstStyle>
            <a:lvl1pPr marR="0" lvl="0" algn="l" rtl="0">
              <a:lnSpc>
                <a:spcPct val="150000"/>
              </a:lnSpc>
              <a:spcBef>
                <a:spcPts val="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1pPr>
            <a:lvl2pPr marR="0" lvl="1"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2pPr>
            <a:lvl3pPr marR="0" lvl="2"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3pPr>
            <a:lvl4pPr marR="0" lvl="3"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4pPr>
            <a:lvl5pPr marR="0" lvl="4"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5pPr>
            <a:lvl6pPr marR="0" lvl="5"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6pPr>
            <a:lvl7pPr marR="0" lvl="6"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7pPr>
            <a:lvl8pPr marR="0" lvl="7"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8pPr>
            <a:lvl9pPr marR="0" lvl="8" algn="l" rtl="0">
              <a:lnSpc>
                <a:spcPct val="150000"/>
              </a:lnSpc>
              <a:spcBef>
                <a:spcPts val="2100"/>
              </a:spcBef>
              <a:spcAft>
                <a:spcPts val="2100"/>
              </a:spcAft>
              <a:buClr>
                <a:schemeClr val="dk2"/>
              </a:buClr>
              <a:buSzPts val="1300"/>
              <a:buFont typeface="Lato"/>
              <a:buChar char="■"/>
              <a:defRPr sz="1300" b="0" i="0" u="none" strike="noStrike" cap="none">
                <a:solidFill>
                  <a:schemeClr val="dk2"/>
                </a:solidFill>
                <a:latin typeface="Lato"/>
                <a:ea typeface="Lato"/>
                <a:cs typeface="Lato"/>
                <a:sym typeface="Lato"/>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Icons X5 - Vertical">
  <p:cSld name="1_Icons X5 - Vertical">
    <p:spTree>
      <p:nvGrpSpPr>
        <p:cNvPr id="1" name="Shape 234"/>
        <p:cNvGrpSpPr/>
        <p:nvPr/>
      </p:nvGrpSpPr>
      <p:grpSpPr>
        <a:xfrm>
          <a:off x="0" y="0"/>
          <a:ext cx="0" cy="0"/>
          <a:chOff x="0" y="0"/>
          <a:chExt cx="0" cy="0"/>
        </a:xfrm>
      </p:grpSpPr>
      <p:sp>
        <p:nvSpPr>
          <p:cNvPr id="235" name="Google Shape;235;p30"/>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pic>
        <p:nvPicPr>
          <p:cNvPr id="236" name="Google Shape;236;p30"/>
          <p:cNvPicPr preferRelativeResize="0"/>
          <p:nvPr/>
        </p:nvPicPr>
        <p:blipFill rotWithShape="1">
          <a:blip r:embed="rId2">
            <a:alphaModFix/>
          </a:blip>
          <a:srcRect l="16357" t="20970" r="16357" b="16357"/>
          <a:stretch/>
        </p:blipFill>
        <p:spPr>
          <a:xfrm>
            <a:off x="471200" y="400067"/>
            <a:ext cx="356299" cy="331866"/>
          </a:xfrm>
          <a:prstGeom prst="rect">
            <a:avLst/>
          </a:prstGeom>
          <a:noFill/>
          <a:ln>
            <a:noFill/>
          </a:ln>
        </p:spPr>
      </p:pic>
      <p:sp>
        <p:nvSpPr>
          <p:cNvPr id="237" name="Google Shape;237;p30"/>
          <p:cNvSpPr txBox="1">
            <a:spLocks noGrp="1"/>
          </p:cNvSpPr>
          <p:nvPr>
            <p:ph type="title"/>
          </p:nvPr>
        </p:nvSpPr>
        <p:spPr>
          <a:xfrm>
            <a:off x="820000" y="3926300"/>
            <a:ext cx="1916100" cy="524700"/>
          </a:xfrm>
          <a:prstGeom prst="rect">
            <a:avLst/>
          </a:prstGeom>
          <a:noFill/>
          <a:ln>
            <a:noFill/>
          </a:ln>
        </p:spPr>
        <p:txBody>
          <a:bodyPr spcFirstLastPara="1" wrap="square" lIns="0" tIns="0" rIns="0" bIns="0" anchor="b" anchorCtr="0">
            <a:noAutofit/>
          </a:bodyPr>
          <a:lstStyle>
            <a:lvl1pPr lvl="0" algn="ctr" rtl="0">
              <a:lnSpc>
                <a:spcPct val="100000"/>
              </a:lnSpc>
              <a:spcBef>
                <a:spcPts val="0"/>
              </a:spcBef>
              <a:spcAft>
                <a:spcPts val="0"/>
              </a:spcAft>
              <a:buClr>
                <a:srgbClr val="00ADF0"/>
              </a:buClr>
              <a:buSzPts val="1300"/>
              <a:buNone/>
              <a:defRPr sz="1300">
                <a:solidFill>
                  <a:srgbClr val="00ADF0"/>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238" name="Google Shape;238;p30"/>
          <p:cNvSpPr txBox="1">
            <a:spLocks noGrp="1"/>
          </p:cNvSpPr>
          <p:nvPr>
            <p:ph type="subTitle" idx="1"/>
          </p:nvPr>
        </p:nvSpPr>
        <p:spPr>
          <a:xfrm>
            <a:off x="820000" y="4539933"/>
            <a:ext cx="1916100" cy="10836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707070"/>
              </a:buClr>
              <a:buSzPts val="1300"/>
              <a:buNone/>
              <a:defRPr>
                <a:solidFill>
                  <a:srgbClr val="707070"/>
                </a:solidFill>
              </a:defRPr>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
        <p:nvSpPr>
          <p:cNvPr id="239" name="Google Shape;239;p30"/>
          <p:cNvSpPr txBox="1">
            <a:spLocks noGrp="1"/>
          </p:cNvSpPr>
          <p:nvPr>
            <p:ph type="title" idx="2"/>
          </p:nvPr>
        </p:nvSpPr>
        <p:spPr>
          <a:xfrm>
            <a:off x="2979000" y="3926300"/>
            <a:ext cx="1916100" cy="524700"/>
          </a:xfrm>
          <a:prstGeom prst="rect">
            <a:avLst/>
          </a:prstGeom>
          <a:noFill/>
          <a:ln>
            <a:noFill/>
          </a:ln>
        </p:spPr>
        <p:txBody>
          <a:bodyPr spcFirstLastPara="1" wrap="square" lIns="0" tIns="0" rIns="0" bIns="0" anchor="b" anchorCtr="0">
            <a:noAutofit/>
          </a:bodyPr>
          <a:lstStyle>
            <a:lvl1pPr lvl="0" algn="ctr" rtl="0">
              <a:lnSpc>
                <a:spcPct val="100000"/>
              </a:lnSpc>
              <a:spcBef>
                <a:spcPts val="0"/>
              </a:spcBef>
              <a:spcAft>
                <a:spcPts val="0"/>
              </a:spcAft>
              <a:buClr>
                <a:srgbClr val="00ADF0"/>
              </a:buClr>
              <a:buSzPts val="1300"/>
              <a:buNone/>
              <a:defRPr sz="1300">
                <a:solidFill>
                  <a:srgbClr val="00ADF0"/>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240" name="Google Shape;240;p30"/>
          <p:cNvSpPr txBox="1">
            <a:spLocks noGrp="1"/>
          </p:cNvSpPr>
          <p:nvPr>
            <p:ph type="subTitle" idx="3"/>
          </p:nvPr>
        </p:nvSpPr>
        <p:spPr>
          <a:xfrm>
            <a:off x="2979000" y="4539933"/>
            <a:ext cx="1916100" cy="10836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707070"/>
              </a:buClr>
              <a:buSzPts val="1300"/>
              <a:buNone/>
              <a:defRPr>
                <a:solidFill>
                  <a:srgbClr val="707070"/>
                </a:solidFill>
              </a:defRPr>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
        <p:nvSpPr>
          <p:cNvPr id="241" name="Google Shape;241;p30"/>
          <p:cNvSpPr txBox="1">
            <a:spLocks noGrp="1"/>
          </p:cNvSpPr>
          <p:nvPr>
            <p:ph type="title" idx="4"/>
          </p:nvPr>
        </p:nvSpPr>
        <p:spPr>
          <a:xfrm>
            <a:off x="5138000" y="3926300"/>
            <a:ext cx="1916100" cy="524700"/>
          </a:xfrm>
          <a:prstGeom prst="rect">
            <a:avLst/>
          </a:prstGeom>
          <a:noFill/>
          <a:ln>
            <a:noFill/>
          </a:ln>
        </p:spPr>
        <p:txBody>
          <a:bodyPr spcFirstLastPara="1" wrap="square" lIns="0" tIns="0" rIns="0" bIns="0" anchor="b" anchorCtr="0">
            <a:noAutofit/>
          </a:bodyPr>
          <a:lstStyle>
            <a:lvl1pPr lvl="0" algn="ctr" rtl="0">
              <a:lnSpc>
                <a:spcPct val="100000"/>
              </a:lnSpc>
              <a:spcBef>
                <a:spcPts val="0"/>
              </a:spcBef>
              <a:spcAft>
                <a:spcPts val="0"/>
              </a:spcAft>
              <a:buClr>
                <a:srgbClr val="00ADF0"/>
              </a:buClr>
              <a:buSzPts val="1300"/>
              <a:buNone/>
              <a:defRPr sz="1300">
                <a:solidFill>
                  <a:srgbClr val="00ADF0"/>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242" name="Google Shape;242;p30"/>
          <p:cNvSpPr txBox="1">
            <a:spLocks noGrp="1"/>
          </p:cNvSpPr>
          <p:nvPr>
            <p:ph type="subTitle" idx="5"/>
          </p:nvPr>
        </p:nvSpPr>
        <p:spPr>
          <a:xfrm>
            <a:off x="5138000" y="4539933"/>
            <a:ext cx="1916100" cy="10836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707070"/>
              </a:buClr>
              <a:buSzPts val="1300"/>
              <a:buNone/>
              <a:defRPr>
                <a:solidFill>
                  <a:srgbClr val="707070"/>
                </a:solidFill>
              </a:defRPr>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
        <p:nvSpPr>
          <p:cNvPr id="243" name="Google Shape;243;p30"/>
          <p:cNvSpPr txBox="1">
            <a:spLocks noGrp="1"/>
          </p:cNvSpPr>
          <p:nvPr>
            <p:ph type="title" idx="6"/>
          </p:nvPr>
        </p:nvSpPr>
        <p:spPr>
          <a:xfrm>
            <a:off x="7297000" y="3926300"/>
            <a:ext cx="1916100" cy="524700"/>
          </a:xfrm>
          <a:prstGeom prst="rect">
            <a:avLst/>
          </a:prstGeom>
          <a:noFill/>
          <a:ln>
            <a:noFill/>
          </a:ln>
        </p:spPr>
        <p:txBody>
          <a:bodyPr spcFirstLastPara="1" wrap="square" lIns="0" tIns="0" rIns="0" bIns="0" anchor="b" anchorCtr="0">
            <a:noAutofit/>
          </a:bodyPr>
          <a:lstStyle>
            <a:lvl1pPr lvl="0" algn="ctr" rtl="0">
              <a:lnSpc>
                <a:spcPct val="100000"/>
              </a:lnSpc>
              <a:spcBef>
                <a:spcPts val="0"/>
              </a:spcBef>
              <a:spcAft>
                <a:spcPts val="0"/>
              </a:spcAft>
              <a:buClr>
                <a:srgbClr val="00ADF0"/>
              </a:buClr>
              <a:buSzPts val="1300"/>
              <a:buNone/>
              <a:defRPr sz="1300">
                <a:solidFill>
                  <a:srgbClr val="00ADF0"/>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244" name="Google Shape;244;p30"/>
          <p:cNvSpPr txBox="1">
            <a:spLocks noGrp="1"/>
          </p:cNvSpPr>
          <p:nvPr>
            <p:ph type="subTitle" idx="7"/>
          </p:nvPr>
        </p:nvSpPr>
        <p:spPr>
          <a:xfrm>
            <a:off x="7297000" y="4539933"/>
            <a:ext cx="1916100" cy="10836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707070"/>
              </a:buClr>
              <a:buSzPts val="1300"/>
              <a:buNone/>
              <a:defRPr>
                <a:solidFill>
                  <a:srgbClr val="707070"/>
                </a:solidFill>
              </a:defRPr>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
        <p:nvSpPr>
          <p:cNvPr id="245" name="Google Shape;245;p30"/>
          <p:cNvSpPr txBox="1">
            <a:spLocks noGrp="1"/>
          </p:cNvSpPr>
          <p:nvPr>
            <p:ph type="title" idx="8"/>
          </p:nvPr>
        </p:nvSpPr>
        <p:spPr>
          <a:xfrm>
            <a:off x="9456000" y="3926300"/>
            <a:ext cx="1916100" cy="524700"/>
          </a:xfrm>
          <a:prstGeom prst="rect">
            <a:avLst/>
          </a:prstGeom>
          <a:noFill/>
          <a:ln>
            <a:noFill/>
          </a:ln>
        </p:spPr>
        <p:txBody>
          <a:bodyPr spcFirstLastPara="1" wrap="square" lIns="0" tIns="0" rIns="0" bIns="0" anchor="b" anchorCtr="0">
            <a:noAutofit/>
          </a:bodyPr>
          <a:lstStyle>
            <a:lvl1pPr lvl="0" algn="ctr" rtl="0">
              <a:lnSpc>
                <a:spcPct val="100000"/>
              </a:lnSpc>
              <a:spcBef>
                <a:spcPts val="0"/>
              </a:spcBef>
              <a:spcAft>
                <a:spcPts val="0"/>
              </a:spcAft>
              <a:buClr>
                <a:srgbClr val="00ADF0"/>
              </a:buClr>
              <a:buSzPts val="1300"/>
              <a:buNone/>
              <a:defRPr sz="1300">
                <a:solidFill>
                  <a:srgbClr val="00ADF0"/>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246" name="Google Shape;246;p30"/>
          <p:cNvSpPr txBox="1">
            <a:spLocks noGrp="1"/>
          </p:cNvSpPr>
          <p:nvPr>
            <p:ph type="subTitle" idx="9"/>
          </p:nvPr>
        </p:nvSpPr>
        <p:spPr>
          <a:xfrm>
            <a:off x="9456000" y="4539933"/>
            <a:ext cx="1916100" cy="10836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707070"/>
              </a:buClr>
              <a:buSzPts val="1300"/>
              <a:buNone/>
              <a:defRPr>
                <a:solidFill>
                  <a:srgbClr val="707070"/>
                </a:solidFill>
              </a:defRPr>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
        <p:nvSpPr>
          <p:cNvPr id="247" name="Google Shape;247;p30"/>
          <p:cNvSpPr txBox="1">
            <a:spLocks noGrp="1"/>
          </p:cNvSpPr>
          <p:nvPr>
            <p:ph type="ctrTitle" idx="13"/>
          </p:nvPr>
        </p:nvSpPr>
        <p:spPr>
          <a:xfrm>
            <a:off x="1204000" y="400000"/>
            <a:ext cx="9783900" cy="3321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707070"/>
              </a:buClr>
              <a:buSzPts val="2400"/>
              <a:buFont typeface="Lato"/>
              <a:buNone/>
              <a:defRPr sz="2400" b="1">
                <a:solidFill>
                  <a:srgbClr val="707070"/>
                </a:solidFill>
                <a:latin typeface="Lato"/>
                <a:ea typeface="Lato"/>
                <a:cs typeface="Lato"/>
                <a:sym typeface="Lato"/>
              </a:defRPr>
            </a:lvl1pPr>
            <a:lvl2pPr lvl="1" algn="ctr" rtl="0">
              <a:lnSpc>
                <a:spcPct val="100000"/>
              </a:lnSpc>
              <a:spcBef>
                <a:spcPts val="0"/>
              </a:spcBef>
              <a:spcAft>
                <a:spcPts val="0"/>
              </a:spcAft>
              <a:buSzPts val="6900"/>
              <a:buNone/>
              <a:defRPr sz="6900"/>
            </a:lvl2pPr>
            <a:lvl3pPr lvl="2" algn="ctr" rtl="0">
              <a:lnSpc>
                <a:spcPct val="100000"/>
              </a:lnSpc>
              <a:spcBef>
                <a:spcPts val="0"/>
              </a:spcBef>
              <a:spcAft>
                <a:spcPts val="0"/>
              </a:spcAft>
              <a:buSzPts val="6900"/>
              <a:buNone/>
              <a:defRPr sz="6900"/>
            </a:lvl3pPr>
            <a:lvl4pPr lvl="3" algn="ctr" rtl="0">
              <a:lnSpc>
                <a:spcPct val="100000"/>
              </a:lnSpc>
              <a:spcBef>
                <a:spcPts val="0"/>
              </a:spcBef>
              <a:spcAft>
                <a:spcPts val="0"/>
              </a:spcAft>
              <a:buSzPts val="6900"/>
              <a:buNone/>
              <a:defRPr sz="6900"/>
            </a:lvl4pPr>
            <a:lvl5pPr lvl="4" algn="ctr" rtl="0">
              <a:lnSpc>
                <a:spcPct val="100000"/>
              </a:lnSpc>
              <a:spcBef>
                <a:spcPts val="0"/>
              </a:spcBef>
              <a:spcAft>
                <a:spcPts val="0"/>
              </a:spcAft>
              <a:buSzPts val="6900"/>
              <a:buNone/>
              <a:defRPr sz="6900"/>
            </a:lvl5pPr>
            <a:lvl6pPr lvl="5" algn="ctr" rtl="0">
              <a:lnSpc>
                <a:spcPct val="100000"/>
              </a:lnSpc>
              <a:spcBef>
                <a:spcPts val="0"/>
              </a:spcBef>
              <a:spcAft>
                <a:spcPts val="0"/>
              </a:spcAft>
              <a:buSzPts val="6900"/>
              <a:buNone/>
              <a:defRPr sz="6900"/>
            </a:lvl6pPr>
            <a:lvl7pPr lvl="6" algn="ctr" rtl="0">
              <a:lnSpc>
                <a:spcPct val="100000"/>
              </a:lnSpc>
              <a:spcBef>
                <a:spcPts val="0"/>
              </a:spcBef>
              <a:spcAft>
                <a:spcPts val="0"/>
              </a:spcAft>
              <a:buSzPts val="6900"/>
              <a:buNone/>
              <a:defRPr sz="6900"/>
            </a:lvl7pPr>
            <a:lvl8pPr lvl="7" algn="ctr" rtl="0">
              <a:lnSpc>
                <a:spcPct val="100000"/>
              </a:lnSpc>
              <a:spcBef>
                <a:spcPts val="0"/>
              </a:spcBef>
              <a:spcAft>
                <a:spcPts val="0"/>
              </a:spcAft>
              <a:buSzPts val="6900"/>
              <a:buNone/>
              <a:defRPr sz="6900"/>
            </a:lvl8pPr>
            <a:lvl9pPr lvl="8" algn="ctr" rtl="0">
              <a:lnSpc>
                <a:spcPct val="100000"/>
              </a:lnSpc>
              <a:spcBef>
                <a:spcPts val="0"/>
              </a:spcBef>
              <a:spcAft>
                <a:spcPts val="0"/>
              </a:spcAft>
              <a:buSzPts val="6900"/>
              <a:buNone/>
              <a:defRPr sz="6900"/>
            </a:lvl9pPr>
          </a:lstStyle>
          <a:p>
            <a:endParaRPr/>
          </a:p>
        </p:txBody>
      </p:sp>
      <p:sp>
        <p:nvSpPr>
          <p:cNvPr id="248" name="Google Shape;248;p30"/>
          <p:cNvSpPr txBox="1">
            <a:spLocks noGrp="1"/>
          </p:cNvSpPr>
          <p:nvPr>
            <p:ph type="subTitle" idx="14"/>
          </p:nvPr>
        </p:nvSpPr>
        <p:spPr>
          <a:xfrm>
            <a:off x="2989333" y="815667"/>
            <a:ext cx="6213300" cy="3321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707070"/>
              </a:buClr>
              <a:buSzPts val="2400"/>
              <a:buNone/>
              <a:defRPr sz="2400">
                <a:solidFill>
                  <a:srgbClr val="707070"/>
                </a:solidFill>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249" name="Google Shape;249;p30"/>
          <p:cNvSpPr>
            <a:spLocks noGrp="1"/>
          </p:cNvSpPr>
          <p:nvPr>
            <p:ph type="pic" idx="15"/>
          </p:nvPr>
        </p:nvSpPr>
        <p:spPr>
          <a:xfrm>
            <a:off x="820000" y="1921467"/>
            <a:ext cx="1916100" cy="1916100"/>
          </a:xfrm>
          <a:prstGeom prst="rect">
            <a:avLst/>
          </a:prstGeom>
          <a:noFill/>
          <a:ln>
            <a:noFill/>
          </a:ln>
        </p:spPr>
        <p:txBody>
          <a:bodyPr spcFirstLastPara="1" wrap="square" lIns="0" tIns="0" rIns="0" bIns="0" anchor="t" anchorCtr="0">
            <a:noAutofit/>
          </a:bodyPr>
          <a:lstStyle>
            <a:lvl1pPr marR="0" lvl="0" algn="l" rtl="0">
              <a:lnSpc>
                <a:spcPct val="150000"/>
              </a:lnSpc>
              <a:spcBef>
                <a:spcPts val="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1pPr>
            <a:lvl2pPr marR="0" lvl="1"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2pPr>
            <a:lvl3pPr marR="0" lvl="2"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3pPr>
            <a:lvl4pPr marR="0" lvl="3"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4pPr>
            <a:lvl5pPr marR="0" lvl="4"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5pPr>
            <a:lvl6pPr marR="0" lvl="5"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6pPr>
            <a:lvl7pPr marR="0" lvl="6"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7pPr>
            <a:lvl8pPr marR="0" lvl="7"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8pPr>
            <a:lvl9pPr marR="0" lvl="8" algn="l" rtl="0">
              <a:lnSpc>
                <a:spcPct val="150000"/>
              </a:lnSpc>
              <a:spcBef>
                <a:spcPts val="2100"/>
              </a:spcBef>
              <a:spcAft>
                <a:spcPts val="2100"/>
              </a:spcAft>
              <a:buClr>
                <a:schemeClr val="dk2"/>
              </a:buClr>
              <a:buSzPts val="1300"/>
              <a:buFont typeface="Lato"/>
              <a:buChar char="■"/>
              <a:defRPr sz="1300" b="0" i="0" u="none" strike="noStrike" cap="none">
                <a:solidFill>
                  <a:schemeClr val="dk2"/>
                </a:solidFill>
                <a:latin typeface="Lato"/>
                <a:ea typeface="Lato"/>
                <a:cs typeface="Lato"/>
                <a:sym typeface="Lato"/>
              </a:defRPr>
            </a:lvl9pPr>
          </a:lstStyle>
          <a:p>
            <a:endParaRPr/>
          </a:p>
        </p:txBody>
      </p:sp>
      <p:sp>
        <p:nvSpPr>
          <p:cNvPr id="250" name="Google Shape;250;p30"/>
          <p:cNvSpPr>
            <a:spLocks noGrp="1"/>
          </p:cNvSpPr>
          <p:nvPr>
            <p:ph type="pic" idx="16"/>
          </p:nvPr>
        </p:nvSpPr>
        <p:spPr>
          <a:xfrm>
            <a:off x="2989333" y="1921467"/>
            <a:ext cx="1916100" cy="1916100"/>
          </a:xfrm>
          <a:prstGeom prst="rect">
            <a:avLst/>
          </a:prstGeom>
          <a:noFill/>
          <a:ln>
            <a:noFill/>
          </a:ln>
        </p:spPr>
        <p:txBody>
          <a:bodyPr spcFirstLastPara="1" wrap="square" lIns="0" tIns="0" rIns="0" bIns="0" anchor="t" anchorCtr="0">
            <a:noAutofit/>
          </a:bodyPr>
          <a:lstStyle>
            <a:lvl1pPr marR="0" lvl="0" algn="l" rtl="0">
              <a:lnSpc>
                <a:spcPct val="150000"/>
              </a:lnSpc>
              <a:spcBef>
                <a:spcPts val="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1pPr>
            <a:lvl2pPr marR="0" lvl="1"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2pPr>
            <a:lvl3pPr marR="0" lvl="2"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3pPr>
            <a:lvl4pPr marR="0" lvl="3"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4pPr>
            <a:lvl5pPr marR="0" lvl="4"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5pPr>
            <a:lvl6pPr marR="0" lvl="5"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6pPr>
            <a:lvl7pPr marR="0" lvl="6"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7pPr>
            <a:lvl8pPr marR="0" lvl="7"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8pPr>
            <a:lvl9pPr marR="0" lvl="8" algn="l" rtl="0">
              <a:lnSpc>
                <a:spcPct val="150000"/>
              </a:lnSpc>
              <a:spcBef>
                <a:spcPts val="2100"/>
              </a:spcBef>
              <a:spcAft>
                <a:spcPts val="2100"/>
              </a:spcAft>
              <a:buClr>
                <a:schemeClr val="dk2"/>
              </a:buClr>
              <a:buSzPts val="1300"/>
              <a:buFont typeface="Lato"/>
              <a:buChar char="■"/>
              <a:defRPr sz="1300" b="0" i="0" u="none" strike="noStrike" cap="none">
                <a:solidFill>
                  <a:schemeClr val="dk2"/>
                </a:solidFill>
                <a:latin typeface="Lato"/>
                <a:ea typeface="Lato"/>
                <a:cs typeface="Lato"/>
                <a:sym typeface="Lato"/>
              </a:defRPr>
            </a:lvl9pPr>
          </a:lstStyle>
          <a:p>
            <a:endParaRPr/>
          </a:p>
        </p:txBody>
      </p:sp>
      <p:sp>
        <p:nvSpPr>
          <p:cNvPr id="251" name="Google Shape;251;p30"/>
          <p:cNvSpPr>
            <a:spLocks noGrp="1"/>
          </p:cNvSpPr>
          <p:nvPr>
            <p:ph type="pic" idx="17"/>
          </p:nvPr>
        </p:nvSpPr>
        <p:spPr>
          <a:xfrm>
            <a:off x="5137933" y="1921467"/>
            <a:ext cx="1916100" cy="1916100"/>
          </a:xfrm>
          <a:prstGeom prst="rect">
            <a:avLst/>
          </a:prstGeom>
          <a:noFill/>
          <a:ln>
            <a:noFill/>
          </a:ln>
        </p:spPr>
        <p:txBody>
          <a:bodyPr spcFirstLastPara="1" wrap="square" lIns="0" tIns="0" rIns="0" bIns="0" anchor="t" anchorCtr="0">
            <a:noAutofit/>
          </a:bodyPr>
          <a:lstStyle>
            <a:lvl1pPr marR="0" lvl="0" algn="l" rtl="0">
              <a:lnSpc>
                <a:spcPct val="150000"/>
              </a:lnSpc>
              <a:spcBef>
                <a:spcPts val="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1pPr>
            <a:lvl2pPr marR="0" lvl="1"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2pPr>
            <a:lvl3pPr marR="0" lvl="2"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3pPr>
            <a:lvl4pPr marR="0" lvl="3"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4pPr>
            <a:lvl5pPr marR="0" lvl="4"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5pPr>
            <a:lvl6pPr marR="0" lvl="5"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6pPr>
            <a:lvl7pPr marR="0" lvl="6"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7pPr>
            <a:lvl8pPr marR="0" lvl="7"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8pPr>
            <a:lvl9pPr marR="0" lvl="8" algn="l" rtl="0">
              <a:lnSpc>
                <a:spcPct val="150000"/>
              </a:lnSpc>
              <a:spcBef>
                <a:spcPts val="2100"/>
              </a:spcBef>
              <a:spcAft>
                <a:spcPts val="2100"/>
              </a:spcAft>
              <a:buClr>
                <a:schemeClr val="dk2"/>
              </a:buClr>
              <a:buSzPts val="1300"/>
              <a:buFont typeface="Lato"/>
              <a:buChar char="■"/>
              <a:defRPr sz="1300" b="0" i="0" u="none" strike="noStrike" cap="none">
                <a:solidFill>
                  <a:schemeClr val="dk2"/>
                </a:solidFill>
                <a:latin typeface="Lato"/>
                <a:ea typeface="Lato"/>
                <a:cs typeface="Lato"/>
                <a:sym typeface="Lato"/>
              </a:defRPr>
            </a:lvl9pPr>
          </a:lstStyle>
          <a:p>
            <a:endParaRPr/>
          </a:p>
        </p:txBody>
      </p:sp>
      <p:sp>
        <p:nvSpPr>
          <p:cNvPr id="252" name="Google Shape;252;p30"/>
          <p:cNvSpPr>
            <a:spLocks noGrp="1"/>
          </p:cNvSpPr>
          <p:nvPr>
            <p:ph type="pic" idx="18"/>
          </p:nvPr>
        </p:nvSpPr>
        <p:spPr>
          <a:xfrm>
            <a:off x="7297000" y="1921467"/>
            <a:ext cx="1916100" cy="1916100"/>
          </a:xfrm>
          <a:prstGeom prst="rect">
            <a:avLst/>
          </a:prstGeom>
          <a:noFill/>
          <a:ln>
            <a:noFill/>
          </a:ln>
        </p:spPr>
        <p:txBody>
          <a:bodyPr spcFirstLastPara="1" wrap="square" lIns="0" tIns="0" rIns="0" bIns="0" anchor="t" anchorCtr="0">
            <a:noAutofit/>
          </a:bodyPr>
          <a:lstStyle>
            <a:lvl1pPr marR="0" lvl="0" algn="l" rtl="0">
              <a:lnSpc>
                <a:spcPct val="150000"/>
              </a:lnSpc>
              <a:spcBef>
                <a:spcPts val="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1pPr>
            <a:lvl2pPr marR="0" lvl="1"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2pPr>
            <a:lvl3pPr marR="0" lvl="2"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3pPr>
            <a:lvl4pPr marR="0" lvl="3"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4pPr>
            <a:lvl5pPr marR="0" lvl="4"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5pPr>
            <a:lvl6pPr marR="0" lvl="5"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6pPr>
            <a:lvl7pPr marR="0" lvl="6"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7pPr>
            <a:lvl8pPr marR="0" lvl="7"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8pPr>
            <a:lvl9pPr marR="0" lvl="8" algn="l" rtl="0">
              <a:lnSpc>
                <a:spcPct val="150000"/>
              </a:lnSpc>
              <a:spcBef>
                <a:spcPts val="2100"/>
              </a:spcBef>
              <a:spcAft>
                <a:spcPts val="2100"/>
              </a:spcAft>
              <a:buClr>
                <a:schemeClr val="dk2"/>
              </a:buClr>
              <a:buSzPts val="1300"/>
              <a:buFont typeface="Lato"/>
              <a:buChar char="■"/>
              <a:defRPr sz="1300" b="0" i="0" u="none" strike="noStrike" cap="none">
                <a:solidFill>
                  <a:schemeClr val="dk2"/>
                </a:solidFill>
                <a:latin typeface="Lato"/>
                <a:ea typeface="Lato"/>
                <a:cs typeface="Lato"/>
                <a:sym typeface="Lato"/>
              </a:defRPr>
            </a:lvl9pPr>
          </a:lstStyle>
          <a:p>
            <a:endParaRPr/>
          </a:p>
        </p:txBody>
      </p:sp>
      <p:sp>
        <p:nvSpPr>
          <p:cNvPr id="253" name="Google Shape;253;p30"/>
          <p:cNvSpPr>
            <a:spLocks noGrp="1"/>
          </p:cNvSpPr>
          <p:nvPr>
            <p:ph type="pic" idx="19"/>
          </p:nvPr>
        </p:nvSpPr>
        <p:spPr>
          <a:xfrm>
            <a:off x="9456000" y="1921467"/>
            <a:ext cx="1916100" cy="1916100"/>
          </a:xfrm>
          <a:prstGeom prst="rect">
            <a:avLst/>
          </a:prstGeom>
          <a:noFill/>
          <a:ln>
            <a:noFill/>
          </a:ln>
        </p:spPr>
        <p:txBody>
          <a:bodyPr spcFirstLastPara="1" wrap="square" lIns="0" tIns="0" rIns="0" bIns="0" anchor="t" anchorCtr="0">
            <a:noAutofit/>
          </a:bodyPr>
          <a:lstStyle>
            <a:lvl1pPr marR="0" lvl="0" algn="l" rtl="0">
              <a:lnSpc>
                <a:spcPct val="150000"/>
              </a:lnSpc>
              <a:spcBef>
                <a:spcPts val="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1pPr>
            <a:lvl2pPr marR="0" lvl="1"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2pPr>
            <a:lvl3pPr marR="0" lvl="2"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3pPr>
            <a:lvl4pPr marR="0" lvl="3"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4pPr>
            <a:lvl5pPr marR="0" lvl="4"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5pPr>
            <a:lvl6pPr marR="0" lvl="5"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6pPr>
            <a:lvl7pPr marR="0" lvl="6"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7pPr>
            <a:lvl8pPr marR="0" lvl="7"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8pPr>
            <a:lvl9pPr marR="0" lvl="8" algn="l" rtl="0">
              <a:lnSpc>
                <a:spcPct val="150000"/>
              </a:lnSpc>
              <a:spcBef>
                <a:spcPts val="2100"/>
              </a:spcBef>
              <a:spcAft>
                <a:spcPts val="2100"/>
              </a:spcAft>
              <a:buClr>
                <a:schemeClr val="dk2"/>
              </a:buClr>
              <a:buSzPts val="1300"/>
              <a:buFont typeface="Lato"/>
              <a:buChar char="■"/>
              <a:defRPr sz="1300" b="0" i="0" u="none" strike="noStrike" cap="none">
                <a:solidFill>
                  <a:schemeClr val="dk2"/>
                </a:solidFill>
                <a:latin typeface="Lato"/>
                <a:ea typeface="Lato"/>
                <a:cs typeface="Lato"/>
                <a:sym typeface="Lato"/>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Icons X3 with Panels - Vertical">
  <p:cSld name="1_Icons X3 with Panels - Vertical">
    <p:bg>
      <p:bgPr>
        <a:solidFill>
          <a:srgbClr val="F5F5F5"/>
        </a:solidFill>
        <a:effectLst/>
      </p:bgPr>
    </p:bg>
    <p:spTree>
      <p:nvGrpSpPr>
        <p:cNvPr id="1" name="Shape 254"/>
        <p:cNvGrpSpPr/>
        <p:nvPr/>
      </p:nvGrpSpPr>
      <p:grpSpPr>
        <a:xfrm>
          <a:off x="0" y="0"/>
          <a:ext cx="0" cy="0"/>
          <a:chOff x="0" y="0"/>
          <a:chExt cx="0" cy="0"/>
        </a:xfrm>
      </p:grpSpPr>
      <p:pic>
        <p:nvPicPr>
          <p:cNvPr id="255" name="Google Shape;255;p31"/>
          <p:cNvPicPr preferRelativeResize="0"/>
          <p:nvPr/>
        </p:nvPicPr>
        <p:blipFill rotWithShape="1">
          <a:blip r:embed="rId2">
            <a:alphaModFix/>
          </a:blip>
          <a:srcRect/>
          <a:stretch/>
        </p:blipFill>
        <p:spPr>
          <a:xfrm>
            <a:off x="946133" y="1397000"/>
            <a:ext cx="3098801" cy="5003800"/>
          </a:xfrm>
          <a:prstGeom prst="rect">
            <a:avLst/>
          </a:prstGeom>
          <a:noFill/>
          <a:ln>
            <a:noFill/>
          </a:ln>
        </p:spPr>
      </p:pic>
      <p:pic>
        <p:nvPicPr>
          <p:cNvPr id="256" name="Google Shape;256;p31"/>
          <p:cNvPicPr preferRelativeResize="0"/>
          <p:nvPr/>
        </p:nvPicPr>
        <p:blipFill rotWithShape="1">
          <a:blip r:embed="rId3">
            <a:alphaModFix/>
          </a:blip>
          <a:srcRect l="16357" t="20970" r="16357" b="16357"/>
          <a:stretch/>
        </p:blipFill>
        <p:spPr>
          <a:xfrm>
            <a:off x="471200" y="400067"/>
            <a:ext cx="356299" cy="331866"/>
          </a:xfrm>
          <a:prstGeom prst="rect">
            <a:avLst/>
          </a:prstGeom>
          <a:noFill/>
          <a:ln>
            <a:noFill/>
          </a:ln>
        </p:spPr>
      </p:pic>
      <p:sp>
        <p:nvSpPr>
          <p:cNvPr id="257" name="Google Shape;257;p31"/>
          <p:cNvSpPr txBox="1">
            <a:spLocks noGrp="1"/>
          </p:cNvSpPr>
          <p:nvPr>
            <p:ph type="title"/>
          </p:nvPr>
        </p:nvSpPr>
        <p:spPr>
          <a:xfrm>
            <a:off x="1537551" y="3990717"/>
            <a:ext cx="1916100" cy="460500"/>
          </a:xfrm>
          <a:prstGeom prst="rect">
            <a:avLst/>
          </a:prstGeom>
          <a:noFill/>
          <a:ln>
            <a:noFill/>
          </a:ln>
        </p:spPr>
        <p:txBody>
          <a:bodyPr spcFirstLastPara="1" wrap="square" lIns="0" tIns="0" rIns="0" bIns="0" anchor="b" anchorCtr="0">
            <a:noAutofit/>
          </a:bodyPr>
          <a:lstStyle>
            <a:lvl1pPr lvl="0" algn="ctr" rtl="0">
              <a:lnSpc>
                <a:spcPct val="100000"/>
              </a:lnSpc>
              <a:spcBef>
                <a:spcPts val="0"/>
              </a:spcBef>
              <a:spcAft>
                <a:spcPts val="0"/>
              </a:spcAft>
              <a:buClr>
                <a:srgbClr val="00ADF0"/>
              </a:buClr>
              <a:buSzPts val="1300"/>
              <a:buNone/>
              <a:defRPr sz="1300">
                <a:solidFill>
                  <a:srgbClr val="00ADF0"/>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258" name="Google Shape;258;p31"/>
          <p:cNvSpPr txBox="1">
            <a:spLocks noGrp="1"/>
          </p:cNvSpPr>
          <p:nvPr>
            <p:ph type="subTitle" idx="1"/>
          </p:nvPr>
        </p:nvSpPr>
        <p:spPr>
          <a:xfrm>
            <a:off x="1537551" y="4539933"/>
            <a:ext cx="1916100" cy="11751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707070"/>
              </a:buClr>
              <a:buSzPts val="1300"/>
              <a:buNone/>
              <a:defRPr>
                <a:solidFill>
                  <a:srgbClr val="707070"/>
                </a:solidFill>
              </a:defRPr>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
        <p:nvSpPr>
          <p:cNvPr id="259" name="Google Shape;259;p31"/>
          <p:cNvSpPr txBox="1">
            <a:spLocks noGrp="1"/>
          </p:cNvSpPr>
          <p:nvPr>
            <p:ph type="ctrTitle" idx="2"/>
          </p:nvPr>
        </p:nvSpPr>
        <p:spPr>
          <a:xfrm>
            <a:off x="1204000" y="400000"/>
            <a:ext cx="9783900" cy="3321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707070"/>
              </a:buClr>
              <a:buSzPts val="2400"/>
              <a:buFont typeface="Lato"/>
              <a:buNone/>
              <a:defRPr sz="2400" b="1">
                <a:solidFill>
                  <a:srgbClr val="707070"/>
                </a:solidFill>
                <a:latin typeface="Lato"/>
                <a:ea typeface="Lato"/>
                <a:cs typeface="Lato"/>
                <a:sym typeface="Lato"/>
              </a:defRPr>
            </a:lvl1pPr>
            <a:lvl2pPr lvl="1" algn="ctr" rtl="0">
              <a:lnSpc>
                <a:spcPct val="100000"/>
              </a:lnSpc>
              <a:spcBef>
                <a:spcPts val="0"/>
              </a:spcBef>
              <a:spcAft>
                <a:spcPts val="0"/>
              </a:spcAft>
              <a:buSzPts val="6900"/>
              <a:buNone/>
              <a:defRPr sz="6900"/>
            </a:lvl2pPr>
            <a:lvl3pPr lvl="2" algn="ctr" rtl="0">
              <a:lnSpc>
                <a:spcPct val="100000"/>
              </a:lnSpc>
              <a:spcBef>
                <a:spcPts val="0"/>
              </a:spcBef>
              <a:spcAft>
                <a:spcPts val="0"/>
              </a:spcAft>
              <a:buSzPts val="6900"/>
              <a:buNone/>
              <a:defRPr sz="6900"/>
            </a:lvl3pPr>
            <a:lvl4pPr lvl="3" algn="ctr" rtl="0">
              <a:lnSpc>
                <a:spcPct val="100000"/>
              </a:lnSpc>
              <a:spcBef>
                <a:spcPts val="0"/>
              </a:spcBef>
              <a:spcAft>
                <a:spcPts val="0"/>
              </a:spcAft>
              <a:buSzPts val="6900"/>
              <a:buNone/>
              <a:defRPr sz="6900"/>
            </a:lvl4pPr>
            <a:lvl5pPr lvl="4" algn="ctr" rtl="0">
              <a:lnSpc>
                <a:spcPct val="100000"/>
              </a:lnSpc>
              <a:spcBef>
                <a:spcPts val="0"/>
              </a:spcBef>
              <a:spcAft>
                <a:spcPts val="0"/>
              </a:spcAft>
              <a:buSzPts val="6900"/>
              <a:buNone/>
              <a:defRPr sz="6900"/>
            </a:lvl5pPr>
            <a:lvl6pPr lvl="5" algn="ctr" rtl="0">
              <a:lnSpc>
                <a:spcPct val="100000"/>
              </a:lnSpc>
              <a:spcBef>
                <a:spcPts val="0"/>
              </a:spcBef>
              <a:spcAft>
                <a:spcPts val="0"/>
              </a:spcAft>
              <a:buSzPts val="6900"/>
              <a:buNone/>
              <a:defRPr sz="6900"/>
            </a:lvl6pPr>
            <a:lvl7pPr lvl="6" algn="ctr" rtl="0">
              <a:lnSpc>
                <a:spcPct val="100000"/>
              </a:lnSpc>
              <a:spcBef>
                <a:spcPts val="0"/>
              </a:spcBef>
              <a:spcAft>
                <a:spcPts val="0"/>
              </a:spcAft>
              <a:buSzPts val="6900"/>
              <a:buNone/>
              <a:defRPr sz="6900"/>
            </a:lvl7pPr>
            <a:lvl8pPr lvl="7" algn="ctr" rtl="0">
              <a:lnSpc>
                <a:spcPct val="100000"/>
              </a:lnSpc>
              <a:spcBef>
                <a:spcPts val="0"/>
              </a:spcBef>
              <a:spcAft>
                <a:spcPts val="0"/>
              </a:spcAft>
              <a:buSzPts val="6900"/>
              <a:buNone/>
              <a:defRPr sz="6900"/>
            </a:lvl8pPr>
            <a:lvl9pPr lvl="8" algn="ctr" rtl="0">
              <a:lnSpc>
                <a:spcPct val="100000"/>
              </a:lnSpc>
              <a:spcBef>
                <a:spcPts val="0"/>
              </a:spcBef>
              <a:spcAft>
                <a:spcPts val="0"/>
              </a:spcAft>
              <a:buSzPts val="6900"/>
              <a:buNone/>
              <a:defRPr sz="6900"/>
            </a:lvl9pPr>
          </a:lstStyle>
          <a:p>
            <a:endParaRPr/>
          </a:p>
        </p:txBody>
      </p:sp>
      <p:sp>
        <p:nvSpPr>
          <p:cNvPr id="260" name="Google Shape;260;p31"/>
          <p:cNvSpPr txBox="1">
            <a:spLocks noGrp="1"/>
          </p:cNvSpPr>
          <p:nvPr>
            <p:ph type="subTitle" idx="3"/>
          </p:nvPr>
        </p:nvSpPr>
        <p:spPr>
          <a:xfrm>
            <a:off x="2989333" y="815667"/>
            <a:ext cx="6213300" cy="3321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707070"/>
              </a:buClr>
              <a:buSzPts val="2400"/>
              <a:buNone/>
              <a:defRPr sz="2400">
                <a:solidFill>
                  <a:srgbClr val="707070"/>
                </a:solidFill>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pic>
        <p:nvPicPr>
          <p:cNvPr id="261" name="Google Shape;261;p31"/>
          <p:cNvPicPr preferRelativeResize="0"/>
          <p:nvPr/>
        </p:nvPicPr>
        <p:blipFill rotWithShape="1">
          <a:blip r:embed="rId2">
            <a:alphaModFix/>
          </a:blip>
          <a:srcRect/>
          <a:stretch/>
        </p:blipFill>
        <p:spPr>
          <a:xfrm>
            <a:off x="4527533" y="1397000"/>
            <a:ext cx="3098801" cy="5003800"/>
          </a:xfrm>
          <a:prstGeom prst="rect">
            <a:avLst/>
          </a:prstGeom>
          <a:noFill/>
          <a:ln>
            <a:noFill/>
          </a:ln>
        </p:spPr>
      </p:pic>
      <p:sp>
        <p:nvSpPr>
          <p:cNvPr id="262" name="Google Shape;262;p31"/>
          <p:cNvSpPr txBox="1">
            <a:spLocks noGrp="1"/>
          </p:cNvSpPr>
          <p:nvPr>
            <p:ph type="title" idx="4"/>
          </p:nvPr>
        </p:nvSpPr>
        <p:spPr>
          <a:xfrm>
            <a:off x="5118951" y="3990717"/>
            <a:ext cx="1916100" cy="460500"/>
          </a:xfrm>
          <a:prstGeom prst="rect">
            <a:avLst/>
          </a:prstGeom>
          <a:noFill/>
          <a:ln>
            <a:noFill/>
          </a:ln>
        </p:spPr>
        <p:txBody>
          <a:bodyPr spcFirstLastPara="1" wrap="square" lIns="0" tIns="0" rIns="0" bIns="0" anchor="b" anchorCtr="0">
            <a:noAutofit/>
          </a:bodyPr>
          <a:lstStyle>
            <a:lvl1pPr lvl="0" algn="ctr" rtl="0">
              <a:lnSpc>
                <a:spcPct val="100000"/>
              </a:lnSpc>
              <a:spcBef>
                <a:spcPts val="0"/>
              </a:spcBef>
              <a:spcAft>
                <a:spcPts val="0"/>
              </a:spcAft>
              <a:buClr>
                <a:srgbClr val="00ADF0"/>
              </a:buClr>
              <a:buSzPts val="1300"/>
              <a:buNone/>
              <a:defRPr sz="1300">
                <a:solidFill>
                  <a:srgbClr val="00ADF0"/>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263" name="Google Shape;263;p31"/>
          <p:cNvSpPr txBox="1">
            <a:spLocks noGrp="1"/>
          </p:cNvSpPr>
          <p:nvPr>
            <p:ph type="subTitle" idx="5"/>
          </p:nvPr>
        </p:nvSpPr>
        <p:spPr>
          <a:xfrm>
            <a:off x="5118951" y="4539933"/>
            <a:ext cx="1916100" cy="11751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707070"/>
              </a:buClr>
              <a:buSzPts val="1300"/>
              <a:buNone/>
              <a:defRPr>
                <a:solidFill>
                  <a:srgbClr val="707070"/>
                </a:solidFill>
              </a:defRPr>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pic>
        <p:nvPicPr>
          <p:cNvPr id="264" name="Google Shape;264;p31"/>
          <p:cNvPicPr preferRelativeResize="0"/>
          <p:nvPr/>
        </p:nvPicPr>
        <p:blipFill rotWithShape="1">
          <a:blip r:embed="rId2">
            <a:alphaModFix/>
          </a:blip>
          <a:srcRect/>
          <a:stretch/>
        </p:blipFill>
        <p:spPr>
          <a:xfrm>
            <a:off x="8147033" y="1397000"/>
            <a:ext cx="3098801" cy="5003800"/>
          </a:xfrm>
          <a:prstGeom prst="rect">
            <a:avLst/>
          </a:prstGeom>
          <a:noFill/>
          <a:ln>
            <a:noFill/>
          </a:ln>
        </p:spPr>
      </p:pic>
      <p:sp>
        <p:nvSpPr>
          <p:cNvPr id="265" name="Google Shape;265;p31"/>
          <p:cNvSpPr txBox="1">
            <a:spLocks noGrp="1"/>
          </p:cNvSpPr>
          <p:nvPr>
            <p:ph type="title" idx="6"/>
          </p:nvPr>
        </p:nvSpPr>
        <p:spPr>
          <a:xfrm>
            <a:off x="8738451" y="3990717"/>
            <a:ext cx="1916100" cy="460500"/>
          </a:xfrm>
          <a:prstGeom prst="rect">
            <a:avLst/>
          </a:prstGeom>
          <a:noFill/>
          <a:ln>
            <a:noFill/>
          </a:ln>
        </p:spPr>
        <p:txBody>
          <a:bodyPr spcFirstLastPara="1" wrap="square" lIns="0" tIns="0" rIns="0" bIns="0" anchor="b" anchorCtr="0">
            <a:noAutofit/>
          </a:bodyPr>
          <a:lstStyle>
            <a:lvl1pPr lvl="0" algn="ctr" rtl="0">
              <a:lnSpc>
                <a:spcPct val="100000"/>
              </a:lnSpc>
              <a:spcBef>
                <a:spcPts val="0"/>
              </a:spcBef>
              <a:spcAft>
                <a:spcPts val="0"/>
              </a:spcAft>
              <a:buClr>
                <a:srgbClr val="00ADF0"/>
              </a:buClr>
              <a:buSzPts val="1300"/>
              <a:buNone/>
              <a:defRPr sz="1300">
                <a:solidFill>
                  <a:srgbClr val="00ADF0"/>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266" name="Google Shape;266;p31"/>
          <p:cNvSpPr txBox="1">
            <a:spLocks noGrp="1"/>
          </p:cNvSpPr>
          <p:nvPr>
            <p:ph type="subTitle" idx="7"/>
          </p:nvPr>
        </p:nvSpPr>
        <p:spPr>
          <a:xfrm>
            <a:off x="8738451" y="4539933"/>
            <a:ext cx="1916100" cy="11751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707070"/>
              </a:buClr>
              <a:buSzPts val="1300"/>
              <a:buNone/>
              <a:defRPr>
                <a:solidFill>
                  <a:srgbClr val="707070"/>
                </a:solidFill>
              </a:defRPr>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
        <p:nvSpPr>
          <p:cNvPr id="267" name="Google Shape;267;p31"/>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268" name="Google Shape;268;p31"/>
          <p:cNvSpPr>
            <a:spLocks noGrp="1"/>
          </p:cNvSpPr>
          <p:nvPr>
            <p:ph type="pic" idx="8"/>
          </p:nvPr>
        </p:nvSpPr>
        <p:spPr>
          <a:xfrm>
            <a:off x="1537551" y="2080591"/>
            <a:ext cx="1916100" cy="1818300"/>
          </a:xfrm>
          <a:prstGeom prst="rect">
            <a:avLst/>
          </a:prstGeom>
          <a:noFill/>
          <a:ln>
            <a:noFill/>
          </a:ln>
        </p:spPr>
        <p:txBody>
          <a:bodyPr spcFirstLastPara="1" wrap="square" lIns="0" tIns="0" rIns="0" bIns="0" anchor="t" anchorCtr="0">
            <a:noAutofit/>
          </a:bodyPr>
          <a:lstStyle>
            <a:lvl1pPr marR="0" lvl="0" algn="l" rtl="0">
              <a:lnSpc>
                <a:spcPct val="150000"/>
              </a:lnSpc>
              <a:spcBef>
                <a:spcPts val="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1pPr>
            <a:lvl2pPr marR="0" lvl="1"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2pPr>
            <a:lvl3pPr marR="0" lvl="2"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3pPr>
            <a:lvl4pPr marR="0" lvl="3"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4pPr>
            <a:lvl5pPr marR="0" lvl="4"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5pPr>
            <a:lvl6pPr marR="0" lvl="5"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6pPr>
            <a:lvl7pPr marR="0" lvl="6"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7pPr>
            <a:lvl8pPr marR="0" lvl="7"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8pPr>
            <a:lvl9pPr marR="0" lvl="8" algn="l" rtl="0">
              <a:lnSpc>
                <a:spcPct val="150000"/>
              </a:lnSpc>
              <a:spcBef>
                <a:spcPts val="2100"/>
              </a:spcBef>
              <a:spcAft>
                <a:spcPts val="2100"/>
              </a:spcAft>
              <a:buClr>
                <a:schemeClr val="dk2"/>
              </a:buClr>
              <a:buSzPts val="1300"/>
              <a:buFont typeface="Lato"/>
              <a:buChar char="■"/>
              <a:defRPr sz="1300" b="0" i="0" u="none" strike="noStrike" cap="none">
                <a:solidFill>
                  <a:schemeClr val="dk2"/>
                </a:solidFill>
                <a:latin typeface="Lato"/>
                <a:ea typeface="Lato"/>
                <a:cs typeface="Lato"/>
                <a:sym typeface="Lato"/>
              </a:defRPr>
            </a:lvl9pPr>
          </a:lstStyle>
          <a:p>
            <a:endParaRPr/>
          </a:p>
        </p:txBody>
      </p:sp>
      <p:sp>
        <p:nvSpPr>
          <p:cNvPr id="269" name="Google Shape;269;p31"/>
          <p:cNvSpPr>
            <a:spLocks noGrp="1"/>
          </p:cNvSpPr>
          <p:nvPr>
            <p:ph type="pic" idx="9"/>
          </p:nvPr>
        </p:nvSpPr>
        <p:spPr>
          <a:xfrm>
            <a:off x="5118951" y="2080591"/>
            <a:ext cx="1916100" cy="1818300"/>
          </a:xfrm>
          <a:prstGeom prst="rect">
            <a:avLst/>
          </a:prstGeom>
          <a:noFill/>
          <a:ln>
            <a:noFill/>
          </a:ln>
        </p:spPr>
        <p:txBody>
          <a:bodyPr spcFirstLastPara="1" wrap="square" lIns="0" tIns="0" rIns="0" bIns="0" anchor="t" anchorCtr="0">
            <a:noAutofit/>
          </a:bodyPr>
          <a:lstStyle>
            <a:lvl1pPr marR="0" lvl="0" algn="l" rtl="0">
              <a:lnSpc>
                <a:spcPct val="150000"/>
              </a:lnSpc>
              <a:spcBef>
                <a:spcPts val="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1pPr>
            <a:lvl2pPr marR="0" lvl="1"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2pPr>
            <a:lvl3pPr marR="0" lvl="2"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3pPr>
            <a:lvl4pPr marR="0" lvl="3"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4pPr>
            <a:lvl5pPr marR="0" lvl="4"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5pPr>
            <a:lvl6pPr marR="0" lvl="5"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6pPr>
            <a:lvl7pPr marR="0" lvl="6"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7pPr>
            <a:lvl8pPr marR="0" lvl="7"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8pPr>
            <a:lvl9pPr marR="0" lvl="8" algn="l" rtl="0">
              <a:lnSpc>
                <a:spcPct val="150000"/>
              </a:lnSpc>
              <a:spcBef>
                <a:spcPts val="2100"/>
              </a:spcBef>
              <a:spcAft>
                <a:spcPts val="2100"/>
              </a:spcAft>
              <a:buClr>
                <a:schemeClr val="dk2"/>
              </a:buClr>
              <a:buSzPts val="1300"/>
              <a:buFont typeface="Lato"/>
              <a:buChar char="■"/>
              <a:defRPr sz="1300" b="0" i="0" u="none" strike="noStrike" cap="none">
                <a:solidFill>
                  <a:schemeClr val="dk2"/>
                </a:solidFill>
                <a:latin typeface="Lato"/>
                <a:ea typeface="Lato"/>
                <a:cs typeface="Lato"/>
                <a:sym typeface="Lato"/>
              </a:defRPr>
            </a:lvl9pPr>
          </a:lstStyle>
          <a:p>
            <a:endParaRPr/>
          </a:p>
        </p:txBody>
      </p:sp>
      <p:sp>
        <p:nvSpPr>
          <p:cNvPr id="270" name="Google Shape;270;p31"/>
          <p:cNvSpPr>
            <a:spLocks noGrp="1"/>
          </p:cNvSpPr>
          <p:nvPr>
            <p:ph type="pic" idx="13"/>
          </p:nvPr>
        </p:nvSpPr>
        <p:spPr>
          <a:xfrm>
            <a:off x="8738451" y="2080591"/>
            <a:ext cx="1916100" cy="1818300"/>
          </a:xfrm>
          <a:prstGeom prst="rect">
            <a:avLst/>
          </a:prstGeom>
          <a:noFill/>
          <a:ln>
            <a:noFill/>
          </a:ln>
        </p:spPr>
        <p:txBody>
          <a:bodyPr spcFirstLastPara="1" wrap="square" lIns="0" tIns="0" rIns="0" bIns="0" anchor="t" anchorCtr="0">
            <a:noAutofit/>
          </a:bodyPr>
          <a:lstStyle>
            <a:lvl1pPr marR="0" lvl="0" algn="l" rtl="0">
              <a:lnSpc>
                <a:spcPct val="150000"/>
              </a:lnSpc>
              <a:spcBef>
                <a:spcPts val="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1pPr>
            <a:lvl2pPr marR="0" lvl="1"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2pPr>
            <a:lvl3pPr marR="0" lvl="2"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3pPr>
            <a:lvl4pPr marR="0" lvl="3"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4pPr>
            <a:lvl5pPr marR="0" lvl="4"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5pPr>
            <a:lvl6pPr marR="0" lvl="5"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6pPr>
            <a:lvl7pPr marR="0" lvl="6"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7pPr>
            <a:lvl8pPr marR="0" lvl="7"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8pPr>
            <a:lvl9pPr marR="0" lvl="8" algn="l" rtl="0">
              <a:lnSpc>
                <a:spcPct val="150000"/>
              </a:lnSpc>
              <a:spcBef>
                <a:spcPts val="2100"/>
              </a:spcBef>
              <a:spcAft>
                <a:spcPts val="2100"/>
              </a:spcAft>
              <a:buClr>
                <a:schemeClr val="dk2"/>
              </a:buClr>
              <a:buSzPts val="1300"/>
              <a:buFont typeface="Lato"/>
              <a:buChar char="■"/>
              <a:defRPr sz="1300" b="0" i="0" u="none" strike="noStrike" cap="none">
                <a:solidFill>
                  <a:schemeClr val="dk2"/>
                </a:solidFill>
                <a:latin typeface="Lato"/>
                <a:ea typeface="Lato"/>
                <a:cs typeface="Lato"/>
                <a:sym typeface="Lato"/>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Icons X4 with Panels - Vertical">
  <p:cSld name="1_Icons X4 with Panels - Vertical">
    <p:bg>
      <p:bgPr>
        <a:solidFill>
          <a:srgbClr val="F5F5F5"/>
        </a:solidFill>
        <a:effectLst/>
      </p:bgPr>
    </p:bg>
    <p:spTree>
      <p:nvGrpSpPr>
        <p:cNvPr id="1" name="Shape 271"/>
        <p:cNvGrpSpPr/>
        <p:nvPr/>
      </p:nvGrpSpPr>
      <p:grpSpPr>
        <a:xfrm>
          <a:off x="0" y="0"/>
          <a:ext cx="0" cy="0"/>
          <a:chOff x="0" y="0"/>
          <a:chExt cx="0" cy="0"/>
        </a:xfrm>
      </p:grpSpPr>
      <p:pic>
        <p:nvPicPr>
          <p:cNvPr id="272" name="Google Shape;272;p32"/>
          <p:cNvPicPr preferRelativeResize="0"/>
          <p:nvPr/>
        </p:nvPicPr>
        <p:blipFill rotWithShape="1">
          <a:blip r:embed="rId2">
            <a:alphaModFix/>
          </a:blip>
          <a:srcRect/>
          <a:stretch/>
        </p:blipFill>
        <p:spPr>
          <a:xfrm>
            <a:off x="247651" y="1397000"/>
            <a:ext cx="3098801" cy="5003800"/>
          </a:xfrm>
          <a:prstGeom prst="rect">
            <a:avLst/>
          </a:prstGeom>
          <a:noFill/>
          <a:ln>
            <a:noFill/>
          </a:ln>
        </p:spPr>
      </p:pic>
      <p:pic>
        <p:nvPicPr>
          <p:cNvPr id="273" name="Google Shape;273;p32"/>
          <p:cNvPicPr preferRelativeResize="0"/>
          <p:nvPr/>
        </p:nvPicPr>
        <p:blipFill rotWithShape="1">
          <a:blip r:embed="rId3">
            <a:alphaModFix/>
          </a:blip>
          <a:srcRect l="16357" t="20970" r="16357" b="16357"/>
          <a:stretch/>
        </p:blipFill>
        <p:spPr>
          <a:xfrm>
            <a:off x="471200" y="400067"/>
            <a:ext cx="356299" cy="331866"/>
          </a:xfrm>
          <a:prstGeom prst="rect">
            <a:avLst/>
          </a:prstGeom>
          <a:noFill/>
          <a:ln>
            <a:noFill/>
          </a:ln>
        </p:spPr>
      </p:pic>
      <p:sp>
        <p:nvSpPr>
          <p:cNvPr id="274" name="Google Shape;274;p32"/>
          <p:cNvSpPr txBox="1">
            <a:spLocks noGrp="1"/>
          </p:cNvSpPr>
          <p:nvPr>
            <p:ph type="title"/>
          </p:nvPr>
        </p:nvSpPr>
        <p:spPr>
          <a:xfrm>
            <a:off x="839067" y="3990717"/>
            <a:ext cx="1916100" cy="460500"/>
          </a:xfrm>
          <a:prstGeom prst="rect">
            <a:avLst/>
          </a:prstGeom>
          <a:noFill/>
          <a:ln>
            <a:noFill/>
          </a:ln>
        </p:spPr>
        <p:txBody>
          <a:bodyPr spcFirstLastPara="1" wrap="square" lIns="0" tIns="0" rIns="0" bIns="0" anchor="b" anchorCtr="0">
            <a:noAutofit/>
          </a:bodyPr>
          <a:lstStyle>
            <a:lvl1pPr lvl="0" algn="ctr" rtl="0">
              <a:lnSpc>
                <a:spcPct val="100000"/>
              </a:lnSpc>
              <a:spcBef>
                <a:spcPts val="0"/>
              </a:spcBef>
              <a:spcAft>
                <a:spcPts val="0"/>
              </a:spcAft>
              <a:buClr>
                <a:srgbClr val="00ADF0"/>
              </a:buClr>
              <a:buSzPts val="1300"/>
              <a:buNone/>
              <a:defRPr sz="1300">
                <a:solidFill>
                  <a:srgbClr val="00ADF0"/>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275" name="Google Shape;275;p32"/>
          <p:cNvSpPr txBox="1">
            <a:spLocks noGrp="1"/>
          </p:cNvSpPr>
          <p:nvPr>
            <p:ph type="subTitle" idx="1"/>
          </p:nvPr>
        </p:nvSpPr>
        <p:spPr>
          <a:xfrm>
            <a:off x="839067" y="4539933"/>
            <a:ext cx="1916100" cy="11751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707070"/>
              </a:buClr>
              <a:buSzPts val="1300"/>
              <a:buNone/>
              <a:defRPr>
                <a:solidFill>
                  <a:srgbClr val="707070"/>
                </a:solidFill>
              </a:defRPr>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
        <p:nvSpPr>
          <p:cNvPr id="276" name="Google Shape;276;p32"/>
          <p:cNvSpPr txBox="1">
            <a:spLocks noGrp="1"/>
          </p:cNvSpPr>
          <p:nvPr>
            <p:ph type="ctrTitle" idx="2"/>
          </p:nvPr>
        </p:nvSpPr>
        <p:spPr>
          <a:xfrm>
            <a:off x="1204000" y="400000"/>
            <a:ext cx="9783900" cy="3321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707070"/>
              </a:buClr>
              <a:buSzPts val="2400"/>
              <a:buFont typeface="Lato"/>
              <a:buNone/>
              <a:defRPr sz="2400" b="1">
                <a:solidFill>
                  <a:srgbClr val="707070"/>
                </a:solidFill>
                <a:latin typeface="Lato"/>
                <a:ea typeface="Lato"/>
                <a:cs typeface="Lato"/>
                <a:sym typeface="Lato"/>
              </a:defRPr>
            </a:lvl1pPr>
            <a:lvl2pPr lvl="1" algn="ctr" rtl="0">
              <a:lnSpc>
                <a:spcPct val="100000"/>
              </a:lnSpc>
              <a:spcBef>
                <a:spcPts val="0"/>
              </a:spcBef>
              <a:spcAft>
                <a:spcPts val="0"/>
              </a:spcAft>
              <a:buSzPts val="6900"/>
              <a:buNone/>
              <a:defRPr sz="6900"/>
            </a:lvl2pPr>
            <a:lvl3pPr lvl="2" algn="ctr" rtl="0">
              <a:lnSpc>
                <a:spcPct val="100000"/>
              </a:lnSpc>
              <a:spcBef>
                <a:spcPts val="0"/>
              </a:spcBef>
              <a:spcAft>
                <a:spcPts val="0"/>
              </a:spcAft>
              <a:buSzPts val="6900"/>
              <a:buNone/>
              <a:defRPr sz="6900"/>
            </a:lvl3pPr>
            <a:lvl4pPr lvl="3" algn="ctr" rtl="0">
              <a:lnSpc>
                <a:spcPct val="100000"/>
              </a:lnSpc>
              <a:spcBef>
                <a:spcPts val="0"/>
              </a:spcBef>
              <a:spcAft>
                <a:spcPts val="0"/>
              </a:spcAft>
              <a:buSzPts val="6900"/>
              <a:buNone/>
              <a:defRPr sz="6900"/>
            </a:lvl4pPr>
            <a:lvl5pPr lvl="4" algn="ctr" rtl="0">
              <a:lnSpc>
                <a:spcPct val="100000"/>
              </a:lnSpc>
              <a:spcBef>
                <a:spcPts val="0"/>
              </a:spcBef>
              <a:spcAft>
                <a:spcPts val="0"/>
              </a:spcAft>
              <a:buSzPts val="6900"/>
              <a:buNone/>
              <a:defRPr sz="6900"/>
            </a:lvl5pPr>
            <a:lvl6pPr lvl="5" algn="ctr" rtl="0">
              <a:lnSpc>
                <a:spcPct val="100000"/>
              </a:lnSpc>
              <a:spcBef>
                <a:spcPts val="0"/>
              </a:spcBef>
              <a:spcAft>
                <a:spcPts val="0"/>
              </a:spcAft>
              <a:buSzPts val="6900"/>
              <a:buNone/>
              <a:defRPr sz="6900"/>
            </a:lvl6pPr>
            <a:lvl7pPr lvl="6" algn="ctr" rtl="0">
              <a:lnSpc>
                <a:spcPct val="100000"/>
              </a:lnSpc>
              <a:spcBef>
                <a:spcPts val="0"/>
              </a:spcBef>
              <a:spcAft>
                <a:spcPts val="0"/>
              </a:spcAft>
              <a:buSzPts val="6900"/>
              <a:buNone/>
              <a:defRPr sz="6900"/>
            </a:lvl7pPr>
            <a:lvl8pPr lvl="7" algn="ctr" rtl="0">
              <a:lnSpc>
                <a:spcPct val="100000"/>
              </a:lnSpc>
              <a:spcBef>
                <a:spcPts val="0"/>
              </a:spcBef>
              <a:spcAft>
                <a:spcPts val="0"/>
              </a:spcAft>
              <a:buSzPts val="6900"/>
              <a:buNone/>
              <a:defRPr sz="6900"/>
            </a:lvl8pPr>
            <a:lvl9pPr lvl="8" algn="ctr" rtl="0">
              <a:lnSpc>
                <a:spcPct val="100000"/>
              </a:lnSpc>
              <a:spcBef>
                <a:spcPts val="0"/>
              </a:spcBef>
              <a:spcAft>
                <a:spcPts val="0"/>
              </a:spcAft>
              <a:buSzPts val="6900"/>
              <a:buNone/>
              <a:defRPr sz="6900"/>
            </a:lvl9pPr>
          </a:lstStyle>
          <a:p>
            <a:endParaRPr/>
          </a:p>
        </p:txBody>
      </p:sp>
      <p:sp>
        <p:nvSpPr>
          <p:cNvPr id="277" name="Google Shape;277;p32"/>
          <p:cNvSpPr txBox="1">
            <a:spLocks noGrp="1"/>
          </p:cNvSpPr>
          <p:nvPr>
            <p:ph type="subTitle" idx="3"/>
          </p:nvPr>
        </p:nvSpPr>
        <p:spPr>
          <a:xfrm>
            <a:off x="2989333" y="815667"/>
            <a:ext cx="6213300" cy="3321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707070"/>
              </a:buClr>
              <a:buSzPts val="2400"/>
              <a:buNone/>
              <a:defRPr sz="2400">
                <a:solidFill>
                  <a:srgbClr val="707070"/>
                </a:solidFill>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pic>
        <p:nvPicPr>
          <p:cNvPr id="278" name="Google Shape;278;p32"/>
          <p:cNvPicPr preferRelativeResize="0"/>
          <p:nvPr/>
        </p:nvPicPr>
        <p:blipFill rotWithShape="1">
          <a:blip r:embed="rId2">
            <a:alphaModFix/>
          </a:blip>
          <a:srcRect/>
          <a:stretch/>
        </p:blipFill>
        <p:spPr>
          <a:xfrm>
            <a:off x="3105149" y="1397000"/>
            <a:ext cx="3098801" cy="5003800"/>
          </a:xfrm>
          <a:prstGeom prst="rect">
            <a:avLst/>
          </a:prstGeom>
          <a:noFill/>
          <a:ln>
            <a:noFill/>
          </a:ln>
        </p:spPr>
      </p:pic>
      <p:sp>
        <p:nvSpPr>
          <p:cNvPr id="279" name="Google Shape;279;p32"/>
          <p:cNvSpPr txBox="1">
            <a:spLocks noGrp="1"/>
          </p:cNvSpPr>
          <p:nvPr>
            <p:ph type="title" idx="4"/>
          </p:nvPr>
        </p:nvSpPr>
        <p:spPr>
          <a:xfrm>
            <a:off x="3696567" y="3990717"/>
            <a:ext cx="1916100" cy="460500"/>
          </a:xfrm>
          <a:prstGeom prst="rect">
            <a:avLst/>
          </a:prstGeom>
          <a:noFill/>
          <a:ln>
            <a:noFill/>
          </a:ln>
        </p:spPr>
        <p:txBody>
          <a:bodyPr spcFirstLastPara="1" wrap="square" lIns="0" tIns="0" rIns="0" bIns="0" anchor="b" anchorCtr="0">
            <a:noAutofit/>
          </a:bodyPr>
          <a:lstStyle>
            <a:lvl1pPr lvl="0" algn="ctr" rtl="0">
              <a:lnSpc>
                <a:spcPct val="100000"/>
              </a:lnSpc>
              <a:spcBef>
                <a:spcPts val="0"/>
              </a:spcBef>
              <a:spcAft>
                <a:spcPts val="0"/>
              </a:spcAft>
              <a:buClr>
                <a:srgbClr val="00ADF0"/>
              </a:buClr>
              <a:buSzPts val="1300"/>
              <a:buNone/>
              <a:defRPr sz="1300">
                <a:solidFill>
                  <a:srgbClr val="00ADF0"/>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280" name="Google Shape;280;p32"/>
          <p:cNvSpPr txBox="1">
            <a:spLocks noGrp="1"/>
          </p:cNvSpPr>
          <p:nvPr>
            <p:ph type="subTitle" idx="5"/>
          </p:nvPr>
        </p:nvSpPr>
        <p:spPr>
          <a:xfrm>
            <a:off x="3696567" y="4539933"/>
            <a:ext cx="1916100" cy="11751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707070"/>
              </a:buClr>
              <a:buSzPts val="1300"/>
              <a:buNone/>
              <a:defRPr>
                <a:solidFill>
                  <a:srgbClr val="707070"/>
                </a:solidFill>
              </a:defRPr>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pic>
        <p:nvPicPr>
          <p:cNvPr id="281" name="Google Shape;281;p32"/>
          <p:cNvPicPr preferRelativeResize="0"/>
          <p:nvPr/>
        </p:nvPicPr>
        <p:blipFill rotWithShape="1">
          <a:blip r:embed="rId2">
            <a:alphaModFix/>
          </a:blip>
          <a:srcRect/>
          <a:stretch/>
        </p:blipFill>
        <p:spPr>
          <a:xfrm>
            <a:off x="5975351" y="1397000"/>
            <a:ext cx="3098801" cy="5003800"/>
          </a:xfrm>
          <a:prstGeom prst="rect">
            <a:avLst/>
          </a:prstGeom>
          <a:noFill/>
          <a:ln>
            <a:noFill/>
          </a:ln>
        </p:spPr>
      </p:pic>
      <p:sp>
        <p:nvSpPr>
          <p:cNvPr id="282" name="Google Shape;282;p32"/>
          <p:cNvSpPr txBox="1">
            <a:spLocks noGrp="1"/>
          </p:cNvSpPr>
          <p:nvPr>
            <p:ph type="title" idx="6"/>
          </p:nvPr>
        </p:nvSpPr>
        <p:spPr>
          <a:xfrm>
            <a:off x="6566767" y="3990717"/>
            <a:ext cx="1916100" cy="460500"/>
          </a:xfrm>
          <a:prstGeom prst="rect">
            <a:avLst/>
          </a:prstGeom>
          <a:noFill/>
          <a:ln>
            <a:noFill/>
          </a:ln>
        </p:spPr>
        <p:txBody>
          <a:bodyPr spcFirstLastPara="1" wrap="square" lIns="0" tIns="0" rIns="0" bIns="0" anchor="b" anchorCtr="0">
            <a:noAutofit/>
          </a:bodyPr>
          <a:lstStyle>
            <a:lvl1pPr lvl="0" algn="ctr" rtl="0">
              <a:lnSpc>
                <a:spcPct val="100000"/>
              </a:lnSpc>
              <a:spcBef>
                <a:spcPts val="0"/>
              </a:spcBef>
              <a:spcAft>
                <a:spcPts val="0"/>
              </a:spcAft>
              <a:buClr>
                <a:srgbClr val="00ADF0"/>
              </a:buClr>
              <a:buSzPts val="1300"/>
              <a:buNone/>
              <a:defRPr sz="1300">
                <a:solidFill>
                  <a:srgbClr val="00ADF0"/>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283" name="Google Shape;283;p32"/>
          <p:cNvSpPr txBox="1">
            <a:spLocks noGrp="1"/>
          </p:cNvSpPr>
          <p:nvPr>
            <p:ph type="subTitle" idx="7"/>
          </p:nvPr>
        </p:nvSpPr>
        <p:spPr>
          <a:xfrm>
            <a:off x="6566767" y="4539933"/>
            <a:ext cx="1916100" cy="11751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707070"/>
              </a:buClr>
              <a:buSzPts val="1300"/>
              <a:buNone/>
              <a:defRPr>
                <a:solidFill>
                  <a:srgbClr val="707070"/>
                </a:solidFill>
              </a:defRPr>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pic>
        <p:nvPicPr>
          <p:cNvPr id="284" name="Google Shape;284;p32"/>
          <p:cNvPicPr preferRelativeResize="0"/>
          <p:nvPr/>
        </p:nvPicPr>
        <p:blipFill rotWithShape="1">
          <a:blip r:embed="rId2">
            <a:alphaModFix/>
          </a:blip>
          <a:srcRect/>
          <a:stretch/>
        </p:blipFill>
        <p:spPr>
          <a:xfrm>
            <a:off x="8832849" y="1397000"/>
            <a:ext cx="3098801" cy="5003800"/>
          </a:xfrm>
          <a:prstGeom prst="rect">
            <a:avLst/>
          </a:prstGeom>
          <a:noFill/>
          <a:ln>
            <a:noFill/>
          </a:ln>
        </p:spPr>
      </p:pic>
      <p:sp>
        <p:nvSpPr>
          <p:cNvPr id="285" name="Google Shape;285;p32"/>
          <p:cNvSpPr txBox="1">
            <a:spLocks noGrp="1"/>
          </p:cNvSpPr>
          <p:nvPr>
            <p:ph type="title" idx="8"/>
          </p:nvPr>
        </p:nvSpPr>
        <p:spPr>
          <a:xfrm>
            <a:off x="9436967" y="3990717"/>
            <a:ext cx="1916100" cy="460500"/>
          </a:xfrm>
          <a:prstGeom prst="rect">
            <a:avLst/>
          </a:prstGeom>
          <a:noFill/>
          <a:ln>
            <a:noFill/>
          </a:ln>
        </p:spPr>
        <p:txBody>
          <a:bodyPr spcFirstLastPara="1" wrap="square" lIns="0" tIns="0" rIns="0" bIns="0" anchor="b" anchorCtr="0">
            <a:noAutofit/>
          </a:bodyPr>
          <a:lstStyle>
            <a:lvl1pPr lvl="0" algn="ctr" rtl="0">
              <a:lnSpc>
                <a:spcPct val="100000"/>
              </a:lnSpc>
              <a:spcBef>
                <a:spcPts val="0"/>
              </a:spcBef>
              <a:spcAft>
                <a:spcPts val="0"/>
              </a:spcAft>
              <a:buClr>
                <a:srgbClr val="00ADF0"/>
              </a:buClr>
              <a:buSzPts val="1300"/>
              <a:buNone/>
              <a:defRPr sz="1300">
                <a:solidFill>
                  <a:srgbClr val="00ADF0"/>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286" name="Google Shape;286;p32"/>
          <p:cNvSpPr txBox="1">
            <a:spLocks noGrp="1"/>
          </p:cNvSpPr>
          <p:nvPr>
            <p:ph type="subTitle" idx="9"/>
          </p:nvPr>
        </p:nvSpPr>
        <p:spPr>
          <a:xfrm>
            <a:off x="9436967" y="4539933"/>
            <a:ext cx="1916100" cy="11751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707070"/>
              </a:buClr>
              <a:buSzPts val="1300"/>
              <a:buNone/>
              <a:defRPr>
                <a:solidFill>
                  <a:srgbClr val="707070"/>
                </a:solidFill>
              </a:defRPr>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
        <p:nvSpPr>
          <p:cNvPr id="287" name="Google Shape;287;p32"/>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288" name="Google Shape;288;p32"/>
          <p:cNvSpPr>
            <a:spLocks noGrp="1"/>
          </p:cNvSpPr>
          <p:nvPr>
            <p:ph type="pic" idx="13"/>
          </p:nvPr>
        </p:nvSpPr>
        <p:spPr>
          <a:xfrm>
            <a:off x="839067" y="2080591"/>
            <a:ext cx="1916100" cy="1818300"/>
          </a:xfrm>
          <a:prstGeom prst="rect">
            <a:avLst/>
          </a:prstGeom>
          <a:noFill/>
          <a:ln>
            <a:noFill/>
          </a:ln>
        </p:spPr>
        <p:txBody>
          <a:bodyPr spcFirstLastPara="1" wrap="square" lIns="0" tIns="0" rIns="0" bIns="0" anchor="t" anchorCtr="0">
            <a:noAutofit/>
          </a:bodyPr>
          <a:lstStyle>
            <a:lvl1pPr marR="0" lvl="0" algn="l" rtl="0">
              <a:lnSpc>
                <a:spcPct val="150000"/>
              </a:lnSpc>
              <a:spcBef>
                <a:spcPts val="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1pPr>
            <a:lvl2pPr marR="0" lvl="1"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2pPr>
            <a:lvl3pPr marR="0" lvl="2"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3pPr>
            <a:lvl4pPr marR="0" lvl="3"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4pPr>
            <a:lvl5pPr marR="0" lvl="4"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5pPr>
            <a:lvl6pPr marR="0" lvl="5"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6pPr>
            <a:lvl7pPr marR="0" lvl="6"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7pPr>
            <a:lvl8pPr marR="0" lvl="7"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8pPr>
            <a:lvl9pPr marR="0" lvl="8" algn="l" rtl="0">
              <a:lnSpc>
                <a:spcPct val="150000"/>
              </a:lnSpc>
              <a:spcBef>
                <a:spcPts val="2100"/>
              </a:spcBef>
              <a:spcAft>
                <a:spcPts val="2100"/>
              </a:spcAft>
              <a:buClr>
                <a:schemeClr val="dk2"/>
              </a:buClr>
              <a:buSzPts val="1300"/>
              <a:buFont typeface="Lato"/>
              <a:buChar char="■"/>
              <a:defRPr sz="1300" b="0" i="0" u="none" strike="noStrike" cap="none">
                <a:solidFill>
                  <a:schemeClr val="dk2"/>
                </a:solidFill>
                <a:latin typeface="Lato"/>
                <a:ea typeface="Lato"/>
                <a:cs typeface="Lato"/>
                <a:sym typeface="Lato"/>
              </a:defRPr>
            </a:lvl9pPr>
          </a:lstStyle>
          <a:p>
            <a:endParaRPr/>
          </a:p>
        </p:txBody>
      </p:sp>
      <p:sp>
        <p:nvSpPr>
          <p:cNvPr id="289" name="Google Shape;289;p32"/>
          <p:cNvSpPr>
            <a:spLocks noGrp="1"/>
          </p:cNvSpPr>
          <p:nvPr>
            <p:ph type="pic" idx="14"/>
          </p:nvPr>
        </p:nvSpPr>
        <p:spPr>
          <a:xfrm>
            <a:off x="3696535" y="2080591"/>
            <a:ext cx="1916100" cy="1818300"/>
          </a:xfrm>
          <a:prstGeom prst="rect">
            <a:avLst/>
          </a:prstGeom>
          <a:noFill/>
          <a:ln>
            <a:noFill/>
          </a:ln>
        </p:spPr>
        <p:txBody>
          <a:bodyPr spcFirstLastPara="1" wrap="square" lIns="0" tIns="0" rIns="0" bIns="0" anchor="t" anchorCtr="0">
            <a:noAutofit/>
          </a:bodyPr>
          <a:lstStyle>
            <a:lvl1pPr marR="0" lvl="0" algn="l" rtl="0">
              <a:lnSpc>
                <a:spcPct val="150000"/>
              </a:lnSpc>
              <a:spcBef>
                <a:spcPts val="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1pPr>
            <a:lvl2pPr marR="0" lvl="1"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2pPr>
            <a:lvl3pPr marR="0" lvl="2"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3pPr>
            <a:lvl4pPr marR="0" lvl="3"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4pPr>
            <a:lvl5pPr marR="0" lvl="4"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5pPr>
            <a:lvl6pPr marR="0" lvl="5"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6pPr>
            <a:lvl7pPr marR="0" lvl="6"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7pPr>
            <a:lvl8pPr marR="0" lvl="7"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8pPr>
            <a:lvl9pPr marR="0" lvl="8" algn="l" rtl="0">
              <a:lnSpc>
                <a:spcPct val="150000"/>
              </a:lnSpc>
              <a:spcBef>
                <a:spcPts val="2100"/>
              </a:spcBef>
              <a:spcAft>
                <a:spcPts val="2100"/>
              </a:spcAft>
              <a:buClr>
                <a:schemeClr val="dk2"/>
              </a:buClr>
              <a:buSzPts val="1300"/>
              <a:buFont typeface="Lato"/>
              <a:buChar char="■"/>
              <a:defRPr sz="1300" b="0" i="0" u="none" strike="noStrike" cap="none">
                <a:solidFill>
                  <a:schemeClr val="dk2"/>
                </a:solidFill>
                <a:latin typeface="Lato"/>
                <a:ea typeface="Lato"/>
                <a:cs typeface="Lato"/>
                <a:sym typeface="Lato"/>
              </a:defRPr>
            </a:lvl9pPr>
          </a:lstStyle>
          <a:p>
            <a:endParaRPr/>
          </a:p>
        </p:txBody>
      </p:sp>
      <p:sp>
        <p:nvSpPr>
          <p:cNvPr id="290" name="Google Shape;290;p32"/>
          <p:cNvSpPr>
            <a:spLocks noGrp="1"/>
          </p:cNvSpPr>
          <p:nvPr>
            <p:ph type="pic" idx="15"/>
          </p:nvPr>
        </p:nvSpPr>
        <p:spPr>
          <a:xfrm>
            <a:off x="6566736" y="2080591"/>
            <a:ext cx="1916100" cy="1818300"/>
          </a:xfrm>
          <a:prstGeom prst="rect">
            <a:avLst/>
          </a:prstGeom>
          <a:noFill/>
          <a:ln>
            <a:noFill/>
          </a:ln>
        </p:spPr>
        <p:txBody>
          <a:bodyPr spcFirstLastPara="1" wrap="square" lIns="0" tIns="0" rIns="0" bIns="0" anchor="t" anchorCtr="0">
            <a:noAutofit/>
          </a:bodyPr>
          <a:lstStyle>
            <a:lvl1pPr marR="0" lvl="0" algn="l" rtl="0">
              <a:lnSpc>
                <a:spcPct val="150000"/>
              </a:lnSpc>
              <a:spcBef>
                <a:spcPts val="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1pPr>
            <a:lvl2pPr marR="0" lvl="1"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2pPr>
            <a:lvl3pPr marR="0" lvl="2"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3pPr>
            <a:lvl4pPr marR="0" lvl="3"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4pPr>
            <a:lvl5pPr marR="0" lvl="4"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5pPr>
            <a:lvl6pPr marR="0" lvl="5"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6pPr>
            <a:lvl7pPr marR="0" lvl="6"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7pPr>
            <a:lvl8pPr marR="0" lvl="7"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8pPr>
            <a:lvl9pPr marR="0" lvl="8" algn="l" rtl="0">
              <a:lnSpc>
                <a:spcPct val="150000"/>
              </a:lnSpc>
              <a:spcBef>
                <a:spcPts val="2100"/>
              </a:spcBef>
              <a:spcAft>
                <a:spcPts val="2100"/>
              </a:spcAft>
              <a:buClr>
                <a:schemeClr val="dk2"/>
              </a:buClr>
              <a:buSzPts val="1300"/>
              <a:buFont typeface="Lato"/>
              <a:buChar char="■"/>
              <a:defRPr sz="1300" b="0" i="0" u="none" strike="noStrike" cap="none">
                <a:solidFill>
                  <a:schemeClr val="dk2"/>
                </a:solidFill>
                <a:latin typeface="Lato"/>
                <a:ea typeface="Lato"/>
                <a:cs typeface="Lato"/>
                <a:sym typeface="Lato"/>
              </a:defRPr>
            </a:lvl9pPr>
          </a:lstStyle>
          <a:p>
            <a:endParaRPr/>
          </a:p>
        </p:txBody>
      </p:sp>
      <p:sp>
        <p:nvSpPr>
          <p:cNvPr id="291" name="Google Shape;291;p32"/>
          <p:cNvSpPr>
            <a:spLocks noGrp="1"/>
          </p:cNvSpPr>
          <p:nvPr>
            <p:ph type="pic" idx="16"/>
          </p:nvPr>
        </p:nvSpPr>
        <p:spPr>
          <a:xfrm>
            <a:off x="9436936" y="2080591"/>
            <a:ext cx="1916100" cy="1818300"/>
          </a:xfrm>
          <a:prstGeom prst="rect">
            <a:avLst/>
          </a:prstGeom>
          <a:noFill/>
          <a:ln>
            <a:noFill/>
          </a:ln>
        </p:spPr>
        <p:txBody>
          <a:bodyPr spcFirstLastPara="1" wrap="square" lIns="0" tIns="0" rIns="0" bIns="0" anchor="t" anchorCtr="0">
            <a:noAutofit/>
          </a:bodyPr>
          <a:lstStyle>
            <a:lvl1pPr marR="0" lvl="0" algn="l" rtl="0">
              <a:lnSpc>
                <a:spcPct val="150000"/>
              </a:lnSpc>
              <a:spcBef>
                <a:spcPts val="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1pPr>
            <a:lvl2pPr marR="0" lvl="1"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2pPr>
            <a:lvl3pPr marR="0" lvl="2"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3pPr>
            <a:lvl4pPr marR="0" lvl="3"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4pPr>
            <a:lvl5pPr marR="0" lvl="4"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5pPr>
            <a:lvl6pPr marR="0" lvl="5"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6pPr>
            <a:lvl7pPr marR="0" lvl="6"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7pPr>
            <a:lvl8pPr marR="0" lvl="7"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8pPr>
            <a:lvl9pPr marR="0" lvl="8" algn="l" rtl="0">
              <a:lnSpc>
                <a:spcPct val="150000"/>
              </a:lnSpc>
              <a:spcBef>
                <a:spcPts val="2100"/>
              </a:spcBef>
              <a:spcAft>
                <a:spcPts val="2100"/>
              </a:spcAft>
              <a:buClr>
                <a:schemeClr val="dk2"/>
              </a:buClr>
              <a:buSzPts val="1300"/>
              <a:buFont typeface="Lato"/>
              <a:buChar char="■"/>
              <a:defRPr sz="1300" b="0" i="0" u="none" strike="noStrike" cap="none">
                <a:solidFill>
                  <a:schemeClr val="dk2"/>
                </a:solidFill>
                <a:latin typeface="Lato"/>
                <a:ea typeface="Lato"/>
                <a:cs typeface="Lato"/>
                <a:sym typeface="Lato"/>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Icons X4 with Panels - Horizontal">
  <p:cSld name="1_Icons X4 with Panels - Horizontal">
    <p:bg>
      <p:bgPr>
        <a:solidFill>
          <a:srgbClr val="F5F5F5"/>
        </a:solidFill>
        <a:effectLst/>
      </p:bgPr>
    </p:bg>
    <p:spTree>
      <p:nvGrpSpPr>
        <p:cNvPr id="1" name="Shape 292"/>
        <p:cNvGrpSpPr/>
        <p:nvPr/>
      </p:nvGrpSpPr>
      <p:grpSpPr>
        <a:xfrm>
          <a:off x="0" y="0"/>
          <a:ext cx="0" cy="0"/>
          <a:chOff x="0" y="0"/>
          <a:chExt cx="0" cy="0"/>
        </a:xfrm>
      </p:grpSpPr>
      <p:pic>
        <p:nvPicPr>
          <p:cNvPr id="293" name="Google Shape;293;p33"/>
          <p:cNvPicPr preferRelativeResize="0"/>
          <p:nvPr/>
        </p:nvPicPr>
        <p:blipFill rotWithShape="1">
          <a:blip r:embed="rId2">
            <a:alphaModFix/>
          </a:blip>
          <a:srcRect/>
          <a:stretch/>
        </p:blipFill>
        <p:spPr>
          <a:xfrm rot="5400000">
            <a:off x="2104367" y="-214400"/>
            <a:ext cx="2523933" cy="5975332"/>
          </a:xfrm>
          <a:prstGeom prst="rect">
            <a:avLst/>
          </a:prstGeom>
          <a:noFill/>
          <a:ln>
            <a:noFill/>
          </a:ln>
        </p:spPr>
      </p:pic>
      <p:pic>
        <p:nvPicPr>
          <p:cNvPr id="294" name="Google Shape;294;p33"/>
          <p:cNvPicPr preferRelativeResize="0"/>
          <p:nvPr/>
        </p:nvPicPr>
        <p:blipFill rotWithShape="1">
          <a:blip r:embed="rId3">
            <a:alphaModFix/>
          </a:blip>
          <a:srcRect l="16357" t="20970" r="16357" b="16357"/>
          <a:stretch/>
        </p:blipFill>
        <p:spPr>
          <a:xfrm>
            <a:off x="471200" y="400067"/>
            <a:ext cx="356299" cy="331866"/>
          </a:xfrm>
          <a:prstGeom prst="rect">
            <a:avLst/>
          </a:prstGeom>
          <a:noFill/>
          <a:ln>
            <a:noFill/>
          </a:ln>
        </p:spPr>
      </p:pic>
      <p:sp>
        <p:nvSpPr>
          <p:cNvPr id="295" name="Google Shape;295;p33"/>
          <p:cNvSpPr txBox="1">
            <a:spLocks noGrp="1"/>
          </p:cNvSpPr>
          <p:nvPr>
            <p:ph type="ctrTitle"/>
          </p:nvPr>
        </p:nvSpPr>
        <p:spPr>
          <a:xfrm>
            <a:off x="1204000" y="400000"/>
            <a:ext cx="9783900" cy="3321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707070"/>
              </a:buClr>
              <a:buSzPts val="2400"/>
              <a:buFont typeface="Lato"/>
              <a:buNone/>
              <a:defRPr sz="2400" b="1">
                <a:solidFill>
                  <a:srgbClr val="707070"/>
                </a:solidFill>
                <a:latin typeface="Lato"/>
                <a:ea typeface="Lato"/>
                <a:cs typeface="Lato"/>
                <a:sym typeface="Lato"/>
              </a:defRPr>
            </a:lvl1pPr>
            <a:lvl2pPr lvl="1" algn="ctr" rtl="0">
              <a:lnSpc>
                <a:spcPct val="100000"/>
              </a:lnSpc>
              <a:spcBef>
                <a:spcPts val="0"/>
              </a:spcBef>
              <a:spcAft>
                <a:spcPts val="0"/>
              </a:spcAft>
              <a:buSzPts val="6900"/>
              <a:buNone/>
              <a:defRPr sz="6900"/>
            </a:lvl2pPr>
            <a:lvl3pPr lvl="2" algn="ctr" rtl="0">
              <a:lnSpc>
                <a:spcPct val="100000"/>
              </a:lnSpc>
              <a:spcBef>
                <a:spcPts val="0"/>
              </a:spcBef>
              <a:spcAft>
                <a:spcPts val="0"/>
              </a:spcAft>
              <a:buSzPts val="6900"/>
              <a:buNone/>
              <a:defRPr sz="6900"/>
            </a:lvl3pPr>
            <a:lvl4pPr lvl="3" algn="ctr" rtl="0">
              <a:lnSpc>
                <a:spcPct val="100000"/>
              </a:lnSpc>
              <a:spcBef>
                <a:spcPts val="0"/>
              </a:spcBef>
              <a:spcAft>
                <a:spcPts val="0"/>
              </a:spcAft>
              <a:buSzPts val="6900"/>
              <a:buNone/>
              <a:defRPr sz="6900"/>
            </a:lvl4pPr>
            <a:lvl5pPr lvl="4" algn="ctr" rtl="0">
              <a:lnSpc>
                <a:spcPct val="100000"/>
              </a:lnSpc>
              <a:spcBef>
                <a:spcPts val="0"/>
              </a:spcBef>
              <a:spcAft>
                <a:spcPts val="0"/>
              </a:spcAft>
              <a:buSzPts val="6900"/>
              <a:buNone/>
              <a:defRPr sz="6900"/>
            </a:lvl5pPr>
            <a:lvl6pPr lvl="5" algn="ctr" rtl="0">
              <a:lnSpc>
                <a:spcPct val="100000"/>
              </a:lnSpc>
              <a:spcBef>
                <a:spcPts val="0"/>
              </a:spcBef>
              <a:spcAft>
                <a:spcPts val="0"/>
              </a:spcAft>
              <a:buSzPts val="6900"/>
              <a:buNone/>
              <a:defRPr sz="6900"/>
            </a:lvl6pPr>
            <a:lvl7pPr lvl="6" algn="ctr" rtl="0">
              <a:lnSpc>
                <a:spcPct val="100000"/>
              </a:lnSpc>
              <a:spcBef>
                <a:spcPts val="0"/>
              </a:spcBef>
              <a:spcAft>
                <a:spcPts val="0"/>
              </a:spcAft>
              <a:buSzPts val="6900"/>
              <a:buNone/>
              <a:defRPr sz="6900"/>
            </a:lvl7pPr>
            <a:lvl8pPr lvl="7" algn="ctr" rtl="0">
              <a:lnSpc>
                <a:spcPct val="100000"/>
              </a:lnSpc>
              <a:spcBef>
                <a:spcPts val="0"/>
              </a:spcBef>
              <a:spcAft>
                <a:spcPts val="0"/>
              </a:spcAft>
              <a:buSzPts val="6900"/>
              <a:buNone/>
              <a:defRPr sz="6900"/>
            </a:lvl8pPr>
            <a:lvl9pPr lvl="8" algn="ctr" rtl="0">
              <a:lnSpc>
                <a:spcPct val="100000"/>
              </a:lnSpc>
              <a:spcBef>
                <a:spcPts val="0"/>
              </a:spcBef>
              <a:spcAft>
                <a:spcPts val="0"/>
              </a:spcAft>
              <a:buSzPts val="6900"/>
              <a:buNone/>
              <a:defRPr sz="6900"/>
            </a:lvl9pPr>
          </a:lstStyle>
          <a:p>
            <a:endParaRPr/>
          </a:p>
        </p:txBody>
      </p:sp>
      <p:sp>
        <p:nvSpPr>
          <p:cNvPr id="296" name="Google Shape;296;p33"/>
          <p:cNvSpPr txBox="1">
            <a:spLocks noGrp="1"/>
          </p:cNvSpPr>
          <p:nvPr>
            <p:ph type="subTitle" idx="1"/>
          </p:nvPr>
        </p:nvSpPr>
        <p:spPr>
          <a:xfrm>
            <a:off x="2989333" y="815667"/>
            <a:ext cx="6213300" cy="3321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707070"/>
              </a:buClr>
              <a:buSzPts val="2400"/>
              <a:buNone/>
              <a:defRPr sz="2400">
                <a:solidFill>
                  <a:srgbClr val="707070"/>
                </a:solidFill>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297" name="Google Shape;297;p33"/>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298" name="Google Shape;298;p33"/>
          <p:cNvSpPr txBox="1">
            <a:spLocks noGrp="1"/>
          </p:cNvSpPr>
          <p:nvPr>
            <p:ph type="title" idx="2"/>
          </p:nvPr>
        </p:nvSpPr>
        <p:spPr>
          <a:xfrm>
            <a:off x="2833000" y="1938200"/>
            <a:ext cx="2834700" cy="7875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rgbClr val="00ADF0"/>
              </a:buClr>
              <a:buSzPts val="1300"/>
              <a:buNone/>
              <a:defRPr sz="1300">
                <a:solidFill>
                  <a:srgbClr val="00ADF0"/>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299" name="Google Shape;299;p33"/>
          <p:cNvSpPr txBox="1">
            <a:spLocks noGrp="1"/>
          </p:cNvSpPr>
          <p:nvPr>
            <p:ph type="subTitle" idx="3"/>
          </p:nvPr>
        </p:nvSpPr>
        <p:spPr>
          <a:xfrm>
            <a:off x="2833000" y="2814633"/>
            <a:ext cx="2834700" cy="7875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707070"/>
              </a:buClr>
              <a:buSzPts val="1300"/>
              <a:buNone/>
              <a:defRPr>
                <a:solidFill>
                  <a:srgbClr val="707070"/>
                </a:solidFill>
              </a:defRPr>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pic>
        <p:nvPicPr>
          <p:cNvPr id="300" name="Google Shape;300;p33"/>
          <p:cNvPicPr preferRelativeResize="0"/>
          <p:nvPr/>
        </p:nvPicPr>
        <p:blipFill rotWithShape="1">
          <a:blip r:embed="rId2">
            <a:alphaModFix/>
          </a:blip>
          <a:srcRect/>
          <a:stretch/>
        </p:blipFill>
        <p:spPr>
          <a:xfrm rot="5400000">
            <a:off x="7563567" y="-214400"/>
            <a:ext cx="2523933" cy="5975332"/>
          </a:xfrm>
          <a:prstGeom prst="rect">
            <a:avLst/>
          </a:prstGeom>
          <a:noFill/>
          <a:ln>
            <a:noFill/>
          </a:ln>
        </p:spPr>
      </p:pic>
      <p:sp>
        <p:nvSpPr>
          <p:cNvPr id="301" name="Google Shape;301;p33"/>
          <p:cNvSpPr txBox="1">
            <a:spLocks noGrp="1"/>
          </p:cNvSpPr>
          <p:nvPr>
            <p:ph type="title" idx="4"/>
          </p:nvPr>
        </p:nvSpPr>
        <p:spPr>
          <a:xfrm>
            <a:off x="8292200" y="1938200"/>
            <a:ext cx="2834700" cy="7875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rgbClr val="00ADF0"/>
              </a:buClr>
              <a:buSzPts val="1300"/>
              <a:buNone/>
              <a:defRPr sz="1300">
                <a:solidFill>
                  <a:srgbClr val="00ADF0"/>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302" name="Google Shape;302;p33"/>
          <p:cNvSpPr txBox="1">
            <a:spLocks noGrp="1"/>
          </p:cNvSpPr>
          <p:nvPr>
            <p:ph type="subTitle" idx="5"/>
          </p:nvPr>
        </p:nvSpPr>
        <p:spPr>
          <a:xfrm>
            <a:off x="8292200" y="2814633"/>
            <a:ext cx="2834700" cy="7875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707070"/>
              </a:buClr>
              <a:buSzPts val="1300"/>
              <a:buNone/>
              <a:defRPr>
                <a:solidFill>
                  <a:srgbClr val="707070"/>
                </a:solidFill>
              </a:defRPr>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pic>
        <p:nvPicPr>
          <p:cNvPr id="303" name="Google Shape;303;p33"/>
          <p:cNvPicPr preferRelativeResize="0"/>
          <p:nvPr/>
        </p:nvPicPr>
        <p:blipFill rotWithShape="1">
          <a:blip r:embed="rId2">
            <a:alphaModFix/>
          </a:blip>
          <a:srcRect/>
          <a:stretch/>
        </p:blipFill>
        <p:spPr>
          <a:xfrm rot="5400000">
            <a:off x="2104367" y="2309534"/>
            <a:ext cx="2523933" cy="5975332"/>
          </a:xfrm>
          <a:prstGeom prst="rect">
            <a:avLst/>
          </a:prstGeom>
          <a:noFill/>
          <a:ln>
            <a:noFill/>
          </a:ln>
        </p:spPr>
      </p:pic>
      <p:sp>
        <p:nvSpPr>
          <p:cNvPr id="304" name="Google Shape;304;p33"/>
          <p:cNvSpPr txBox="1">
            <a:spLocks noGrp="1"/>
          </p:cNvSpPr>
          <p:nvPr>
            <p:ph type="title" idx="6"/>
          </p:nvPr>
        </p:nvSpPr>
        <p:spPr>
          <a:xfrm>
            <a:off x="2833000" y="4462133"/>
            <a:ext cx="2834700" cy="7875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rgbClr val="00ADF0"/>
              </a:buClr>
              <a:buSzPts val="1300"/>
              <a:buNone/>
              <a:defRPr sz="1300">
                <a:solidFill>
                  <a:srgbClr val="00ADF0"/>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305" name="Google Shape;305;p33"/>
          <p:cNvSpPr txBox="1">
            <a:spLocks noGrp="1"/>
          </p:cNvSpPr>
          <p:nvPr>
            <p:ph type="subTitle" idx="7"/>
          </p:nvPr>
        </p:nvSpPr>
        <p:spPr>
          <a:xfrm>
            <a:off x="2833000" y="5338567"/>
            <a:ext cx="2834700" cy="7875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707070"/>
              </a:buClr>
              <a:buSzPts val="1300"/>
              <a:buNone/>
              <a:defRPr>
                <a:solidFill>
                  <a:srgbClr val="707070"/>
                </a:solidFill>
              </a:defRPr>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pic>
        <p:nvPicPr>
          <p:cNvPr id="306" name="Google Shape;306;p33"/>
          <p:cNvPicPr preferRelativeResize="0"/>
          <p:nvPr/>
        </p:nvPicPr>
        <p:blipFill rotWithShape="1">
          <a:blip r:embed="rId2">
            <a:alphaModFix/>
          </a:blip>
          <a:srcRect/>
          <a:stretch/>
        </p:blipFill>
        <p:spPr>
          <a:xfrm rot="5400000">
            <a:off x="7563567" y="2309534"/>
            <a:ext cx="2523933" cy="5975332"/>
          </a:xfrm>
          <a:prstGeom prst="rect">
            <a:avLst/>
          </a:prstGeom>
          <a:noFill/>
          <a:ln>
            <a:noFill/>
          </a:ln>
        </p:spPr>
      </p:pic>
      <p:sp>
        <p:nvSpPr>
          <p:cNvPr id="307" name="Google Shape;307;p33"/>
          <p:cNvSpPr txBox="1">
            <a:spLocks noGrp="1"/>
          </p:cNvSpPr>
          <p:nvPr>
            <p:ph type="title" idx="8"/>
          </p:nvPr>
        </p:nvSpPr>
        <p:spPr>
          <a:xfrm>
            <a:off x="8292200" y="4462133"/>
            <a:ext cx="2834700" cy="7875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rgbClr val="00ADF0"/>
              </a:buClr>
              <a:buSzPts val="1300"/>
              <a:buNone/>
              <a:defRPr sz="1300">
                <a:solidFill>
                  <a:srgbClr val="00ADF0"/>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308" name="Google Shape;308;p33"/>
          <p:cNvSpPr txBox="1">
            <a:spLocks noGrp="1"/>
          </p:cNvSpPr>
          <p:nvPr>
            <p:ph type="subTitle" idx="9"/>
          </p:nvPr>
        </p:nvSpPr>
        <p:spPr>
          <a:xfrm>
            <a:off x="8292200" y="5338567"/>
            <a:ext cx="2834700" cy="7875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707070"/>
              </a:buClr>
              <a:buSzPts val="1300"/>
              <a:buNone/>
              <a:defRPr>
                <a:solidFill>
                  <a:srgbClr val="707070"/>
                </a:solidFill>
              </a:defRPr>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
        <p:nvSpPr>
          <p:cNvPr id="309" name="Google Shape;309;p33"/>
          <p:cNvSpPr>
            <a:spLocks noGrp="1"/>
          </p:cNvSpPr>
          <p:nvPr>
            <p:ph type="pic" idx="13"/>
          </p:nvPr>
        </p:nvSpPr>
        <p:spPr>
          <a:xfrm>
            <a:off x="1065000" y="1938199"/>
            <a:ext cx="1598100" cy="1664100"/>
          </a:xfrm>
          <a:prstGeom prst="rect">
            <a:avLst/>
          </a:prstGeom>
          <a:noFill/>
          <a:ln>
            <a:noFill/>
          </a:ln>
        </p:spPr>
        <p:txBody>
          <a:bodyPr spcFirstLastPara="1" wrap="square" lIns="0" tIns="0" rIns="0" bIns="0" anchor="t" anchorCtr="0">
            <a:noAutofit/>
          </a:bodyPr>
          <a:lstStyle>
            <a:lvl1pPr marR="0" lvl="0" algn="l" rtl="0">
              <a:lnSpc>
                <a:spcPct val="150000"/>
              </a:lnSpc>
              <a:spcBef>
                <a:spcPts val="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1pPr>
            <a:lvl2pPr marR="0" lvl="1"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2pPr>
            <a:lvl3pPr marR="0" lvl="2"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3pPr>
            <a:lvl4pPr marR="0" lvl="3"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4pPr>
            <a:lvl5pPr marR="0" lvl="4"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5pPr>
            <a:lvl6pPr marR="0" lvl="5"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6pPr>
            <a:lvl7pPr marR="0" lvl="6"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7pPr>
            <a:lvl8pPr marR="0" lvl="7"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8pPr>
            <a:lvl9pPr marR="0" lvl="8" algn="l" rtl="0">
              <a:lnSpc>
                <a:spcPct val="150000"/>
              </a:lnSpc>
              <a:spcBef>
                <a:spcPts val="2100"/>
              </a:spcBef>
              <a:spcAft>
                <a:spcPts val="2100"/>
              </a:spcAft>
              <a:buClr>
                <a:schemeClr val="dk2"/>
              </a:buClr>
              <a:buSzPts val="1300"/>
              <a:buFont typeface="Lato"/>
              <a:buChar char="■"/>
              <a:defRPr sz="1300" b="0" i="0" u="none" strike="noStrike" cap="none">
                <a:solidFill>
                  <a:schemeClr val="dk2"/>
                </a:solidFill>
                <a:latin typeface="Lato"/>
                <a:ea typeface="Lato"/>
                <a:cs typeface="Lato"/>
                <a:sym typeface="Lato"/>
              </a:defRPr>
            </a:lvl9pPr>
          </a:lstStyle>
          <a:p>
            <a:endParaRPr/>
          </a:p>
        </p:txBody>
      </p:sp>
      <p:sp>
        <p:nvSpPr>
          <p:cNvPr id="310" name="Google Shape;310;p33"/>
          <p:cNvSpPr>
            <a:spLocks noGrp="1"/>
          </p:cNvSpPr>
          <p:nvPr>
            <p:ph type="pic" idx="14"/>
          </p:nvPr>
        </p:nvSpPr>
        <p:spPr>
          <a:xfrm>
            <a:off x="1065000" y="4462131"/>
            <a:ext cx="1598100" cy="1664100"/>
          </a:xfrm>
          <a:prstGeom prst="rect">
            <a:avLst/>
          </a:prstGeom>
          <a:noFill/>
          <a:ln>
            <a:noFill/>
          </a:ln>
        </p:spPr>
        <p:txBody>
          <a:bodyPr spcFirstLastPara="1" wrap="square" lIns="0" tIns="0" rIns="0" bIns="0" anchor="t" anchorCtr="0">
            <a:noAutofit/>
          </a:bodyPr>
          <a:lstStyle>
            <a:lvl1pPr marR="0" lvl="0" algn="l" rtl="0">
              <a:lnSpc>
                <a:spcPct val="150000"/>
              </a:lnSpc>
              <a:spcBef>
                <a:spcPts val="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1pPr>
            <a:lvl2pPr marR="0" lvl="1"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2pPr>
            <a:lvl3pPr marR="0" lvl="2"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3pPr>
            <a:lvl4pPr marR="0" lvl="3"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4pPr>
            <a:lvl5pPr marR="0" lvl="4"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5pPr>
            <a:lvl6pPr marR="0" lvl="5"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6pPr>
            <a:lvl7pPr marR="0" lvl="6"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7pPr>
            <a:lvl8pPr marR="0" lvl="7"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8pPr>
            <a:lvl9pPr marR="0" lvl="8" algn="l" rtl="0">
              <a:lnSpc>
                <a:spcPct val="150000"/>
              </a:lnSpc>
              <a:spcBef>
                <a:spcPts val="2100"/>
              </a:spcBef>
              <a:spcAft>
                <a:spcPts val="2100"/>
              </a:spcAft>
              <a:buClr>
                <a:schemeClr val="dk2"/>
              </a:buClr>
              <a:buSzPts val="1300"/>
              <a:buFont typeface="Lato"/>
              <a:buChar char="■"/>
              <a:defRPr sz="1300" b="0" i="0" u="none" strike="noStrike" cap="none">
                <a:solidFill>
                  <a:schemeClr val="dk2"/>
                </a:solidFill>
                <a:latin typeface="Lato"/>
                <a:ea typeface="Lato"/>
                <a:cs typeface="Lato"/>
                <a:sym typeface="Lato"/>
              </a:defRPr>
            </a:lvl9pPr>
          </a:lstStyle>
          <a:p>
            <a:endParaRPr/>
          </a:p>
        </p:txBody>
      </p:sp>
      <p:sp>
        <p:nvSpPr>
          <p:cNvPr id="311" name="Google Shape;311;p33"/>
          <p:cNvSpPr>
            <a:spLocks noGrp="1"/>
          </p:cNvSpPr>
          <p:nvPr>
            <p:ph type="pic" idx="15"/>
          </p:nvPr>
        </p:nvSpPr>
        <p:spPr>
          <a:xfrm>
            <a:off x="6524200" y="1938199"/>
            <a:ext cx="1598100" cy="1664100"/>
          </a:xfrm>
          <a:prstGeom prst="rect">
            <a:avLst/>
          </a:prstGeom>
          <a:noFill/>
          <a:ln>
            <a:noFill/>
          </a:ln>
        </p:spPr>
        <p:txBody>
          <a:bodyPr spcFirstLastPara="1" wrap="square" lIns="0" tIns="0" rIns="0" bIns="0" anchor="t" anchorCtr="0">
            <a:noAutofit/>
          </a:bodyPr>
          <a:lstStyle>
            <a:lvl1pPr marR="0" lvl="0" algn="l" rtl="0">
              <a:lnSpc>
                <a:spcPct val="150000"/>
              </a:lnSpc>
              <a:spcBef>
                <a:spcPts val="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1pPr>
            <a:lvl2pPr marR="0" lvl="1"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2pPr>
            <a:lvl3pPr marR="0" lvl="2"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3pPr>
            <a:lvl4pPr marR="0" lvl="3"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4pPr>
            <a:lvl5pPr marR="0" lvl="4"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5pPr>
            <a:lvl6pPr marR="0" lvl="5"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6pPr>
            <a:lvl7pPr marR="0" lvl="6"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7pPr>
            <a:lvl8pPr marR="0" lvl="7"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8pPr>
            <a:lvl9pPr marR="0" lvl="8" algn="l" rtl="0">
              <a:lnSpc>
                <a:spcPct val="150000"/>
              </a:lnSpc>
              <a:spcBef>
                <a:spcPts val="2100"/>
              </a:spcBef>
              <a:spcAft>
                <a:spcPts val="2100"/>
              </a:spcAft>
              <a:buClr>
                <a:schemeClr val="dk2"/>
              </a:buClr>
              <a:buSzPts val="1300"/>
              <a:buFont typeface="Lato"/>
              <a:buChar char="■"/>
              <a:defRPr sz="1300" b="0" i="0" u="none" strike="noStrike" cap="none">
                <a:solidFill>
                  <a:schemeClr val="dk2"/>
                </a:solidFill>
                <a:latin typeface="Lato"/>
                <a:ea typeface="Lato"/>
                <a:cs typeface="Lato"/>
                <a:sym typeface="Lato"/>
              </a:defRPr>
            </a:lvl9pPr>
          </a:lstStyle>
          <a:p>
            <a:endParaRPr/>
          </a:p>
        </p:txBody>
      </p:sp>
      <p:sp>
        <p:nvSpPr>
          <p:cNvPr id="312" name="Google Shape;312;p33"/>
          <p:cNvSpPr>
            <a:spLocks noGrp="1"/>
          </p:cNvSpPr>
          <p:nvPr>
            <p:ph type="pic" idx="16"/>
          </p:nvPr>
        </p:nvSpPr>
        <p:spPr>
          <a:xfrm>
            <a:off x="6524200" y="4462131"/>
            <a:ext cx="1598100" cy="1664100"/>
          </a:xfrm>
          <a:prstGeom prst="rect">
            <a:avLst/>
          </a:prstGeom>
          <a:noFill/>
          <a:ln>
            <a:noFill/>
          </a:ln>
        </p:spPr>
        <p:txBody>
          <a:bodyPr spcFirstLastPara="1" wrap="square" lIns="0" tIns="0" rIns="0" bIns="0" anchor="t" anchorCtr="0">
            <a:noAutofit/>
          </a:bodyPr>
          <a:lstStyle>
            <a:lvl1pPr marR="0" lvl="0" algn="l" rtl="0">
              <a:lnSpc>
                <a:spcPct val="150000"/>
              </a:lnSpc>
              <a:spcBef>
                <a:spcPts val="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1pPr>
            <a:lvl2pPr marR="0" lvl="1"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2pPr>
            <a:lvl3pPr marR="0" lvl="2"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3pPr>
            <a:lvl4pPr marR="0" lvl="3"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4pPr>
            <a:lvl5pPr marR="0" lvl="4"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5pPr>
            <a:lvl6pPr marR="0" lvl="5"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6pPr>
            <a:lvl7pPr marR="0" lvl="6"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7pPr>
            <a:lvl8pPr marR="0" lvl="7"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8pPr>
            <a:lvl9pPr marR="0" lvl="8" algn="l" rtl="0">
              <a:lnSpc>
                <a:spcPct val="150000"/>
              </a:lnSpc>
              <a:spcBef>
                <a:spcPts val="2100"/>
              </a:spcBef>
              <a:spcAft>
                <a:spcPts val="2100"/>
              </a:spcAft>
              <a:buClr>
                <a:schemeClr val="dk2"/>
              </a:buClr>
              <a:buSzPts val="1300"/>
              <a:buFont typeface="Lato"/>
              <a:buChar char="■"/>
              <a:defRPr sz="1300" b="0" i="0" u="none" strike="noStrike" cap="none">
                <a:solidFill>
                  <a:schemeClr val="dk2"/>
                </a:solidFill>
                <a:latin typeface="Lato"/>
                <a:ea typeface="Lato"/>
                <a:cs typeface="Lato"/>
                <a:sym typeface="Lato"/>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Icons X6 with Panels - Horizontal">
  <p:cSld name="1_Icons X6 with Panels - Horizontal">
    <p:bg>
      <p:bgPr>
        <a:solidFill>
          <a:srgbClr val="F5F5F5"/>
        </a:solidFill>
        <a:effectLst/>
      </p:bgPr>
    </p:bg>
    <p:spTree>
      <p:nvGrpSpPr>
        <p:cNvPr id="1" name="Shape 313"/>
        <p:cNvGrpSpPr/>
        <p:nvPr/>
      </p:nvGrpSpPr>
      <p:grpSpPr>
        <a:xfrm>
          <a:off x="0" y="0"/>
          <a:ext cx="0" cy="0"/>
          <a:chOff x="0" y="0"/>
          <a:chExt cx="0" cy="0"/>
        </a:xfrm>
      </p:grpSpPr>
      <p:pic>
        <p:nvPicPr>
          <p:cNvPr id="314" name="Google Shape;314;p34"/>
          <p:cNvPicPr preferRelativeResize="0"/>
          <p:nvPr/>
        </p:nvPicPr>
        <p:blipFill rotWithShape="1">
          <a:blip r:embed="rId2">
            <a:alphaModFix/>
          </a:blip>
          <a:srcRect/>
          <a:stretch/>
        </p:blipFill>
        <p:spPr>
          <a:xfrm rot="5400000">
            <a:off x="2632934" y="-709699"/>
            <a:ext cx="1670134" cy="5975332"/>
          </a:xfrm>
          <a:prstGeom prst="rect">
            <a:avLst/>
          </a:prstGeom>
          <a:noFill/>
          <a:ln>
            <a:noFill/>
          </a:ln>
        </p:spPr>
      </p:pic>
      <p:pic>
        <p:nvPicPr>
          <p:cNvPr id="315" name="Google Shape;315;p34"/>
          <p:cNvPicPr preferRelativeResize="0"/>
          <p:nvPr/>
        </p:nvPicPr>
        <p:blipFill rotWithShape="1">
          <a:blip r:embed="rId3">
            <a:alphaModFix/>
          </a:blip>
          <a:srcRect l="16357" t="20970" r="16357" b="16357"/>
          <a:stretch/>
        </p:blipFill>
        <p:spPr>
          <a:xfrm>
            <a:off x="471200" y="400067"/>
            <a:ext cx="356299" cy="331866"/>
          </a:xfrm>
          <a:prstGeom prst="rect">
            <a:avLst/>
          </a:prstGeom>
          <a:noFill/>
          <a:ln>
            <a:noFill/>
          </a:ln>
        </p:spPr>
      </p:pic>
      <p:sp>
        <p:nvSpPr>
          <p:cNvPr id="316" name="Google Shape;316;p34"/>
          <p:cNvSpPr txBox="1">
            <a:spLocks noGrp="1"/>
          </p:cNvSpPr>
          <p:nvPr>
            <p:ph type="ctrTitle"/>
          </p:nvPr>
        </p:nvSpPr>
        <p:spPr>
          <a:xfrm>
            <a:off x="1204000" y="400000"/>
            <a:ext cx="9783900" cy="3321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707070"/>
              </a:buClr>
              <a:buSzPts val="2400"/>
              <a:buFont typeface="Lato"/>
              <a:buNone/>
              <a:defRPr sz="2400" b="1">
                <a:solidFill>
                  <a:srgbClr val="707070"/>
                </a:solidFill>
                <a:latin typeface="Lato"/>
                <a:ea typeface="Lato"/>
                <a:cs typeface="Lato"/>
                <a:sym typeface="Lato"/>
              </a:defRPr>
            </a:lvl1pPr>
            <a:lvl2pPr lvl="1" algn="ctr" rtl="0">
              <a:lnSpc>
                <a:spcPct val="100000"/>
              </a:lnSpc>
              <a:spcBef>
                <a:spcPts val="0"/>
              </a:spcBef>
              <a:spcAft>
                <a:spcPts val="0"/>
              </a:spcAft>
              <a:buSzPts val="6900"/>
              <a:buNone/>
              <a:defRPr sz="6900"/>
            </a:lvl2pPr>
            <a:lvl3pPr lvl="2" algn="ctr" rtl="0">
              <a:lnSpc>
                <a:spcPct val="100000"/>
              </a:lnSpc>
              <a:spcBef>
                <a:spcPts val="0"/>
              </a:spcBef>
              <a:spcAft>
                <a:spcPts val="0"/>
              </a:spcAft>
              <a:buSzPts val="6900"/>
              <a:buNone/>
              <a:defRPr sz="6900"/>
            </a:lvl3pPr>
            <a:lvl4pPr lvl="3" algn="ctr" rtl="0">
              <a:lnSpc>
                <a:spcPct val="100000"/>
              </a:lnSpc>
              <a:spcBef>
                <a:spcPts val="0"/>
              </a:spcBef>
              <a:spcAft>
                <a:spcPts val="0"/>
              </a:spcAft>
              <a:buSzPts val="6900"/>
              <a:buNone/>
              <a:defRPr sz="6900"/>
            </a:lvl4pPr>
            <a:lvl5pPr lvl="4" algn="ctr" rtl="0">
              <a:lnSpc>
                <a:spcPct val="100000"/>
              </a:lnSpc>
              <a:spcBef>
                <a:spcPts val="0"/>
              </a:spcBef>
              <a:spcAft>
                <a:spcPts val="0"/>
              </a:spcAft>
              <a:buSzPts val="6900"/>
              <a:buNone/>
              <a:defRPr sz="6900"/>
            </a:lvl5pPr>
            <a:lvl6pPr lvl="5" algn="ctr" rtl="0">
              <a:lnSpc>
                <a:spcPct val="100000"/>
              </a:lnSpc>
              <a:spcBef>
                <a:spcPts val="0"/>
              </a:spcBef>
              <a:spcAft>
                <a:spcPts val="0"/>
              </a:spcAft>
              <a:buSzPts val="6900"/>
              <a:buNone/>
              <a:defRPr sz="6900"/>
            </a:lvl6pPr>
            <a:lvl7pPr lvl="6" algn="ctr" rtl="0">
              <a:lnSpc>
                <a:spcPct val="100000"/>
              </a:lnSpc>
              <a:spcBef>
                <a:spcPts val="0"/>
              </a:spcBef>
              <a:spcAft>
                <a:spcPts val="0"/>
              </a:spcAft>
              <a:buSzPts val="6900"/>
              <a:buNone/>
              <a:defRPr sz="6900"/>
            </a:lvl7pPr>
            <a:lvl8pPr lvl="7" algn="ctr" rtl="0">
              <a:lnSpc>
                <a:spcPct val="100000"/>
              </a:lnSpc>
              <a:spcBef>
                <a:spcPts val="0"/>
              </a:spcBef>
              <a:spcAft>
                <a:spcPts val="0"/>
              </a:spcAft>
              <a:buSzPts val="6900"/>
              <a:buNone/>
              <a:defRPr sz="6900"/>
            </a:lvl8pPr>
            <a:lvl9pPr lvl="8" algn="ctr" rtl="0">
              <a:lnSpc>
                <a:spcPct val="100000"/>
              </a:lnSpc>
              <a:spcBef>
                <a:spcPts val="0"/>
              </a:spcBef>
              <a:spcAft>
                <a:spcPts val="0"/>
              </a:spcAft>
              <a:buSzPts val="6900"/>
              <a:buNone/>
              <a:defRPr sz="6900"/>
            </a:lvl9pPr>
          </a:lstStyle>
          <a:p>
            <a:endParaRPr/>
          </a:p>
        </p:txBody>
      </p:sp>
      <p:sp>
        <p:nvSpPr>
          <p:cNvPr id="317" name="Google Shape;317;p34"/>
          <p:cNvSpPr txBox="1">
            <a:spLocks noGrp="1"/>
          </p:cNvSpPr>
          <p:nvPr>
            <p:ph type="subTitle" idx="1"/>
          </p:nvPr>
        </p:nvSpPr>
        <p:spPr>
          <a:xfrm>
            <a:off x="2989333" y="815667"/>
            <a:ext cx="6213300" cy="3321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707070"/>
              </a:buClr>
              <a:buSzPts val="2400"/>
              <a:buNone/>
              <a:defRPr sz="2400">
                <a:solidFill>
                  <a:srgbClr val="707070"/>
                </a:solidFill>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318" name="Google Shape;318;p34"/>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319" name="Google Shape;319;p34"/>
          <p:cNvSpPr txBox="1">
            <a:spLocks noGrp="1"/>
          </p:cNvSpPr>
          <p:nvPr>
            <p:ph type="title" idx="2"/>
          </p:nvPr>
        </p:nvSpPr>
        <p:spPr>
          <a:xfrm>
            <a:off x="2934667" y="1442900"/>
            <a:ext cx="2834700" cy="7875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rgbClr val="00ADF0"/>
              </a:buClr>
              <a:buSzPts val="1300"/>
              <a:buNone/>
              <a:defRPr sz="1300">
                <a:solidFill>
                  <a:srgbClr val="00ADF0"/>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320" name="Google Shape;320;p34"/>
          <p:cNvSpPr txBox="1">
            <a:spLocks noGrp="1"/>
          </p:cNvSpPr>
          <p:nvPr>
            <p:ph type="subTitle" idx="3"/>
          </p:nvPr>
        </p:nvSpPr>
        <p:spPr>
          <a:xfrm>
            <a:off x="2934667" y="2319333"/>
            <a:ext cx="2834700" cy="7875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707070"/>
              </a:buClr>
              <a:buSzPts val="1300"/>
              <a:buNone/>
              <a:defRPr>
                <a:solidFill>
                  <a:srgbClr val="707070"/>
                </a:solidFill>
              </a:defRPr>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pic>
        <p:nvPicPr>
          <p:cNvPr id="321" name="Google Shape;321;p34"/>
          <p:cNvPicPr preferRelativeResize="0"/>
          <p:nvPr/>
        </p:nvPicPr>
        <p:blipFill rotWithShape="1">
          <a:blip r:embed="rId2">
            <a:alphaModFix/>
          </a:blip>
          <a:srcRect/>
          <a:stretch/>
        </p:blipFill>
        <p:spPr>
          <a:xfrm rot="5400000">
            <a:off x="7888934" y="-709699"/>
            <a:ext cx="1670134" cy="5975332"/>
          </a:xfrm>
          <a:prstGeom prst="rect">
            <a:avLst/>
          </a:prstGeom>
          <a:noFill/>
          <a:ln>
            <a:noFill/>
          </a:ln>
        </p:spPr>
      </p:pic>
      <p:sp>
        <p:nvSpPr>
          <p:cNvPr id="322" name="Google Shape;322;p34"/>
          <p:cNvSpPr txBox="1">
            <a:spLocks noGrp="1"/>
          </p:cNvSpPr>
          <p:nvPr>
            <p:ph type="title" idx="4"/>
          </p:nvPr>
        </p:nvSpPr>
        <p:spPr>
          <a:xfrm>
            <a:off x="8190667" y="1442900"/>
            <a:ext cx="2834700" cy="7875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rgbClr val="00ADF0"/>
              </a:buClr>
              <a:buSzPts val="1300"/>
              <a:buNone/>
              <a:defRPr sz="1300">
                <a:solidFill>
                  <a:srgbClr val="00ADF0"/>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323" name="Google Shape;323;p34"/>
          <p:cNvSpPr txBox="1">
            <a:spLocks noGrp="1"/>
          </p:cNvSpPr>
          <p:nvPr>
            <p:ph type="subTitle" idx="5"/>
          </p:nvPr>
        </p:nvSpPr>
        <p:spPr>
          <a:xfrm>
            <a:off x="8190667" y="2319333"/>
            <a:ext cx="2834700" cy="7875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707070"/>
              </a:buClr>
              <a:buSzPts val="1300"/>
              <a:buNone/>
              <a:defRPr>
                <a:solidFill>
                  <a:srgbClr val="707070"/>
                </a:solidFill>
              </a:defRPr>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pic>
        <p:nvPicPr>
          <p:cNvPr id="324" name="Google Shape;324;p34"/>
          <p:cNvPicPr preferRelativeResize="0"/>
          <p:nvPr/>
        </p:nvPicPr>
        <p:blipFill rotWithShape="1">
          <a:blip r:embed="rId2">
            <a:alphaModFix/>
          </a:blip>
          <a:srcRect/>
          <a:stretch/>
        </p:blipFill>
        <p:spPr>
          <a:xfrm rot="5400000">
            <a:off x="2632934" y="950867"/>
            <a:ext cx="1670134" cy="5975332"/>
          </a:xfrm>
          <a:prstGeom prst="rect">
            <a:avLst/>
          </a:prstGeom>
          <a:noFill/>
          <a:ln>
            <a:noFill/>
          </a:ln>
        </p:spPr>
      </p:pic>
      <p:sp>
        <p:nvSpPr>
          <p:cNvPr id="325" name="Google Shape;325;p34"/>
          <p:cNvSpPr txBox="1">
            <a:spLocks noGrp="1"/>
          </p:cNvSpPr>
          <p:nvPr>
            <p:ph type="title" idx="6"/>
          </p:nvPr>
        </p:nvSpPr>
        <p:spPr>
          <a:xfrm>
            <a:off x="2934667" y="3103467"/>
            <a:ext cx="2834700" cy="7875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rgbClr val="00ADF0"/>
              </a:buClr>
              <a:buSzPts val="1300"/>
              <a:buNone/>
              <a:defRPr sz="1300">
                <a:solidFill>
                  <a:srgbClr val="00ADF0"/>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326" name="Google Shape;326;p34"/>
          <p:cNvSpPr txBox="1">
            <a:spLocks noGrp="1"/>
          </p:cNvSpPr>
          <p:nvPr>
            <p:ph type="subTitle" idx="7"/>
          </p:nvPr>
        </p:nvSpPr>
        <p:spPr>
          <a:xfrm>
            <a:off x="2934667" y="3979900"/>
            <a:ext cx="2834700" cy="7875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707070"/>
              </a:buClr>
              <a:buSzPts val="1300"/>
              <a:buNone/>
              <a:defRPr>
                <a:solidFill>
                  <a:srgbClr val="707070"/>
                </a:solidFill>
              </a:defRPr>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pic>
        <p:nvPicPr>
          <p:cNvPr id="327" name="Google Shape;327;p34"/>
          <p:cNvPicPr preferRelativeResize="0"/>
          <p:nvPr/>
        </p:nvPicPr>
        <p:blipFill rotWithShape="1">
          <a:blip r:embed="rId2">
            <a:alphaModFix/>
          </a:blip>
          <a:srcRect/>
          <a:stretch/>
        </p:blipFill>
        <p:spPr>
          <a:xfrm rot="5400000">
            <a:off x="7888934" y="950867"/>
            <a:ext cx="1670134" cy="5975332"/>
          </a:xfrm>
          <a:prstGeom prst="rect">
            <a:avLst/>
          </a:prstGeom>
          <a:noFill/>
          <a:ln>
            <a:noFill/>
          </a:ln>
        </p:spPr>
      </p:pic>
      <p:sp>
        <p:nvSpPr>
          <p:cNvPr id="328" name="Google Shape;328;p34"/>
          <p:cNvSpPr txBox="1">
            <a:spLocks noGrp="1"/>
          </p:cNvSpPr>
          <p:nvPr>
            <p:ph type="title" idx="8"/>
          </p:nvPr>
        </p:nvSpPr>
        <p:spPr>
          <a:xfrm>
            <a:off x="8190667" y="3103467"/>
            <a:ext cx="2834700" cy="7875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rgbClr val="00ADF0"/>
              </a:buClr>
              <a:buSzPts val="1300"/>
              <a:buNone/>
              <a:defRPr sz="1300">
                <a:solidFill>
                  <a:srgbClr val="00ADF0"/>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329" name="Google Shape;329;p34"/>
          <p:cNvSpPr txBox="1">
            <a:spLocks noGrp="1"/>
          </p:cNvSpPr>
          <p:nvPr>
            <p:ph type="subTitle" idx="9"/>
          </p:nvPr>
        </p:nvSpPr>
        <p:spPr>
          <a:xfrm>
            <a:off x="8190667" y="3979900"/>
            <a:ext cx="2834700" cy="7875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707070"/>
              </a:buClr>
              <a:buSzPts val="1300"/>
              <a:buNone/>
              <a:defRPr>
                <a:solidFill>
                  <a:srgbClr val="707070"/>
                </a:solidFill>
              </a:defRPr>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pic>
        <p:nvPicPr>
          <p:cNvPr id="330" name="Google Shape;330;p34"/>
          <p:cNvPicPr preferRelativeResize="0"/>
          <p:nvPr/>
        </p:nvPicPr>
        <p:blipFill rotWithShape="1">
          <a:blip r:embed="rId2">
            <a:alphaModFix/>
          </a:blip>
          <a:srcRect/>
          <a:stretch/>
        </p:blipFill>
        <p:spPr>
          <a:xfrm rot="5400000">
            <a:off x="2632934" y="2611434"/>
            <a:ext cx="1670134" cy="5975332"/>
          </a:xfrm>
          <a:prstGeom prst="rect">
            <a:avLst/>
          </a:prstGeom>
          <a:noFill/>
          <a:ln>
            <a:noFill/>
          </a:ln>
        </p:spPr>
      </p:pic>
      <p:sp>
        <p:nvSpPr>
          <p:cNvPr id="331" name="Google Shape;331;p34"/>
          <p:cNvSpPr txBox="1">
            <a:spLocks noGrp="1"/>
          </p:cNvSpPr>
          <p:nvPr>
            <p:ph type="title" idx="13"/>
          </p:nvPr>
        </p:nvSpPr>
        <p:spPr>
          <a:xfrm>
            <a:off x="2934667" y="4764033"/>
            <a:ext cx="2834700" cy="7875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rgbClr val="00ADF0"/>
              </a:buClr>
              <a:buSzPts val="1300"/>
              <a:buNone/>
              <a:defRPr sz="1300">
                <a:solidFill>
                  <a:srgbClr val="00ADF0"/>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332" name="Google Shape;332;p34"/>
          <p:cNvSpPr txBox="1">
            <a:spLocks noGrp="1"/>
          </p:cNvSpPr>
          <p:nvPr>
            <p:ph type="subTitle" idx="14"/>
          </p:nvPr>
        </p:nvSpPr>
        <p:spPr>
          <a:xfrm>
            <a:off x="2934667" y="5640467"/>
            <a:ext cx="2834700" cy="7875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707070"/>
              </a:buClr>
              <a:buSzPts val="1300"/>
              <a:buNone/>
              <a:defRPr>
                <a:solidFill>
                  <a:srgbClr val="707070"/>
                </a:solidFill>
              </a:defRPr>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pic>
        <p:nvPicPr>
          <p:cNvPr id="333" name="Google Shape;333;p34"/>
          <p:cNvPicPr preferRelativeResize="0"/>
          <p:nvPr/>
        </p:nvPicPr>
        <p:blipFill rotWithShape="1">
          <a:blip r:embed="rId2">
            <a:alphaModFix/>
          </a:blip>
          <a:srcRect/>
          <a:stretch/>
        </p:blipFill>
        <p:spPr>
          <a:xfrm rot="5400000">
            <a:off x="7888934" y="2611434"/>
            <a:ext cx="1670134" cy="5975332"/>
          </a:xfrm>
          <a:prstGeom prst="rect">
            <a:avLst/>
          </a:prstGeom>
          <a:noFill/>
          <a:ln>
            <a:noFill/>
          </a:ln>
        </p:spPr>
      </p:pic>
      <p:sp>
        <p:nvSpPr>
          <p:cNvPr id="334" name="Google Shape;334;p34"/>
          <p:cNvSpPr txBox="1">
            <a:spLocks noGrp="1"/>
          </p:cNvSpPr>
          <p:nvPr>
            <p:ph type="title" idx="15"/>
          </p:nvPr>
        </p:nvSpPr>
        <p:spPr>
          <a:xfrm>
            <a:off x="8190667" y="4764033"/>
            <a:ext cx="2834700" cy="7875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rgbClr val="00ADF0"/>
              </a:buClr>
              <a:buSzPts val="1300"/>
              <a:buNone/>
              <a:defRPr sz="1300">
                <a:solidFill>
                  <a:srgbClr val="00ADF0"/>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335" name="Google Shape;335;p34"/>
          <p:cNvSpPr txBox="1">
            <a:spLocks noGrp="1"/>
          </p:cNvSpPr>
          <p:nvPr>
            <p:ph type="subTitle" idx="16"/>
          </p:nvPr>
        </p:nvSpPr>
        <p:spPr>
          <a:xfrm>
            <a:off x="8190667" y="5640467"/>
            <a:ext cx="2834700" cy="7875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707070"/>
              </a:buClr>
              <a:buSzPts val="1300"/>
              <a:buNone/>
              <a:defRPr>
                <a:solidFill>
                  <a:srgbClr val="707070"/>
                </a:solidFill>
              </a:defRPr>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
        <p:nvSpPr>
          <p:cNvPr id="336" name="Google Shape;336;p34"/>
          <p:cNvSpPr>
            <a:spLocks noGrp="1"/>
          </p:cNvSpPr>
          <p:nvPr>
            <p:ph type="pic" idx="17"/>
          </p:nvPr>
        </p:nvSpPr>
        <p:spPr>
          <a:xfrm>
            <a:off x="1166533" y="1447265"/>
            <a:ext cx="1603200" cy="1664100"/>
          </a:xfrm>
          <a:prstGeom prst="rect">
            <a:avLst/>
          </a:prstGeom>
          <a:noFill/>
          <a:ln>
            <a:noFill/>
          </a:ln>
        </p:spPr>
        <p:txBody>
          <a:bodyPr spcFirstLastPara="1" wrap="square" lIns="0" tIns="0" rIns="0" bIns="0" anchor="t" anchorCtr="0">
            <a:noAutofit/>
          </a:bodyPr>
          <a:lstStyle>
            <a:lvl1pPr marR="0" lvl="0" algn="l" rtl="0">
              <a:lnSpc>
                <a:spcPct val="150000"/>
              </a:lnSpc>
              <a:spcBef>
                <a:spcPts val="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1pPr>
            <a:lvl2pPr marR="0" lvl="1"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2pPr>
            <a:lvl3pPr marR="0" lvl="2"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3pPr>
            <a:lvl4pPr marR="0" lvl="3"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4pPr>
            <a:lvl5pPr marR="0" lvl="4"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5pPr>
            <a:lvl6pPr marR="0" lvl="5"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6pPr>
            <a:lvl7pPr marR="0" lvl="6"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7pPr>
            <a:lvl8pPr marR="0" lvl="7"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8pPr>
            <a:lvl9pPr marR="0" lvl="8" algn="l" rtl="0">
              <a:lnSpc>
                <a:spcPct val="150000"/>
              </a:lnSpc>
              <a:spcBef>
                <a:spcPts val="2100"/>
              </a:spcBef>
              <a:spcAft>
                <a:spcPts val="2100"/>
              </a:spcAft>
              <a:buClr>
                <a:schemeClr val="dk2"/>
              </a:buClr>
              <a:buSzPts val="1300"/>
              <a:buFont typeface="Lato"/>
              <a:buChar char="■"/>
              <a:defRPr sz="1300" b="0" i="0" u="none" strike="noStrike" cap="none">
                <a:solidFill>
                  <a:schemeClr val="dk2"/>
                </a:solidFill>
                <a:latin typeface="Lato"/>
                <a:ea typeface="Lato"/>
                <a:cs typeface="Lato"/>
                <a:sym typeface="Lato"/>
              </a:defRPr>
            </a:lvl9pPr>
          </a:lstStyle>
          <a:p>
            <a:endParaRPr/>
          </a:p>
        </p:txBody>
      </p:sp>
      <p:sp>
        <p:nvSpPr>
          <p:cNvPr id="337" name="Google Shape;337;p34"/>
          <p:cNvSpPr>
            <a:spLocks noGrp="1"/>
          </p:cNvSpPr>
          <p:nvPr>
            <p:ph type="pic" idx="18"/>
          </p:nvPr>
        </p:nvSpPr>
        <p:spPr>
          <a:xfrm>
            <a:off x="1166533" y="3113033"/>
            <a:ext cx="1603200" cy="1651200"/>
          </a:xfrm>
          <a:prstGeom prst="rect">
            <a:avLst/>
          </a:prstGeom>
          <a:noFill/>
          <a:ln>
            <a:noFill/>
          </a:ln>
        </p:spPr>
        <p:txBody>
          <a:bodyPr spcFirstLastPara="1" wrap="square" lIns="0" tIns="0" rIns="0" bIns="0" anchor="t" anchorCtr="0">
            <a:noAutofit/>
          </a:bodyPr>
          <a:lstStyle>
            <a:lvl1pPr marR="0" lvl="0" algn="l" rtl="0">
              <a:lnSpc>
                <a:spcPct val="150000"/>
              </a:lnSpc>
              <a:spcBef>
                <a:spcPts val="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1pPr>
            <a:lvl2pPr marR="0" lvl="1"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2pPr>
            <a:lvl3pPr marR="0" lvl="2"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3pPr>
            <a:lvl4pPr marR="0" lvl="3"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4pPr>
            <a:lvl5pPr marR="0" lvl="4"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5pPr>
            <a:lvl6pPr marR="0" lvl="5"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6pPr>
            <a:lvl7pPr marR="0" lvl="6"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7pPr>
            <a:lvl8pPr marR="0" lvl="7"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8pPr>
            <a:lvl9pPr marR="0" lvl="8" algn="l" rtl="0">
              <a:lnSpc>
                <a:spcPct val="150000"/>
              </a:lnSpc>
              <a:spcBef>
                <a:spcPts val="2100"/>
              </a:spcBef>
              <a:spcAft>
                <a:spcPts val="2100"/>
              </a:spcAft>
              <a:buClr>
                <a:schemeClr val="dk2"/>
              </a:buClr>
              <a:buSzPts val="1300"/>
              <a:buFont typeface="Lato"/>
              <a:buChar char="■"/>
              <a:defRPr sz="1300" b="0" i="0" u="none" strike="noStrike" cap="none">
                <a:solidFill>
                  <a:schemeClr val="dk2"/>
                </a:solidFill>
                <a:latin typeface="Lato"/>
                <a:ea typeface="Lato"/>
                <a:cs typeface="Lato"/>
                <a:sym typeface="Lato"/>
              </a:defRPr>
            </a:lvl9pPr>
          </a:lstStyle>
          <a:p>
            <a:endParaRPr/>
          </a:p>
        </p:txBody>
      </p:sp>
      <p:sp>
        <p:nvSpPr>
          <p:cNvPr id="338" name="Google Shape;338;p34"/>
          <p:cNvSpPr>
            <a:spLocks noGrp="1"/>
          </p:cNvSpPr>
          <p:nvPr>
            <p:ph type="pic" idx="19"/>
          </p:nvPr>
        </p:nvSpPr>
        <p:spPr>
          <a:xfrm>
            <a:off x="1166533" y="4771867"/>
            <a:ext cx="1603200" cy="1664100"/>
          </a:xfrm>
          <a:prstGeom prst="rect">
            <a:avLst/>
          </a:prstGeom>
          <a:noFill/>
          <a:ln>
            <a:noFill/>
          </a:ln>
        </p:spPr>
        <p:txBody>
          <a:bodyPr spcFirstLastPara="1" wrap="square" lIns="0" tIns="0" rIns="0" bIns="0" anchor="t" anchorCtr="0">
            <a:noAutofit/>
          </a:bodyPr>
          <a:lstStyle>
            <a:lvl1pPr marR="0" lvl="0" algn="l" rtl="0">
              <a:lnSpc>
                <a:spcPct val="150000"/>
              </a:lnSpc>
              <a:spcBef>
                <a:spcPts val="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1pPr>
            <a:lvl2pPr marR="0" lvl="1"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2pPr>
            <a:lvl3pPr marR="0" lvl="2"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3pPr>
            <a:lvl4pPr marR="0" lvl="3"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4pPr>
            <a:lvl5pPr marR="0" lvl="4"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5pPr>
            <a:lvl6pPr marR="0" lvl="5"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6pPr>
            <a:lvl7pPr marR="0" lvl="6"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7pPr>
            <a:lvl8pPr marR="0" lvl="7"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8pPr>
            <a:lvl9pPr marR="0" lvl="8" algn="l" rtl="0">
              <a:lnSpc>
                <a:spcPct val="150000"/>
              </a:lnSpc>
              <a:spcBef>
                <a:spcPts val="2100"/>
              </a:spcBef>
              <a:spcAft>
                <a:spcPts val="2100"/>
              </a:spcAft>
              <a:buClr>
                <a:schemeClr val="dk2"/>
              </a:buClr>
              <a:buSzPts val="1300"/>
              <a:buFont typeface="Lato"/>
              <a:buChar char="■"/>
              <a:defRPr sz="1300" b="0" i="0" u="none" strike="noStrike" cap="none">
                <a:solidFill>
                  <a:schemeClr val="dk2"/>
                </a:solidFill>
                <a:latin typeface="Lato"/>
                <a:ea typeface="Lato"/>
                <a:cs typeface="Lato"/>
                <a:sym typeface="Lato"/>
              </a:defRPr>
            </a:lvl9pPr>
          </a:lstStyle>
          <a:p>
            <a:endParaRPr/>
          </a:p>
        </p:txBody>
      </p:sp>
      <p:sp>
        <p:nvSpPr>
          <p:cNvPr id="339" name="Google Shape;339;p34"/>
          <p:cNvSpPr>
            <a:spLocks noGrp="1"/>
          </p:cNvSpPr>
          <p:nvPr>
            <p:ph type="pic" idx="20"/>
          </p:nvPr>
        </p:nvSpPr>
        <p:spPr>
          <a:xfrm>
            <a:off x="6422536" y="1447265"/>
            <a:ext cx="1603200" cy="1664100"/>
          </a:xfrm>
          <a:prstGeom prst="rect">
            <a:avLst/>
          </a:prstGeom>
          <a:noFill/>
          <a:ln>
            <a:noFill/>
          </a:ln>
        </p:spPr>
        <p:txBody>
          <a:bodyPr spcFirstLastPara="1" wrap="square" lIns="0" tIns="0" rIns="0" bIns="0" anchor="t" anchorCtr="0">
            <a:noAutofit/>
          </a:bodyPr>
          <a:lstStyle>
            <a:lvl1pPr marR="0" lvl="0" algn="l" rtl="0">
              <a:lnSpc>
                <a:spcPct val="150000"/>
              </a:lnSpc>
              <a:spcBef>
                <a:spcPts val="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1pPr>
            <a:lvl2pPr marR="0" lvl="1"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2pPr>
            <a:lvl3pPr marR="0" lvl="2"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3pPr>
            <a:lvl4pPr marR="0" lvl="3"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4pPr>
            <a:lvl5pPr marR="0" lvl="4"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5pPr>
            <a:lvl6pPr marR="0" lvl="5"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6pPr>
            <a:lvl7pPr marR="0" lvl="6"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7pPr>
            <a:lvl8pPr marR="0" lvl="7"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8pPr>
            <a:lvl9pPr marR="0" lvl="8" algn="l" rtl="0">
              <a:lnSpc>
                <a:spcPct val="150000"/>
              </a:lnSpc>
              <a:spcBef>
                <a:spcPts val="2100"/>
              </a:spcBef>
              <a:spcAft>
                <a:spcPts val="2100"/>
              </a:spcAft>
              <a:buClr>
                <a:schemeClr val="dk2"/>
              </a:buClr>
              <a:buSzPts val="1300"/>
              <a:buFont typeface="Lato"/>
              <a:buChar char="■"/>
              <a:defRPr sz="1300" b="0" i="0" u="none" strike="noStrike" cap="none">
                <a:solidFill>
                  <a:schemeClr val="dk2"/>
                </a:solidFill>
                <a:latin typeface="Lato"/>
                <a:ea typeface="Lato"/>
                <a:cs typeface="Lato"/>
                <a:sym typeface="Lato"/>
              </a:defRPr>
            </a:lvl9pPr>
          </a:lstStyle>
          <a:p>
            <a:endParaRPr/>
          </a:p>
        </p:txBody>
      </p:sp>
      <p:sp>
        <p:nvSpPr>
          <p:cNvPr id="340" name="Google Shape;340;p34"/>
          <p:cNvSpPr>
            <a:spLocks noGrp="1"/>
          </p:cNvSpPr>
          <p:nvPr>
            <p:ph type="pic" idx="21"/>
          </p:nvPr>
        </p:nvSpPr>
        <p:spPr>
          <a:xfrm>
            <a:off x="6422536" y="3120865"/>
            <a:ext cx="1603200" cy="1649700"/>
          </a:xfrm>
          <a:prstGeom prst="rect">
            <a:avLst/>
          </a:prstGeom>
          <a:noFill/>
          <a:ln>
            <a:noFill/>
          </a:ln>
        </p:spPr>
        <p:txBody>
          <a:bodyPr spcFirstLastPara="1" wrap="square" lIns="0" tIns="0" rIns="0" bIns="0" anchor="t" anchorCtr="0">
            <a:noAutofit/>
          </a:bodyPr>
          <a:lstStyle>
            <a:lvl1pPr marR="0" lvl="0" algn="l" rtl="0">
              <a:lnSpc>
                <a:spcPct val="150000"/>
              </a:lnSpc>
              <a:spcBef>
                <a:spcPts val="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1pPr>
            <a:lvl2pPr marR="0" lvl="1"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2pPr>
            <a:lvl3pPr marR="0" lvl="2"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3pPr>
            <a:lvl4pPr marR="0" lvl="3"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4pPr>
            <a:lvl5pPr marR="0" lvl="4"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5pPr>
            <a:lvl6pPr marR="0" lvl="5"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6pPr>
            <a:lvl7pPr marR="0" lvl="6"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7pPr>
            <a:lvl8pPr marR="0" lvl="7"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8pPr>
            <a:lvl9pPr marR="0" lvl="8" algn="l" rtl="0">
              <a:lnSpc>
                <a:spcPct val="150000"/>
              </a:lnSpc>
              <a:spcBef>
                <a:spcPts val="2100"/>
              </a:spcBef>
              <a:spcAft>
                <a:spcPts val="2100"/>
              </a:spcAft>
              <a:buClr>
                <a:schemeClr val="dk2"/>
              </a:buClr>
              <a:buSzPts val="1300"/>
              <a:buFont typeface="Lato"/>
              <a:buChar char="■"/>
              <a:defRPr sz="1300" b="0" i="0" u="none" strike="noStrike" cap="none">
                <a:solidFill>
                  <a:schemeClr val="dk2"/>
                </a:solidFill>
                <a:latin typeface="Lato"/>
                <a:ea typeface="Lato"/>
                <a:cs typeface="Lato"/>
                <a:sym typeface="Lato"/>
              </a:defRPr>
            </a:lvl9pPr>
          </a:lstStyle>
          <a:p>
            <a:endParaRPr/>
          </a:p>
        </p:txBody>
      </p:sp>
      <p:sp>
        <p:nvSpPr>
          <p:cNvPr id="341" name="Google Shape;341;p34"/>
          <p:cNvSpPr>
            <a:spLocks noGrp="1"/>
          </p:cNvSpPr>
          <p:nvPr>
            <p:ph type="pic" idx="22"/>
          </p:nvPr>
        </p:nvSpPr>
        <p:spPr>
          <a:xfrm>
            <a:off x="6422536" y="4771867"/>
            <a:ext cx="1603200" cy="1664100"/>
          </a:xfrm>
          <a:prstGeom prst="rect">
            <a:avLst/>
          </a:prstGeom>
          <a:noFill/>
          <a:ln>
            <a:noFill/>
          </a:ln>
        </p:spPr>
        <p:txBody>
          <a:bodyPr spcFirstLastPara="1" wrap="square" lIns="0" tIns="0" rIns="0" bIns="0" anchor="t" anchorCtr="0">
            <a:noAutofit/>
          </a:bodyPr>
          <a:lstStyle>
            <a:lvl1pPr marR="0" lvl="0" algn="l" rtl="0">
              <a:lnSpc>
                <a:spcPct val="150000"/>
              </a:lnSpc>
              <a:spcBef>
                <a:spcPts val="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1pPr>
            <a:lvl2pPr marR="0" lvl="1"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2pPr>
            <a:lvl3pPr marR="0" lvl="2"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3pPr>
            <a:lvl4pPr marR="0" lvl="3"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4pPr>
            <a:lvl5pPr marR="0" lvl="4"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5pPr>
            <a:lvl6pPr marR="0" lvl="5"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6pPr>
            <a:lvl7pPr marR="0" lvl="6"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7pPr>
            <a:lvl8pPr marR="0" lvl="7"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8pPr>
            <a:lvl9pPr marR="0" lvl="8" algn="l" rtl="0">
              <a:lnSpc>
                <a:spcPct val="150000"/>
              </a:lnSpc>
              <a:spcBef>
                <a:spcPts val="2100"/>
              </a:spcBef>
              <a:spcAft>
                <a:spcPts val="2100"/>
              </a:spcAft>
              <a:buClr>
                <a:schemeClr val="dk2"/>
              </a:buClr>
              <a:buSzPts val="1300"/>
              <a:buFont typeface="Lato"/>
              <a:buChar char="■"/>
              <a:defRPr sz="1300" b="0" i="0" u="none" strike="noStrike" cap="none">
                <a:solidFill>
                  <a:schemeClr val="dk2"/>
                </a:solidFill>
                <a:latin typeface="Lato"/>
                <a:ea typeface="Lato"/>
                <a:cs typeface="Lato"/>
                <a:sym typeface="Lato"/>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Icons X2 - Horizontal">
  <p:cSld name="1_Icons X2 - Horizontal 2">
    <p:spTree>
      <p:nvGrpSpPr>
        <p:cNvPr id="1" name="Shape 342"/>
        <p:cNvGrpSpPr/>
        <p:nvPr/>
      </p:nvGrpSpPr>
      <p:grpSpPr>
        <a:xfrm>
          <a:off x="0" y="0"/>
          <a:ext cx="0" cy="0"/>
          <a:chOff x="0" y="0"/>
          <a:chExt cx="0" cy="0"/>
        </a:xfrm>
      </p:grpSpPr>
      <p:sp>
        <p:nvSpPr>
          <p:cNvPr id="343" name="Google Shape;343;p35"/>
          <p:cNvSpPr txBox="1">
            <a:spLocks noGrp="1"/>
          </p:cNvSpPr>
          <p:nvPr>
            <p:ph type="body" idx="1"/>
          </p:nvPr>
        </p:nvSpPr>
        <p:spPr>
          <a:xfrm>
            <a:off x="2624667" y="2764375"/>
            <a:ext cx="3242700" cy="788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300"/>
              <a:buNone/>
              <a:defRPr>
                <a:solidFill>
                  <a:srgbClr val="595959"/>
                </a:solidFill>
              </a:defRPr>
            </a:lvl1pPr>
            <a:lvl2pPr marL="914400" lvl="1" indent="-311150" algn="l" rtl="0">
              <a:lnSpc>
                <a:spcPct val="150000"/>
              </a:lnSpc>
              <a:spcBef>
                <a:spcPts val="2100"/>
              </a:spcBef>
              <a:spcAft>
                <a:spcPts val="0"/>
              </a:spcAft>
              <a:buSzPts val="1300"/>
              <a:buChar char="○"/>
              <a:defRPr/>
            </a:lvl2pPr>
            <a:lvl3pPr marL="1371600" lvl="2" indent="-311150" algn="l" rtl="0">
              <a:lnSpc>
                <a:spcPct val="150000"/>
              </a:lnSpc>
              <a:spcBef>
                <a:spcPts val="2100"/>
              </a:spcBef>
              <a:spcAft>
                <a:spcPts val="0"/>
              </a:spcAft>
              <a:buSzPts val="1300"/>
              <a:buChar char="■"/>
              <a:defRPr/>
            </a:lvl3pPr>
            <a:lvl4pPr marL="1828800" lvl="3" indent="-311150" algn="l" rtl="0">
              <a:lnSpc>
                <a:spcPct val="150000"/>
              </a:lnSpc>
              <a:spcBef>
                <a:spcPts val="2100"/>
              </a:spcBef>
              <a:spcAft>
                <a:spcPts val="0"/>
              </a:spcAft>
              <a:buSzPts val="1300"/>
              <a:buChar char="●"/>
              <a:defRPr/>
            </a:lvl4pPr>
            <a:lvl5pPr marL="2286000" lvl="4" indent="-311150" algn="l" rtl="0">
              <a:lnSpc>
                <a:spcPct val="150000"/>
              </a:lnSpc>
              <a:spcBef>
                <a:spcPts val="2100"/>
              </a:spcBef>
              <a:spcAft>
                <a:spcPts val="0"/>
              </a:spcAft>
              <a:buSzPts val="1300"/>
              <a:buChar char="○"/>
              <a:defRPr/>
            </a:lvl5pPr>
            <a:lvl6pPr marL="2743200" lvl="5" indent="-311150" algn="l" rtl="0">
              <a:lnSpc>
                <a:spcPct val="150000"/>
              </a:lnSpc>
              <a:spcBef>
                <a:spcPts val="2100"/>
              </a:spcBef>
              <a:spcAft>
                <a:spcPts val="0"/>
              </a:spcAft>
              <a:buSzPts val="1300"/>
              <a:buChar char="■"/>
              <a:defRPr/>
            </a:lvl6pPr>
            <a:lvl7pPr marL="3200400" lvl="6" indent="-311150" algn="l" rtl="0">
              <a:lnSpc>
                <a:spcPct val="150000"/>
              </a:lnSpc>
              <a:spcBef>
                <a:spcPts val="2100"/>
              </a:spcBef>
              <a:spcAft>
                <a:spcPts val="0"/>
              </a:spcAft>
              <a:buSzPts val="1300"/>
              <a:buChar char="●"/>
              <a:defRPr/>
            </a:lvl7pPr>
            <a:lvl8pPr marL="3657600" lvl="7" indent="-311150" algn="l" rtl="0">
              <a:lnSpc>
                <a:spcPct val="150000"/>
              </a:lnSpc>
              <a:spcBef>
                <a:spcPts val="2100"/>
              </a:spcBef>
              <a:spcAft>
                <a:spcPts val="0"/>
              </a:spcAft>
              <a:buSzPts val="1300"/>
              <a:buChar char="○"/>
              <a:defRPr/>
            </a:lvl8pPr>
            <a:lvl9pPr marL="4114800" lvl="8" indent="-311150" algn="l" rtl="0">
              <a:lnSpc>
                <a:spcPct val="150000"/>
              </a:lnSpc>
              <a:spcBef>
                <a:spcPts val="2100"/>
              </a:spcBef>
              <a:spcAft>
                <a:spcPts val="2100"/>
              </a:spcAft>
              <a:buSzPts val="1300"/>
              <a:buChar char="■"/>
              <a:defRPr/>
            </a:lvl9pPr>
          </a:lstStyle>
          <a:p>
            <a:endParaRPr/>
          </a:p>
        </p:txBody>
      </p:sp>
      <p:sp>
        <p:nvSpPr>
          <p:cNvPr id="344" name="Google Shape;344;p35"/>
          <p:cNvSpPr txBox="1">
            <a:spLocks noGrp="1"/>
          </p:cNvSpPr>
          <p:nvPr>
            <p:ph type="body" idx="2"/>
          </p:nvPr>
        </p:nvSpPr>
        <p:spPr>
          <a:xfrm>
            <a:off x="8250933" y="2763981"/>
            <a:ext cx="3242700" cy="788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300"/>
              <a:buNone/>
              <a:defRPr>
                <a:solidFill>
                  <a:srgbClr val="595959"/>
                </a:solidFill>
              </a:defRPr>
            </a:lvl1pPr>
            <a:lvl2pPr marL="914400" lvl="1" indent="-311150" algn="l" rtl="0">
              <a:lnSpc>
                <a:spcPct val="150000"/>
              </a:lnSpc>
              <a:spcBef>
                <a:spcPts val="2100"/>
              </a:spcBef>
              <a:spcAft>
                <a:spcPts val="0"/>
              </a:spcAft>
              <a:buSzPts val="1300"/>
              <a:buChar char="○"/>
              <a:defRPr/>
            </a:lvl2pPr>
            <a:lvl3pPr marL="1371600" lvl="2" indent="-311150" algn="l" rtl="0">
              <a:lnSpc>
                <a:spcPct val="150000"/>
              </a:lnSpc>
              <a:spcBef>
                <a:spcPts val="2100"/>
              </a:spcBef>
              <a:spcAft>
                <a:spcPts val="0"/>
              </a:spcAft>
              <a:buSzPts val="1300"/>
              <a:buChar char="■"/>
              <a:defRPr/>
            </a:lvl3pPr>
            <a:lvl4pPr marL="1828800" lvl="3" indent="-311150" algn="l" rtl="0">
              <a:lnSpc>
                <a:spcPct val="150000"/>
              </a:lnSpc>
              <a:spcBef>
                <a:spcPts val="2100"/>
              </a:spcBef>
              <a:spcAft>
                <a:spcPts val="0"/>
              </a:spcAft>
              <a:buSzPts val="1300"/>
              <a:buChar char="●"/>
              <a:defRPr/>
            </a:lvl4pPr>
            <a:lvl5pPr marL="2286000" lvl="4" indent="-311150" algn="l" rtl="0">
              <a:lnSpc>
                <a:spcPct val="150000"/>
              </a:lnSpc>
              <a:spcBef>
                <a:spcPts val="2100"/>
              </a:spcBef>
              <a:spcAft>
                <a:spcPts val="0"/>
              </a:spcAft>
              <a:buSzPts val="1300"/>
              <a:buChar char="○"/>
              <a:defRPr/>
            </a:lvl5pPr>
            <a:lvl6pPr marL="2743200" lvl="5" indent="-311150" algn="l" rtl="0">
              <a:lnSpc>
                <a:spcPct val="150000"/>
              </a:lnSpc>
              <a:spcBef>
                <a:spcPts val="2100"/>
              </a:spcBef>
              <a:spcAft>
                <a:spcPts val="0"/>
              </a:spcAft>
              <a:buSzPts val="1300"/>
              <a:buChar char="■"/>
              <a:defRPr/>
            </a:lvl6pPr>
            <a:lvl7pPr marL="3200400" lvl="6" indent="-311150" algn="l" rtl="0">
              <a:lnSpc>
                <a:spcPct val="150000"/>
              </a:lnSpc>
              <a:spcBef>
                <a:spcPts val="2100"/>
              </a:spcBef>
              <a:spcAft>
                <a:spcPts val="0"/>
              </a:spcAft>
              <a:buSzPts val="1300"/>
              <a:buChar char="●"/>
              <a:defRPr/>
            </a:lvl7pPr>
            <a:lvl8pPr marL="3657600" lvl="7" indent="-311150" algn="l" rtl="0">
              <a:lnSpc>
                <a:spcPct val="150000"/>
              </a:lnSpc>
              <a:spcBef>
                <a:spcPts val="2100"/>
              </a:spcBef>
              <a:spcAft>
                <a:spcPts val="0"/>
              </a:spcAft>
              <a:buSzPts val="1300"/>
              <a:buChar char="○"/>
              <a:defRPr/>
            </a:lvl8pPr>
            <a:lvl9pPr marL="4114800" lvl="8" indent="-311150" algn="l" rtl="0">
              <a:lnSpc>
                <a:spcPct val="150000"/>
              </a:lnSpc>
              <a:spcBef>
                <a:spcPts val="2100"/>
              </a:spcBef>
              <a:spcAft>
                <a:spcPts val="2100"/>
              </a:spcAft>
              <a:buSzPts val="1300"/>
              <a:buChar char="■"/>
              <a:defRPr/>
            </a:lvl9pPr>
          </a:lstStyle>
          <a:p>
            <a:endParaRPr/>
          </a:p>
        </p:txBody>
      </p:sp>
      <p:sp>
        <p:nvSpPr>
          <p:cNvPr id="345" name="Google Shape;345;p35"/>
          <p:cNvSpPr txBox="1">
            <a:spLocks noGrp="1"/>
          </p:cNvSpPr>
          <p:nvPr>
            <p:ph type="body" idx="3"/>
          </p:nvPr>
        </p:nvSpPr>
        <p:spPr>
          <a:xfrm>
            <a:off x="8250933" y="4721297"/>
            <a:ext cx="3242700" cy="788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300"/>
              <a:buNone/>
              <a:defRPr>
                <a:solidFill>
                  <a:srgbClr val="595959"/>
                </a:solidFill>
              </a:defRPr>
            </a:lvl1pPr>
            <a:lvl2pPr marL="914400" lvl="1" indent="-311150" algn="l" rtl="0">
              <a:lnSpc>
                <a:spcPct val="150000"/>
              </a:lnSpc>
              <a:spcBef>
                <a:spcPts val="2100"/>
              </a:spcBef>
              <a:spcAft>
                <a:spcPts val="0"/>
              </a:spcAft>
              <a:buSzPts val="1300"/>
              <a:buChar char="○"/>
              <a:defRPr/>
            </a:lvl2pPr>
            <a:lvl3pPr marL="1371600" lvl="2" indent="-311150" algn="l" rtl="0">
              <a:lnSpc>
                <a:spcPct val="150000"/>
              </a:lnSpc>
              <a:spcBef>
                <a:spcPts val="2100"/>
              </a:spcBef>
              <a:spcAft>
                <a:spcPts val="0"/>
              </a:spcAft>
              <a:buSzPts val="1300"/>
              <a:buChar char="■"/>
              <a:defRPr/>
            </a:lvl3pPr>
            <a:lvl4pPr marL="1828800" lvl="3" indent="-311150" algn="l" rtl="0">
              <a:lnSpc>
                <a:spcPct val="150000"/>
              </a:lnSpc>
              <a:spcBef>
                <a:spcPts val="2100"/>
              </a:spcBef>
              <a:spcAft>
                <a:spcPts val="0"/>
              </a:spcAft>
              <a:buSzPts val="1300"/>
              <a:buChar char="●"/>
              <a:defRPr/>
            </a:lvl4pPr>
            <a:lvl5pPr marL="2286000" lvl="4" indent="-311150" algn="l" rtl="0">
              <a:lnSpc>
                <a:spcPct val="150000"/>
              </a:lnSpc>
              <a:spcBef>
                <a:spcPts val="2100"/>
              </a:spcBef>
              <a:spcAft>
                <a:spcPts val="0"/>
              </a:spcAft>
              <a:buSzPts val="1300"/>
              <a:buChar char="○"/>
              <a:defRPr/>
            </a:lvl5pPr>
            <a:lvl6pPr marL="2743200" lvl="5" indent="-311150" algn="l" rtl="0">
              <a:lnSpc>
                <a:spcPct val="150000"/>
              </a:lnSpc>
              <a:spcBef>
                <a:spcPts val="2100"/>
              </a:spcBef>
              <a:spcAft>
                <a:spcPts val="0"/>
              </a:spcAft>
              <a:buSzPts val="1300"/>
              <a:buChar char="■"/>
              <a:defRPr/>
            </a:lvl6pPr>
            <a:lvl7pPr marL="3200400" lvl="6" indent="-311150" algn="l" rtl="0">
              <a:lnSpc>
                <a:spcPct val="150000"/>
              </a:lnSpc>
              <a:spcBef>
                <a:spcPts val="2100"/>
              </a:spcBef>
              <a:spcAft>
                <a:spcPts val="0"/>
              </a:spcAft>
              <a:buSzPts val="1300"/>
              <a:buChar char="●"/>
              <a:defRPr/>
            </a:lvl7pPr>
            <a:lvl8pPr marL="3657600" lvl="7" indent="-311150" algn="l" rtl="0">
              <a:lnSpc>
                <a:spcPct val="150000"/>
              </a:lnSpc>
              <a:spcBef>
                <a:spcPts val="2100"/>
              </a:spcBef>
              <a:spcAft>
                <a:spcPts val="0"/>
              </a:spcAft>
              <a:buSzPts val="1300"/>
              <a:buChar char="○"/>
              <a:defRPr/>
            </a:lvl8pPr>
            <a:lvl9pPr marL="4114800" lvl="8" indent="-311150" algn="l" rtl="0">
              <a:lnSpc>
                <a:spcPct val="150000"/>
              </a:lnSpc>
              <a:spcBef>
                <a:spcPts val="2100"/>
              </a:spcBef>
              <a:spcAft>
                <a:spcPts val="2100"/>
              </a:spcAft>
              <a:buSzPts val="1300"/>
              <a:buChar char="■"/>
              <a:defRPr/>
            </a:lvl9pPr>
          </a:lstStyle>
          <a:p>
            <a:endParaRPr/>
          </a:p>
        </p:txBody>
      </p:sp>
      <p:sp>
        <p:nvSpPr>
          <p:cNvPr id="346" name="Google Shape;346;p35"/>
          <p:cNvSpPr txBox="1">
            <a:spLocks noGrp="1"/>
          </p:cNvSpPr>
          <p:nvPr>
            <p:ph type="body" idx="4"/>
          </p:nvPr>
        </p:nvSpPr>
        <p:spPr>
          <a:xfrm>
            <a:off x="2624667" y="4721691"/>
            <a:ext cx="3242700" cy="788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300"/>
              <a:buNone/>
              <a:defRPr>
                <a:solidFill>
                  <a:srgbClr val="595959"/>
                </a:solidFill>
              </a:defRPr>
            </a:lvl1pPr>
            <a:lvl2pPr marL="914400" lvl="1" indent="-311150" algn="l" rtl="0">
              <a:lnSpc>
                <a:spcPct val="150000"/>
              </a:lnSpc>
              <a:spcBef>
                <a:spcPts val="2100"/>
              </a:spcBef>
              <a:spcAft>
                <a:spcPts val="0"/>
              </a:spcAft>
              <a:buSzPts val="1300"/>
              <a:buChar char="○"/>
              <a:defRPr/>
            </a:lvl2pPr>
            <a:lvl3pPr marL="1371600" lvl="2" indent="-311150" algn="l" rtl="0">
              <a:lnSpc>
                <a:spcPct val="150000"/>
              </a:lnSpc>
              <a:spcBef>
                <a:spcPts val="2100"/>
              </a:spcBef>
              <a:spcAft>
                <a:spcPts val="0"/>
              </a:spcAft>
              <a:buSzPts val="1300"/>
              <a:buChar char="■"/>
              <a:defRPr/>
            </a:lvl3pPr>
            <a:lvl4pPr marL="1828800" lvl="3" indent="-311150" algn="l" rtl="0">
              <a:lnSpc>
                <a:spcPct val="150000"/>
              </a:lnSpc>
              <a:spcBef>
                <a:spcPts val="2100"/>
              </a:spcBef>
              <a:spcAft>
                <a:spcPts val="0"/>
              </a:spcAft>
              <a:buSzPts val="1300"/>
              <a:buChar char="●"/>
              <a:defRPr/>
            </a:lvl4pPr>
            <a:lvl5pPr marL="2286000" lvl="4" indent="-311150" algn="l" rtl="0">
              <a:lnSpc>
                <a:spcPct val="150000"/>
              </a:lnSpc>
              <a:spcBef>
                <a:spcPts val="2100"/>
              </a:spcBef>
              <a:spcAft>
                <a:spcPts val="0"/>
              </a:spcAft>
              <a:buSzPts val="1300"/>
              <a:buChar char="○"/>
              <a:defRPr/>
            </a:lvl5pPr>
            <a:lvl6pPr marL="2743200" lvl="5" indent="-311150" algn="l" rtl="0">
              <a:lnSpc>
                <a:spcPct val="150000"/>
              </a:lnSpc>
              <a:spcBef>
                <a:spcPts val="2100"/>
              </a:spcBef>
              <a:spcAft>
                <a:spcPts val="0"/>
              </a:spcAft>
              <a:buSzPts val="1300"/>
              <a:buChar char="■"/>
              <a:defRPr/>
            </a:lvl6pPr>
            <a:lvl7pPr marL="3200400" lvl="6" indent="-311150" algn="l" rtl="0">
              <a:lnSpc>
                <a:spcPct val="150000"/>
              </a:lnSpc>
              <a:spcBef>
                <a:spcPts val="2100"/>
              </a:spcBef>
              <a:spcAft>
                <a:spcPts val="0"/>
              </a:spcAft>
              <a:buSzPts val="1300"/>
              <a:buChar char="●"/>
              <a:defRPr/>
            </a:lvl7pPr>
            <a:lvl8pPr marL="3657600" lvl="7" indent="-311150" algn="l" rtl="0">
              <a:lnSpc>
                <a:spcPct val="150000"/>
              </a:lnSpc>
              <a:spcBef>
                <a:spcPts val="2100"/>
              </a:spcBef>
              <a:spcAft>
                <a:spcPts val="0"/>
              </a:spcAft>
              <a:buSzPts val="1300"/>
              <a:buChar char="○"/>
              <a:defRPr/>
            </a:lvl8pPr>
            <a:lvl9pPr marL="4114800" lvl="8" indent="-311150" algn="l" rtl="0">
              <a:lnSpc>
                <a:spcPct val="150000"/>
              </a:lnSpc>
              <a:spcBef>
                <a:spcPts val="2100"/>
              </a:spcBef>
              <a:spcAft>
                <a:spcPts val="2100"/>
              </a:spcAft>
              <a:buSzPts val="1300"/>
              <a:buChar char="■"/>
              <a:defRPr/>
            </a:lvl9pPr>
          </a:lstStyle>
          <a:p>
            <a:endParaRPr/>
          </a:p>
        </p:txBody>
      </p:sp>
      <p:sp>
        <p:nvSpPr>
          <p:cNvPr id="347" name="Google Shape;347;p35"/>
          <p:cNvSpPr txBox="1">
            <a:spLocks noGrp="1"/>
          </p:cNvSpPr>
          <p:nvPr>
            <p:ph type="body" idx="5"/>
          </p:nvPr>
        </p:nvSpPr>
        <p:spPr>
          <a:xfrm>
            <a:off x="8251900" y="3846039"/>
            <a:ext cx="3242700" cy="787500"/>
          </a:xfrm>
          <a:prstGeom prst="rect">
            <a:avLst/>
          </a:prstGeom>
          <a:noFill/>
          <a:ln>
            <a:noFill/>
          </a:ln>
        </p:spPr>
        <p:txBody>
          <a:bodyPr spcFirstLastPara="1" wrap="square" lIns="0" tIns="0" rIns="0" bIns="0" anchor="b" anchorCtr="0">
            <a:noAutofit/>
          </a:bodyPr>
          <a:lstStyle>
            <a:lvl1pPr marL="457200" lvl="0" indent="-228600" algn="l" rtl="0">
              <a:lnSpc>
                <a:spcPct val="100000"/>
              </a:lnSpc>
              <a:spcBef>
                <a:spcPts val="0"/>
              </a:spcBef>
              <a:spcAft>
                <a:spcPts val="0"/>
              </a:spcAft>
              <a:buSzPts val="1300"/>
              <a:buNone/>
              <a:defRPr sz="1300" b="1">
                <a:solidFill>
                  <a:schemeClr val="accent2"/>
                </a:solidFill>
              </a:defRPr>
            </a:lvl1pPr>
            <a:lvl2pPr marL="914400" lvl="1" indent="-311150" algn="l" rtl="0">
              <a:lnSpc>
                <a:spcPct val="150000"/>
              </a:lnSpc>
              <a:spcBef>
                <a:spcPts val="2100"/>
              </a:spcBef>
              <a:spcAft>
                <a:spcPts val="0"/>
              </a:spcAft>
              <a:buSzPts val="1300"/>
              <a:buChar char="○"/>
              <a:defRPr/>
            </a:lvl2pPr>
            <a:lvl3pPr marL="1371600" lvl="2" indent="-311150" algn="l" rtl="0">
              <a:lnSpc>
                <a:spcPct val="150000"/>
              </a:lnSpc>
              <a:spcBef>
                <a:spcPts val="2100"/>
              </a:spcBef>
              <a:spcAft>
                <a:spcPts val="0"/>
              </a:spcAft>
              <a:buSzPts val="1300"/>
              <a:buChar char="■"/>
              <a:defRPr/>
            </a:lvl3pPr>
            <a:lvl4pPr marL="1828800" lvl="3" indent="-311150" algn="l" rtl="0">
              <a:lnSpc>
                <a:spcPct val="150000"/>
              </a:lnSpc>
              <a:spcBef>
                <a:spcPts val="2100"/>
              </a:spcBef>
              <a:spcAft>
                <a:spcPts val="0"/>
              </a:spcAft>
              <a:buSzPts val="1300"/>
              <a:buChar char="●"/>
              <a:defRPr/>
            </a:lvl4pPr>
            <a:lvl5pPr marL="2286000" lvl="4" indent="-311150" algn="l" rtl="0">
              <a:lnSpc>
                <a:spcPct val="150000"/>
              </a:lnSpc>
              <a:spcBef>
                <a:spcPts val="2100"/>
              </a:spcBef>
              <a:spcAft>
                <a:spcPts val="0"/>
              </a:spcAft>
              <a:buSzPts val="1300"/>
              <a:buChar char="○"/>
              <a:defRPr/>
            </a:lvl5pPr>
            <a:lvl6pPr marL="2743200" lvl="5" indent="-311150" algn="l" rtl="0">
              <a:lnSpc>
                <a:spcPct val="150000"/>
              </a:lnSpc>
              <a:spcBef>
                <a:spcPts val="2100"/>
              </a:spcBef>
              <a:spcAft>
                <a:spcPts val="0"/>
              </a:spcAft>
              <a:buSzPts val="1300"/>
              <a:buChar char="■"/>
              <a:defRPr/>
            </a:lvl6pPr>
            <a:lvl7pPr marL="3200400" lvl="6" indent="-311150" algn="l" rtl="0">
              <a:lnSpc>
                <a:spcPct val="150000"/>
              </a:lnSpc>
              <a:spcBef>
                <a:spcPts val="2100"/>
              </a:spcBef>
              <a:spcAft>
                <a:spcPts val="0"/>
              </a:spcAft>
              <a:buSzPts val="1300"/>
              <a:buChar char="●"/>
              <a:defRPr/>
            </a:lvl7pPr>
            <a:lvl8pPr marL="3657600" lvl="7" indent="-311150" algn="l" rtl="0">
              <a:lnSpc>
                <a:spcPct val="150000"/>
              </a:lnSpc>
              <a:spcBef>
                <a:spcPts val="2100"/>
              </a:spcBef>
              <a:spcAft>
                <a:spcPts val="0"/>
              </a:spcAft>
              <a:buSzPts val="1300"/>
              <a:buChar char="○"/>
              <a:defRPr/>
            </a:lvl8pPr>
            <a:lvl9pPr marL="4114800" lvl="8" indent="-311150" algn="l" rtl="0">
              <a:lnSpc>
                <a:spcPct val="150000"/>
              </a:lnSpc>
              <a:spcBef>
                <a:spcPts val="2100"/>
              </a:spcBef>
              <a:spcAft>
                <a:spcPts val="2100"/>
              </a:spcAft>
              <a:buSzPts val="1300"/>
              <a:buChar char="■"/>
              <a:defRPr/>
            </a:lvl9pPr>
          </a:lstStyle>
          <a:p>
            <a:endParaRPr/>
          </a:p>
        </p:txBody>
      </p:sp>
      <p:sp>
        <p:nvSpPr>
          <p:cNvPr id="348" name="Google Shape;348;p35"/>
          <p:cNvSpPr txBox="1">
            <a:spLocks noGrp="1"/>
          </p:cNvSpPr>
          <p:nvPr>
            <p:ph type="body" idx="6"/>
          </p:nvPr>
        </p:nvSpPr>
        <p:spPr>
          <a:xfrm>
            <a:off x="2625800" y="1893413"/>
            <a:ext cx="3242700" cy="787500"/>
          </a:xfrm>
          <a:prstGeom prst="rect">
            <a:avLst/>
          </a:prstGeom>
          <a:noFill/>
          <a:ln>
            <a:noFill/>
          </a:ln>
        </p:spPr>
        <p:txBody>
          <a:bodyPr spcFirstLastPara="1" wrap="square" lIns="0" tIns="0" rIns="0" bIns="0" anchor="b" anchorCtr="0">
            <a:noAutofit/>
          </a:bodyPr>
          <a:lstStyle>
            <a:lvl1pPr marL="457200" lvl="0" indent="-228600" algn="l" rtl="0">
              <a:lnSpc>
                <a:spcPct val="100000"/>
              </a:lnSpc>
              <a:spcBef>
                <a:spcPts val="0"/>
              </a:spcBef>
              <a:spcAft>
                <a:spcPts val="0"/>
              </a:spcAft>
              <a:buSzPts val="1300"/>
              <a:buNone/>
              <a:defRPr sz="1300" b="1">
                <a:solidFill>
                  <a:schemeClr val="accent2"/>
                </a:solidFill>
              </a:defRPr>
            </a:lvl1pPr>
            <a:lvl2pPr marL="914400" lvl="1" indent="-311150" algn="l" rtl="0">
              <a:lnSpc>
                <a:spcPct val="150000"/>
              </a:lnSpc>
              <a:spcBef>
                <a:spcPts val="2100"/>
              </a:spcBef>
              <a:spcAft>
                <a:spcPts val="0"/>
              </a:spcAft>
              <a:buSzPts val="1300"/>
              <a:buChar char="○"/>
              <a:defRPr/>
            </a:lvl2pPr>
            <a:lvl3pPr marL="1371600" lvl="2" indent="-311150" algn="l" rtl="0">
              <a:lnSpc>
                <a:spcPct val="150000"/>
              </a:lnSpc>
              <a:spcBef>
                <a:spcPts val="2100"/>
              </a:spcBef>
              <a:spcAft>
                <a:spcPts val="0"/>
              </a:spcAft>
              <a:buSzPts val="1300"/>
              <a:buChar char="■"/>
              <a:defRPr/>
            </a:lvl3pPr>
            <a:lvl4pPr marL="1828800" lvl="3" indent="-311150" algn="l" rtl="0">
              <a:lnSpc>
                <a:spcPct val="150000"/>
              </a:lnSpc>
              <a:spcBef>
                <a:spcPts val="2100"/>
              </a:spcBef>
              <a:spcAft>
                <a:spcPts val="0"/>
              </a:spcAft>
              <a:buSzPts val="1300"/>
              <a:buChar char="●"/>
              <a:defRPr/>
            </a:lvl4pPr>
            <a:lvl5pPr marL="2286000" lvl="4" indent="-311150" algn="l" rtl="0">
              <a:lnSpc>
                <a:spcPct val="150000"/>
              </a:lnSpc>
              <a:spcBef>
                <a:spcPts val="2100"/>
              </a:spcBef>
              <a:spcAft>
                <a:spcPts val="0"/>
              </a:spcAft>
              <a:buSzPts val="1300"/>
              <a:buChar char="○"/>
              <a:defRPr/>
            </a:lvl5pPr>
            <a:lvl6pPr marL="2743200" lvl="5" indent="-311150" algn="l" rtl="0">
              <a:lnSpc>
                <a:spcPct val="150000"/>
              </a:lnSpc>
              <a:spcBef>
                <a:spcPts val="2100"/>
              </a:spcBef>
              <a:spcAft>
                <a:spcPts val="0"/>
              </a:spcAft>
              <a:buSzPts val="1300"/>
              <a:buChar char="■"/>
              <a:defRPr/>
            </a:lvl6pPr>
            <a:lvl7pPr marL="3200400" lvl="6" indent="-311150" algn="l" rtl="0">
              <a:lnSpc>
                <a:spcPct val="150000"/>
              </a:lnSpc>
              <a:spcBef>
                <a:spcPts val="2100"/>
              </a:spcBef>
              <a:spcAft>
                <a:spcPts val="0"/>
              </a:spcAft>
              <a:buSzPts val="1300"/>
              <a:buChar char="●"/>
              <a:defRPr/>
            </a:lvl7pPr>
            <a:lvl8pPr marL="3657600" lvl="7" indent="-311150" algn="l" rtl="0">
              <a:lnSpc>
                <a:spcPct val="150000"/>
              </a:lnSpc>
              <a:spcBef>
                <a:spcPts val="2100"/>
              </a:spcBef>
              <a:spcAft>
                <a:spcPts val="0"/>
              </a:spcAft>
              <a:buSzPts val="1300"/>
              <a:buChar char="○"/>
              <a:defRPr/>
            </a:lvl8pPr>
            <a:lvl9pPr marL="4114800" lvl="8" indent="-311150" algn="l" rtl="0">
              <a:lnSpc>
                <a:spcPct val="150000"/>
              </a:lnSpc>
              <a:spcBef>
                <a:spcPts val="2100"/>
              </a:spcBef>
              <a:spcAft>
                <a:spcPts val="2100"/>
              </a:spcAft>
              <a:buSzPts val="1300"/>
              <a:buChar char="■"/>
              <a:defRPr/>
            </a:lvl9pPr>
          </a:lstStyle>
          <a:p>
            <a:endParaRPr/>
          </a:p>
        </p:txBody>
      </p:sp>
      <p:sp>
        <p:nvSpPr>
          <p:cNvPr id="349" name="Google Shape;349;p35"/>
          <p:cNvSpPr txBox="1">
            <a:spLocks noGrp="1"/>
          </p:cNvSpPr>
          <p:nvPr>
            <p:ph type="body" idx="7"/>
          </p:nvPr>
        </p:nvSpPr>
        <p:spPr>
          <a:xfrm>
            <a:off x="8250933" y="1888723"/>
            <a:ext cx="3242700" cy="787500"/>
          </a:xfrm>
          <a:prstGeom prst="rect">
            <a:avLst/>
          </a:prstGeom>
          <a:noFill/>
          <a:ln>
            <a:noFill/>
          </a:ln>
        </p:spPr>
        <p:txBody>
          <a:bodyPr spcFirstLastPara="1" wrap="square" lIns="0" tIns="0" rIns="0" bIns="0" anchor="b" anchorCtr="0">
            <a:noAutofit/>
          </a:bodyPr>
          <a:lstStyle>
            <a:lvl1pPr marL="457200" lvl="0" indent="-228600" algn="l" rtl="0">
              <a:lnSpc>
                <a:spcPct val="100000"/>
              </a:lnSpc>
              <a:spcBef>
                <a:spcPts val="0"/>
              </a:spcBef>
              <a:spcAft>
                <a:spcPts val="0"/>
              </a:spcAft>
              <a:buSzPts val="1300"/>
              <a:buNone/>
              <a:defRPr sz="1300" b="1">
                <a:solidFill>
                  <a:schemeClr val="accent2"/>
                </a:solidFill>
              </a:defRPr>
            </a:lvl1pPr>
            <a:lvl2pPr marL="914400" lvl="1" indent="-311150" algn="l" rtl="0">
              <a:lnSpc>
                <a:spcPct val="150000"/>
              </a:lnSpc>
              <a:spcBef>
                <a:spcPts val="2100"/>
              </a:spcBef>
              <a:spcAft>
                <a:spcPts val="0"/>
              </a:spcAft>
              <a:buSzPts val="1300"/>
              <a:buChar char="○"/>
              <a:defRPr/>
            </a:lvl2pPr>
            <a:lvl3pPr marL="1371600" lvl="2" indent="-311150" algn="l" rtl="0">
              <a:lnSpc>
                <a:spcPct val="150000"/>
              </a:lnSpc>
              <a:spcBef>
                <a:spcPts val="2100"/>
              </a:spcBef>
              <a:spcAft>
                <a:spcPts val="0"/>
              </a:spcAft>
              <a:buSzPts val="1300"/>
              <a:buChar char="■"/>
              <a:defRPr/>
            </a:lvl3pPr>
            <a:lvl4pPr marL="1828800" lvl="3" indent="-311150" algn="l" rtl="0">
              <a:lnSpc>
                <a:spcPct val="150000"/>
              </a:lnSpc>
              <a:spcBef>
                <a:spcPts val="2100"/>
              </a:spcBef>
              <a:spcAft>
                <a:spcPts val="0"/>
              </a:spcAft>
              <a:buSzPts val="1300"/>
              <a:buChar char="●"/>
              <a:defRPr/>
            </a:lvl4pPr>
            <a:lvl5pPr marL="2286000" lvl="4" indent="-311150" algn="l" rtl="0">
              <a:lnSpc>
                <a:spcPct val="150000"/>
              </a:lnSpc>
              <a:spcBef>
                <a:spcPts val="2100"/>
              </a:spcBef>
              <a:spcAft>
                <a:spcPts val="0"/>
              </a:spcAft>
              <a:buSzPts val="1300"/>
              <a:buChar char="○"/>
              <a:defRPr/>
            </a:lvl5pPr>
            <a:lvl6pPr marL="2743200" lvl="5" indent="-311150" algn="l" rtl="0">
              <a:lnSpc>
                <a:spcPct val="150000"/>
              </a:lnSpc>
              <a:spcBef>
                <a:spcPts val="2100"/>
              </a:spcBef>
              <a:spcAft>
                <a:spcPts val="0"/>
              </a:spcAft>
              <a:buSzPts val="1300"/>
              <a:buChar char="■"/>
              <a:defRPr/>
            </a:lvl6pPr>
            <a:lvl7pPr marL="3200400" lvl="6" indent="-311150" algn="l" rtl="0">
              <a:lnSpc>
                <a:spcPct val="150000"/>
              </a:lnSpc>
              <a:spcBef>
                <a:spcPts val="2100"/>
              </a:spcBef>
              <a:spcAft>
                <a:spcPts val="0"/>
              </a:spcAft>
              <a:buSzPts val="1300"/>
              <a:buChar char="●"/>
              <a:defRPr/>
            </a:lvl7pPr>
            <a:lvl8pPr marL="3657600" lvl="7" indent="-311150" algn="l" rtl="0">
              <a:lnSpc>
                <a:spcPct val="150000"/>
              </a:lnSpc>
              <a:spcBef>
                <a:spcPts val="2100"/>
              </a:spcBef>
              <a:spcAft>
                <a:spcPts val="0"/>
              </a:spcAft>
              <a:buSzPts val="1300"/>
              <a:buChar char="○"/>
              <a:defRPr/>
            </a:lvl8pPr>
            <a:lvl9pPr marL="4114800" lvl="8" indent="-311150" algn="l" rtl="0">
              <a:lnSpc>
                <a:spcPct val="150000"/>
              </a:lnSpc>
              <a:spcBef>
                <a:spcPts val="2100"/>
              </a:spcBef>
              <a:spcAft>
                <a:spcPts val="2100"/>
              </a:spcAft>
              <a:buSzPts val="1300"/>
              <a:buChar char="■"/>
              <a:defRPr/>
            </a:lvl9pPr>
          </a:lstStyle>
          <a:p>
            <a:endParaRPr/>
          </a:p>
        </p:txBody>
      </p:sp>
      <p:sp>
        <p:nvSpPr>
          <p:cNvPr id="350" name="Google Shape;350;p35"/>
          <p:cNvSpPr txBox="1">
            <a:spLocks noGrp="1"/>
          </p:cNvSpPr>
          <p:nvPr>
            <p:ph type="body" idx="8"/>
          </p:nvPr>
        </p:nvSpPr>
        <p:spPr>
          <a:xfrm>
            <a:off x="2626767" y="3850729"/>
            <a:ext cx="3242700" cy="787500"/>
          </a:xfrm>
          <a:prstGeom prst="rect">
            <a:avLst/>
          </a:prstGeom>
          <a:noFill/>
          <a:ln>
            <a:noFill/>
          </a:ln>
        </p:spPr>
        <p:txBody>
          <a:bodyPr spcFirstLastPara="1" wrap="square" lIns="0" tIns="0" rIns="0" bIns="0" anchor="b" anchorCtr="0">
            <a:noAutofit/>
          </a:bodyPr>
          <a:lstStyle>
            <a:lvl1pPr marL="457200" lvl="0" indent="-228600" algn="l" rtl="0">
              <a:lnSpc>
                <a:spcPct val="100000"/>
              </a:lnSpc>
              <a:spcBef>
                <a:spcPts val="0"/>
              </a:spcBef>
              <a:spcAft>
                <a:spcPts val="0"/>
              </a:spcAft>
              <a:buSzPts val="1300"/>
              <a:buNone/>
              <a:defRPr sz="1300" b="1">
                <a:solidFill>
                  <a:schemeClr val="accent2"/>
                </a:solidFill>
              </a:defRPr>
            </a:lvl1pPr>
            <a:lvl2pPr marL="914400" lvl="1" indent="-311150" algn="l" rtl="0">
              <a:lnSpc>
                <a:spcPct val="150000"/>
              </a:lnSpc>
              <a:spcBef>
                <a:spcPts val="2100"/>
              </a:spcBef>
              <a:spcAft>
                <a:spcPts val="0"/>
              </a:spcAft>
              <a:buSzPts val="1300"/>
              <a:buChar char="○"/>
              <a:defRPr/>
            </a:lvl2pPr>
            <a:lvl3pPr marL="1371600" lvl="2" indent="-311150" algn="l" rtl="0">
              <a:lnSpc>
                <a:spcPct val="150000"/>
              </a:lnSpc>
              <a:spcBef>
                <a:spcPts val="2100"/>
              </a:spcBef>
              <a:spcAft>
                <a:spcPts val="0"/>
              </a:spcAft>
              <a:buSzPts val="1300"/>
              <a:buChar char="■"/>
              <a:defRPr/>
            </a:lvl3pPr>
            <a:lvl4pPr marL="1828800" lvl="3" indent="-311150" algn="l" rtl="0">
              <a:lnSpc>
                <a:spcPct val="150000"/>
              </a:lnSpc>
              <a:spcBef>
                <a:spcPts val="2100"/>
              </a:spcBef>
              <a:spcAft>
                <a:spcPts val="0"/>
              </a:spcAft>
              <a:buSzPts val="1300"/>
              <a:buChar char="●"/>
              <a:defRPr/>
            </a:lvl4pPr>
            <a:lvl5pPr marL="2286000" lvl="4" indent="-311150" algn="l" rtl="0">
              <a:lnSpc>
                <a:spcPct val="150000"/>
              </a:lnSpc>
              <a:spcBef>
                <a:spcPts val="2100"/>
              </a:spcBef>
              <a:spcAft>
                <a:spcPts val="0"/>
              </a:spcAft>
              <a:buSzPts val="1300"/>
              <a:buChar char="○"/>
              <a:defRPr/>
            </a:lvl5pPr>
            <a:lvl6pPr marL="2743200" lvl="5" indent="-311150" algn="l" rtl="0">
              <a:lnSpc>
                <a:spcPct val="150000"/>
              </a:lnSpc>
              <a:spcBef>
                <a:spcPts val="2100"/>
              </a:spcBef>
              <a:spcAft>
                <a:spcPts val="0"/>
              </a:spcAft>
              <a:buSzPts val="1300"/>
              <a:buChar char="■"/>
              <a:defRPr/>
            </a:lvl6pPr>
            <a:lvl7pPr marL="3200400" lvl="6" indent="-311150" algn="l" rtl="0">
              <a:lnSpc>
                <a:spcPct val="150000"/>
              </a:lnSpc>
              <a:spcBef>
                <a:spcPts val="2100"/>
              </a:spcBef>
              <a:spcAft>
                <a:spcPts val="0"/>
              </a:spcAft>
              <a:buSzPts val="1300"/>
              <a:buChar char="●"/>
              <a:defRPr/>
            </a:lvl7pPr>
            <a:lvl8pPr marL="3657600" lvl="7" indent="-311150" algn="l" rtl="0">
              <a:lnSpc>
                <a:spcPct val="150000"/>
              </a:lnSpc>
              <a:spcBef>
                <a:spcPts val="2100"/>
              </a:spcBef>
              <a:spcAft>
                <a:spcPts val="0"/>
              </a:spcAft>
              <a:buSzPts val="1300"/>
              <a:buChar char="○"/>
              <a:defRPr/>
            </a:lvl8pPr>
            <a:lvl9pPr marL="4114800" lvl="8" indent="-311150" algn="l" rtl="0">
              <a:lnSpc>
                <a:spcPct val="150000"/>
              </a:lnSpc>
              <a:spcBef>
                <a:spcPts val="2100"/>
              </a:spcBef>
              <a:spcAft>
                <a:spcPts val="2100"/>
              </a:spcAft>
              <a:buSzPts val="1300"/>
              <a:buChar char="■"/>
              <a:defRPr/>
            </a:lvl9pPr>
          </a:lstStyle>
          <a:p>
            <a:endParaRPr/>
          </a:p>
        </p:txBody>
      </p:sp>
      <p:sp>
        <p:nvSpPr>
          <p:cNvPr id="351" name="Google Shape;351;p35"/>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pic>
        <p:nvPicPr>
          <p:cNvPr id="352" name="Google Shape;352;p35"/>
          <p:cNvPicPr preferRelativeResize="0"/>
          <p:nvPr/>
        </p:nvPicPr>
        <p:blipFill rotWithShape="1">
          <a:blip r:embed="rId2">
            <a:alphaModFix/>
          </a:blip>
          <a:srcRect l="16357" t="20970" r="16357" b="16357"/>
          <a:stretch/>
        </p:blipFill>
        <p:spPr>
          <a:xfrm>
            <a:off x="471200" y="400067"/>
            <a:ext cx="356299" cy="331866"/>
          </a:xfrm>
          <a:prstGeom prst="rect">
            <a:avLst/>
          </a:prstGeom>
          <a:noFill/>
          <a:ln>
            <a:noFill/>
          </a:ln>
        </p:spPr>
      </p:pic>
      <p:sp>
        <p:nvSpPr>
          <p:cNvPr id="353" name="Google Shape;353;p35"/>
          <p:cNvSpPr txBox="1">
            <a:spLocks noGrp="1"/>
          </p:cNvSpPr>
          <p:nvPr>
            <p:ph type="ctrTitle"/>
          </p:nvPr>
        </p:nvSpPr>
        <p:spPr>
          <a:xfrm>
            <a:off x="1204000" y="400000"/>
            <a:ext cx="9783900" cy="3321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707070"/>
              </a:buClr>
              <a:buSzPts val="2400"/>
              <a:buFont typeface="Lato"/>
              <a:buNone/>
              <a:defRPr sz="2400" b="1">
                <a:solidFill>
                  <a:srgbClr val="707070"/>
                </a:solidFill>
                <a:latin typeface="Lato"/>
                <a:ea typeface="Lato"/>
                <a:cs typeface="Lato"/>
                <a:sym typeface="Lato"/>
              </a:defRPr>
            </a:lvl1pPr>
            <a:lvl2pPr lvl="1" algn="ctr" rtl="0">
              <a:lnSpc>
                <a:spcPct val="100000"/>
              </a:lnSpc>
              <a:spcBef>
                <a:spcPts val="0"/>
              </a:spcBef>
              <a:spcAft>
                <a:spcPts val="0"/>
              </a:spcAft>
              <a:buSzPts val="6900"/>
              <a:buNone/>
              <a:defRPr sz="6900"/>
            </a:lvl2pPr>
            <a:lvl3pPr lvl="2" algn="ctr" rtl="0">
              <a:lnSpc>
                <a:spcPct val="100000"/>
              </a:lnSpc>
              <a:spcBef>
                <a:spcPts val="0"/>
              </a:spcBef>
              <a:spcAft>
                <a:spcPts val="0"/>
              </a:spcAft>
              <a:buSzPts val="6900"/>
              <a:buNone/>
              <a:defRPr sz="6900"/>
            </a:lvl3pPr>
            <a:lvl4pPr lvl="3" algn="ctr" rtl="0">
              <a:lnSpc>
                <a:spcPct val="100000"/>
              </a:lnSpc>
              <a:spcBef>
                <a:spcPts val="0"/>
              </a:spcBef>
              <a:spcAft>
                <a:spcPts val="0"/>
              </a:spcAft>
              <a:buSzPts val="6900"/>
              <a:buNone/>
              <a:defRPr sz="6900"/>
            </a:lvl4pPr>
            <a:lvl5pPr lvl="4" algn="ctr" rtl="0">
              <a:lnSpc>
                <a:spcPct val="100000"/>
              </a:lnSpc>
              <a:spcBef>
                <a:spcPts val="0"/>
              </a:spcBef>
              <a:spcAft>
                <a:spcPts val="0"/>
              </a:spcAft>
              <a:buSzPts val="6900"/>
              <a:buNone/>
              <a:defRPr sz="6900"/>
            </a:lvl5pPr>
            <a:lvl6pPr lvl="5" algn="ctr" rtl="0">
              <a:lnSpc>
                <a:spcPct val="100000"/>
              </a:lnSpc>
              <a:spcBef>
                <a:spcPts val="0"/>
              </a:spcBef>
              <a:spcAft>
                <a:spcPts val="0"/>
              </a:spcAft>
              <a:buSzPts val="6900"/>
              <a:buNone/>
              <a:defRPr sz="6900"/>
            </a:lvl6pPr>
            <a:lvl7pPr lvl="6" algn="ctr" rtl="0">
              <a:lnSpc>
                <a:spcPct val="100000"/>
              </a:lnSpc>
              <a:spcBef>
                <a:spcPts val="0"/>
              </a:spcBef>
              <a:spcAft>
                <a:spcPts val="0"/>
              </a:spcAft>
              <a:buSzPts val="6900"/>
              <a:buNone/>
              <a:defRPr sz="6900"/>
            </a:lvl7pPr>
            <a:lvl8pPr lvl="7" algn="ctr" rtl="0">
              <a:lnSpc>
                <a:spcPct val="100000"/>
              </a:lnSpc>
              <a:spcBef>
                <a:spcPts val="0"/>
              </a:spcBef>
              <a:spcAft>
                <a:spcPts val="0"/>
              </a:spcAft>
              <a:buSzPts val="6900"/>
              <a:buNone/>
              <a:defRPr sz="6900"/>
            </a:lvl8pPr>
            <a:lvl9pPr lvl="8" algn="ctr" rtl="0">
              <a:lnSpc>
                <a:spcPct val="100000"/>
              </a:lnSpc>
              <a:spcBef>
                <a:spcPts val="0"/>
              </a:spcBef>
              <a:spcAft>
                <a:spcPts val="0"/>
              </a:spcAft>
              <a:buSzPts val="6900"/>
              <a:buNone/>
              <a:defRPr sz="6900"/>
            </a:lvl9pPr>
          </a:lstStyle>
          <a:p>
            <a:endParaRPr/>
          </a:p>
        </p:txBody>
      </p:sp>
      <p:sp>
        <p:nvSpPr>
          <p:cNvPr id="354" name="Google Shape;354;p35"/>
          <p:cNvSpPr txBox="1">
            <a:spLocks noGrp="1"/>
          </p:cNvSpPr>
          <p:nvPr>
            <p:ph type="subTitle" idx="9"/>
          </p:nvPr>
        </p:nvSpPr>
        <p:spPr>
          <a:xfrm>
            <a:off x="2989333" y="815667"/>
            <a:ext cx="6213300" cy="3321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707070"/>
              </a:buClr>
              <a:buSzPts val="2400"/>
              <a:buNone/>
              <a:defRPr sz="2400">
                <a:solidFill>
                  <a:srgbClr val="707070"/>
                </a:solidFill>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355" name="Google Shape;355;p35"/>
          <p:cNvSpPr>
            <a:spLocks noGrp="1"/>
          </p:cNvSpPr>
          <p:nvPr>
            <p:ph type="pic" idx="13"/>
          </p:nvPr>
        </p:nvSpPr>
        <p:spPr>
          <a:xfrm>
            <a:off x="698333" y="1888652"/>
            <a:ext cx="1732500" cy="1664100"/>
          </a:xfrm>
          <a:prstGeom prst="rect">
            <a:avLst/>
          </a:prstGeom>
          <a:noFill/>
          <a:ln>
            <a:noFill/>
          </a:ln>
        </p:spPr>
        <p:txBody>
          <a:bodyPr spcFirstLastPara="1" wrap="square" lIns="0" tIns="0" rIns="0" bIns="0" anchor="t" anchorCtr="0">
            <a:noAutofit/>
          </a:bodyPr>
          <a:lstStyle>
            <a:lvl1pPr marR="0" lvl="0" algn="l" rtl="0">
              <a:lnSpc>
                <a:spcPct val="150000"/>
              </a:lnSpc>
              <a:spcBef>
                <a:spcPts val="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1pPr>
            <a:lvl2pPr marR="0" lvl="1"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2pPr>
            <a:lvl3pPr marR="0" lvl="2"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3pPr>
            <a:lvl4pPr marR="0" lvl="3"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4pPr>
            <a:lvl5pPr marR="0" lvl="4"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5pPr>
            <a:lvl6pPr marR="0" lvl="5"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6pPr>
            <a:lvl7pPr marR="0" lvl="6"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7pPr>
            <a:lvl8pPr marR="0" lvl="7"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8pPr>
            <a:lvl9pPr marR="0" lvl="8" algn="l" rtl="0">
              <a:lnSpc>
                <a:spcPct val="150000"/>
              </a:lnSpc>
              <a:spcBef>
                <a:spcPts val="2100"/>
              </a:spcBef>
              <a:spcAft>
                <a:spcPts val="2100"/>
              </a:spcAft>
              <a:buClr>
                <a:schemeClr val="dk2"/>
              </a:buClr>
              <a:buSzPts val="1300"/>
              <a:buFont typeface="Lato"/>
              <a:buChar char="■"/>
              <a:defRPr sz="1300" b="0" i="0" u="none" strike="noStrike" cap="none">
                <a:solidFill>
                  <a:schemeClr val="dk2"/>
                </a:solidFill>
                <a:latin typeface="Lato"/>
                <a:ea typeface="Lato"/>
                <a:cs typeface="Lato"/>
                <a:sym typeface="Lato"/>
              </a:defRPr>
            </a:lvl9pPr>
          </a:lstStyle>
          <a:p>
            <a:endParaRPr/>
          </a:p>
        </p:txBody>
      </p:sp>
      <p:sp>
        <p:nvSpPr>
          <p:cNvPr id="356" name="Google Shape;356;p35"/>
          <p:cNvSpPr>
            <a:spLocks noGrp="1"/>
          </p:cNvSpPr>
          <p:nvPr>
            <p:ph type="pic" idx="14"/>
          </p:nvPr>
        </p:nvSpPr>
        <p:spPr>
          <a:xfrm>
            <a:off x="6323469" y="1888652"/>
            <a:ext cx="1734900" cy="1664100"/>
          </a:xfrm>
          <a:prstGeom prst="rect">
            <a:avLst/>
          </a:prstGeom>
          <a:noFill/>
          <a:ln>
            <a:noFill/>
          </a:ln>
        </p:spPr>
        <p:txBody>
          <a:bodyPr spcFirstLastPara="1" wrap="square" lIns="0" tIns="0" rIns="0" bIns="0" anchor="t" anchorCtr="0">
            <a:noAutofit/>
          </a:bodyPr>
          <a:lstStyle>
            <a:lvl1pPr marR="0" lvl="0" algn="l" rtl="0">
              <a:lnSpc>
                <a:spcPct val="150000"/>
              </a:lnSpc>
              <a:spcBef>
                <a:spcPts val="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1pPr>
            <a:lvl2pPr marR="0" lvl="1"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2pPr>
            <a:lvl3pPr marR="0" lvl="2"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3pPr>
            <a:lvl4pPr marR="0" lvl="3"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4pPr>
            <a:lvl5pPr marR="0" lvl="4"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5pPr>
            <a:lvl6pPr marR="0" lvl="5"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6pPr>
            <a:lvl7pPr marR="0" lvl="6"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7pPr>
            <a:lvl8pPr marR="0" lvl="7"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8pPr>
            <a:lvl9pPr marR="0" lvl="8" algn="l" rtl="0">
              <a:lnSpc>
                <a:spcPct val="150000"/>
              </a:lnSpc>
              <a:spcBef>
                <a:spcPts val="2100"/>
              </a:spcBef>
              <a:spcAft>
                <a:spcPts val="2100"/>
              </a:spcAft>
              <a:buClr>
                <a:schemeClr val="dk2"/>
              </a:buClr>
              <a:buSzPts val="1300"/>
              <a:buFont typeface="Lato"/>
              <a:buChar char="■"/>
              <a:defRPr sz="1300" b="0" i="0" u="none" strike="noStrike" cap="none">
                <a:solidFill>
                  <a:schemeClr val="dk2"/>
                </a:solidFill>
                <a:latin typeface="Lato"/>
                <a:ea typeface="Lato"/>
                <a:cs typeface="Lato"/>
                <a:sym typeface="Lato"/>
              </a:defRPr>
            </a:lvl9pPr>
          </a:lstStyle>
          <a:p>
            <a:endParaRPr/>
          </a:p>
        </p:txBody>
      </p:sp>
      <p:sp>
        <p:nvSpPr>
          <p:cNvPr id="357" name="Google Shape;357;p35"/>
          <p:cNvSpPr>
            <a:spLocks noGrp="1"/>
          </p:cNvSpPr>
          <p:nvPr>
            <p:ph type="pic" idx="15"/>
          </p:nvPr>
        </p:nvSpPr>
        <p:spPr>
          <a:xfrm>
            <a:off x="698333" y="3845257"/>
            <a:ext cx="1732500" cy="1664100"/>
          </a:xfrm>
          <a:prstGeom prst="rect">
            <a:avLst/>
          </a:prstGeom>
          <a:noFill/>
          <a:ln>
            <a:noFill/>
          </a:ln>
        </p:spPr>
        <p:txBody>
          <a:bodyPr spcFirstLastPara="1" wrap="square" lIns="0" tIns="0" rIns="0" bIns="0" anchor="t" anchorCtr="0">
            <a:noAutofit/>
          </a:bodyPr>
          <a:lstStyle>
            <a:lvl1pPr marR="0" lvl="0" algn="l" rtl="0">
              <a:lnSpc>
                <a:spcPct val="150000"/>
              </a:lnSpc>
              <a:spcBef>
                <a:spcPts val="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1pPr>
            <a:lvl2pPr marR="0" lvl="1"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2pPr>
            <a:lvl3pPr marR="0" lvl="2"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3pPr>
            <a:lvl4pPr marR="0" lvl="3"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4pPr>
            <a:lvl5pPr marR="0" lvl="4"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5pPr>
            <a:lvl6pPr marR="0" lvl="5"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6pPr>
            <a:lvl7pPr marR="0" lvl="6"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7pPr>
            <a:lvl8pPr marR="0" lvl="7"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8pPr>
            <a:lvl9pPr marR="0" lvl="8" algn="l" rtl="0">
              <a:lnSpc>
                <a:spcPct val="150000"/>
              </a:lnSpc>
              <a:spcBef>
                <a:spcPts val="2100"/>
              </a:spcBef>
              <a:spcAft>
                <a:spcPts val="2100"/>
              </a:spcAft>
              <a:buClr>
                <a:schemeClr val="dk2"/>
              </a:buClr>
              <a:buSzPts val="1300"/>
              <a:buFont typeface="Lato"/>
              <a:buChar char="■"/>
              <a:defRPr sz="1300" b="0" i="0" u="none" strike="noStrike" cap="none">
                <a:solidFill>
                  <a:schemeClr val="dk2"/>
                </a:solidFill>
                <a:latin typeface="Lato"/>
                <a:ea typeface="Lato"/>
                <a:cs typeface="Lato"/>
                <a:sym typeface="Lato"/>
              </a:defRPr>
            </a:lvl9pPr>
          </a:lstStyle>
          <a:p>
            <a:endParaRPr/>
          </a:p>
        </p:txBody>
      </p:sp>
      <p:sp>
        <p:nvSpPr>
          <p:cNvPr id="358" name="Google Shape;358;p35"/>
          <p:cNvSpPr>
            <a:spLocks noGrp="1"/>
          </p:cNvSpPr>
          <p:nvPr>
            <p:ph type="pic" idx="16"/>
          </p:nvPr>
        </p:nvSpPr>
        <p:spPr>
          <a:xfrm>
            <a:off x="6323469" y="3845257"/>
            <a:ext cx="1734900" cy="1664100"/>
          </a:xfrm>
          <a:prstGeom prst="rect">
            <a:avLst/>
          </a:prstGeom>
          <a:noFill/>
          <a:ln>
            <a:noFill/>
          </a:ln>
        </p:spPr>
        <p:txBody>
          <a:bodyPr spcFirstLastPara="1" wrap="square" lIns="0" tIns="0" rIns="0" bIns="0" anchor="t" anchorCtr="0">
            <a:noAutofit/>
          </a:bodyPr>
          <a:lstStyle>
            <a:lvl1pPr marR="0" lvl="0" algn="l" rtl="0">
              <a:lnSpc>
                <a:spcPct val="150000"/>
              </a:lnSpc>
              <a:spcBef>
                <a:spcPts val="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1pPr>
            <a:lvl2pPr marR="0" lvl="1"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2pPr>
            <a:lvl3pPr marR="0" lvl="2"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3pPr>
            <a:lvl4pPr marR="0" lvl="3"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4pPr>
            <a:lvl5pPr marR="0" lvl="4"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5pPr>
            <a:lvl6pPr marR="0" lvl="5"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6pPr>
            <a:lvl7pPr marR="0" lvl="6"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7pPr>
            <a:lvl8pPr marR="0" lvl="7"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8pPr>
            <a:lvl9pPr marR="0" lvl="8" algn="l" rtl="0">
              <a:lnSpc>
                <a:spcPct val="150000"/>
              </a:lnSpc>
              <a:spcBef>
                <a:spcPts val="2100"/>
              </a:spcBef>
              <a:spcAft>
                <a:spcPts val="2100"/>
              </a:spcAft>
              <a:buClr>
                <a:schemeClr val="dk2"/>
              </a:buClr>
              <a:buSzPts val="1300"/>
              <a:buFont typeface="Lato"/>
              <a:buChar char="■"/>
              <a:defRPr sz="1300" b="0" i="0" u="none" strike="noStrike" cap="none">
                <a:solidFill>
                  <a:schemeClr val="dk2"/>
                </a:solidFill>
                <a:latin typeface="Lato"/>
                <a:ea typeface="Lato"/>
                <a:cs typeface="Lato"/>
                <a:sym typeface="Lato"/>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Icons X6 - Horizontal">
  <p:cSld name="1_Icons X6 - Horizontal">
    <p:spTree>
      <p:nvGrpSpPr>
        <p:cNvPr id="1" name="Shape 359"/>
        <p:cNvGrpSpPr/>
        <p:nvPr/>
      </p:nvGrpSpPr>
      <p:grpSpPr>
        <a:xfrm>
          <a:off x="0" y="0"/>
          <a:ext cx="0" cy="0"/>
          <a:chOff x="0" y="0"/>
          <a:chExt cx="0" cy="0"/>
        </a:xfrm>
      </p:grpSpPr>
      <p:sp>
        <p:nvSpPr>
          <p:cNvPr id="360" name="Google Shape;360;p36"/>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pic>
        <p:nvPicPr>
          <p:cNvPr id="361" name="Google Shape;361;p36"/>
          <p:cNvPicPr preferRelativeResize="0"/>
          <p:nvPr/>
        </p:nvPicPr>
        <p:blipFill rotWithShape="1">
          <a:blip r:embed="rId2">
            <a:alphaModFix/>
          </a:blip>
          <a:srcRect l="16357" t="20970" r="16357" b="16357"/>
          <a:stretch/>
        </p:blipFill>
        <p:spPr>
          <a:xfrm>
            <a:off x="471200" y="400067"/>
            <a:ext cx="356299" cy="331866"/>
          </a:xfrm>
          <a:prstGeom prst="rect">
            <a:avLst/>
          </a:prstGeom>
          <a:noFill/>
          <a:ln>
            <a:noFill/>
          </a:ln>
        </p:spPr>
      </p:pic>
      <p:sp>
        <p:nvSpPr>
          <p:cNvPr id="362" name="Google Shape;362;p36"/>
          <p:cNvSpPr txBox="1">
            <a:spLocks noGrp="1"/>
          </p:cNvSpPr>
          <p:nvPr>
            <p:ph type="title"/>
          </p:nvPr>
        </p:nvSpPr>
        <p:spPr>
          <a:xfrm>
            <a:off x="2641917" y="3086232"/>
            <a:ext cx="3344400" cy="7425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rgbClr val="00ADF0"/>
              </a:buClr>
              <a:buSzPts val="1300"/>
              <a:buNone/>
              <a:defRPr sz="1300">
                <a:solidFill>
                  <a:srgbClr val="00ADF0"/>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363" name="Google Shape;363;p36"/>
          <p:cNvSpPr txBox="1">
            <a:spLocks noGrp="1"/>
          </p:cNvSpPr>
          <p:nvPr>
            <p:ph type="subTitle" idx="1"/>
          </p:nvPr>
        </p:nvSpPr>
        <p:spPr>
          <a:xfrm>
            <a:off x="2641917" y="3912085"/>
            <a:ext cx="3344400" cy="7425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707070"/>
              </a:buClr>
              <a:buSzPts val="1300"/>
              <a:buNone/>
              <a:defRPr>
                <a:solidFill>
                  <a:srgbClr val="707070"/>
                </a:solidFill>
              </a:defRPr>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
        <p:nvSpPr>
          <p:cNvPr id="364" name="Google Shape;364;p36"/>
          <p:cNvSpPr txBox="1">
            <a:spLocks noGrp="1"/>
          </p:cNvSpPr>
          <p:nvPr>
            <p:ph type="title" idx="2"/>
          </p:nvPr>
        </p:nvSpPr>
        <p:spPr>
          <a:xfrm>
            <a:off x="2641917" y="4737915"/>
            <a:ext cx="3344400" cy="7425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rgbClr val="00ADF0"/>
              </a:buClr>
              <a:buSzPts val="1300"/>
              <a:buNone/>
              <a:defRPr sz="1300">
                <a:solidFill>
                  <a:srgbClr val="00ADF0"/>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365" name="Google Shape;365;p36"/>
          <p:cNvSpPr txBox="1">
            <a:spLocks noGrp="1"/>
          </p:cNvSpPr>
          <p:nvPr>
            <p:ph type="subTitle" idx="3"/>
          </p:nvPr>
        </p:nvSpPr>
        <p:spPr>
          <a:xfrm>
            <a:off x="2641917" y="5563767"/>
            <a:ext cx="3344400" cy="7425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707070"/>
              </a:buClr>
              <a:buSzPts val="1300"/>
              <a:buNone/>
              <a:defRPr>
                <a:solidFill>
                  <a:srgbClr val="707070"/>
                </a:solidFill>
              </a:defRPr>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
        <p:nvSpPr>
          <p:cNvPr id="366" name="Google Shape;366;p36"/>
          <p:cNvSpPr txBox="1">
            <a:spLocks noGrp="1"/>
          </p:cNvSpPr>
          <p:nvPr>
            <p:ph type="title" idx="4"/>
          </p:nvPr>
        </p:nvSpPr>
        <p:spPr>
          <a:xfrm>
            <a:off x="2641917" y="1434533"/>
            <a:ext cx="3344400" cy="7425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rgbClr val="00ADF0"/>
              </a:buClr>
              <a:buSzPts val="1300"/>
              <a:buNone/>
              <a:defRPr sz="1300">
                <a:solidFill>
                  <a:srgbClr val="00ADF0"/>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367" name="Google Shape;367;p36"/>
          <p:cNvSpPr txBox="1">
            <a:spLocks noGrp="1"/>
          </p:cNvSpPr>
          <p:nvPr>
            <p:ph type="subTitle" idx="5"/>
          </p:nvPr>
        </p:nvSpPr>
        <p:spPr>
          <a:xfrm>
            <a:off x="2641917" y="2260385"/>
            <a:ext cx="3344400" cy="7425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707070"/>
              </a:buClr>
              <a:buSzPts val="1300"/>
              <a:buNone/>
              <a:defRPr>
                <a:solidFill>
                  <a:srgbClr val="707070"/>
                </a:solidFill>
              </a:defRPr>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
        <p:nvSpPr>
          <p:cNvPr id="368" name="Google Shape;368;p36"/>
          <p:cNvSpPr txBox="1">
            <a:spLocks noGrp="1"/>
          </p:cNvSpPr>
          <p:nvPr>
            <p:ph type="title" idx="6"/>
          </p:nvPr>
        </p:nvSpPr>
        <p:spPr>
          <a:xfrm>
            <a:off x="7749684" y="3086232"/>
            <a:ext cx="3344400" cy="7425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rgbClr val="00ADF0"/>
              </a:buClr>
              <a:buSzPts val="1300"/>
              <a:buNone/>
              <a:defRPr sz="1300">
                <a:solidFill>
                  <a:srgbClr val="00ADF0"/>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369" name="Google Shape;369;p36"/>
          <p:cNvSpPr txBox="1">
            <a:spLocks noGrp="1"/>
          </p:cNvSpPr>
          <p:nvPr>
            <p:ph type="subTitle" idx="7"/>
          </p:nvPr>
        </p:nvSpPr>
        <p:spPr>
          <a:xfrm>
            <a:off x="7749684" y="3912085"/>
            <a:ext cx="3344400" cy="7425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707070"/>
              </a:buClr>
              <a:buSzPts val="1300"/>
              <a:buNone/>
              <a:defRPr>
                <a:solidFill>
                  <a:srgbClr val="707070"/>
                </a:solidFill>
              </a:defRPr>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
        <p:nvSpPr>
          <p:cNvPr id="370" name="Google Shape;370;p36"/>
          <p:cNvSpPr txBox="1">
            <a:spLocks noGrp="1"/>
          </p:cNvSpPr>
          <p:nvPr>
            <p:ph type="title" idx="8"/>
          </p:nvPr>
        </p:nvSpPr>
        <p:spPr>
          <a:xfrm>
            <a:off x="7749684" y="4737915"/>
            <a:ext cx="3344400" cy="7425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rgbClr val="00ADF0"/>
              </a:buClr>
              <a:buSzPts val="1300"/>
              <a:buNone/>
              <a:defRPr sz="1300">
                <a:solidFill>
                  <a:srgbClr val="00ADF0"/>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371" name="Google Shape;371;p36"/>
          <p:cNvSpPr txBox="1">
            <a:spLocks noGrp="1"/>
          </p:cNvSpPr>
          <p:nvPr>
            <p:ph type="subTitle" idx="9"/>
          </p:nvPr>
        </p:nvSpPr>
        <p:spPr>
          <a:xfrm>
            <a:off x="7749684" y="5563767"/>
            <a:ext cx="3344400" cy="7425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707070"/>
              </a:buClr>
              <a:buSzPts val="1300"/>
              <a:buNone/>
              <a:defRPr>
                <a:solidFill>
                  <a:srgbClr val="707070"/>
                </a:solidFill>
              </a:defRPr>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
        <p:nvSpPr>
          <p:cNvPr id="372" name="Google Shape;372;p36"/>
          <p:cNvSpPr txBox="1">
            <a:spLocks noGrp="1"/>
          </p:cNvSpPr>
          <p:nvPr>
            <p:ph type="title" idx="13"/>
          </p:nvPr>
        </p:nvSpPr>
        <p:spPr>
          <a:xfrm>
            <a:off x="7749684" y="1434533"/>
            <a:ext cx="3344400" cy="7425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rgbClr val="00ADF0"/>
              </a:buClr>
              <a:buSzPts val="1300"/>
              <a:buNone/>
              <a:defRPr sz="1300">
                <a:solidFill>
                  <a:srgbClr val="00ADF0"/>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373" name="Google Shape;373;p36"/>
          <p:cNvSpPr txBox="1">
            <a:spLocks noGrp="1"/>
          </p:cNvSpPr>
          <p:nvPr>
            <p:ph type="subTitle" idx="14"/>
          </p:nvPr>
        </p:nvSpPr>
        <p:spPr>
          <a:xfrm>
            <a:off x="7749684" y="2260385"/>
            <a:ext cx="3344400" cy="7425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707070"/>
              </a:buClr>
              <a:buSzPts val="1300"/>
              <a:buNone/>
              <a:defRPr>
                <a:solidFill>
                  <a:srgbClr val="707070"/>
                </a:solidFill>
              </a:defRPr>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
        <p:nvSpPr>
          <p:cNvPr id="374" name="Google Shape;374;p36"/>
          <p:cNvSpPr txBox="1">
            <a:spLocks noGrp="1"/>
          </p:cNvSpPr>
          <p:nvPr>
            <p:ph type="ctrTitle" idx="15"/>
          </p:nvPr>
        </p:nvSpPr>
        <p:spPr>
          <a:xfrm>
            <a:off x="1204000" y="400000"/>
            <a:ext cx="9783900" cy="3321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707070"/>
              </a:buClr>
              <a:buSzPts val="2400"/>
              <a:buFont typeface="Lato"/>
              <a:buNone/>
              <a:defRPr sz="2400" b="1">
                <a:solidFill>
                  <a:srgbClr val="707070"/>
                </a:solidFill>
                <a:latin typeface="Lato"/>
                <a:ea typeface="Lato"/>
                <a:cs typeface="Lato"/>
                <a:sym typeface="Lato"/>
              </a:defRPr>
            </a:lvl1pPr>
            <a:lvl2pPr lvl="1" algn="ctr" rtl="0">
              <a:lnSpc>
                <a:spcPct val="100000"/>
              </a:lnSpc>
              <a:spcBef>
                <a:spcPts val="0"/>
              </a:spcBef>
              <a:spcAft>
                <a:spcPts val="0"/>
              </a:spcAft>
              <a:buSzPts val="6900"/>
              <a:buNone/>
              <a:defRPr sz="6900"/>
            </a:lvl2pPr>
            <a:lvl3pPr lvl="2" algn="ctr" rtl="0">
              <a:lnSpc>
                <a:spcPct val="100000"/>
              </a:lnSpc>
              <a:spcBef>
                <a:spcPts val="0"/>
              </a:spcBef>
              <a:spcAft>
                <a:spcPts val="0"/>
              </a:spcAft>
              <a:buSzPts val="6900"/>
              <a:buNone/>
              <a:defRPr sz="6900"/>
            </a:lvl3pPr>
            <a:lvl4pPr lvl="3" algn="ctr" rtl="0">
              <a:lnSpc>
                <a:spcPct val="100000"/>
              </a:lnSpc>
              <a:spcBef>
                <a:spcPts val="0"/>
              </a:spcBef>
              <a:spcAft>
                <a:spcPts val="0"/>
              </a:spcAft>
              <a:buSzPts val="6900"/>
              <a:buNone/>
              <a:defRPr sz="6900"/>
            </a:lvl4pPr>
            <a:lvl5pPr lvl="4" algn="ctr" rtl="0">
              <a:lnSpc>
                <a:spcPct val="100000"/>
              </a:lnSpc>
              <a:spcBef>
                <a:spcPts val="0"/>
              </a:spcBef>
              <a:spcAft>
                <a:spcPts val="0"/>
              </a:spcAft>
              <a:buSzPts val="6900"/>
              <a:buNone/>
              <a:defRPr sz="6900"/>
            </a:lvl5pPr>
            <a:lvl6pPr lvl="5" algn="ctr" rtl="0">
              <a:lnSpc>
                <a:spcPct val="100000"/>
              </a:lnSpc>
              <a:spcBef>
                <a:spcPts val="0"/>
              </a:spcBef>
              <a:spcAft>
                <a:spcPts val="0"/>
              </a:spcAft>
              <a:buSzPts val="6900"/>
              <a:buNone/>
              <a:defRPr sz="6900"/>
            </a:lvl6pPr>
            <a:lvl7pPr lvl="6" algn="ctr" rtl="0">
              <a:lnSpc>
                <a:spcPct val="100000"/>
              </a:lnSpc>
              <a:spcBef>
                <a:spcPts val="0"/>
              </a:spcBef>
              <a:spcAft>
                <a:spcPts val="0"/>
              </a:spcAft>
              <a:buSzPts val="6900"/>
              <a:buNone/>
              <a:defRPr sz="6900"/>
            </a:lvl7pPr>
            <a:lvl8pPr lvl="7" algn="ctr" rtl="0">
              <a:lnSpc>
                <a:spcPct val="100000"/>
              </a:lnSpc>
              <a:spcBef>
                <a:spcPts val="0"/>
              </a:spcBef>
              <a:spcAft>
                <a:spcPts val="0"/>
              </a:spcAft>
              <a:buSzPts val="6900"/>
              <a:buNone/>
              <a:defRPr sz="6900"/>
            </a:lvl8pPr>
            <a:lvl9pPr lvl="8" algn="ctr" rtl="0">
              <a:lnSpc>
                <a:spcPct val="100000"/>
              </a:lnSpc>
              <a:spcBef>
                <a:spcPts val="0"/>
              </a:spcBef>
              <a:spcAft>
                <a:spcPts val="0"/>
              </a:spcAft>
              <a:buSzPts val="6900"/>
              <a:buNone/>
              <a:defRPr sz="6900"/>
            </a:lvl9pPr>
          </a:lstStyle>
          <a:p>
            <a:endParaRPr/>
          </a:p>
        </p:txBody>
      </p:sp>
      <p:sp>
        <p:nvSpPr>
          <p:cNvPr id="375" name="Google Shape;375;p36"/>
          <p:cNvSpPr txBox="1">
            <a:spLocks noGrp="1"/>
          </p:cNvSpPr>
          <p:nvPr>
            <p:ph type="subTitle" idx="16"/>
          </p:nvPr>
        </p:nvSpPr>
        <p:spPr>
          <a:xfrm>
            <a:off x="2989333" y="815667"/>
            <a:ext cx="6213300" cy="3321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707070"/>
              </a:buClr>
              <a:buSzPts val="2400"/>
              <a:buNone/>
              <a:defRPr sz="2400">
                <a:solidFill>
                  <a:srgbClr val="707070"/>
                </a:solidFill>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376" name="Google Shape;376;p36"/>
          <p:cNvSpPr>
            <a:spLocks noGrp="1"/>
          </p:cNvSpPr>
          <p:nvPr>
            <p:ph type="pic" idx="17"/>
          </p:nvPr>
        </p:nvSpPr>
        <p:spPr>
          <a:xfrm>
            <a:off x="1097916" y="1428367"/>
            <a:ext cx="1468500" cy="1574400"/>
          </a:xfrm>
          <a:prstGeom prst="rect">
            <a:avLst/>
          </a:prstGeom>
          <a:noFill/>
          <a:ln>
            <a:noFill/>
          </a:ln>
        </p:spPr>
        <p:txBody>
          <a:bodyPr spcFirstLastPara="1" wrap="square" lIns="0" tIns="0" rIns="0" bIns="0" anchor="t" anchorCtr="0">
            <a:noAutofit/>
          </a:bodyPr>
          <a:lstStyle>
            <a:lvl1pPr marR="0" lvl="0" algn="l" rtl="0">
              <a:lnSpc>
                <a:spcPct val="150000"/>
              </a:lnSpc>
              <a:spcBef>
                <a:spcPts val="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1pPr>
            <a:lvl2pPr marR="0" lvl="1"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2pPr>
            <a:lvl3pPr marR="0" lvl="2"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3pPr>
            <a:lvl4pPr marR="0" lvl="3"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4pPr>
            <a:lvl5pPr marR="0" lvl="4"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5pPr>
            <a:lvl6pPr marR="0" lvl="5"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6pPr>
            <a:lvl7pPr marR="0" lvl="6"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7pPr>
            <a:lvl8pPr marR="0" lvl="7"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8pPr>
            <a:lvl9pPr marR="0" lvl="8" algn="l" rtl="0">
              <a:lnSpc>
                <a:spcPct val="150000"/>
              </a:lnSpc>
              <a:spcBef>
                <a:spcPts val="2100"/>
              </a:spcBef>
              <a:spcAft>
                <a:spcPts val="2100"/>
              </a:spcAft>
              <a:buClr>
                <a:schemeClr val="dk2"/>
              </a:buClr>
              <a:buSzPts val="1300"/>
              <a:buFont typeface="Lato"/>
              <a:buChar char="■"/>
              <a:defRPr sz="1300" b="0" i="0" u="none" strike="noStrike" cap="none">
                <a:solidFill>
                  <a:schemeClr val="dk2"/>
                </a:solidFill>
                <a:latin typeface="Lato"/>
                <a:ea typeface="Lato"/>
                <a:cs typeface="Lato"/>
                <a:sym typeface="Lato"/>
              </a:defRPr>
            </a:lvl9pPr>
          </a:lstStyle>
          <a:p>
            <a:endParaRPr/>
          </a:p>
        </p:txBody>
      </p:sp>
      <p:sp>
        <p:nvSpPr>
          <p:cNvPr id="377" name="Google Shape;377;p36"/>
          <p:cNvSpPr>
            <a:spLocks noGrp="1"/>
          </p:cNvSpPr>
          <p:nvPr>
            <p:ph type="pic" idx="18"/>
          </p:nvPr>
        </p:nvSpPr>
        <p:spPr>
          <a:xfrm>
            <a:off x="1097915" y="3086232"/>
            <a:ext cx="1468500" cy="1574400"/>
          </a:xfrm>
          <a:prstGeom prst="rect">
            <a:avLst/>
          </a:prstGeom>
          <a:noFill/>
          <a:ln>
            <a:noFill/>
          </a:ln>
        </p:spPr>
        <p:txBody>
          <a:bodyPr spcFirstLastPara="1" wrap="square" lIns="0" tIns="0" rIns="0" bIns="0" anchor="t" anchorCtr="0">
            <a:noAutofit/>
          </a:bodyPr>
          <a:lstStyle>
            <a:lvl1pPr marR="0" lvl="0" algn="l" rtl="0">
              <a:lnSpc>
                <a:spcPct val="150000"/>
              </a:lnSpc>
              <a:spcBef>
                <a:spcPts val="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1pPr>
            <a:lvl2pPr marR="0" lvl="1"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2pPr>
            <a:lvl3pPr marR="0" lvl="2"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3pPr>
            <a:lvl4pPr marR="0" lvl="3"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4pPr>
            <a:lvl5pPr marR="0" lvl="4"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5pPr>
            <a:lvl6pPr marR="0" lvl="5"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6pPr>
            <a:lvl7pPr marR="0" lvl="6"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7pPr>
            <a:lvl8pPr marR="0" lvl="7"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8pPr>
            <a:lvl9pPr marR="0" lvl="8" algn="l" rtl="0">
              <a:lnSpc>
                <a:spcPct val="150000"/>
              </a:lnSpc>
              <a:spcBef>
                <a:spcPts val="2100"/>
              </a:spcBef>
              <a:spcAft>
                <a:spcPts val="2100"/>
              </a:spcAft>
              <a:buClr>
                <a:schemeClr val="dk2"/>
              </a:buClr>
              <a:buSzPts val="1300"/>
              <a:buFont typeface="Lato"/>
              <a:buChar char="■"/>
              <a:defRPr sz="1300" b="0" i="0" u="none" strike="noStrike" cap="none">
                <a:solidFill>
                  <a:schemeClr val="dk2"/>
                </a:solidFill>
                <a:latin typeface="Lato"/>
                <a:ea typeface="Lato"/>
                <a:cs typeface="Lato"/>
                <a:sym typeface="Lato"/>
              </a:defRPr>
            </a:lvl9pPr>
          </a:lstStyle>
          <a:p>
            <a:endParaRPr/>
          </a:p>
        </p:txBody>
      </p:sp>
      <p:sp>
        <p:nvSpPr>
          <p:cNvPr id="378" name="Google Shape;378;p36"/>
          <p:cNvSpPr>
            <a:spLocks noGrp="1"/>
          </p:cNvSpPr>
          <p:nvPr>
            <p:ph type="pic" idx="19"/>
          </p:nvPr>
        </p:nvSpPr>
        <p:spPr>
          <a:xfrm>
            <a:off x="1097915" y="4737915"/>
            <a:ext cx="1468500" cy="1574400"/>
          </a:xfrm>
          <a:prstGeom prst="rect">
            <a:avLst/>
          </a:prstGeom>
          <a:noFill/>
          <a:ln>
            <a:noFill/>
          </a:ln>
        </p:spPr>
        <p:txBody>
          <a:bodyPr spcFirstLastPara="1" wrap="square" lIns="0" tIns="0" rIns="0" bIns="0" anchor="t" anchorCtr="0">
            <a:noAutofit/>
          </a:bodyPr>
          <a:lstStyle>
            <a:lvl1pPr marR="0" lvl="0" algn="l" rtl="0">
              <a:lnSpc>
                <a:spcPct val="150000"/>
              </a:lnSpc>
              <a:spcBef>
                <a:spcPts val="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1pPr>
            <a:lvl2pPr marR="0" lvl="1"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2pPr>
            <a:lvl3pPr marR="0" lvl="2"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3pPr>
            <a:lvl4pPr marR="0" lvl="3"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4pPr>
            <a:lvl5pPr marR="0" lvl="4"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5pPr>
            <a:lvl6pPr marR="0" lvl="5"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6pPr>
            <a:lvl7pPr marR="0" lvl="6"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7pPr>
            <a:lvl8pPr marR="0" lvl="7"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8pPr>
            <a:lvl9pPr marR="0" lvl="8" algn="l" rtl="0">
              <a:lnSpc>
                <a:spcPct val="150000"/>
              </a:lnSpc>
              <a:spcBef>
                <a:spcPts val="2100"/>
              </a:spcBef>
              <a:spcAft>
                <a:spcPts val="2100"/>
              </a:spcAft>
              <a:buClr>
                <a:schemeClr val="dk2"/>
              </a:buClr>
              <a:buSzPts val="1300"/>
              <a:buFont typeface="Lato"/>
              <a:buChar char="■"/>
              <a:defRPr sz="1300" b="0" i="0" u="none" strike="noStrike" cap="none">
                <a:solidFill>
                  <a:schemeClr val="dk2"/>
                </a:solidFill>
                <a:latin typeface="Lato"/>
                <a:ea typeface="Lato"/>
                <a:cs typeface="Lato"/>
                <a:sym typeface="Lato"/>
              </a:defRPr>
            </a:lvl9pPr>
          </a:lstStyle>
          <a:p>
            <a:endParaRPr/>
          </a:p>
        </p:txBody>
      </p:sp>
      <p:sp>
        <p:nvSpPr>
          <p:cNvPr id="379" name="Google Shape;379;p36"/>
          <p:cNvSpPr>
            <a:spLocks noGrp="1"/>
          </p:cNvSpPr>
          <p:nvPr>
            <p:ph type="pic" idx="20"/>
          </p:nvPr>
        </p:nvSpPr>
        <p:spPr>
          <a:xfrm>
            <a:off x="6205686" y="1428367"/>
            <a:ext cx="1468500" cy="1574400"/>
          </a:xfrm>
          <a:prstGeom prst="rect">
            <a:avLst/>
          </a:prstGeom>
          <a:noFill/>
          <a:ln>
            <a:noFill/>
          </a:ln>
        </p:spPr>
        <p:txBody>
          <a:bodyPr spcFirstLastPara="1" wrap="square" lIns="0" tIns="0" rIns="0" bIns="0" anchor="t" anchorCtr="0">
            <a:noAutofit/>
          </a:bodyPr>
          <a:lstStyle>
            <a:lvl1pPr marR="0" lvl="0" algn="l" rtl="0">
              <a:lnSpc>
                <a:spcPct val="150000"/>
              </a:lnSpc>
              <a:spcBef>
                <a:spcPts val="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1pPr>
            <a:lvl2pPr marR="0" lvl="1"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2pPr>
            <a:lvl3pPr marR="0" lvl="2"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3pPr>
            <a:lvl4pPr marR="0" lvl="3"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4pPr>
            <a:lvl5pPr marR="0" lvl="4"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5pPr>
            <a:lvl6pPr marR="0" lvl="5"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6pPr>
            <a:lvl7pPr marR="0" lvl="6"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7pPr>
            <a:lvl8pPr marR="0" lvl="7"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8pPr>
            <a:lvl9pPr marR="0" lvl="8" algn="l" rtl="0">
              <a:lnSpc>
                <a:spcPct val="150000"/>
              </a:lnSpc>
              <a:spcBef>
                <a:spcPts val="2100"/>
              </a:spcBef>
              <a:spcAft>
                <a:spcPts val="2100"/>
              </a:spcAft>
              <a:buClr>
                <a:schemeClr val="dk2"/>
              </a:buClr>
              <a:buSzPts val="1300"/>
              <a:buFont typeface="Lato"/>
              <a:buChar char="■"/>
              <a:defRPr sz="1300" b="0" i="0" u="none" strike="noStrike" cap="none">
                <a:solidFill>
                  <a:schemeClr val="dk2"/>
                </a:solidFill>
                <a:latin typeface="Lato"/>
                <a:ea typeface="Lato"/>
                <a:cs typeface="Lato"/>
                <a:sym typeface="Lato"/>
              </a:defRPr>
            </a:lvl9pPr>
          </a:lstStyle>
          <a:p>
            <a:endParaRPr/>
          </a:p>
        </p:txBody>
      </p:sp>
      <p:sp>
        <p:nvSpPr>
          <p:cNvPr id="380" name="Google Shape;380;p36"/>
          <p:cNvSpPr>
            <a:spLocks noGrp="1"/>
          </p:cNvSpPr>
          <p:nvPr>
            <p:ph type="pic" idx="21"/>
          </p:nvPr>
        </p:nvSpPr>
        <p:spPr>
          <a:xfrm>
            <a:off x="6205685" y="3086232"/>
            <a:ext cx="1468500" cy="1574400"/>
          </a:xfrm>
          <a:prstGeom prst="rect">
            <a:avLst/>
          </a:prstGeom>
          <a:noFill/>
          <a:ln>
            <a:noFill/>
          </a:ln>
        </p:spPr>
        <p:txBody>
          <a:bodyPr spcFirstLastPara="1" wrap="square" lIns="0" tIns="0" rIns="0" bIns="0" anchor="t" anchorCtr="0">
            <a:noAutofit/>
          </a:bodyPr>
          <a:lstStyle>
            <a:lvl1pPr marR="0" lvl="0" algn="l" rtl="0">
              <a:lnSpc>
                <a:spcPct val="150000"/>
              </a:lnSpc>
              <a:spcBef>
                <a:spcPts val="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1pPr>
            <a:lvl2pPr marR="0" lvl="1"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2pPr>
            <a:lvl3pPr marR="0" lvl="2"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3pPr>
            <a:lvl4pPr marR="0" lvl="3"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4pPr>
            <a:lvl5pPr marR="0" lvl="4"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5pPr>
            <a:lvl6pPr marR="0" lvl="5"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6pPr>
            <a:lvl7pPr marR="0" lvl="6"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7pPr>
            <a:lvl8pPr marR="0" lvl="7"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8pPr>
            <a:lvl9pPr marR="0" lvl="8" algn="l" rtl="0">
              <a:lnSpc>
                <a:spcPct val="150000"/>
              </a:lnSpc>
              <a:spcBef>
                <a:spcPts val="2100"/>
              </a:spcBef>
              <a:spcAft>
                <a:spcPts val="2100"/>
              </a:spcAft>
              <a:buClr>
                <a:schemeClr val="dk2"/>
              </a:buClr>
              <a:buSzPts val="1300"/>
              <a:buFont typeface="Lato"/>
              <a:buChar char="■"/>
              <a:defRPr sz="1300" b="0" i="0" u="none" strike="noStrike" cap="none">
                <a:solidFill>
                  <a:schemeClr val="dk2"/>
                </a:solidFill>
                <a:latin typeface="Lato"/>
                <a:ea typeface="Lato"/>
                <a:cs typeface="Lato"/>
                <a:sym typeface="Lato"/>
              </a:defRPr>
            </a:lvl9pPr>
          </a:lstStyle>
          <a:p>
            <a:endParaRPr/>
          </a:p>
        </p:txBody>
      </p:sp>
      <p:sp>
        <p:nvSpPr>
          <p:cNvPr id="381" name="Google Shape;381;p36"/>
          <p:cNvSpPr>
            <a:spLocks noGrp="1"/>
          </p:cNvSpPr>
          <p:nvPr>
            <p:ph type="pic" idx="22"/>
          </p:nvPr>
        </p:nvSpPr>
        <p:spPr>
          <a:xfrm>
            <a:off x="6205685" y="4737915"/>
            <a:ext cx="1468500" cy="1574400"/>
          </a:xfrm>
          <a:prstGeom prst="rect">
            <a:avLst/>
          </a:prstGeom>
          <a:noFill/>
          <a:ln>
            <a:noFill/>
          </a:ln>
        </p:spPr>
        <p:txBody>
          <a:bodyPr spcFirstLastPara="1" wrap="square" lIns="0" tIns="0" rIns="0" bIns="0" anchor="t" anchorCtr="0">
            <a:noAutofit/>
          </a:bodyPr>
          <a:lstStyle>
            <a:lvl1pPr marR="0" lvl="0" algn="l" rtl="0">
              <a:lnSpc>
                <a:spcPct val="150000"/>
              </a:lnSpc>
              <a:spcBef>
                <a:spcPts val="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1pPr>
            <a:lvl2pPr marR="0" lvl="1"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2pPr>
            <a:lvl3pPr marR="0" lvl="2"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3pPr>
            <a:lvl4pPr marR="0" lvl="3"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4pPr>
            <a:lvl5pPr marR="0" lvl="4"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5pPr>
            <a:lvl6pPr marR="0" lvl="5"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6pPr>
            <a:lvl7pPr marR="0" lvl="6"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7pPr>
            <a:lvl8pPr marR="0" lvl="7"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8pPr>
            <a:lvl9pPr marR="0" lvl="8" algn="l" rtl="0">
              <a:lnSpc>
                <a:spcPct val="150000"/>
              </a:lnSpc>
              <a:spcBef>
                <a:spcPts val="2100"/>
              </a:spcBef>
              <a:spcAft>
                <a:spcPts val="2100"/>
              </a:spcAft>
              <a:buClr>
                <a:schemeClr val="dk2"/>
              </a:buClr>
              <a:buSzPts val="1300"/>
              <a:buFont typeface="Lato"/>
              <a:buChar char="■"/>
              <a:defRPr sz="1300" b="0" i="0" u="none" strike="noStrike" cap="none">
                <a:solidFill>
                  <a:schemeClr val="dk2"/>
                </a:solidFill>
                <a:latin typeface="Lato"/>
                <a:ea typeface="Lato"/>
                <a:cs typeface="Lato"/>
                <a:sym typeface="Lato"/>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103"/>
        <p:cNvGrpSpPr/>
        <p:nvPr/>
      </p:nvGrpSpPr>
      <p:grpSpPr>
        <a:xfrm>
          <a:off x="0" y="0"/>
          <a:ext cx="0" cy="0"/>
          <a:chOff x="0" y="0"/>
          <a:chExt cx="0" cy="0"/>
        </a:xfrm>
      </p:grpSpPr>
      <p:pic>
        <p:nvPicPr>
          <p:cNvPr id="105" name="Google Shape;105;p16"/>
          <p:cNvPicPr preferRelativeResize="0"/>
          <p:nvPr/>
        </p:nvPicPr>
        <p:blipFill rotWithShape="1">
          <a:blip r:embed="rId2">
            <a:alphaModFix/>
          </a:blip>
          <a:srcRect l="11467" t="29268" r="11467" b="25668"/>
          <a:stretch/>
        </p:blipFill>
        <p:spPr>
          <a:xfrm>
            <a:off x="0" y="-1798028"/>
            <a:ext cx="1967769" cy="813099"/>
          </a:xfrm>
          <a:prstGeom prst="rect">
            <a:avLst/>
          </a:prstGeom>
          <a:noFill/>
          <a:ln>
            <a:noFill/>
          </a:ln>
        </p:spPr>
      </p:pic>
      <p:sp>
        <p:nvSpPr>
          <p:cNvPr id="106" name="Google Shape;106;p16"/>
          <p:cNvSpPr txBox="1">
            <a:spLocks noGrp="1"/>
          </p:cNvSpPr>
          <p:nvPr>
            <p:ph type="ctrTitle"/>
          </p:nvPr>
        </p:nvSpPr>
        <p:spPr>
          <a:xfrm>
            <a:off x="1606976" y="251790"/>
            <a:ext cx="10421334" cy="795505"/>
          </a:xfrm>
          <a:prstGeom prst="rect">
            <a:avLst/>
          </a:prstGeom>
          <a:noFill/>
          <a:ln>
            <a:noFill/>
          </a:ln>
        </p:spPr>
        <p:txBody>
          <a:bodyPr spcFirstLastPara="1" wrap="square" lIns="0" tIns="0" rIns="0" bIns="0" anchor="b" anchorCtr="0">
            <a:noAutofit/>
          </a:bodyPr>
          <a:lstStyle>
            <a:lvl1pPr lvl="0" algn="ctr" rtl="0">
              <a:lnSpc>
                <a:spcPct val="100000"/>
              </a:lnSpc>
              <a:spcBef>
                <a:spcPts val="0"/>
              </a:spcBef>
              <a:spcAft>
                <a:spcPts val="0"/>
              </a:spcAft>
              <a:buClr>
                <a:srgbClr val="707070"/>
              </a:buClr>
              <a:buSzPts val="3200"/>
              <a:buFont typeface="Lato"/>
              <a:buNone/>
              <a:defRPr sz="3200" b="1">
                <a:solidFill>
                  <a:schemeClr val="bg1"/>
                </a:solidFill>
                <a:latin typeface="Lato"/>
                <a:ea typeface="Lato"/>
                <a:cs typeface="Lato"/>
                <a:sym typeface="Lato"/>
              </a:defRPr>
            </a:lvl1pPr>
            <a:lvl2pPr lvl="1" algn="ctr" rtl="0">
              <a:lnSpc>
                <a:spcPct val="100000"/>
              </a:lnSpc>
              <a:spcBef>
                <a:spcPts val="0"/>
              </a:spcBef>
              <a:spcAft>
                <a:spcPts val="0"/>
              </a:spcAft>
              <a:buSzPts val="6900"/>
              <a:buNone/>
              <a:defRPr sz="6900"/>
            </a:lvl2pPr>
            <a:lvl3pPr lvl="2" algn="ctr" rtl="0">
              <a:lnSpc>
                <a:spcPct val="100000"/>
              </a:lnSpc>
              <a:spcBef>
                <a:spcPts val="0"/>
              </a:spcBef>
              <a:spcAft>
                <a:spcPts val="0"/>
              </a:spcAft>
              <a:buSzPts val="6900"/>
              <a:buNone/>
              <a:defRPr sz="6900"/>
            </a:lvl3pPr>
            <a:lvl4pPr lvl="3" algn="ctr" rtl="0">
              <a:lnSpc>
                <a:spcPct val="100000"/>
              </a:lnSpc>
              <a:spcBef>
                <a:spcPts val="0"/>
              </a:spcBef>
              <a:spcAft>
                <a:spcPts val="0"/>
              </a:spcAft>
              <a:buSzPts val="6900"/>
              <a:buNone/>
              <a:defRPr sz="6900"/>
            </a:lvl4pPr>
            <a:lvl5pPr lvl="4" algn="ctr" rtl="0">
              <a:lnSpc>
                <a:spcPct val="100000"/>
              </a:lnSpc>
              <a:spcBef>
                <a:spcPts val="0"/>
              </a:spcBef>
              <a:spcAft>
                <a:spcPts val="0"/>
              </a:spcAft>
              <a:buSzPts val="6900"/>
              <a:buNone/>
              <a:defRPr sz="6900"/>
            </a:lvl5pPr>
            <a:lvl6pPr lvl="5" algn="ctr" rtl="0">
              <a:lnSpc>
                <a:spcPct val="100000"/>
              </a:lnSpc>
              <a:spcBef>
                <a:spcPts val="0"/>
              </a:spcBef>
              <a:spcAft>
                <a:spcPts val="0"/>
              </a:spcAft>
              <a:buSzPts val="6900"/>
              <a:buNone/>
              <a:defRPr sz="6900"/>
            </a:lvl6pPr>
            <a:lvl7pPr lvl="6" algn="ctr" rtl="0">
              <a:lnSpc>
                <a:spcPct val="100000"/>
              </a:lnSpc>
              <a:spcBef>
                <a:spcPts val="0"/>
              </a:spcBef>
              <a:spcAft>
                <a:spcPts val="0"/>
              </a:spcAft>
              <a:buSzPts val="6900"/>
              <a:buNone/>
              <a:defRPr sz="6900"/>
            </a:lvl7pPr>
            <a:lvl8pPr lvl="7" algn="ctr" rtl="0">
              <a:lnSpc>
                <a:spcPct val="100000"/>
              </a:lnSpc>
              <a:spcBef>
                <a:spcPts val="0"/>
              </a:spcBef>
              <a:spcAft>
                <a:spcPts val="0"/>
              </a:spcAft>
              <a:buSzPts val="6900"/>
              <a:buNone/>
              <a:defRPr sz="6900"/>
            </a:lvl8pPr>
            <a:lvl9pPr lvl="8" algn="ctr" rtl="0">
              <a:lnSpc>
                <a:spcPct val="100000"/>
              </a:lnSpc>
              <a:spcBef>
                <a:spcPts val="0"/>
              </a:spcBef>
              <a:spcAft>
                <a:spcPts val="0"/>
              </a:spcAft>
              <a:buSzPts val="6900"/>
              <a:buNone/>
              <a:defRPr sz="6900"/>
            </a:lvl9pPr>
          </a:lstStyle>
          <a:p>
            <a:endParaRPr dirty="0"/>
          </a:p>
        </p:txBody>
      </p:sp>
      <p:sp>
        <p:nvSpPr>
          <p:cNvPr id="107" name="Google Shape;107;p16"/>
          <p:cNvSpPr txBox="1">
            <a:spLocks noGrp="1"/>
          </p:cNvSpPr>
          <p:nvPr>
            <p:ph type="subTitle" idx="1"/>
          </p:nvPr>
        </p:nvSpPr>
        <p:spPr>
          <a:xfrm>
            <a:off x="0" y="1412378"/>
            <a:ext cx="12191999" cy="9663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0087B9"/>
              </a:buClr>
              <a:buSzPts val="3200"/>
              <a:buFont typeface="Lato"/>
              <a:buNone/>
              <a:defRPr sz="3200" b="1">
                <a:solidFill>
                  <a:srgbClr val="00AEEF"/>
                </a:solidFill>
                <a:latin typeface="Lato"/>
                <a:ea typeface="Lato"/>
                <a:cs typeface="Lato"/>
                <a:sym typeface="Lato"/>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dirty="0"/>
          </a:p>
        </p:txBody>
      </p:sp>
      <p:sp>
        <p:nvSpPr>
          <p:cNvPr id="109" name="Google Shape;109;p16"/>
          <p:cNvSpPr txBox="1">
            <a:spLocks noGrp="1"/>
          </p:cNvSpPr>
          <p:nvPr>
            <p:ph type="body" idx="2"/>
          </p:nvPr>
        </p:nvSpPr>
        <p:spPr>
          <a:xfrm>
            <a:off x="517733" y="3693811"/>
            <a:ext cx="6213300" cy="1135500"/>
          </a:xfrm>
          <a:prstGeom prst="rect">
            <a:avLst/>
          </a:prstGeom>
          <a:noFill/>
          <a:ln>
            <a:noFill/>
          </a:ln>
        </p:spPr>
        <p:txBody>
          <a:bodyPr spcFirstLastPara="1" wrap="square" lIns="0" tIns="0" rIns="0" bIns="0" anchor="t" anchorCtr="0">
            <a:noAutofit/>
          </a:bodyPr>
          <a:lstStyle>
            <a:lvl1pPr marL="457200" lvl="0" indent="-228600" algn="l" rtl="0">
              <a:lnSpc>
                <a:spcPct val="150000"/>
              </a:lnSpc>
              <a:spcBef>
                <a:spcPts val="0"/>
              </a:spcBef>
              <a:spcAft>
                <a:spcPts val="0"/>
              </a:spcAft>
              <a:buSzPts val="1300"/>
              <a:buNone/>
              <a:defRPr sz="2000"/>
            </a:lvl1pPr>
            <a:lvl2pPr marL="914400" lvl="1" indent="-228600" algn="l" rtl="0">
              <a:lnSpc>
                <a:spcPct val="150000"/>
              </a:lnSpc>
              <a:spcBef>
                <a:spcPts val="2100"/>
              </a:spcBef>
              <a:spcAft>
                <a:spcPts val="0"/>
              </a:spcAft>
              <a:buSzPts val="1300"/>
              <a:buNone/>
              <a:defRPr sz="1300"/>
            </a:lvl2pPr>
            <a:lvl3pPr marL="1371600" lvl="2" indent="-228600" algn="l" rtl="0">
              <a:lnSpc>
                <a:spcPct val="150000"/>
              </a:lnSpc>
              <a:spcBef>
                <a:spcPts val="2100"/>
              </a:spcBef>
              <a:spcAft>
                <a:spcPts val="0"/>
              </a:spcAft>
              <a:buSzPts val="1300"/>
              <a:buNone/>
              <a:defRPr sz="1300"/>
            </a:lvl3pPr>
            <a:lvl4pPr marL="1828800" lvl="3" indent="-228600" algn="l" rtl="0">
              <a:lnSpc>
                <a:spcPct val="150000"/>
              </a:lnSpc>
              <a:spcBef>
                <a:spcPts val="2100"/>
              </a:spcBef>
              <a:spcAft>
                <a:spcPts val="0"/>
              </a:spcAft>
              <a:buSzPts val="1300"/>
              <a:buNone/>
              <a:defRPr sz="1300"/>
            </a:lvl4pPr>
            <a:lvl5pPr marL="2286000" lvl="4" indent="-228600" algn="l" rtl="0">
              <a:lnSpc>
                <a:spcPct val="150000"/>
              </a:lnSpc>
              <a:spcBef>
                <a:spcPts val="2100"/>
              </a:spcBef>
              <a:spcAft>
                <a:spcPts val="0"/>
              </a:spcAft>
              <a:buSzPts val="1300"/>
              <a:buNone/>
              <a:defRPr sz="1300"/>
            </a:lvl5pPr>
            <a:lvl6pPr marL="2743200" lvl="5" indent="-228600" algn="l" rtl="0">
              <a:lnSpc>
                <a:spcPct val="150000"/>
              </a:lnSpc>
              <a:spcBef>
                <a:spcPts val="2100"/>
              </a:spcBef>
              <a:spcAft>
                <a:spcPts val="0"/>
              </a:spcAft>
              <a:buSzPts val="1300"/>
              <a:buNone/>
              <a:defRPr sz="1300"/>
            </a:lvl6pPr>
            <a:lvl7pPr marL="3200400" lvl="6" indent="-228600" algn="l" rtl="0">
              <a:lnSpc>
                <a:spcPct val="150000"/>
              </a:lnSpc>
              <a:spcBef>
                <a:spcPts val="2100"/>
              </a:spcBef>
              <a:spcAft>
                <a:spcPts val="0"/>
              </a:spcAft>
              <a:buSzPts val="1300"/>
              <a:buNone/>
              <a:defRPr sz="1300"/>
            </a:lvl7pPr>
            <a:lvl8pPr marL="3657600" lvl="7" indent="-228600" algn="l" rtl="0">
              <a:lnSpc>
                <a:spcPct val="150000"/>
              </a:lnSpc>
              <a:spcBef>
                <a:spcPts val="2100"/>
              </a:spcBef>
              <a:spcAft>
                <a:spcPts val="0"/>
              </a:spcAft>
              <a:buSzPts val="1300"/>
              <a:buNone/>
              <a:defRPr sz="1300"/>
            </a:lvl8pPr>
            <a:lvl9pPr marL="4114800" lvl="8" indent="-228600" algn="l" rtl="0">
              <a:lnSpc>
                <a:spcPct val="150000"/>
              </a:lnSpc>
              <a:spcBef>
                <a:spcPts val="2100"/>
              </a:spcBef>
              <a:spcAft>
                <a:spcPts val="2100"/>
              </a:spcAft>
              <a:buSzPts val="1300"/>
              <a:buNone/>
              <a:defRPr sz="1300"/>
            </a:lvl9pPr>
          </a:lstStyle>
          <a:p>
            <a:endParaRPr dirty="0"/>
          </a:p>
        </p:txBody>
      </p:sp>
      <p:sp>
        <p:nvSpPr>
          <p:cNvPr id="10" name="Google Shape;101;p15">
            <a:extLst>
              <a:ext uri="{FF2B5EF4-FFF2-40B4-BE49-F238E27FC236}">
                <a16:creationId xmlns:a16="http://schemas.microsoft.com/office/drawing/2014/main" id="{979B4BC3-B6C8-C744-B008-6AC942E3CA4F}"/>
              </a:ext>
            </a:extLst>
          </p:cNvPr>
          <p:cNvSpPr txBox="1">
            <a:spLocks noGrp="1"/>
          </p:cNvSpPr>
          <p:nvPr>
            <p:ph type="sldNum" idx="12"/>
          </p:nvPr>
        </p:nvSpPr>
        <p:spPr>
          <a:xfrm>
            <a:off x="11263860" y="5514496"/>
            <a:ext cx="731700" cy="524701"/>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9pPr>
          </a:lstStyle>
          <a:p>
            <a:fld id="{6D3F007F-5C2F-FF4A-AB20-7B18E48E0938}" type="slidenum">
              <a:rPr lang="en-US" smtClean="0"/>
              <a:pPr/>
              <a:t>‹#›</a:t>
            </a:fld>
            <a:endParaRPr lang="en-US" dirty="0"/>
          </a:p>
        </p:txBody>
      </p:sp>
      <p:pic>
        <p:nvPicPr>
          <p:cNvPr id="11" name="Picture 10" descr="Icon&#10;&#10;Description automatically generated">
            <a:extLst>
              <a:ext uri="{FF2B5EF4-FFF2-40B4-BE49-F238E27FC236}">
                <a16:creationId xmlns:a16="http://schemas.microsoft.com/office/drawing/2014/main" id="{4944EDB8-1E41-9D4A-9726-CB0B252C5C6E}"/>
              </a:ext>
            </a:extLst>
          </p:cNvPr>
          <p:cNvPicPr>
            <a:picLocks noChangeAspect="1"/>
          </p:cNvPicPr>
          <p:nvPr userDrawn="1"/>
        </p:nvPicPr>
        <p:blipFill>
          <a:blip r:embed="rId3"/>
          <a:stretch>
            <a:fillRect/>
          </a:stretch>
        </p:blipFill>
        <p:spPr>
          <a:xfrm>
            <a:off x="50349" y="65521"/>
            <a:ext cx="593288" cy="593288"/>
          </a:xfrm>
          <a:prstGeom prst="rect">
            <a:avLst/>
          </a:prstGeom>
        </p:spPr>
      </p:pic>
      <p:sp>
        <p:nvSpPr>
          <p:cNvPr id="9" name="Rectangle 8">
            <a:extLst>
              <a:ext uri="{FF2B5EF4-FFF2-40B4-BE49-F238E27FC236}">
                <a16:creationId xmlns:a16="http://schemas.microsoft.com/office/drawing/2014/main" id="{FB2EDD23-85BB-8B4F-B6DD-C282A6803D1F}"/>
              </a:ext>
            </a:extLst>
          </p:cNvPr>
          <p:cNvSpPr/>
          <p:nvPr userDrawn="1"/>
        </p:nvSpPr>
        <p:spPr>
          <a:xfrm>
            <a:off x="0" y="0"/>
            <a:ext cx="12192000" cy="6858000"/>
          </a:xfrm>
          <a:prstGeom prst="rect">
            <a:avLst/>
          </a:prstGeom>
          <a:solidFill>
            <a:srgbClr val="00AEEF">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82988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1_Main point">
    <p:spTree>
      <p:nvGrpSpPr>
        <p:cNvPr id="1" name="Shape 382"/>
        <p:cNvGrpSpPr/>
        <p:nvPr/>
      </p:nvGrpSpPr>
      <p:grpSpPr>
        <a:xfrm>
          <a:off x="0" y="0"/>
          <a:ext cx="0" cy="0"/>
          <a:chOff x="0" y="0"/>
          <a:chExt cx="0" cy="0"/>
        </a:xfrm>
      </p:grpSpPr>
      <p:sp>
        <p:nvSpPr>
          <p:cNvPr id="383" name="Google Shape;383;p37"/>
          <p:cNvSpPr txBox="1">
            <a:spLocks noGrp="1"/>
          </p:cNvSpPr>
          <p:nvPr>
            <p:ph type="title"/>
          </p:nvPr>
        </p:nvSpPr>
        <p:spPr>
          <a:xfrm>
            <a:off x="653667" y="600200"/>
            <a:ext cx="8490300" cy="54543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6400"/>
              <a:buNone/>
              <a:defRPr sz="6400"/>
            </a:lvl1pPr>
            <a:lvl2pPr lvl="1" algn="l" rtl="0">
              <a:lnSpc>
                <a:spcPct val="100000"/>
              </a:lnSpc>
              <a:spcBef>
                <a:spcPts val="0"/>
              </a:spcBef>
              <a:spcAft>
                <a:spcPts val="0"/>
              </a:spcAft>
              <a:buSzPts val="6400"/>
              <a:buNone/>
              <a:defRPr sz="6400"/>
            </a:lvl2pPr>
            <a:lvl3pPr lvl="2" algn="l" rtl="0">
              <a:lnSpc>
                <a:spcPct val="100000"/>
              </a:lnSpc>
              <a:spcBef>
                <a:spcPts val="0"/>
              </a:spcBef>
              <a:spcAft>
                <a:spcPts val="0"/>
              </a:spcAft>
              <a:buSzPts val="6400"/>
              <a:buNone/>
              <a:defRPr sz="6400"/>
            </a:lvl3pPr>
            <a:lvl4pPr lvl="3" algn="l" rtl="0">
              <a:lnSpc>
                <a:spcPct val="100000"/>
              </a:lnSpc>
              <a:spcBef>
                <a:spcPts val="0"/>
              </a:spcBef>
              <a:spcAft>
                <a:spcPts val="0"/>
              </a:spcAft>
              <a:buSzPts val="6400"/>
              <a:buNone/>
              <a:defRPr sz="6400"/>
            </a:lvl4pPr>
            <a:lvl5pPr lvl="4" algn="l" rtl="0">
              <a:lnSpc>
                <a:spcPct val="100000"/>
              </a:lnSpc>
              <a:spcBef>
                <a:spcPts val="0"/>
              </a:spcBef>
              <a:spcAft>
                <a:spcPts val="0"/>
              </a:spcAft>
              <a:buSzPts val="6400"/>
              <a:buNone/>
              <a:defRPr sz="6400"/>
            </a:lvl5pPr>
            <a:lvl6pPr lvl="5" algn="l" rtl="0">
              <a:lnSpc>
                <a:spcPct val="100000"/>
              </a:lnSpc>
              <a:spcBef>
                <a:spcPts val="0"/>
              </a:spcBef>
              <a:spcAft>
                <a:spcPts val="0"/>
              </a:spcAft>
              <a:buSzPts val="6400"/>
              <a:buNone/>
              <a:defRPr sz="6400"/>
            </a:lvl6pPr>
            <a:lvl7pPr lvl="6" algn="l" rtl="0">
              <a:lnSpc>
                <a:spcPct val="100000"/>
              </a:lnSpc>
              <a:spcBef>
                <a:spcPts val="0"/>
              </a:spcBef>
              <a:spcAft>
                <a:spcPts val="0"/>
              </a:spcAft>
              <a:buSzPts val="6400"/>
              <a:buNone/>
              <a:defRPr sz="6400"/>
            </a:lvl7pPr>
            <a:lvl8pPr lvl="7" algn="l" rtl="0">
              <a:lnSpc>
                <a:spcPct val="100000"/>
              </a:lnSpc>
              <a:spcBef>
                <a:spcPts val="0"/>
              </a:spcBef>
              <a:spcAft>
                <a:spcPts val="0"/>
              </a:spcAft>
              <a:buSzPts val="6400"/>
              <a:buNone/>
              <a:defRPr sz="6400"/>
            </a:lvl8pPr>
            <a:lvl9pPr lvl="8" algn="l" rtl="0">
              <a:lnSpc>
                <a:spcPct val="100000"/>
              </a:lnSpc>
              <a:spcBef>
                <a:spcPts val="0"/>
              </a:spcBef>
              <a:spcAft>
                <a:spcPts val="0"/>
              </a:spcAft>
              <a:buSzPts val="6400"/>
              <a:buNone/>
              <a:defRPr sz="6400"/>
            </a:lvl9pPr>
          </a:lstStyle>
          <a:p>
            <a:endParaRPr/>
          </a:p>
        </p:txBody>
      </p:sp>
      <p:sp>
        <p:nvSpPr>
          <p:cNvPr id="384" name="Google Shape;384;p37"/>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pic>
        <p:nvPicPr>
          <p:cNvPr id="385" name="Google Shape;385;p37"/>
          <p:cNvPicPr preferRelativeResize="0"/>
          <p:nvPr/>
        </p:nvPicPr>
        <p:blipFill rotWithShape="1">
          <a:blip r:embed="rId2">
            <a:alphaModFix/>
          </a:blip>
          <a:srcRect l="16357" t="20970" r="16357" b="16357"/>
          <a:stretch/>
        </p:blipFill>
        <p:spPr>
          <a:xfrm>
            <a:off x="471200" y="400067"/>
            <a:ext cx="356299" cy="331866"/>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6"/>
        <p:cNvGrpSpPr/>
        <p:nvPr/>
      </p:nvGrpSpPr>
      <p:grpSpPr>
        <a:xfrm>
          <a:off x="0" y="0"/>
          <a:ext cx="0" cy="0"/>
          <a:chOff x="0" y="0"/>
          <a:chExt cx="0" cy="0"/>
        </a:xfrm>
      </p:grpSpPr>
      <p:sp>
        <p:nvSpPr>
          <p:cNvPr id="387" name="Google Shape;387;p38"/>
          <p:cNvSpPr txBox="1">
            <a:spLocks noGrp="1"/>
          </p:cNvSpPr>
          <p:nvPr>
            <p:ph type="title"/>
          </p:nvPr>
        </p:nvSpPr>
        <p:spPr>
          <a:xfrm>
            <a:off x="517200" y="3047200"/>
            <a:ext cx="11360700" cy="7635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3200"/>
              <a:buNone/>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388" name="Google Shape;388;p38"/>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pic>
        <p:nvPicPr>
          <p:cNvPr id="389" name="Google Shape;389;p38"/>
          <p:cNvPicPr preferRelativeResize="0"/>
          <p:nvPr/>
        </p:nvPicPr>
        <p:blipFill rotWithShape="1">
          <a:blip r:embed="rId2">
            <a:alphaModFix/>
          </a:blip>
          <a:srcRect l="16357" t="20970" r="16357" b="16357"/>
          <a:stretch/>
        </p:blipFill>
        <p:spPr>
          <a:xfrm>
            <a:off x="471200" y="400067"/>
            <a:ext cx="356299" cy="331866"/>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90"/>
        <p:cNvGrpSpPr/>
        <p:nvPr/>
      </p:nvGrpSpPr>
      <p:grpSpPr>
        <a:xfrm>
          <a:off x="0" y="0"/>
          <a:ext cx="0" cy="0"/>
          <a:chOff x="0" y="0"/>
          <a:chExt cx="0" cy="0"/>
        </a:xfrm>
      </p:grpSpPr>
      <p:sp>
        <p:nvSpPr>
          <p:cNvPr id="391" name="Google Shape;391;p39"/>
          <p:cNvSpPr txBox="1">
            <a:spLocks noGrp="1"/>
          </p:cNvSpPr>
          <p:nvPr>
            <p:ph type="title"/>
          </p:nvPr>
        </p:nvSpPr>
        <p:spPr>
          <a:xfrm>
            <a:off x="517200" y="2654233"/>
            <a:ext cx="5261100" cy="7875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400"/>
              <a:buNone/>
              <a:defRPr sz="2400"/>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392" name="Google Shape;392;p39"/>
          <p:cNvSpPr txBox="1">
            <a:spLocks noGrp="1"/>
          </p:cNvSpPr>
          <p:nvPr>
            <p:ph type="body" idx="1"/>
          </p:nvPr>
        </p:nvSpPr>
        <p:spPr>
          <a:xfrm>
            <a:off x="6400800" y="1536633"/>
            <a:ext cx="5375700" cy="4555200"/>
          </a:xfrm>
          <a:prstGeom prst="rect">
            <a:avLst/>
          </a:prstGeom>
          <a:noFill/>
          <a:ln>
            <a:noFill/>
          </a:ln>
        </p:spPr>
        <p:txBody>
          <a:bodyPr spcFirstLastPara="1" wrap="square" lIns="0" tIns="0" rIns="0" bIns="0" anchor="t" anchorCtr="0">
            <a:noAutofit/>
          </a:bodyPr>
          <a:lstStyle>
            <a:lvl1pPr marL="457200" lvl="0" indent="-311150" algn="l" rtl="0">
              <a:lnSpc>
                <a:spcPct val="150000"/>
              </a:lnSpc>
              <a:spcBef>
                <a:spcPts val="0"/>
              </a:spcBef>
              <a:spcAft>
                <a:spcPts val="0"/>
              </a:spcAft>
              <a:buSzPts val="1300"/>
              <a:buChar char="●"/>
              <a:defRPr/>
            </a:lvl1pPr>
            <a:lvl2pPr marL="914400" lvl="1" indent="-311150" algn="l" rtl="0">
              <a:lnSpc>
                <a:spcPct val="150000"/>
              </a:lnSpc>
              <a:spcBef>
                <a:spcPts val="2100"/>
              </a:spcBef>
              <a:spcAft>
                <a:spcPts val="0"/>
              </a:spcAft>
              <a:buSzPts val="1300"/>
              <a:buChar char="○"/>
              <a:defRPr/>
            </a:lvl2pPr>
            <a:lvl3pPr marL="1371600" lvl="2" indent="-311150" algn="l" rtl="0">
              <a:lnSpc>
                <a:spcPct val="150000"/>
              </a:lnSpc>
              <a:spcBef>
                <a:spcPts val="2100"/>
              </a:spcBef>
              <a:spcAft>
                <a:spcPts val="0"/>
              </a:spcAft>
              <a:buSzPts val="1300"/>
              <a:buChar char="■"/>
              <a:defRPr/>
            </a:lvl3pPr>
            <a:lvl4pPr marL="1828800" lvl="3" indent="-311150" algn="l" rtl="0">
              <a:lnSpc>
                <a:spcPct val="150000"/>
              </a:lnSpc>
              <a:spcBef>
                <a:spcPts val="2100"/>
              </a:spcBef>
              <a:spcAft>
                <a:spcPts val="0"/>
              </a:spcAft>
              <a:buSzPts val="1300"/>
              <a:buChar char="●"/>
              <a:defRPr/>
            </a:lvl4pPr>
            <a:lvl5pPr marL="2286000" lvl="4" indent="-311150" algn="l" rtl="0">
              <a:lnSpc>
                <a:spcPct val="150000"/>
              </a:lnSpc>
              <a:spcBef>
                <a:spcPts val="2100"/>
              </a:spcBef>
              <a:spcAft>
                <a:spcPts val="0"/>
              </a:spcAft>
              <a:buSzPts val="1300"/>
              <a:buChar char="○"/>
              <a:defRPr/>
            </a:lvl5pPr>
            <a:lvl6pPr marL="2743200" lvl="5" indent="-311150" algn="l" rtl="0">
              <a:lnSpc>
                <a:spcPct val="150000"/>
              </a:lnSpc>
              <a:spcBef>
                <a:spcPts val="2100"/>
              </a:spcBef>
              <a:spcAft>
                <a:spcPts val="0"/>
              </a:spcAft>
              <a:buSzPts val="1300"/>
              <a:buChar char="■"/>
              <a:defRPr/>
            </a:lvl6pPr>
            <a:lvl7pPr marL="3200400" lvl="6" indent="-311150" algn="l" rtl="0">
              <a:lnSpc>
                <a:spcPct val="150000"/>
              </a:lnSpc>
              <a:spcBef>
                <a:spcPts val="2100"/>
              </a:spcBef>
              <a:spcAft>
                <a:spcPts val="0"/>
              </a:spcAft>
              <a:buSzPts val="1300"/>
              <a:buChar char="●"/>
              <a:defRPr/>
            </a:lvl7pPr>
            <a:lvl8pPr marL="3657600" lvl="7" indent="-311150" algn="l" rtl="0">
              <a:lnSpc>
                <a:spcPct val="150000"/>
              </a:lnSpc>
              <a:spcBef>
                <a:spcPts val="2100"/>
              </a:spcBef>
              <a:spcAft>
                <a:spcPts val="0"/>
              </a:spcAft>
              <a:buSzPts val="1300"/>
              <a:buChar char="○"/>
              <a:defRPr/>
            </a:lvl8pPr>
            <a:lvl9pPr marL="4114800" lvl="8" indent="-311150" algn="l" rtl="0">
              <a:lnSpc>
                <a:spcPct val="150000"/>
              </a:lnSpc>
              <a:spcBef>
                <a:spcPts val="2100"/>
              </a:spcBef>
              <a:spcAft>
                <a:spcPts val="2100"/>
              </a:spcAft>
              <a:buSzPts val="1300"/>
              <a:buChar char="■"/>
              <a:defRPr/>
            </a:lvl9pPr>
          </a:lstStyle>
          <a:p>
            <a:endParaRPr/>
          </a:p>
        </p:txBody>
      </p:sp>
      <p:sp>
        <p:nvSpPr>
          <p:cNvPr id="393" name="Google Shape;393;p39"/>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pic>
        <p:nvPicPr>
          <p:cNvPr id="394" name="Google Shape;394;p39"/>
          <p:cNvPicPr preferRelativeResize="0"/>
          <p:nvPr/>
        </p:nvPicPr>
        <p:blipFill rotWithShape="1">
          <a:blip r:embed="rId2">
            <a:alphaModFix/>
          </a:blip>
          <a:srcRect l="16357" t="20970" r="16357" b="16357"/>
          <a:stretch/>
        </p:blipFill>
        <p:spPr>
          <a:xfrm>
            <a:off x="471200" y="400067"/>
            <a:ext cx="356299" cy="331866"/>
          </a:xfrm>
          <a:prstGeom prst="rect">
            <a:avLst/>
          </a:prstGeom>
          <a:noFill/>
          <a:ln>
            <a:noFill/>
          </a:ln>
        </p:spPr>
      </p:pic>
      <p:sp>
        <p:nvSpPr>
          <p:cNvPr id="395" name="Google Shape;395;p39"/>
          <p:cNvSpPr txBox="1">
            <a:spLocks noGrp="1"/>
          </p:cNvSpPr>
          <p:nvPr>
            <p:ph type="subTitle" idx="2"/>
          </p:nvPr>
        </p:nvSpPr>
        <p:spPr>
          <a:xfrm>
            <a:off x="517200" y="3530667"/>
            <a:ext cx="5261100" cy="7875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0087B9"/>
              </a:buClr>
              <a:buSzPts val="2400"/>
              <a:buFont typeface="Lato"/>
              <a:buNone/>
              <a:defRPr sz="2400" b="1">
                <a:solidFill>
                  <a:srgbClr val="0087B9"/>
                </a:solidFill>
                <a:latin typeface="Lato"/>
                <a:ea typeface="Lato"/>
                <a:cs typeface="Lato"/>
                <a:sym typeface="Lato"/>
              </a:defRPr>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396"/>
        <p:cNvGrpSpPr/>
        <p:nvPr/>
      </p:nvGrpSpPr>
      <p:grpSpPr>
        <a:xfrm>
          <a:off x="0" y="0"/>
          <a:ext cx="0" cy="0"/>
          <a:chOff x="0" y="0"/>
          <a:chExt cx="0" cy="0"/>
        </a:xfrm>
      </p:grpSpPr>
      <p:sp>
        <p:nvSpPr>
          <p:cNvPr id="397" name="Google Shape;397;p40"/>
          <p:cNvSpPr/>
          <p:nvPr/>
        </p:nvSpPr>
        <p:spPr>
          <a:xfrm>
            <a:off x="6096000" y="-167"/>
            <a:ext cx="6096000" cy="6858000"/>
          </a:xfrm>
          <a:prstGeom prst="rect">
            <a:avLst/>
          </a:prstGeom>
          <a:solidFill>
            <a:srgbClr val="F5F5F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8" name="Google Shape;398;p40"/>
          <p:cNvSpPr txBox="1">
            <a:spLocks noGrp="1"/>
          </p:cNvSpPr>
          <p:nvPr>
            <p:ph type="body" idx="1"/>
          </p:nvPr>
        </p:nvSpPr>
        <p:spPr>
          <a:xfrm>
            <a:off x="6586000" y="965433"/>
            <a:ext cx="5115900" cy="4926900"/>
          </a:xfrm>
          <a:prstGeom prst="rect">
            <a:avLst/>
          </a:prstGeom>
          <a:noFill/>
          <a:ln>
            <a:noFill/>
          </a:ln>
        </p:spPr>
        <p:txBody>
          <a:bodyPr spcFirstLastPara="1" wrap="square" lIns="0" tIns="0" rIns="0" bIns="0" anchor="ctr" anchorCtr="0">
            <a:noAutofit/>
          </a:bodyPr>
          <a:lstStyle>
            <a:lvl1pPr marL="457200" lvl="0" indent="-311150" algn="l" rtl="0">
              <a:lnSpc>
                <a:spcPct val="150000"/>
              </a:lnSpc>
              <a:spcBef>
                <a:spcPts val="0"/>
              </a:spcBef>
              <a:spcAft>
                <a:spcPts val="0"/>
              </a:spcAft>
              <a:buSzPts val="1300"/>
              <a:buChar char="●"/>
              <a:defRPr/>
            </a:lvl1pPr>
            <a:lvl2pPr marL="914400" lvl="1" indent="-311150" algn="l" rtl="0">
              <a:lnSpc>
                <a:spcPct val="150000"/>
              </a:lnSpc>
              <a:spcBef>
                <a:spcPts val="2100"/>
              </a:spcBef>
              <a:spcAft>
                <a:spcPts val="0"/>
              </a:spcAft>
              <a:buSzPts val="1300"/>
              <a:buChar char="○"/>
              <a:defRPr/>
            </a:lvl2pPr>
            <a:lvl3pPr marL="1371600" lvl="2" indent="-311150" algn="l" rtl="0">
              <a:lnSpc>
                <a:spcPct val="150000"/>
              </a:lnSpc>
              <a:spcBef>
                <a:spcPts val="2100"/>
              </a:spcBef>
              <a:spcAft>
                <a:spcPts val="0"/>
              </a:spcAft>
              <a:buSzPts val="1300"/>
              <a:buChar char="■"/>
              <a:defRPr/>
            </a:lvl3pPr>
            <a:lvl4pPr marL="1828800" lvl="3" indent="-311150" algn="l" rtl="0">
              <a:lnSpc>
                <a:spcPct val="150000"/>
              </a:lnSpc>
              <a:spcBef>
                <a:spcPts val="2100"/>
              </a:spcBef>
              <a:spcAft>
                <a:spcPts val="0"/>
              </a:spcAft>
              <a:buSzPts val="1300"/>
              <a:buChar char="●"/>
              <a:defRPr/>
            </a:lvl4pPr>
            <a:lvl5pPr marL="2286000" lvl="4" indent="-311150" algn="l" rtl="0">
              <a:lnSpc>
                <a:spcPct val="150000"/>
              </a:lnSpc>
              <a:spcBef>
                <a:spcPts val="2100"/>
              </a:spcBef>
              <a:spcAft>
                <a:spcPts val="0"/>
              </a:spcAft>
              <a:buSzPts val="1300"/>
              <a:buChar char="○"/>
              <a:defRPr/>
            </a:lvl5pPr>
            <a:lvl6pPr marL="2743200" lvl="5" indent="-311150" algn="l" rtl="0">
              <a:lnSpc>
                <a:spcPct val="150000"/>
              </a:lnSpc>
              <a:spcBef>
                <a:spcPts val="2100"/>
              </a:spcBef>
              <a:spcAft>
                <a:spcPts val="0"/>
              </a:spcAft>
              <a:buSzPts val="1300"/>
              <a:buChar char="■"/>
              <a:defRPr/>
            </a:lvl6pPr>
            <a:lvl7pPr marL="3200400" lvl="6" indent="-311150" algn="l" rtl="0">
              <a:lnSpc>
                <a:spcPct val="150000"/>
              </a:lnSpc>
              <a:spcBef>
                <a:spcPts val="2100"/>
              </a:spcBef>
              <a:spcAft>
                <a:spcPts val="0"/>
              </a:spcAft>
              <a:buSzPts val="1300"/>
              <a:buChar char="●"/>
              <a:defRPr/>
            </a:lvl7pPr>
            <a:lvl8pPr marL="3657600" lvl="7" indent="-311150" algn="l" rtl="0">
              <a:lnSpc>
                <a:spcPct val="150000"/>
              </a:lnSpc>
              <a:spcBef>
                <a:spcPts val="2100"/>
              </a:spcBef>
              <a:spcAft>
                <a:spcPts val="0"/>
              </a:spcAft>
              <a:buSzPts val="1300"/>
              <a:buChar char="○"/>
              <a:defRPr/>
            </a:lvl8pPr>
            <a:lvl9pPr marL="4114800" lvl="8" indent="-311150" algn="l" rtl="0">
              <a:lnSpc>
                <a:spcPct val="150000"/>
              </a:lnSpc>
              <a:spcBef>
                <a:spcPts val="2100"/>
              </a:spcBef>
              <a:spcAft>
                <a:spcPts val="2100"/>
              </a:spcAft>
              <a:buSzPts val="1300"/>
              <a:buChar char="■"/>
              <a:defRPr/>
            </a:lvl9pPr>
          </a:lstStyle>
          <a:p>
            <a:endParaRPr/>
          </a:p>
        </p:txBody>
      </p:sp>
      <p:sp>
        <p:nvSpPr>
          <p:cNvPr id="399" name="Google Shape;399;p40"/>
          <p:cNvSpPr txBox="1">
            <a:spLocks noGrp="1"/>
          </p:cNvSpPr>
          <p:nvPr>
            <p:ph type="title"/>
          </p:nvPr>
        </p:nvSpPr>
        <p:spPr>
          <a:xfrm>
            <a:off x="354000" y="1926917"/>
            <a:ext cx="5393700" cy="12405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3200"/>
              <a:buNone/>
              <a:defRPr/>
            </a:lvl1pPr>
            <a:lvl2pPr lvl="1" algn="ctr" rtl="0">
              <a:lnSpc>
                <a:spcPct val="100000"/>
              </a:lnSpc>
              <a:spcBef>
                <a:spcPts val="0"/>
              </a:spcBef>
              <a:spcAft>
                <a:spcPts val="0"/>
              </a:spcAft>
              <a:buSzPts val="5600"/>
              <a:buNone/>
              <a:defRPr sz="5600"/>
            </a:lvl2pPr>
            <a:lvl3pPr lvl="2" algn="ctr" rtl="0">
              <a:lnSpc>
                <a:spcPct val="100000"/>
              </a:lnSpc>
              <a:spcBef>
                <a:spcPts val="0"/>
              </a:spcBef>
              <a:spcAft>
                <a:spcPts val="0"/>
              </a:spcAft>
              <a:buSzPts val="5600"/>
              <a:buNone/>
              <a:defRPr sz="5600"/>
            </a:lvl3pPr>
            <a:lvl4pPr lvl="3" algn="ctr" rtl="0">
              <a:lnSpc>
                <a:spcPct val="100000"/>
              </a:lnSpc>
              <a:spcBef>
                <a:spcPts val="0"/>
              </a:spcBef>
              <a:spcAft>
                <a:spcPts val="0"/>
              </a:spcAft>
              <a:buSzPts val="5600"/>
              <a:buNone/>
              <a:defRPr sz="5600"/>
            </a:lvl4pPr>
            <a:lvl5pPr lvl="4" algn="ctr" rtl="0">
              <a:lnSpc>
                <a:spcPct val="100000"/>
              </a:lnSpc>
              <a:spcBef>
                <a:spcPts val="0"/>
              </a:spcBef>
              <a:spcAft>
                <a:spcPts val="0"/>
              </a:spcAft>
              <a:buSzPts val="5600"/>
              <a:buNone/>
              <a:defRPr sz="5600"/>
            </a:lvl5pPr>
            <a:lvl6pPr lvl="5" algn="ctr" rtl="0">
              <a:lnSpc>
                <a:spcPct val="100000"/>
              </a:lnSpc>
              <a:spcBef>
                <a:spcPts val="0"/>
              </a:spcBef>
              <a:spcAft>
                <a:spcPts val="0"/>
              </a:spcAft>
              <a:buSzPts val="5600"/>
              <a:buNone/>
              <a:defRPr sz="5600"/>
            </a:lvl6pPr>
            <a:lvl7pPr lvl="6" algn="ctr" rtl="0">
              <a:lnSpc>
                <a:spcPct val="100000"/>
              </a:lnSpc>
              <a:spcBef>
                <a:spcPts val="0"/>
              </a:spcBef>
              <a:spcAft>
                <a:spcPts val="0"/>
              </a:spcAft>
              <a:buSzPts val="5600"/>
              <a:buNone/>
              <a:defRPr sz="5600"/>
            </a:lvl7pPr>
            <a:lvl8pPr lvl="7" algn="ctr" rtl="0">
              <a:lnSpc>
                <a:spcPct val="100000"/>
              </a:lnSpc>
              <a:spcBef>
                <a:spcPts val="0"/>
              </a:spcBef>
              <a:spcAft>
                <a:spcPts val="0"/>
              </a:spcAft>
              <a:buSzPts val="5600"/>
              <a:buNone/>
              <a:defRPr sz="5600"/>
            </a:lvl8pPr>
            <a:lvl9pPr lvl="8" algn="ctr" rtl="0">
              <a:lnSpc>
                <a:spcPct val="100000"/>
              </a:lnSpc>
              <a:spcBef>
                <a:spcPts val="0"/>
              </a:spcBef>
              <a:spcAft>
                <a:spcPts val="0"/>
              </a:spcAft>
              <a:buSzPts val="5600"/>
              <a:buNone/>
              <a:defRPr sz="5600"/>
            </a:lvl9pPr>
          </a:lstStyle>
          <a:p>
            <a:endParaRPr/>
          </a:p>
        </p:txBody>
      </p:sp>
      <p:sp>
        <p:nvSpPr>
          <p:cNvPr id="400" name="Google Shape;400;p40"/>
          <p:cNvSpPr txBox="1">
            <a:spLocks noGrp="1"/>
          </p:cNvSpPr>
          <p:nvPr>
            <p:ph type="subTitle" idx="2"/>
          </p:nvPr>
        </p:nvSpPr>
        <p:spPr>
          <a:xfrm>
            <a:off x="354000" y="3284284"/>
            <a:ext cx="5393700" cy="1646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0087B9"/>
              </a:buClr>
              <a:buSzPts val="3200"/>
              <a:buNone/>
              <a:defRPr sz="3200" b="1">
                <a:solidFill>
                  <a:srgbClr val="0087B9"/>
                </a:solidFill>
              </a:defRPr>
            </a:lvl1pPr>
            <a:lvl2pPr lvl="1" algn="ctr" rtl="0">
              <a:lnSpc>
                <a:spcPct val="100000"/>
              </a:lnSpc>
              <a:spcBef>
                <a:spcPts val="0"/>
              </a:spcBef>
              <a:spcAft>
                <a:spcPts val="0"/>
              </a:spcAft>
              <a:buClr>
                <a:srgbClr val="0087B9"/>
              </a:buClr>
              <a:buSzPts val="2800"/>
              <a:buNone/>
              <a:defRPr sz="2800">
                <a:solidFill>
                  <a:srgbClr val="0087B9"/>
                </a:solidFill>
              </a:defRPr>
            </a:lvl2pPr>
            <a:lvl3pPr lvl="2" algn="ctr" rtl="0">
              <a:lnSpc>
                <a:spcPct val="100000"/>
              </a:lnSpc>
              <a:spcBef>
                <a:spcPts val="0"/>
              </a:spcBef>
              <a:spcAft>
                <a:spcPts val="0"/>
              </a:spcAft>
              <a:buClr>
                <a:srgbClr val="0087B9"/>
              </a:buClr>
              <a:buSzPts val="2800"/>
              <a:buNone/>
              <a:defRPr sz="2800">
                <a:solidFill>
                  <a:srgbClr val="0087B9"/>
                </a:solidFill>
              </a:defRPr>
            </a:lvl3pPr>
            <a:lvl4pPr lvl="3" algn="ctr" rtl="0">
              <a:lnSpc>
                <a:spcPct val="100000"/>
              </a:lnSpc>
              <a:spcBef>
                <a:spcPts val="0"/>
              </a:spcBef>
              <a:spcAft>
                <a:spcPts val="0"/>
              </a:spcAft>
              <a:buClr>
                <a:srgbClr val="0087B9"/>
              </a:buClr>
              <a:buSzPts val="2800"/>
              <a:buNone/>
              <a:defRPr sz="2800">
                <a:solidFill>
                  <a:srgbClr val="0087B9"/>
                </a:solidFill>
              </a:defRPr>
            </a:lvl4pPr>
            <a:lvl5pPr lvl="4" algn="ctr" rtl="0">
              <a:lnSpc>
                <a:spcPct val="100000"/>
              </a:lnSpc>
              <a:spcBef>
                <a:spcPts val="0"/>
              </a:spcBef>
              <a:spcAft>
                <a:spcPts val="0"/>
              </a:spcAft>
              <a:buClr>
                <a:srgbClr val="0087B9"/>
              </a:buClr>
              <a:buSzPts val="2800"/>
              <a:buNone/>
              <a:defRPr sz="2800">
                <a:solidFill>
                  <a:srgbClr val="0087B9"/>
                </a:solidFill>
              </a:defRPr>
            </a:lvl5pPr>
            <a:lvl6pPr lvl="5" algn="ctr" rtl="0">
              <a:lnSpc>
                <a:spcPct val="100000"/>
              </a:lnSpc>
              <a:spcBef>
                <a:spcPts val="0"/>
              </a:spcBef>
              <a:spcAft>
                <a:spcPts val="0"/>
              </a:spcAft>
              <a:buClr>
                <a:srgbClr val="0087B9"/>
              </a:buClr>
              <a:buSzPts val="2800"/>
              <a:buNone/>
              <a:defRPr sz="2800">
                <a:solidFill>
                  <a:srgbClr val="0087B9"/>
                </a:solidFill>
              </a:defRPr>
            </a:lvl6pPr>
            <a:lvl7pPr lvl="6" algn="ctr" rtl="0">
              <a:lnSpc>
                <a:spcPct val="100000"/>
              </a:lnSpc>
              <a:spcBef>
                <a:spcPts val="0"/>
              </a:spcBef>
              <a:spcAft>
                <a:spcPts val="0"/>
              </a:spcAft>
              <a:buClr>
                <a:srgbClr val="0087B9"/>
              </a:buClr>
              <a:buSzPts val="2800"/>
              <a:buNone/>
              <a:defRPr sz="2800">
                <a:solidFill>
                  <a:srgbClr val="0087B9"/>
                </a:solidFill>
              </a:defRPr>
            </a:lvl7pPr>
            <a:lvl8pPr lvl="7" algn="ctr" rtl="0">
              <a:lnSpc>
                <a:spcPct val="100000"/>
              </a:lnSpc>
              <a:spcBef>
                <a:spcPts val="0"/>
              </a:spcBef>
              <a:spcAft>
                <a:spcPts val="0"/>
              </a:spcAft>
              <a:buClr>
                <a:srgbClr val="0087B9"/>
              </a:buClr>
              <a:buSzPts val="2800"/>
              <a:buNone/>
              <a:defRPr sz="2800">
                <a:solidFill>
                  <a:srgbClr val="0087B9"/>
                </a:solidFill>
              </a:defRPr>
            </a:lvl8pPr>
            <a:lvl9pPr lvl="8" algn="ctr" rtl="0">
              <a:lnSpc>
                <a:spcPct val="100000"/>
              </a:lnSpc>
              <a:spcBef>
                <a:spcPts val="0"/>
              </a:spcBef>
              <a:spcAft>
                <a:spcPts val="0"/>
              </a:spcAft>
              <a:buClr>
                <a:srgbClr val="0087B9"/>
              </a:buClr>
              <a:buSzPts val="2800"/>
              <a:buNone/>
              <a:defRPr sz="2800">
                <a:solidFill>
                  <a:srgbClr val="0087B9"/>
                </a:solidFill>
              </a:defRPr>
            </a:lvl9pPr>
          </a:lstStyle>
          <a:p>
            <a:endParaRPr/>
          </a:p>
        </p:txBody>
      </p:sp>
      <p:sp>
        <p:nvSpPr>
          <p:cNvPr id="401" name="Google Shape;401;p40"/>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pic>
        <p:nvPicPr>
          <p:cNvPr id="402" name="Google Shape;402;p40"/>
          <p:cNvPicPr preferRelativeResize="0"/>
          <p:nvPr/>
        </p:nvPicPr>
        <p:blipFill rotWithShape="1">
          <a:blip r:embed="rId2">
            <a:alphaModFix/>
          </a:blip>
          <a:srcRect l="16357" t="20970" r="16357" b="16357"/>
          <a:stretch/>
        </p:blipFill>
        <p:spPr>
          <a:xfrm>
            <a:off x="471200" y="400067"/>
            <a:ext cx="356299" cy="331866"/>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403"/>
        <p:cNvGrpSpPr/>
        <p:nvPr/>
      </p:nvGrpSpPr>
      <p:grpSpPr>
        <a:xfrm>
          <a:off x="0" y="0"/>
          <a:ext cx="0" cy="0"/>
          <a:chOff x="0" y="0"/>
          <a:chExt cx="0" cy="0"/>
        </a:xfrm>
      </p:grpSpPr>
      <p:sp>
        <p:nvSpPr>
          <p:cNvPr id="404" name="Google Shape;404;p41"/>
          <p:cNvSpPr/>
          <p:nvPr/>
        </p:nvSpPr>
        <p:spPr>
          <a:xfrm>
            <a:off x="0" y="3147167"/>
            <a:ext cx="12192000" cy="3710700"/>
          </a:xfrm>
          <a:prstGeom prst="rect">
            <a:avLst/>
          </a:prstGeom>
          <a:solidFill>
            <a:srgbClr val="F5F5F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5" name="Google Shape;405;p41"/>
          <p:cNvSpPr txBox="1">
            <a:spLocks noGrp="1"/>
          </p:cNvSpPr>
          <p:nvPr>
            <p:ph type="title"/>
          </p:nvPr>
        </p:nvSpPr>
        <p:spPr>
          <a:xfrm>
            <a:off x="618800" y="1475167"/>
            <a:ext cx="2881200" cy="1671900"/>
          </a:xfrm>
          <a:prstGeom prst="rect">
            <a:avLst/>
          </a:prstGeom>
          <a:noFill/>
          <a:ln>
            <a:noFill/>
          </a:ln>
        </p:spPr>
        <p:txBody>
          <a:bodyPr spcFirstLastPara="1" wrap="square" lIns="0" tIns="0" rIns="0" bIns="0" anchor="b" anchorCtr="0">
            <a:noAutofit/>
          </a:bodyPr>
          <a:lstStyle>
            <a:lvl1pPr lvl="0" algn="ctr" rtl="0">
              <a:lnSpc>
                <a:spcPct val="100000"/>
              </a:lnSpc>
              <a:spcBef>
                <a:spcPts val="0"/>
              </a:spcBef>
              <a:spcAft>
                <a:spcPts val="0"/>
              </a:spcAft>
              <a:buClr>
                <a:srgbClr val="00ADF0"/>
              </a:buClr>
              <a:buSzPts val="9600"/>
              <a:buNone/>
              <a:defRPr sz="9600">
                <a:solidFill>
                  <a:srgbClr val="00ADF0"/>
                </a:solidFill>
              </a:defRPr>
            </a:lvl1pPr>
            <a:lvl2pPr lvl="1" algn="ctr" rtl="0">
              <a:lnSpc>
                <a:spcPct val="100000"/>
              </a:lnSpc>
              <a:spcBef>
                <a:spcPts val="0"/>
              </a:spcBef>
              <a:spcAft>
                <a:spcPts val="0"/>
              </a:spcAft>
              <a:buSzPts val="16000"/>
              <a:buNone/>
              <a:defRPr sz="16000"/>
            </a:lvl2pPr>
            <a:lvl3pPr lvl="2" algn="ctr" rtl="0">
              <a:lnSpc>
                <a:spcPct val="100000"/>
              </a:lnSpc>
              <a:spcBef>
                <a:spcPts val="0"/>
              </a:spcBef>
              <a:spcAft>
                <a:spcPts val="0"/>
              </a:spcAft>
              <a:buSzPts val="16000"/>
              <a:buNone/>
              <a:defRPr sz="16000"/>
            </a:lvl3pPr>
            <a:lvl4pPr lvl="3" algn="ctr" rtl="0">
              <a:lnSpc>
                <a:spcPct val="100000"/>
              </a:lnSpc>
              <a:spcBef>
                <a:spcPts val="0"/>
              </a:spcBef>
              <a:spcAft>
                <a:spcPts val="0"/>
              </a:spcAft>
              <a:buSzPts val="16000"/>
              <a:buNone/>
              <a:defRPr sz="16000"/>
            </a:lvl4pPr>
            <a:lvl5pPr lvl="4" algn="ctr" rtl="0">
              <a:lnSpc>
                <a:spcPct val="100000"/>
              </a:lnSpc>
              <a:spcBef>
                <a:spcPts val="0"/>
              </a:spcBef>
              <a:spcAft>
                <a:spcPts val="0"/>
              </a:spcAft>
              <a:buSzPts val="16000"/>
              <a:buNone/>
              <a:defRPr sz="16000"/>
            </a:lvl5pPr>
            <a:lvl6pPr lvl="5" algn="ctr" rtl="0">
              <a:lnSpc>
                <a:spcPct val="100000"/>
              </a:lnSpc>
              <a:spcBef>
                <a:spcPts val="0"/>
              </a:spcBef>
              <a:spcAft>
                <a:spcPts val="0"/>
              </a:spcAft>
              <a:buSzPts val="16000"/>
              <a:buNone/>
              <a:defRPr sz="16000"/>
            </a:lvl6pPr>
            <a:lvl7pPr lvl="6" algn="ctr" rtl="0">
              <a:lnSpc>
                <a:spcPct val="100000"/>
              </a:lnSpc>
              <a:spcBef>
                <a:spcPts val="0"/>
              </a:spcBef>
              <a:spcAft>
                <a:spcPts val="0"/>
              </a:spcAft>
              <a:buSzPts val="16000"/>
              <a:buNone/>
              <a:defRPr sz="16000"/>
            </a:lvl7pPr>
            <a:lvl8pPr lvl="7" algn="ctr" rtl="0">
              <a:lnSpc>
                <a:spcPct val="100000"/>
              </a:lnSpc>
              <a:spcBef>
                <a:spcPts val="0"/>
              </a:spcBef>
              <a:spcAft>
                <a:spcPts val="0"/>
              </a:spcAft>
              <a:buSzPts val="16000"/>
              <a:buNone/>
              <a:defRPr sz="16000"/>
            </a:lvl8pPr>
            <a:lvl9pPr lvl="8" algn="ctr" rtl="0">
              <a:lnSpc>
                <a:spcPct val="100000"/>
              </a:lnSpc>
              <a:spcBef>
                <a:spcPts val="0"/>
              </a:spcBef>
              <a:spcAft>
                <a:spcPts val="0"/>
              </a:spcAft>
              <a:buSzPts val="16000"/>
              <a:buNone/>
              <a:defRPr sz="16000"/>
            </a:lvl9pPr>
          </a:lstStyle>
          <a:p>
            <a:endParaRPr/>
          </a:p>
        </p:txBody>
      </p:sp>
      <p:sp>
        <p:nvSpPr>
          <p:cNvPr id="406" name="Google Shape;406;p41"/>
          <p:cNvSpPr txBox="1">
            <a:spLocks noGrp="1"/>
          </p:cNvSpPr>
          <p:nvPr>
            <p:ph type="body" idx="1"/>
          </p:nvPr>
        </p:nvSpPr>
        <p:spPr>
          <a:xfrm>
            <a:off x="618800" y="3445567"/>
            <a:ext cx="2819100" cy="2492100"/>
          </a:xfrm>
          <a:prstGeom prst="rect">
            <a:avLst/>
          </a:prstGeom>
          <a:noFill/>
          <a:ln>
            <a:noFill/>
          </a:ln>
        </p:spPr>
        <p:txBody>
          <a:bodyPr spcFirstLastPara="1" wrap="square" lIns="0" tIns="0" rIns="0" bIns="0" anchor="t" anchorCtr="0">
            <a:noAutofit/>
          </a:bodyPr>
          <a:lstStyle>
            <a:lvl1pPr marL="457200" lvl="0" indent="-228600" algn="ctr" rtl="0">
              <a:lnSpc>
                <a:spcPct val="150000"/>
              </a:lnSpc>
              <a:spcBef>
                <a:spcPts val="0"/>
              </a:spcBef>
              <a:spcAft>
                <a:spcPts val="0"/>
              </a:spcAft>
              <a:buSzPts val="1300"/>
              <a:buNone/>
              <a:defRPr/>
            </a:lvl1pPr>
            <a:lvl2pPr marL="914400" lvl="1" indent="-311150" algn="ctr" rtl="0">
              <a:lnSpc>
                <a:spcPct val="150000"/>
              </a:lnSpc>
              <a:spcBef>
                <a:spcPts val="2100"/>
              </a:spcBef>
              <a:spcAft>
                <a:spcPts val="0"/>
              </a:spcAft>
              <a:buSzPts val="1300"/>
              <a:buChar char="○"/>
              <a:defRPr/>
            </a:lvl2pPr>
            <a:lvl3pPr marL="1371600" lvl="2" indent="-311150" algn="ctr" rtl="0">
              <a:lnSpc>
                <a:spcPct val="150000"/>
              </a:lnSpc>
              <a:spcBef>
                <a:spcPts val="2100"/>
              </a:spcBef>
              <a:spcAft>
                <a:spcPts val="0"/>
              </a:spcAft>
              <a:buSzPts val="1300"/>
              <a:buChar char="■"/>
              <a:defRPr/>
            </a:lvl3pPr>
            <a:lvl4pPr marL="1828800" lvl="3" indent="-311150" algn="ctr" rtl="0">
              <a:lnSpc>
                <a:spcPct val="150000"/>
              </a:lnSpc>
              <a:spcBef>
                <a:spcPts val="2100"/>
              </a:spcBef>
              <a:spcAft>
                <a:spcPts val="0"/>
              </a:spcAft>
              <a:buSzPts val="1300"/>
              <a:buChar char="●"/>
              <a:defRPr/>
            </a:lvl4pPr>
            <a:lvl5pPr marL="2286000" lvl="4" indent="-311150" algn="ctr" rtl="0">
              <a:lnSpc>
                <a:spcPct val="150000"/>
              </a:lnSpc>
              <a:spcBef>
                <a:spcPts val="2100"/>
              </a:spcBef>
              <a:spcAft>
                <a:spcPts val="0"/>
              </a:spcAft>
              <a:buSzPts val="1300"/>
              <a:buChar char="○"/>
              <a:defRPr/>
            </a:lvl5pPr>
            <a:lvl6pPr marL="2743200" lvl="5" indent="-311150" algn="ctr" rtl="0">
              <a:lnSpc>
                <a:spcPct val="150000"/>
              </a:lnSpc>
              <a:spcBef>
                <a:spcPts val="2100"/>
              </a:spcBef>
              <a:spcAft>
                <a:spcPts val="0"/>
              </a:spcAft>
              <a:buSzPts val="1300"/>
              <a:buChar char="■"/>
              <a:defRPr/>
            </a:lvl6pPr>
            <a:lvl7pPr marL="3200400" lvl="6" indent="-311150" algn="ctr" rtl="0">
              <a:lnSpc>
                <a:spcPct val="150000"/>
              </a:lnSpc>
              <a:spcBef>
                <a:spcPts val="2100"/>
              </a:spcBef>
              <a:spcAft>
                <a:spcPts val="0"/>
              </a:spcAft>
              <a:buSzPts val="1300"/>
              <a:buChar char="●"/>
              <a:defRPr/>
            </a:lvl7pPr>
            <a:lvl8pPr marL="3657600" lvl="7" indent="-311150" algn="ctr" rtl="0">
              <a:lnSpc>
                <a:spcPct val="150000"/>
              </a:lnSpc>
              <a:spcBef>
                <a:spcPts val="2100"/>
              </a:spcBef>
              <a:spcAft>
                <a:spcPts val="0"/>
              </a:spcAft>
              <a:buSzPts val="1300"/>
              <a:buChar char="○"/>
              <a:defRPr/>
            </a:lvl8pPr>
            <a:lvl9pPr marL="4114800" lvl="8" indent="-311150" algn="ctr" rtl="0">
              <a:lnSpc>
                <a:spcPct val="150000"/>
              </a:lnSpc>
              <a:spcBef>
                <a:spcPts val="2100"/>
              </a:spcBef>
              <a:spcAft>
                <a:spcPts val="2100"/>
              </a:spcAft>
              <a:buSzPts val="1300"/>
              <a:buChar char="■"/>
              <a:defRPr/>
            </a:lvl9pPr>
          </a:lstStyle>
          <a:p>
            <a:endParaRPr/>
          </a:p>
        </p:txBody>
      </p:sp>
      <p:sp>
        <p:nvSpPr>
          <p:cNvPr id="407" name="Google Shape;407;p41"/>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pic>
        <p:nvPicPr>
          <p:cNvPr id="408" name="Google Shape;408;p41"/>
          <p:cNvPicPr preferRelativeResize="0"/>
          <p:nvPr/>
        </p:nvPicPr>
        <p:blipFill rotWithShape="1">
          <a:blip r:embed="rId2">
            <a:alphaModFix/>
          </a:blip>
          <a:srcRect l="16357" t="20970" r="16357" b="16357"/>
          <a:stretch/>
        </p:blipFill>
        <p:spPr>
          <a:xfrm>
            <a:off x="471200" y="400067"/>
            <a:ext cx="356299" cy="331866"/>
          </a:xfrm>
          <a:prstGeom prst="rect">
            <a:avLst/>
          </a:prstGeom>
          <a:noFill/>
          <a:ln>
            <a:noFill/>
          </a:ln>
        </p:spPr>
      </p:pic>
      <p:sp>
        <p:nvSpPr>
          <p:cNvPr id="409" name="Google Shape;409;p41"/>
          <p:cNvSpPr txBox="1">
            <a:spLocks noGrp="1"/>
          </p:cNvSpPr>
          <p:nvPr>
            <p:ph type="title" idx="2"/>
          </p:nvPr>
        </p:nvSpPr>
        <p:spPr>
          <a:xfrm>
            <a:off x="4655400" y="1475167"/>
            <a:ext cx="2881200" cy="1671900"/>
          </a:xfrm>
          <a:prstGeom prst="rect">
            <a:avLst/>
          </a:prstGeom>
          <a:noFill/>
          <a:ln>
            <a:noFill/>
          </a:ln>
        </p:spPr>
        <p:txBody>
          <a:bodyPr spcFirstLastPara="1" wrap="square" lIns="0" tIns="0" rIns="0" bIns="0" anchor="b" anchorCtr="0">
            <a:noAutofit/>
          </a:bodyPr>
          <a:lstStyle>
            <a:lvl1pPr lvl="0" algn="ctr" rtl="0">
              <a:lnSpc>
                <a:spcPct val="100000"/>
              </a:lnSpc>
              <a:spcBef>
                <a:spcPts val="0"/>
              </a:spcBef>
              <a:spcAft>
                <a:spcPts val="0"/>
              </a:spcAft>
              <a:buClr>
                <a:srgbClr val="00ADF0"/>
              </a:buClr>
              <a:buSzPts val="9600"/>
              <a:buNone/>
              <a:defRPr sz="9600">
                <a:solidFill>
                  <a:srgbClr val="00ADF0"/>
                </a:solidFill>
              </a:defRPr>
            </a:lvl1pPr>
            <a:lvl2pPr lvl="1" algn="ctr" rtl="0">
              <a:lnSpc>
                <a:spcPct val="100000"/>
              </a:lnSpc>
              <a:spcBef>
                <a:spcPts val="0"/>
              </a:spcBef>
              <a:spcAft>
                <a:spcPts val="0"/>
              </a:spcAft>
              <a:buSzPts val="16000"/>
              <a:buNone/>
              <a:defRPr sz="16000"/>
            </a:lvl2pPr>
            <a:lvl3pPr lvl="2" algn="ctr" rtl="0">
              <a:lnSpc>
                <a:spcPct val="100000"/>
              </a:lnSpc>
              <a:spcBef>
                <a:spcPts val="0"/>
              </a:spcBef>
              <a:spcAft>
                <a:spcPts val="0"/>
              </a:spcAft>
              <a:buSzPts val="16000"/>
              <a:buNone/>
              <a:defRPr sz="16000"/>
            </a:lvl3pPr>
            <a:lvl4pPr lvl="3" algn="ctr" rtl="0">
              <a:lnSpc>
                <a:spcPct val="100000"/>
              </a:lnSpc>
              <a:spcBef>
                <a:spcPts val="0"/>
              </a:spcBef>
              <a:spcAft>
                <a:spcPts val="0"/>
              </a:spcAft>
              <a:buSzPts val="16000"/>
              <a:buNone/>
              <a:defRPr sz="16000"/>
            </a:lvl4pPr>
            <a:lvl5pPr lvl="4" algn="ctr" rtl="0">
              <a:lnSpc>
                <a:spcPct val="100000"/>
              </a:lnSpc>
              <a:spcBef>
                <a:spcPts val="0"/>
              </a:spcBef>
              <a:spcAft>
                <a:spcPts val="0"/>
              </a:spcAft>
              <a:buSzPts val="16000"/>
              <a:buNone/>
              <a:defRPr sz="16000"/>
            </a:lvl5pPr>
            <a:lvl6pPr lvl="5" algn="ctr" rtl="0">
              <a:lnSpc>
                <a:spcPct val="100000"/>
              </a:lnSpc>
              <a:spcBef>
                <a:spcPts val="0"/>
              </a:spcBef>
              <a:spcAft>
                <a:spcPts val="0"/>
              </a:spcAft>
              <a:buSzPts val="16000"/>
              <a:buNone/>
              <a:defRPr sz="16000"/>
            </a:lvl6pPr>
            <a:lvl7pPr lvl="6" algn="ctr" rtl="0">
              <a:lnSpc>
                <a:spcPct val="100000"/>
              </a:lnSpc>
              <a:spcBef>
                <a:spcPts val="0"/>
              </a:spcBef>
              <a:spcAft>
                <a:spcPts val="0"/>
              </a:spcAft>
              <a:buSzPts val="16000"/>
              <a:buNone/>
              <a:defRPr sz="16000"/>
            </a:lvl7pPr>
            <a:lvl8pPr lvl="7" algn="ctr" rtl="0">
              <a:lnSpc>
                <a:spcPct val="100000"/>
              </a:lnSpc>
              <a:spcBef>
                <a:spcPts val="0"/>
              </a:spcBef>
              <a:spcAft>
                <a:spcPts val="0"/>
              </a:spcAft>
              <a:buSzPts val="16000"/>
              <a:buNone/>
              <a:defRPr sz="16000"/>
            </a:lvl8pPr>
            <a:lvl9pPr lvl="8" algn="ctr" rtl="0">
              <a:lnSpc>
                <a:spcPct val="100000"/>
              </a:lnSpc>
              <a:spcBef>
                <a:spcPts val="0"/>
              </a:spcBef>
              <a:spcAft>
                <a:spcPts val="0"/>
              </a:spcAft>
              <a:buSzPts val="16000"/>
              <a:buNone/>
              <a:defRPr sz="16000"/>
            </a:lvl9pPr>
          </a:lstStyle>
          <a:p>
            <a:endParaRPr/>
          </a:p>
        </p:txBody>
      </p:sp>
      <p:sp>
        <p:nvSpPr>
          <p:cNvPr id="410" name="Google Shape;410;p41"/>
          <p:cNvSpPr txBox="1">
            <a:spLocks noGrp="1"/>
          </p:cNvSpPr>
          <p:nvPr>
            <p:ph type="body" idx="3"/>
          </p:nvPr>
        </p:nvSpPr>
        <p:spPr>
          <a:xfrm>
            <a:off x="4655400" y="3445567"/>
            <a:ext cx="2819100" cy="2492100"/>
          </a:xfrm>
          <a:prstGeom prst="rect">
            <a:avLst/>
          </a:prstGeom>
          <a:noFill/>
          <a:ln>
            <a:noFill/>
          </a:ln>
        </p:spPr>
        <p:txBody>
          <a:bodyPr spcFirstLastPara="1" wrap="square" lIns="0" tIns="0" rIns="0" bIns="0" anchor="t" anchorCtr="0">
            <a:noAutofit/>
          </a:bodyPr>
          <a:lstStyle>
            <a:lvl1pPr marL="457200" lvl="0" indent="-228600" algn="ctr" rtl="0">
              <a:lnSpc>
                <a:spcPct val="150000"/>
              </a:lnSpc>
              <a:spcBef>
                <a:spcPts val="0"/>
              </a:spcBef>
              <a:spcAft>
                <a:spcPts val="0"/>
              </a:spcAft>
              <a:buSzPts val="1300"/>
              <a:buNone/>
              <a:defRPr/>
            </a:lvl1pPr>
            <a:lvl2pPr marL="914400" lvl="1" indent="-311150" algn="ctr" rtl="0">
              <a:lnSpc>
                <a:spcPct val="150000"/>
              </a:lnSpc>
              <a:spcBef>
                <a:spcPts val="2100"/>
              </a:spcBef>
              <a:spcAft>
                <a:spcPts val="0"/>
              </a:spcAft>
              <a:buSzPts val="1300"/>
              <a:buChar char="○"/>
              <a:defRPr/>
            </a:lvl2pPr>
            <a:lvl3pPr marL="1371600" lvl="2" indent="-311150" algn="ctr" rtl="0">
              <a:lnSpc>
                <a:spcPct val="150000"/>
              </a:lnSpc>
              <a:spcBef>
                <a:spcPts val="2100"/>
              </a:spcBef>
              <a:spcAft>
                <a:spcPts val="0"/>
              </a:spcAft>
              <a:buSzPts val="1300"/>
              <a:buChar char="■"/>
              <a:defRPr/>
            </a:lvl3pPr>
            <a:lvl4pPr marL="1828800" lvl="3" indent="-311150" algn="ctr" rtl="0">
              <a:lnSpc>
                <a:spcPct val="150000"/>
              </a:lnSpc>
              <a:spcBef>
                <a:spcPts val="2100"/>
              </a:spcBef>
              <a:spcAft>
                <a:spcPts val="0"/>
              </a:spcAft>
              <a:buSzPts val="1300"/>
              <a:buChar char="●"/>
              <a:defRPr/>
            </a:lvl4pPr>
            <a:lvl5pPr marL="2286000" lvl="4" indent="-311150" algn="ctr" rtl="0">
              <a:lnSpc>
                <a:spcPct val="150000"/>
              </a:lnSpc>
              <a:spcBef>
                <a:spcPts val="2100"/>
              </a:spcBef>
              <a:spcAft>
                <a:spcPts val="0"/>
              </a:spcAft>
              <a:buSzPts val="1300"/>
              <a:buChar char="○"/>
              <a:defRPr/>
            </a:lvl5pPr>
            <a:lvl6pPr marL="2743200" lvl="5" indent="-311150" algn="ctr" rtl="0">
              <a:lnSpc>
                <a:spcPct val="150000"/>
              </a:lnSpc>
              <a:spcBef>
                <a:spcPts val="2100"/>
              </a:spcBef>
              <a:spcAft>
                <a:spcPts val="0"/>
              </a:spcAft>
              <a:buSzPts val="1300"/>
              <a:buChar char="■"/>
              <a:defRPr/>
            </a:lvl6pPr>
            <a:lvl7pPr marL="3200400" lvl="6" indent="-311150" algn="ctr" rtl="0">
              <a:lnSpc>
                <a:spcPct val="150000"/>
              </a:lnSpc>
              <a:spcBef>
                <a:spcPts val="2100"/>
              </a:spcBef>
              <a:spcAft>
                <a:spcPts val="0"/>
              </a:spcAft>
              <a:buSzPts val="1300"/>
              <a:buChar char="●"/>
              <a:defRPr/>
            </a:lvl7pPr>
            <a:lvl8pPr marL="3657600" lvl="7" indent="-311150" algn="ctr" rtl="0">
              <a:lnSpc>
                <a:spcPct val="150000"/>
              </a:lnSpc>
              <a:spcBef>
                <a:spcPts val="2100"/>
              </a:spcBef>
              <a:spcAft>
                <a:spcPts val="0"/>
              </a:spcAft>
              <a:buSzPts val="1300"/>
              <a:buChar char="○"/>
              <a:defRPr/>
            </a:lvl8pPr>
            <a:lvl9pPr marL="4114800" lvl="8" indent="-311150" algn="ctr" rtl="0">
              <a:lnSpc>
                <a:spcPct val="150000"/>
              </a:lnSpc>
              <a:spcBef>
                <a:spcPts val="2100"/>
              </a:spcBef>
              <a:spcAft>
                <a:spcPts val="2100"/>
              </a:spcAft>
              <a:buSzPts val="1300"/>
              <a:buChar char="■"/>
              <a:defRPr/>
            </a:lvl9pPr>
          </a:lstStyle>
          <a:p>
            <a:endParaRPr/>
          </a:p>
        </p:txBody>
      </p:sp>
      <p:sp>
        <p:nvSpPr>
          <p:cNvPr id="411" name="Google Shape;411;p41"/>
          <p:cNvSpPr txBox="1">
            <a:spLocks noGrp="1"/>
          </p:cNvSpPr>
          <p:nvPr>
            <p:ph type="title" idx="4"/>
          </p:nvPr>
        </p:nvSpPr>
        <p:spPr>
          <a:xfrm>
            <a:off x="8692000" y="1475167"/>
            <a:ext cx="2881200" cy="1671900"/>
          </a:xfrm>
          <a:prstGeom prst="rect">
            <a:avLst/>
          </a:prstGeom>
          <a:noFill/>
          <a:ln>
            <a:noFill/>
          </a:ln>
        </p:spPr>
        <p:txBody>
          <a:bodyPr spcFirstLastPara="1" wrap="square" lIns="0" tIns="0" rIns="0" bIns="0" anchor="b" anchorCtr="0">
            <a:noAutofit/>
          </a:bodyPr>
          <a:lstStyle>
            <a:lvl1pPr lvl="0" algn="ctr" rtl="0">
              <a:lnSpc>
                <a:spcPct val="100000"/>
              </a:lnSpc>
              <a:spcBef>
                <a:spcPts val="0"/>
              </a:spcBef>
              <a:spcAft>
                <a:spcPts val="0"/>
              </a:spcAft>
              <a:buClr>
                <a:srgbClr val="00ADF0"/>
              </a:buClr>
              <a:buSzPts val="9600"/>
              <a:buNone/>
              <a:defRPr sz="9600">
                <a:solidFill>
                  <a:srgbClr val="00ADF0"/>
                </a:solidFill>
              </a:defRPr>
            </a:lvl1pPr>
            <a:lvl2pPr lvl="1" algn="ctr" rtl="0">
              <a:lnSpc>
                <a:spcPct val="100000"/>
              </a:lnSpc>
              <a:spcBef>
                <a:spcPts val="0"/>
              </a:spcBef>
              <a:spcAft>
                <a:spcPts val="0"/>
              </a:spcAft>
              <a:buSzPts val="16000"/>
              <a:buNone/>
              <a:defRPr sz="16000"/>
            </a:lvl2pPr>
            <a:lvl3pPr lvl="2" algn="ctr" rtl="0">
              <a:lnSpc>
                <a:spcPct val="100000"/>
              </a:lnSpc>
              <a:spcBef>
                <a:spcPts val="0"/>
              </a:spcBef>
              <a:spcAft>
                <a:spcPts val="0"/>
              </a:spcAft>
              <a:buSzPts val="16000"/>
              <a:buNone/>
              <a:defRPr sz="16000"/>
            </a:lvl3pPr>
            <a:lvl4pPr lvl="3" algn="ctr" rtl="0">
              <a:lnSpc>
                <a:spcPct val="100000"/>
              </a:lnSpc>
              <a:spcBef>
                <a:spcPts val="0"/>
              </a:spcBef>
              <a:spcAft>
                <a:spcPts val="0"/>
              </a:spcAft>
              <a:buSzPts val="16000"/>
              <a:buNone/>
              <a:defRPr sz="16000"/>
            </a:lvl4pPr>
            <a:lvl5pPr lvl="4" algn="ctr" rtl="0">
              <a:lnSpc>
                <a:spcPct val="100000"/>
              </a:lnSpc>
              <a:spcBef>
                <a:spcPts val="0"/>
              </a:spcBef>
              <a:spcAft>
                <a:spcPts val="0"/>
              </a:spcAft>
              <a:buSzPts val="16000"/>
              <a:buNone/>
              <a:defRPr sz="16000"/>
            </a:lvl5pPr>
            <a:lvl6pPr lvl="5" algn="ctr" rtl="0">
              <a:lnSpc>
                <a:spcPct val="100000"/>
              </a:lnSpc>
              <a:spcBef>
                <a:spcPts val="0"/>
              </a:spcBef>
              <a:spcAft>
                <a:spcPts val="0"/>
              </a:spcAft>
              <a:buSzPts val="16000"/>
              <a:buNone/>
              <a:defRPr sz="16000"/>
            </a:lvl6pPr>
            <a:lvl7pPr lvl="6" algn="ctr" rtl="0">
              <a:lnSpc>
                <a:spcPct val="100000"/>
              </a:lnSpc>
              <a:spcBef>
                <a:spcPts val="0"/>
              </a:spcBef>
              <a:spcAft>
                <a:spcPts val="0"/>
              </a:spcAft>
              <a:buSzPts val="16000"/>
              <a:buNone/>
              <a:defRPr sz="16000"/>
            </a:lvl7pPr>
            <a:lvl8pPr lvl="7" algn="ctr" rtl="0">
              <a:lnSpc>
                <a:spcPct val="100000"/>
              </a:lnSpc>
              <a:spcBef>
                <a:spcPts val="0"/>
              </a:spcBef>
              <a:spcAft>
                <a:spcPts val="0"/>
              </a:spcAft>
              <a:buSzPts val="16000"/>
              <a:buNone/>
              <a:defRPr sz="16000"/>
            </a:lvl8pPr>
            <a:lvl9pPr lvl="8" algn="ctr" rtl="0">
              <a:lnSpc>
                <a:spcPct val="100000"/>
              </a:lnSpc>
              <a:spcBef>
                <a:spcPts val="0"/>
              </a:spcBef>
              <a:spcAft>
                <a:spcPts val="0"/>
              </a:spcAft>
              <a:buSzPts val="16000"/>
              <a:buNone/>
              <a:defRPr sz="16000"/>
            </a:lvl9pPr>
          </a:lstStyle>
          <a:p>
            <a:endParaRPr/>
          </a:p>
        </p:txBody>
      </p:sp>
      <p:sp>
        <p:nvSpPr>
          <p:cNvPr id="412" name="Google Shape;412;p41"/>
          <p:cNvSpPr txBox="1">
            <a:spLocks noGrp="1"/>
          </p:cNvSpPr>
          <p:nvPr>
            <p:ph type="body" idx="5"/>
          </p:nvPr>
        </p:nvSpPr>
        <p:spPr>
          <a:xfrm>
            <a:off x="8692000" y="3445567"/>
            <a:ext cx="2819100" cy="2492100"/>
          </a:xfrm>
          <a:prstGeom prst="rect">
            <a:avLst/>
          </a:prstGeom>
          <a:noFill/>
          <a:ln>
            <a:noFill/>
          </a:ln>
        </p:spPr>
        <p:txBody>
          <a:bodyPr spcFirstLastPara="1" wrap="square" lIns="0" tIns="0" rIns="0" bIns="0" anchor="t" anchorCtr="0">
            <a:noAutofit/>
          </a:bodyPr>
          <a:lstStyle>
            <a:lvl1pPr marL="457200" lvl="0" indent="-228600" algn="ctr" rtl="0">
              <a:lnSpc>
                <a:spcPct val="150000"/>
              </a:lnSpc>
              <a:spcBef>
                <a:spcPts val="0"/>
              </a:spcBef>
              <a:spcAft>
                <a:spcPts val="0"/>
              </a:spcAft>
              <a:buSzPts val="1300"/>
              <a:buNone/>
              <a:defRPr/>
            </a:lvl1pPr>
            <a:lvl2pPr marL="914400" lvl="1" indent="-311150" algn="ctr" rtl="0">
              <a:lnSpc>
                <a:spcPct val="150000"/>
              </a:lnSpc>
              <a:spcBef>
                <a:spcPts val="2100"/>
              </a:spcBef>
              <a:spcAft>
                <a:spcPts val="0"/>
              </a:spcAft>
              <a:buSzPts val="1300"/>
              <a:buChar char="○"/>
              <a:defRPr/>
            </a:lvl2pPr>
            <a:lvl3pPr marL="1371600" lvl="2" indent="-311150" algn="ctr" rtl="0">
              <a:lnSpc>
                <a:spcPct val="150000"/>
              </a:lnSpc>
              <a:spcBef>
                <a:spcPts val="2100"/>
              </a:spcBef>
              <a:spcAft>
                <a:spcPts val="0"/>
              </a:spcAft>
              <a:buSzPts val="1300"/>
              <a:buChar char="■"/>
              <a:defRPr/>
            </a:lvl3pPr>
            <a:lvl4pPr marL="1828800" lvl="3" indent="-311150" algn="ctr" rtl="0">
              <a:lnSpc>
                <a:spcPct val="150000"/>
              </a:lnSpc>
              <a:spcBef>
                <a:spcPts val="2100"/>
              </a:spcBef>
              <a:spcAft>
                <a:spcPts val="0"/>
              </a:spcAft>
              <a:buSzPts val="1300"/>
              <a:buChar char="●"/>
              <a:defRPr/>
            </a:lvl4pPr>
            <a:lvl5pPr marL="2286000" lvl="4" indent="-311150" algn="ctr" rtl="0">
              <a:lnSpc>
                <a:spcPct val="150000"/>
              </a:lnSpc>
              <a:spcBef>
                <a:spcPts val="2100"/>
              </a:spcBef>
              <a:spcAft>
                <a:spcPts val="0"/>
              </a:spcAft>
              <a:buSzPts val="1300"/>
              <a:buChar char="○"/>
              <a:defRPr/>
            </a:lvl5pPr>
            <a:lvl6pPr marL="2743200" lvl="5" indent="-311150" algn="ctr" rtl="0">
              <a:lnSpc>
                <a:spcPct val="150000"/>
              </a:lnSpc>
              <a:spcBef>
                <a:spcPts val="2100"/>
              </a:spcBef>
              <a:spcAft>
                <a:spcPts val="0"/>
              </a:spcAft>
              <a:buSzPts val="1300"/>
              <a:buChar char="■"/>
              <a:defRPr/>
            </a:lvl6pPr>
            <a:lvl7pPr marL="3200400" lvl="6" indent="-311150" algn="ctr" rtl="0">
              <a:lnSpc>
                <a:spcPct val="150000"/>
              </a:lnSpc>
              <a:spcBef>
                <a:spcPts val="2100"/>
              </a:spcBef>
              <a:spcAft>
                <a:spcPts val="0"/>
              </a:spcAft>
              <a:buSzPts val="1300"/>
              <a:buChar char="●"/>
              <a:defRPr/>
            </a:lvl7pPr>
            <a:lvl8pPr marL="3657600" lvl="7" indent="-311150" algn="ctr" rtl="0">
              <a:lnSpc>
                <a:spcPct val="150000"/>
              </a:lnSpc>
              <a:spcBef>
                <a:spcPts val="2100"/>
              </a:spcBef>
              <a:spcAft>
                <a:spcPts val="0"/>
              </a:spcAft>
              <a:buSzPts val="1300"/>
              <a:buChar char="○"/>
              <a:defRPr/>
            </a:lvl8pPr>
            <a:lvl9pPr marL="4114800" lvl="8" indent="-311150" algn="ctr" rtl="0">
              <a:lnSpc>
                <a:spcPct val="150000"/>
              </a:lnSpc>
              <a:spcBef>
                <a:spcPts val="2100"/>
              </a:spcBef>
              <a:spcAft>
                <a:spcPts val="2100"/>
              </a:spcAft>
              <a:buSzPts val="1300"/>
              <a:buChar char="■"/>
              <a:defRPr/>
            </a:lvl9pPr>
          </a:lstStyle>
          <a:p>
            <a:endParaRPr/>
          </a:p>
        </p:txBody>
      </p:sp>
      <p:sp>
        <p:nvSpPr>
          <p:cNvPr id="413" name="Google Shape;413;p41"/>
          <p:cNvSpPr txBox="1">
            <a:spLocks noGrp="1"/>
          </p:cNvSpPr>
          <p:nvPr>
            <p:ph type="ctrTitle" idx="6"/>
          </p:nvPr>
        </p:nvSpPr>
        <p:spPr>
          <a:xfrm>
            <a:off x="1169433" y="364500"/>
            <a:ext cx="9824700" cy="251100"/>
          </a:xfrm>
          <a:prstGeom prst="rect">
            <a:avLst/>
          </a:prstGeom>
          <a:noFill/>
          <a:ln>
            <a:noFill/>
          </a:ln>
        </p:spPr>
        <p:txBody>
          <a:bodyPr spcFirstLastPara="1" wrap="square" lIns="0" tIns="0" rIns="0" bIns="0" anchor="b" anchorCtr="0">
            <a:noAutofit/>
          </a:bodyPr>
          <a:lstStyle>
            <a:lvl1pPr lvl="0" algn="ctr" rtl="0">
              <a:lnSpc>
                <a:spcPct val="100000"/>
              </a:lnSpc>
              <a:spcBef>
                <a:spcPts val="0"/>
              </a:spcBef>
              <a:spcAft>
                <a:spcPts val="0"/>
              </a:spcAft>
              <a:buClr>
                <a:srgbClr val="707070"/>
              </a:buClr>
              <a:buSzPts val="1900"/>
              <a:buFont typeface="Lato"/>
              <a:buNone/>
              <a:defRPr sz="1900" b="1">
                <a:solidFill>
                  <a:srgbClr val="707070"/>
                </a:solidFill>
                <a:latin typeface="Lato"/>
                <a:ea typeface="Lato"/>
                <a:cs typeface="Lato"/>
                <a:sym typeface="Lato"/>
              </a:defRPr>
            </a:lvl1pPr>
            <a:lvl2pPr lvl="1" algn="ctr" rtl="0">
              <a:lnSpc>
                <a:spcPct val="100000"/>
              </a:lnSpc>
              <a:spcBef>
                <a:spcPts val="0"/>
              </a:spcBef>
              <a:spcAft>
                <a:spcPts val="0"/>
              </a:spcAft>
              <a:buSzPts val="6900"/>
              <a:buNone/>
              <a:defRPr sz="6900"/>
            </a:lvl2pPr>
            <a:lvl3pPr lvl="2" algn="ctr" rtl="0">
              <a:lnSpc>
                <a:spcPct val="100000"/>
              </a:lnSpc>
              <a:spcBef>
                <a:spcPts val="0"/>
              </a:spcBef>
              <a:spcAft>
                <a:spcPts val="0"/>
              </a:spcAft>
              <a:buSzPts val="6900"/>
              <a:buNone/>
              <a:defRPr sz="6900"/>
            </a:lvl3pPr>
            <a:lvl4pPr lvl="3" algn="ctr" rtl="0">
              <a:lnSpc>
                <a:spcPct val="100000"/>
              </a:lnSpc>
              <a:spcBef>
                <a:spcPts val="0"/>
              </a:spcBef>
              <a:spcAft>
                <a:spcPts val="0"/>
              </a:spcAft>
              <a:buSzPts val="6900"/>
              <a:buNone/>
              <a:defRPr sz="6900"/>
            </a:lvl4pPr>
            <a:lvl5pPr lvl="4" algn="ctr" rtl="0">
              <a:lnSpc>
                <a:spcPct val="100000"/>
              </a:lnSpc>
              <a:spcBef>
                <a:spcPts val="0"/>
              </a:spcBef>
              <a:spcAft>
                <a:spcPts val="0"/>
              </a:spcAft>
              <a:buSzPts val="6900"/>
              <a:buNone/>
              <a:defRPr sz="6900"/>
            </a:lvl5pPr>
            <a:lvl6pPr lvl="5" algn="ctr" rtl="0">
              <a:lnSpc>
                <a:spcPct val="100000"/>
              </a:lnSpc>
              <a:spcBef>
                <a:spcPts val="0"/>
              </a:spcBef>
              <a:spcAft>
                <a:spcPts val="0"/>
              </a:spcAft>
              <a:buSzPts val="6900"/>
              <a:buNone/>
              <a:defRPr sz="6900"/>
            </a:lvl6pPr>
            <a:lvl7pPr lvl="6" algn="ctr" rtl="0">
              <a:lnSpc>
                <a:spcPct val="100000"/>
              </a:lnSpc>
              <a:spcBef>
                <a:spcPts val="0"/>
              </a:spcBef>
              <a:spcAft>
                <a:spcPts val="0"/>
              </a:spcAft>
              <a:buSzPts val="6900"/>
              <a:buNone/>
              <a:defRPr sz="6900"/>
            </a:lvl7pPr>
            <a:lvl8pPr lvl="7" algn="ctr" rtl="0">
              <a:lnSpc>
                <a:spcPct val="100000"/>
              </a:lnSpc>
              <a:spcBef>
                <a:spcPts val="0"/>
              </a:spcBef>
              <a:spcAft>
                <a:spcPts val="0"/>
              </a:spcAft>
              <a:buSzPts val="6900"/>
              <a:buNone/>
              <a:defRPr sz="6900"/>
            </a:lvl8pPr>
            <a:lvl9pPr lvl="8" algn="ctr" rtl="0">
              <a:lnSpc>
                <a:spcPct val="100000"/>
              </a:lnSpc>
              <a:spcBef>
                <a:spcPts val="0"/>
              </a:spcBef>
              <a:spcAft>
                <a:spcPts val="0"/>
              </a:spcAft>
              <a:buSzPts val="6900"/>
              <a:buNone/>
              <a:defRPr sz="6900"/>
            </a:lvl9pPr>
          </a:lstStyle>
          <a:p>
            <a:endParaRPr/>
          </a:p>
        </p:txBody>
      </p:sp>
      <p:sp>
        <p:nvSpPr>
          <p:cNvPr id="414" name="Google Shape;414;p41"/>
          <p:cNvSpPr txBox="1">
            <a:spLocks noGrp="1"/>
          </p:cNvSpPr>
          <p:nvPr>
            <p:ph type="subTitle" idx="7"/>
          </p:nvPr>
        </p:nvSpPr>
        <p:spPr>
          <a:xfrm>
            <a:off x="1169433" y="628533"/>
            <a:ext cx="9824700" cy="2511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0087B9"/>
              </a:buClr>
              <a:buSzPts val="1900"/>
              <a:buFont typeface="Lato"/>
              <a:buNone/>
              <a:defRPr sz="1900" b="1">
                <a:solidFill>
                  <a:srgbClr val="0087B9"/>
                </a:solidFill>
                <a:latin typeface="Lato"/>
                <a:ea typeface="Lato"/>
                <a:cs typeface="Lato"/>
                <a:sym typeface="Lato"/>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Quote">
  <p:cSld name="1_Quote">
    <p:bg>
      <p:bgPr>
        <a:solidFill>
          <a:srgbClr val="F5F5F5"/>
        </a:solidFill>
        <a:effectLst/>
      </p:bgPr>
    </p:bg>
    <p:spTree>
      <p:nvGrpSpPr>
        <p:cNvPr id="1" name="Shape 415"/>
        <p:cNvGrpSpPr/>
        <p:nvPr/>
      </p:nvGrpSpPr>
      <p:grpSpPr>
        <a:xfrm>
          <a:off x="0" y="0"/>
          <a:ext cx="0" cy="0"/>
          <a:chOff x="0" y="0"/>
          <a:chExt cx="0" cy="0"/>
        </a:xfrm>
      </p:grpSpPr>
      <p:sp>
        <p:nvSpPr>
          <p:cNvPr id="416" name="Google Shape;416;p42"/>
          <p:cNvSpPr txBox="1">
            <a:spLocks noGrp="1"/>
          </p:cNvSpPr>
          <p:nvPr>
            <p:ph type="title"/>
          </p:nvPr>
        </p:nvSpPr>
        <p:spPr>
          <a:xfrm>
            <a:off x="1892200" y="2042000"/>
            <a:ext cx="8407500" cy="2774100"/>
          </a:xfrm>
          <a:prstGeom prst="rect">
            <a:avLst/>
          </a:prstGeom>
          <a:noFill/>
          <a:ln>
            <a:noFill/>
          </a:ln>
        </p:spPr>
        <p:txBody>
          <a:bodyPr spcFirstLastPara="1" wrap="square" lIns="0" tIns="0" rIns="0" bIns="0" anchor="ctr" anchorCtr="0">
            <a:noAutofit/>
          </a:bodyPr>
          <a:lstStyle>
            <a:lvl1pPr lvl="0" algn="ctr" rtl="0">
              <a:lnSpc>
                <a:spcPct val="100000"/>
              </a:lnSpc>
              <a:spcBef>
                <a:spcPts val="0"/>
              </a:spcBef>
              <a:spcAft>
                <a:spcPts val="0"/>
              </a:spcAft>
              <a:buSzPts val="3200"/>
              <a:buNone/>
              <a:defRPr sz="2400" b="0" i="1"/>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pic>
        <p:nvPicPr>
          <p:cNvPr id="417" name="Google Shape;417;p42"/>
          <p:cNvPicPr preferRelativeResize="0"/>
          <p:nvPr/>
        </p:nvPicPr>
        <p:blipFill rotWithShape="1">
          <a:blip r:embed="rId2">
            <a:alphaModFix/>
          </a:blip>
          <a:srcRect l="16129" t="16129" r="16129" b="16129"/>
          <a:stretch/>
        </p:blipFill>
        <p:spPr>
          <a:xfrm>
            <a:off x="1282700" y="1092200"/>
            <a:ext cx="1066800" cy="1066800"/>
          </a:xfrm>
          <a:prstGeom prst="rect">
            <a:avLst/>
          </a:prstGeom>
          <a:noFill/>
          <a:ln>
            <a:noFill/>
          </a:ln>
        </p:spPr>
      </p:pic>
      <p:sp>
        <p:nvSpPr>
          <p:cNvPr id="418" name="Google Shape;418;p42"/>
          <p:cNvSpPr txBox="1">
            <a:spLocks noGrp="1"/>
          </p:cNvSpPr>
          <p:nvPr>
            <p:ph type="title" idx="2"/>
          </p:nvPr>
        </p:nvSpPr>
        <p:spPr>
          <a:xfrm>
            <a:off x="5804000" y="5283133"/>
            <a:ext cx="4915200" cy="273600"/>
          </a:xfrm>
          <a:prstGeom prst="rect">
            <a:avLst/>
          </a:prstGeom>
          <a:noFill/>
          <a:ln>
            <a:noFill/>
          </a:ln>
        </p:spPr>
        <p:txBody>
          <a:bodyPr spcFirstLastPara="1" wrap="square" lIns="0" tIns="0" rIns="0" bIns="0" anchor="ctr" anchorCtr="0">
            <a:noAutofit/>
          </a:bodyPr>
          <a:lstStyle>
            <a:lvl1pPr lvl="0" algn="r" rtl="0">
              <a:lnSpc>
                <a:spcPct val="100000"/>
              </a:lnSpc>
              <a:spcBef>
                <a:spcPts val="0"/>
              </a:spcBef>
              <a:spcAft>
                <a:spcPts val="0"/>
              </a:spcAft>
              <a:buSzPts val="3200"/>
              <a:buNone/>
              <a:defRPr sz="1500"/>
            </a:lvl1pPr>
            <a:lvl2pPr lvl="1" algn="r" rtl="0">
              <a:lnSpc>
                <a:spcPct val="100000"/>
              </a:lnSpc>
              <a:spcBef>
                <a:spcPts val="0"/>
              </a:spcBef>
              <a:spcAft>
                <a:spcPts val="0"/>
              </a:spcAft>
              <a:buSzPts val="3700"/>
              <a:buNone/>
              <a:defRPr sz="1500"/>
            </a:lvl2pPr>
            <a:lvl3pPr lvl="2" algn="r" rtl="0">
              <a:lnSpc>
                <a:spcPct val="100000"/>
              </a:lnSpc>
              <a:spcBef>
                <a:spcPts val="0"/>
              </a:spcBef>
              <a:spcAft>
                <a:spcPts val="0"/>
              </a:spcAft>
              <a:buSzPts val="3700"/>
              <a:buNone/>
              <a:defRPr sz="1500"/>
            </a:lvl3pPr>
            <a:lvl4pPr lvl="3" algn="r" rtl="0">
              <a:lnSpc>
                <a:spcPct val="100000"/>
              </a:lnSpc>
              <a:spcBef>
                <a:spcPts val="0"/>
              </a:spcBef>
              <a:spcAft>
                <a:spcPts val="0"/>
              </a:spcAft>
              <a:buSzPts val="3700"/>
              <a:buNone/>
              <a:defRPr sz="1500"/>
            </a:lvl4pPr>
            <a:lvl5pPr lvl="4" algn="r" rtl="0">
              <a:lnSpc>
                <a:spcPct val="100000"/>
              </a:lnSpc>
              <a:spcBef>
                <a:spcPts val="0"/>
              </a:spcBef>
              <a:spcAft>
                <a:spcPts val="0"/>
              </a:spcAft>
              <a:buSzPts val="3700"/>
              <a:buNone/>
              <a:defRPr sz="1500"/>
            </a:lvl5pPr>
            <a:lvl6pPr lvl="5" algn="r" rtl="0">
              <a:lnSpc>
                <a:spcPct val="100000"/>
              </a:lnSpc>
              <a:spcBef>
                <a:spcPts val="0"/>
              </a:spcBef>
              <a:spcAft>
                <a:spcPts val="0"/>
              </a:spcAft>
              <a:buSzPts val="3700"/>
              <a:buNone/>
              <a:defRPr sz="1500"/>
            </a:lvl6pPr>
            <a:lvl7pPr lvl="6" algn="r" rtl="0">
              <a:lnSpc>
                <a:spcPct val="100000"/>
              </a:lnSpc>
              <a:spcBef>
                <a:spcPts val="0"/>
              </a:spcBef>
              <a:spcAft>
                <a:spcPts val="0"/>
              </a:spcAft>
              <a:buSzPts val="3700"/>
              <a:buNone/>
              <a:defRPr sz="1500"/>
            </a:lvl7pPr>
            <a:lvl8pPr lvl="7" algn="r" rtl="0">
              <a:lnSpc>
                <a:spcPct val="100000"/>
              </a:lnSpc>
              <a:spcBef>
                <a:spcPts val="0"/>
              </a:spcBef>
              <a:spcAft>
                <a:spcPts val="0"/>
              </a:spcAft>
              <a:buSzPts val="3700"/>
              <a:buNone/>
              <a:defRPr sz="1500"/>
            </a:lvl8pPr>
            <a:lvl9pPr lvl="8" algn="r" rtl="0">
              <a:lnSpc>
                <a:spcPct val="100000"/>
              </a:lnSpc>
              <a:spcBef>
                <a:spcPts val="0"/>
              </a:spcBef>
              <a:spcAft>
                <a:spcPts val="0"/>
              </a:spcAft>
              <a:buSzPts val="3700"/>
              <a:buNone/>
              <a:defRPr sz="1500"/>
            </a:lvl9pPr>
          </a:lstStyle>
          <a:p>
            <a:endParaRPr/>
          </a:p>
        </p:txBody>
      </p:sp>
      <p:sp>
        <p:nvSpPr>
          <p:cNvPr id="419" name="Google Shape;419;p42"/>
          <p:cNvSpPr txBox="1">
            <a:spLocks noGrp="1"/>
          </p:cNvSpPr>
          <p:nvPr>
            <p:ph type="title" idx="3"/>
          </p:nvPr>
        </p:nvSpPr>
        <p:spPr>
          <a:xfrm>
            <a:off x="4826000" y="5575233"/>
            <a:ext cx="5893200" cy="273600"/>
          </a:xfrm>
          <a:prstGeom prst="rect">
            <a:avLst/>
          </a:prstGeom>
          <a:noFill/>
          <a:ln>
            <a:noFill/>
          </a:ln>
        </p:spPr>
        <p:txBody>
          <a:bodyPr spcFirstLastPara="1" wrap="square" lIns="0" tIns="0" rIns="0" bIns="0" anchor="ctr" anchorCtr="0">
            <a:noAutofit/>
          </a:bodyPr>
          <a:lstStyle>
            <a:lvl1pPr lvl="0" algn="r" rtl="0">
              <a:lnSpc>
                <a:spcPct val="100000"/>
              </a:lnSpc>
              <a:spcBef>
                <a:spcPts val="0"/>
              </a:spcBef>
              <a:spcAft>
                <a:spcPts val="0"/>
              </a:spcAft>
              <a:buSzPts val="3200"/>
              <a:buNone/>
              <a:defRPr sz="1300" b="0"/>
            </a:lvl1pPr>
            <a:lvl2pPr lvl="1" algn="r" rtl="0">
              <a:lnSpc>
                <a:spcPct val="100000"/>
              </a:lnSpc>
              <a:spcBef>
                <a:spcPts val="0"/>
              </a:spcBef>
              <a:spcAft>
                <a:spcPts val="0"/>
              </a:spcAft>
              <a:buSzPts val="3700"/>
              <a:buNone/>
              <a:defRPr sz="1500"/>
            </a:lvl2pPr>
            <a:lvl3pPr lvl="2" algn="r" rtl="0">
              <a:lnSpc>
                <a:spcPct val="100000"/>
              </a:lnSpc>
              <a:spcBef>
                <a:spcPts val="0"/>
              </a:spcBef>
              <a:spcAft>
                <a:spcPts val="0"/>
              </a:spcAft>
              <a:buSzPts val="3700"/>
              <a:buNone/>
              <a:defRPr sz="1500"/>
            </a:lvl3pPr>
            <a:lvl4pPr lvl="3" algn="r" rtl="0">
              <a:lnSpc>
                <a:spcPct val="100000"/>
              </a:lnSpc>
              <a:spcBef>
                <a:spcPts val="0"/>
              </a:spcBef>
              <a:spcAft>
                <a:spcPts val="0"/>
              </a:spcAft>
              <a:buSzPts val="3700"/>
              <a:buNone/>
              <a:defRPr sz="1500"/>
            </a:lvl4pPr>
            <a:lvl5pPr lvl="4" algn="r" rtl="0">
              <a:lnSpc>
                <a:spcPct val="100000"/>
              </a:lnSpc>
              <a:spcBef>
                <a:spcPts val="0"/>
              </a:spcBef>
              <a:spcAft>
                <a:spcPts val="0"/>
              </a:spcAft>
              <a:buSzPts val="3700"/>
              <a:buNone/>
              <a:defRPr sz="1500"/>
            </a:lvl5pPr>
            <a:lvl6pPr lvl="5" algn="r" rtl="0">
              <a:lnSpc>
                <a:spcPct val="100000"/>
              </a:lnSpc>
              <a:spcBef>
                <a:spcPts val="0"/>
              </a:spcBef>
              <a:spcAft>
                <a:spcPts val="0"/>
              </a:spcAft>
              <a:buSzPts val="3700"/>
              <a:buNone/>
              <a:defRPr sz="1500"/>
            </a:lvl6pPr>
            <a:lvl7pPr lvl="6" algn="r" rtl="0">
              <a:lnSpc>
                <a:spcPct val="100000"/>
              </a:lnSpc>
              <a:spcBef>
                <a:spcPts val="0"/>
              </a:spcBef>
              <a:spcAft>
                <a:spcPts val="0"/>
              </a:spcAft>
              <a:buSzPts val="3700"/>
              <a:buNone/>
              <a:defRPr sz="1500"/>
            </a:lvl7pPr>
            <a:lvl8pPr lvl="7" algn="r" rtl="0">
              <a:lnSpc>
                <a:spcPct val="100000"/>
              </a:lnSpc>
              <a:spcBef>
                <a:spcPts val="0"/>
              </a:spcBef>
              <a:spcAft>
                <a:spcPts val="0"/>
              </a:spcAft>
              <a:buSzPts val="3700"/>
              <a:buNone/>
              <a:defRPr sz="1500"/>
            </a:lvl8pPr>
            <a:lvl9pPr lvl="8" algn="r" rtl="0">
              <a:lnSpc>
                <a:spcPct val="100000"/>
              </a:lnSpc>
              <a:spcBef>
                <a:spcPts val="0"/>
              </a:spcBef>
              <a:spcAft>
                <a:spcPts val="0"/>
              </a:spcAft>
              <a:buSzPts val="3700"/>
              <a:buNone/>
              <a:defRPr sz="1500"/>
            </a:lvl9pPr>
          </a:lstStyle>
          <a:p>
            <a:endParaRPr/>
          </a:p>
        </p:txBody>
      </p:sp>
      <p:sp>
        <p:nvSpPr>
          <p:cNvPr id="420" name="Google Shape;420;p42"/>
          <p:cNvSpPr txBox="1">
            <a:spLocks noGrp="1"/>
          </p:cNvSpPr>
          <p:nvPr>
            <p:ph type="title" idx="4"/>
          </p:nvPr>
        </p:nvSpPr>
        <p:spPr>
          <a:xfrm>
            <a:off x="4826000" y="5836133"/>
            <a:ext cx="5893200" cy="273600"/>
          </a:xfrm>
          <a:prstGeom prst="rect">
            <a:avLst/>
          </a:prstGeom>
          <a:noFill/>
          <a:ln>
            <a:noFill/>
          </a:ln>
        </p:spPr>
        <p:txBody>
          <a:bodyPr spcFirstLastPara="1" wrap="square" lIns="0" tIns="0" rIns="0" bIns="0" anchor="ctr" anchorCtr="0">
            <a:noAutofit/>
          </a:bodyPr>
          <a:lstStyle>
            <a:lvl1pPr lvl="0" algn="r" rtl="0">
              <a:lnSpc>
                <a:spcPct val="100000"/>
              </a:lnSpc>
              <a:spcBef>
                <a:spcPts val="0"/>
              </a:spcBef>
              <a:spcAft>
                <a:spcPts val="0"/>
              </a:spcAft>
              <a:buSzPts val="3200"/>
              <a:buNone/>
              <a:defRPr sz="1300" b="0"/>
            </a:lvl1pPr>
            <a:lvl2pPr lvl="1" algn="r" rtl="0">
              <a:lnSpc>
                <a:spcPct val="100000"/>
              </a:lnSpc>
              <a:spcBef>
                <a:spcPts val="0"/>
              </a:spcBef>
              <a:spcAft>
                <a:spcPts val="0"/>
              </a:spcAft>
              <a:buSzPts val="3700"/>
              <a:buNone/>
              <a:defRPr sz="1300"/>
            </a:lvl2pPr>
            <a:lvl3pPr lvl="2" algn="r" rtl="0">
              <a:lnSpc>
                <a:spcPct val="100000"/>
              </a:lnSpc>
              <a:spcBef>
                <a:spcPts val="0"/>
              </a:spcBef>
              <a:spcAft>
                <a:spcPts val="0"/>
              </a:spcAft>
              <a:buSzPts val="3700"/>
              <a:buNone/>
              <a:defRPr sz="1300"/>
            </a:lvl3pPr>
            <a:lvl4pPr lvl="3" algn="r" rtl="0">
              <a:lnSpc>
                <a:spcPct val="100000"/>
              </a:lnSpc>
              <a:spcBef>
                <a:spcPts val="0"/>
              </a:spcBef>
              <a:spcAft>
                <a:spcPts val="0"/>
              </a:spcAft>
              <a:buSzPts val="3700"/>
              <a:buNone/>
              <a:defRPr sz="1300"/>
            </a:lvl4pPr>
            <a:lvl5pPr lvl="4" algn="r" rtl="0">
              <a:lnSpc>
                <a:spcPct val="100000"/>
              </a:lnSpc>
              <a:spcBef>
                <a:spcPts val="0"/>
              </a:spcBef>
              <a:spcAft>
                <a:spcPts val="0"/>
              </a:spcAft>
              <a:buSzPts val="3700"/>
              <a:buNone/>
              <a:defRPr sz="1300"/>
            </a:lvl5pPr>
            <a:lvl6pPr lvl="5" algn="r" rtl="0">
              <a:lnSpc>
                <a:spcPct val="100000"/>
              </a:lnSpc>
              <a:spcBef>
                <a:spcPts val="0"/>
              </a:spcBef>
              <a:spcAft>
                <a:spcPts val="0"/>
              </a:spcAft>
              <a:buSzPts val="3700"/>
              <a:buNone/>
              <a:defRPr sz="1300"/>
            </a:lvl6pPr>
            <a:lvl7pPr lvl="6" algn="r" rtl="0">
              <a:lnSpc>
                <a:spcPct val="100000"/>
              </a:lnSpc>
              <a:spcBef>
                <a:spcPts val="0"/>
              </a:spcBef>
              <a:spcAft>
                <a:spcPts val="0"/>
              </a:spcAft>
              <a:buSzPts val="3700"/>
              <a:buNone/>
              <a:defRPr sz="1300"/>
            </a:lvl7pPr>
            <a:lvl8pPr lvl="7" algn="r" rtl="0">
              <a:lnSpc>
                <a:spcPct val="100000"/>
              </a:lnSpc>
              <a:spcBef>
                <a:spcPts val="0"/>
              </a:spcBef>
              <a:spcAft>
                <a:spcPts val="0"/>
              </a:spcAft>
              <a:buSzPts val="3700"/>
              <a:buNone/>
              <a:defRPr sz="1300"/>
            </a:lvl8pPr>
            <a:lvl9pPr lvl="8" algn="r" rtl="0">
              <a:lnSpc>
                <a:spcPct val="100000"/>
              </a:lnSpc>
              <a:spcBef>
                <a:spcPts val="0"/>
              </a:spcBef>
              <a:spcAft>
                <a:spcPts val="0"/>
              </a:spcAft>
              <a:buSzPts val="3700"/>
              <a:buNone/>
              <a:defRPr sz="1300"/>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Agenda X3">
  <p:cSld name="1_Agenda X3">
    <p:spTree>
      <p:nvGrpSpPr>
        <p:cNvPr id="1" name="Shape 421"/>
        <p:cNvGrpSpPr/>
        <p:nvPr/>
      </p:nvGrpSpPr>
      <p:grpSpPr>
        <a:xfrm>
          <a:off x="0" y="0"/>
          <a:ext cx="0" cy="0"/>
          <a:chOff x="0" y="0"/>
          <a:chExt cx="0" cy="0"/>
        </a:xfrm>
      </p:grpSpPr>
      <p:sp>
        <p:nvSpPr>
          <p:cNvPr id="422" name="Google Shape;422;p43"/>
          <p:cNvSpPr/>
          <p:nvPr/>
        </p:nvSpPr>
        <p:spPr>
          <a:xfrm>
            <a:off x="0" y="2514600"/>
            <a:ext cx="12192000" cy="4343100"/>
          </a:xfrm>
          <a:prstGeom prst="rect">
            <a:avLst/>
          </a:prstGeom>
          <a:solidFill>
            <a:srgbClr val="F5F5F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23" name="Google Shape;423;p43"/>
          <p:cNvSpPr txBox="1">
            <a:spLocks noGrp="1"/>
          </p:cNvSpPr>
          <p:nvPr>
            <p:ph type="body" idx="1"/>
          </p:nvPr>
        </p:nvSpPr>
        <p:spPr>
          <a:xfrm>
            <a:off x="414032" y="5150833"/>
            <a:ext cx="3504000" cy="1240500"/>
          </a:xfrm>
          <a:prstGeom prst="rect">
            <a:avLst/>
          </a:prstGeom>
          <a:noFill/>
          <a:ln>
            <a:noFill/>
          </a:ln>
        </p:spPr>
        <p:txBody>
          <a:bodyPr spcFirstLastPara="1" wrap="square" lIns="0" tIns="0" rIns="0" bIns="0" anchor="t" anchorCtr="0">
            <a:noAutofit/>
          </a:bodyPr>
          <a:lstStyle>
            <a:lvl1pPr marL="457200" lvl="0" indent="-311150" algn="l" rtl="0">
              <a:lnSpc>
                <a:spcPct val="100000"/>
              </a:lnSpc>
              <a:spcBef>
                <a:spcPts val="0"/>
              </a:spcBef>
              <a:spcAft>
                <a:spcPts val="0"/>
              </a:spcAft>
              <a:buSzPts val="1300"/>
              <a:buChar char="●"/>
              <a:defRPr/>
            </a:lvl1pPr>
            <a:lvl2pPr marL="914400" lvl="1" indent="-311150" algn="l" rtl="0">
              <a:lnSpc>
                <a:spcPct val="100000"/>
              </a:lnSpc>
              <a:spcBef>
                <a:spcPts val="2100"/>
              </a:spcBef>
              <a:spcAft>
                <a:spcPts val="0"/>
              </a:spcAft>
              <a:buSzPts val="1300"/>
              <a:buChar char="○"/>
              <a:defRPr/>
            </a:lvl2pPr>
            <a:lvl3pPr marL="1371600" lvl="2" indent="-311150" algn="l" rtl="0">
              <a:lnSpc>
                <a:spcPct val="100000"/>
              </a:lnSpc>
              <a:spcBef>
                <a:spcPts val="2100"/>
              </a:spcBef>
              <a:spcAft>
                <a:spcPts val="0"/>
              </a:spcAft>
              <a:buSzPts val="1300"/>
              <a:buChar char="■"/>
              <a:defRPr/>
            </a:lvl3pPr>
            <a:lvl4pPr marL="1828800" lvl="3" indent="-311150" algn="l" rtl="0">
              <a:lnSpc>
                <a:spcPct val="100000"/>
              </a:lnSpc>
              <a:spcBef>
                <a:spcPts val="2100"/>
              </a:spcBef>
              <a:spcAft>
                <a:spcPts val="0"/>
              </a:spcAft>
              <a:buSzPts val="1300"/>
              <a:buChar char="●"/>
              <a:defRPr/>
            </a:lvl4pPr>
            <a:lvl5pPr marL="2286000" lvl="4" indent="-311150" algn="l" rtl="0">
              <a:lnSpc>
                <a:spcPct val="100000"/>
              </a:lnSpc>
              <a:spcBef>
                <a:spcPts val="2100"/>
              </a:spcBef>
              <a:spcAft>
                <a:spcPts val="0"/>
              </a:spcAft>
              <a:buSzPts val="1300"/>
              <a:buChar char="○"/>
              <a:defRPr/>
            </a:lvl5pPr>
            <a:lvl6pPr marL="2743200" lvl="5" indent="-311150" algn="l" rtl="0">
              <a:lnSpc>
                <a:spcPct val="100000"/>
              </a:lnSpc>
              <a:spcBef>
                <a:spcPts val="2100"/>
              </a:spcBef>
              <a:spcAft>
                <a:spcPts val="0"/>
              </a:spcAft>
              <a:buSzPts val="1300"/>
              <a:buChar char="■"/>
              <a:defRPr/>
            </a:lvl6pPr>
            <a:lvl7pPr marL="3200400" lvl="6" indent="-311150" algn="l" rtl="0">
              <a:lnSpc>
                <a:spcPct val="100000"/>
              </a:lnSpc>
              <a:spcBef>
                <a:spcPts val="2100"/>
              </a:spcBef>
              <a:spcAft>
                <a:spcPts val="0"/>
              </a:spcAft>
              <a:buSzPts val="1300"/>
              <a:buChar char="●"/>
              <a:defRPr/>
            </a:lvl7pPr>
            <a:lvl8pPr marL="3657600" lvl="7" indent="-311150" algn="l" rtl="0">
              <a:lnSpc>
                <a:spcPct val="100000"/>
              </a:lnSpc>
              <a:spcBef>
                <a:spcPts val="2100"/>
              </a:spcBef>
              <a:spcAft>
                <a:spcPts val="0"/>
              </a:spcAft>
              <a:buSzPts val="1300"/>
              <a:buChar char="○"/>
              <a:defRPr/>
            </a:lvl8pPr>
            <a:lvl9pPr marL="4114800" lvl="8" indent="-311150" algn="l" rtl="0">
              <a:lnSpc>
                <a:spcPct val="100000"/>
              </a:lnSpc>
              <a:spcBef>
                <a:spcPts val="2100"/>
              </a:spcBef>
              <a:spcAft>
                <a:spcPts val="2100"/>
              </a:spcAft>
              <a:buSzPts val="1300"/>
              <a:buChar char="■"/>
              <a:defRPr/>
            </a:lvl9pPr>
          </a:lstStyle>
          <a:p>
            <a:endParaRPr/>
          </a:p>
        </p:txBody>
      </p:sp>
      <p:sp>
        <p:nvSpPr>
          <p:cNvPr id="424" name="Google Shape;424;p43"/>
          <p:cNvSpPr txBox="1">
            <a:spLocks noGrp="1"/>
          </p:cNvSpPr>
          <p:nvPr>
            <p:ph type="body" idx="2"/>
          </p:nvPr>
        </p:nvSpPr>
        <p:spPr>
          <a:xfrm>
            <a:off x="4344000" y="5151284"/>
            <a:ext cx="3504000" cy="1240500"/>
          </a:xfrm>
          <a:prstGeom prst="rect">
            <a:avLst/>
          </a:prstGeom>
          <a:noFill/>
          <a:ln>
            <a:noFill/>
          </a:ln>
        </p:spPr>
        <p:txBody>
          <a:bodyPr spcFirstLastPara="1" wrap="square" lIns="0" tIns="0" rIns="0" bIns="0" anchor="t" anchorCtr="0">
            <a:noAutofit/>
          </a:bodyPr>
          <a:lstStyle>
            <a:lvl1pPr marL="457200" lvl="0" indent="-311150" algn="l" rtl="0">
              <a:lnSpc>
                <a:spcPct val="100000"/>
              </a:lnSpc>
              <a:spcBef>
                <a:spcPts val="0"/>
              </a:spcBef>
              <a:spcAft>
                <a:spcPts val="0"/>
              </a:spcAft>
              <a:buSzPts val="1300"/>
              <a:buChar char="●"/>
              <a:defRPr/>
            </a:lvl1pPr>
            <a:lvl2pPr marL="914400" lvl="1" indent="-311150" algn="l" rtl="0">
              <a:lnSpc>
                <a:spcPct val="100000"/>
              </a:lnSpc>
              <a:spcBef>
                <a:spcPts val="2100"/>
              </a:spcBef>
              <a:spcAft>
                <a:spcPts val="0"/>
              </a:spcAft>
              <a:buSzPts val="1300"/>
              <a:buChar char="○"/>
              <a:defRPr/>
            </a:lvl2pPr>
            <a:lvl3pPr marL="1371600" lvl="2" indent="-311150" algn="l" rtl="0">
              <a:lnSpc>
                <a:spcPct val="100000"/>
              </a:lnSpc>
              <a:spcBef>
                <a:spcPts val="2100"/>
              </a:spcBef>
              <a:spcAft>
                <a:spcPts val="0"/>
              </a:spcAft>
              <a:buSzPts val="1300"/>
              <a:buChar char="■"/>
              <a:defRPr/>
            </a:lvl3pPr>
            <a:lvl4pPr marL="1828800" lvl="3" indent="-311150" algn="l" rtl="0">
              <a:lnSpc>
                <a:spcPct val="100000"/>
              </a:lnSpc>
              <a:spcBef>
                <a:spcPts val="2100"/>
              </a:spcBef>
              <a:spcAft>
                <a:spcPts val="0"/>
              </a:spcAft>
              <a:buSzPts val="1300"/>
              <a:buChar char="●"/>
              <a:defRPr/>
            </a:lvl4pPr>
            <a:lvl5pPr marL="2286000" lvl="4" indent="-311150" algn="l" rtl="0">
              <a:lnSpc>
                <a:spcPct val="100000"/>
              </a:lnSpc>
              <a:spcBef>
                <a:spcPts val="2100"/>
              </a:spcBef>
              <a:spcAft>
                <a:spcPts val="0"/>
              </a:spcAft>
              <a:buSzPts val="1300"/>
              <a:buChar char="○"/>
              <a:defRPr/>
            </a:lvl5pPr>
            <a:lvl6pPr marL="2743200" lvl="5" indent="-311150" algn="l" rtl="0">
              <a:lnSpc>
                <a:spcPct val="100000"/>
              </a:lnSpc>
              <a:spcBef>
                <a:spcPts val="2100"/>
              </a:spcBef>
              <a:spcAft>
                <a:spcPts val="0"/>
              </a:spcAft>
              <a:buSzPts val="1300"/>
              <a:buChar char="■"/>
              <a:defRPr/>
            </a:lvl6pPr>
            <a:lvl7pPr marL="3200400" lvl="6" indent="-311150" algn="l" rtl="0">
              <a:lnSpc>
                <a:spcPct val="100000"/>
              </a:lnSpc>
              <a:spcBef>
                <a:spcPts val="2100"/>
              </a:spcBef>
              <a:spcAft>
                <a:spcPts val="0"/>
              </a:spcAft>
              <a:buSzPts val="1300"/>
              <a:buChar char="●"/>
              <a:defRPr/>
            </a:lvl7pPr>
            <a:lvl8pPr marL="3657600" lvl="7" indent="-311150" algn="l" rtl="0">
              <a:lnSpc>
                <a:spcPct val="100000"/>
              </a:lnSpc>
              <a:spcBef>
                <a:spcPts val="2100"/>
              </a:spcBef>
              <a:spcAft>
                <a:spcPts val="0"/>
              </a:spcAft>
              <a:buSzPts val="1300"/>
              <a:buChar char="○"/>
              <a:defRPr/>
            </a:lvl8pPr>
            <a:lvl9pPr marL="4114800" lvl="8" indent="-311150" algn="l" rtl="0">
              <a:lnSpc>
                <a:spcPct val="100000"/>
              </a:lnSpc>
              <a:spcBef>
                <a:spcPts val="2100"/>
              </a:spcBef>
              <a:spcAft>
                <a:spcPts val="2100"/>
              </a:spcAft>
              <a:buSzPts val="1300"/>
              <a:buChar char="■"/>
              <a:defRPr/>
            </a:lvl9pPr>
          </a:lstStyle>
          <a:p>
            <a:endParaRPr/>
          </a:p>
        </p:txBody>
      </p:sp>
      <p:sp>
        <p:nvSpPr>
          <p:cNvPr id="425" name="Google Shape;425;p43"/>
          <p:cNvSpPr txBox="1">
            <a:spLocks noGrp="1"/>
          </p:cNvSpPr>
          <p:nvPr>
            <p:ph type="body" idx="3"/>
          </p:nvPr>
        </p:nvSpPr>
        <p:spPr>
          <a:xfrm>
            <a:off x="8268298" y="5154526"/>
            <a:ext cx="3504000" cy="1240500"/>
          </a:xfrm>
          <a:prstGeom prst="rect">
            <a:avLst/>
          </a:prstGeom>
          <a:noFill/>
          <a:ln>
            <a:noFill/>
          </a:ln>
        </p:spPr>
        <p:txBody>
          <a:bodyPr spcFirstLastPara="1" wrap="square" lIns="0" tIns="0" rIns="0" bIns="0" anchor="t" anchorCtr="0">
            <a:noAutofit/>
          </a:bodyPr>
          <a:lstStyle>
            <a:lvl1pPr marL="457200" lvl="0" indent="-311150" algn="l" rtl="0">
              <a:lnSpc>
                <a:spcPct val="100000"/>
              </a:lnSpc>
              <a:spcBef>
                <a:spcPts val="0"/>
              </a:spcBef>
              <a:spcAft>
                <a:spcPts val="0"/>
              </a:spcAft>
              <a:buSzPts val="1300"/>
              <a:buChar char="●"/>
              <a:defRPr/>
            </a:lvl1pPr>
            <a:lvl2pPr marL="914400" lvl="1" indent="-311150" algn="l" rtl="0">
              <a:lnSpc>
                <a:spcPct val="100000"/>
              </a:lnSpc>
              <a:spcBef>
                <a:spcPts val="2100"/>
              </a:spcBef>
              <a:spcAft>
                <a:spcPts val="0"/>
              </a:spcAft>
              <a:buSzPts val="1300"/>
              <a:buChar char="○"/>
              <a:defRPr/>
            </a:lvl2pPr>
            <a:lvl3pPr marL="1371600" lvl="2" indent="-311150" algn="l" rtl="0">
              <a:lnSpc>
                <a:spcPct val="100000"/>
              </a:lnSpc>
              <a:spcBef>
                <a:spcPts val="2100"/>
              </a:spcBef>
              <a:spcAft>
                <a:spcPts val="0"/>
              </a:spcAft>
              <a:buSzPts val="1300"/>
              <a:buChar char="■"/>
              <a:defRPr/>
            </a:lvl3pPr>
            <a:lvl4pPr marL="1828800" lvl="3" indent="-311150" algn="l" rtl="0">
              <a:lnSpc>
                <a:spcPct val="100000"/>
              </a:lnSpc>
              <a:spcBef>
                <a:spcPts val="2100"/>
              </a:spcBef>
              <a:spcAft>
                <a:spcPts val="0"/>
              </a:spcAft>
              <a:buSzPts val="1300"/>
              <a:buChar char="●"/>
              <a:defRPr/>
            </a:lvl4pPr>
            <a:lvl5pPr marL="2286000" lvl="4" indent="-311150" algn="l" rtl="0">
              <a:lnSpc>
                <a:spcPct val="100000"/>
              </a:lnSpc>
              <a:spcBef>
                <a:spcPts val="2100"/>
              </a:spcBef>
              <a:spcAft>
                <a:spcPts val="0"/>
              </a:spcAft>
              <a:buSzPts val="1300"/>
              <a:buChar char="○"/>
              <a:defRPr/>
            </a:lvl5pPr>
            <a:lvl6pPr marL="2743200" lvl="5" indent="-311150" algn="l" rtl="0">
              <a:lnSpc>
                <a:spcPct val="100000"/>
              </a:lnSpc>
              <a:spcBef>
                <a:spcPts val="2100"/>
              </a:spcBef>
              <a:spcAft>
                <a:spcPts val="0"/>
              </a:spcAft>
              <a:buSzPts val="1300"/>
              <a:buChar char="■"/>
              <a:defRPr/>
            </a:lvl6pPr>
            <a:lvl7pPr marL="3200400" lvl="6" indent="-311150" algn="l" rtl="0">
              <a:lnSpc>
                <a:spcPct val="100000"/>
              </a:lnSpc>
              <a:spcBef>
                <a:spcPts val="2100"/>
              </a:spcBef>
              <a:spcAft>
                <a:spcPts val="0"/>
              </a:spcAft>
              <a:buSzPts val="1300"/>
              <a:buChar char="●"/>
              <a:defRPr/>
            </a:lvl7pPr>
            <a:lvl8pPr marL="3657600" lvl="7" indent="-311150" algn="l" rtl="0">
              <a:lnSpc>
                <a:spcPct val="100000"/>
              </a:lnSpc>
              <a:spcBef>
                <a:spcPts val="2100"/>
              </a:spcBef>
              <a:spcAft>
                <a:spcPts val="0"/>
              </a:spcAft>
              <a:buSzPts val="1300"/>
              <a:buChar char="○"/>
              <a:defRPr/>
            </a:lvl8pPr>
            <a:lvl9pPr marL="4114800" lvl="8" indent="-311150" algn="l" rtl="0">
              <a:lnSpc>
                <a:spcPct val="100000"/>
              </a:lnSpc>
              <a:spcBef>
                <a:spcPts val="2100"/>
              </a:spcBef>
              <a:spcAft>
                <a:spcPts val="2100"/>
              </a:spcAft>
              <a:buSzPts val="1300"/>
              <a:buChar char="■"/>
              <a:defRPr/>
            </a:lvl9pPr>
          </a:lstStyle>
          <a:p>
            <a:endParaRPr/>
          </a:p>
        </p:txBody>
      </p:sp>
      <p:sp>
        <p:nvSpPr>
          <p:cNvPr id="426" name="Google Shape;426;p43"/>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pic>
        <p:nvPicPr>
          <p:cNvPr id="427" name="Google Shape;427;p43"/>
          <p:cNvPicPr preferRelativeResize="0"/>
          <p:nvPr/>
        </p:nvPicPr>
        <p:blipFill rotWithShape="1">
          <a:blip r:embed="rId2">
            <a:alphaModFix/>
          </a:blip>
          <a:srcRect l="16357" t="20970" r="16357" b="16357"/>
          <a:stretch/>
        </p:blipFill>
        <p:spPr>
          <a:xfrm>
            <a:off x="471200" y="400067"/>
            <a:ext cx="356299" cy="331866"/>
          </a:xfrm>
          <a:prstGeom prst="rect">
            <a:avLst/>
          </a:prstGeom>
          <a:noFill/>
          <a:ln>
            <a:noFill/>
          </a:ln>
        </p:spPr>
      </p:pic>
      <p:sp>
        <p:nvSpPr>
          <p:cNvPr id="428" name="Google Shape;428;p43"/>
          <p:cNvSpPr/>
          <p:nvPr/>
        </p:nvSpPr>
        <p:spPr>
          <a:xfrm>
            <a:off x="414033" y="2976300"/>
            <a:ext cx="676800" cy="676800"/>
          </a:xfrm>
          <a:prstGeom prst="ellipse">
            <a:avLst/>
          </a:prstGeom>
          <a:solidFill>
            <a:srgbClr val="00ADF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29" name="Google Shape;429;p43"/>
          <p:cNvSpPr txBox="1">
            <a:spLocks noGrp="1"/>
          </p:cNvSpPr>
          <p:nvPr>
            <p:ph type="ctrTitle"/>
          </p:nvPr>
        </p:nvSpPr>
        <p:spPr>
          <a:xfrm>
            <a:off x="420033" y="3107167"/>
            <a:ext cx="676800" cy="430800"/>
          </a:xfrm>
          <a:prstGeom prst="rect">
            <a:avLst/>
          </a:prstGeom>
          <a:noFill/>
          <a:ln>
            <a:noFill/>
          </a:ln>
        </p:spPr>
        <p:txBody>
          <a:bodyPr spcFirstLastPara="1" wrap="square" lIns="0" tIns="0" rIns="0" bIns="0" anchor="ctr" anchorCtr="0">
            <a:noAutofit/>
          </a:bodyPr>
          <a:lstStyle>
            <a:lvl1pPr lvl="0" algn="ctr" rtl="0">
              <a:lnSpc>
                <a:spcPct val="100000"/>
              </a:lnSpc>
              <a:spcBef>
                <a:spcPts val="0"/>
              </a:spcBef>
              <a:spcAft>
                <a:spcPts val="0"/>
              </a:spcAft>
              <a:buClr>
                <a:srgbClr val="FFFFFF"/>
              </a:buClr>
              <a:buSzPts val="3200"/>
              <a:buFont typeface="Lato"/>
              <a:buNone/>
              <a:defRPr b="1">
                <a:solidFill>
                  <a:srgbClr val="FFFFFF"/>
                </a:solidFill>
                <a:latin typeface="Lato"/>
                <a:ea typeface="Lato"/>
                <a:cs typeface="Lato"/>
                <a:sym typeface="Lato"/>
              </a:defRPr>
            </a:lvl1pPr>
            <a:lvl2pPr lvl="1" algn="ctr" rtl="0">
              <a:lnSpc>
                <a:spcPct val="100000"/>
              </a:lnSpc>
              <a:spcBef>
                <a:spcPts val="0"/>
              </a:spcBef>
              <a:spcAft>
                <a:spcPts val="0"/>
              </a:spcAft>
              <a:buSzPts val="3200"/>
              <a:buNone/>
              <a:defRPr sz="3200"/>
            </a:lvl2pPr>
            <a:lvl3pPr lvl="2" algn="ctr" rtl="0">
              <a:lnSpc>
                <a:spcPct val="100000"/>
              </a:lnSpc>
              <a:spcBef>
                <a:spcPts val="0"/>
              </a:spcBef>
              <a:spcAft>
                <a:spcPts val="0"/>
              </a:spcAft>
              <a:buSzPts val="3200"/>
              <a:buNone/>
              <a:defRPr sz="3200"/>
            </a:lvl3pPr>
            <a:lvl4pPr lvl="3" algn="ctr" rtl="0">
              <a:lnSpc>
                <a:spcPct val="100000"/>
              </a:lnSpc>
              <a:spcBef>
                <a:spcPts val="0"/>
              </a:spcBef>
              <a:spcAft>
                <a:spcPts val="0"/>
              </a:spcAft>
              <a:buSzPts val="3200"/>
              <a:buNone/>
              <a:defRPr sz="3200"/>
            </a:lvl4pPr>
            <a:lvl5pPr lvl="4" algn="ctr" rtl="0">
              <a:lnSpc>
                <a:spcPct val="100000"/>
              </a:lnSpc>
              <a:spcBef>
                <a:spcPts val="0"/>
              </a:spcBef>
              <a:spcAft>
                <a:spcPts val="0"/>
              </a:spcAft>
              <a:buSzPts val="3200"/>
              <a:buNone/>
              <a:defRPr sz="3200"/>
            </a:lvl5pPr>
            <a:lvl6pPr lvl="5" algn="ctr" rtl="0">
              <a:lnSpc>
                <a:spcPct val="100000"/>
              </a:lnSpc>
              <a:spcBef>
                <a:spcPts val="0"/>
              </a:spcBef>
              <a:spcAft>
                <a:spcPts val="0"/>
              </a:spcAft>
              <a:buSzPts val="3200"/>
              <a:buNone/>
              <a:defRPr sz="3200"/>
            </a:lvl6pPr>
            <a:lvl7pPr lvl="6" algn="ctr" rtl="0">
              <a:lnSpc>
                <a:spcPct val="100000"/>
              </a:lnSpc>
              <a:spcBef>
                <a:spcPts val="0"/>
              </a:spcBef>
              <a:spcAft>
                <a:spcPts val="0"/>
              </a:spcAft>
              <a:buSzPts val="3200"/>
              <a:buNone/>
              <a:defRPr sz="3200"/>
            </a:lvl7pPr>
            <a:lvl8pPr lvl="7" algn="ctr" rtl="0">
              <a:lnSpc>
                <a:spcPct val="100000"/>
              </a:lnSpc>
              <a:spcBef>
                <a:spcPts val="0"/>
              </a:spcBef>
              <a:spcAft>
                <a:spcPts val="0"/>
              </a:spcAft>
              <a:buSzPts val="3200"/>
              <a:buNone/>
              <a:defRPr sz="3200"/>
            </a:lvl8pPr>
            <a:lvl9pPr lvl="8" algn="ctr" rtl="0">
              <a:lnSpc>
                <a:spcPct val="100000"/>
              </a:lnSpc>
              <a:spcBef>
                <a:spcPts val="0"/>
              </a:spcBef>
              <a:spcAft>
                <a:spcPts val="0"/>
              </a:spcAft>
              <a:buSzPts val="3200"/>
              <a:buNone/>
              <a:defRPr sz="3200"/>
            </a:lvl9pPr>
          </a:lstStyle>
          <a:p>
            <a:endParaRPr/>
          </a:p>
        </p:txBody>
      </p:sp>
      <p:cxnSp>
        <p:nvCxnSpPr>
          <p:cNvPr id="430" name="Google Shape;430;p43"/>
          <p:cNvCxnSpPr/>
          <p:nvPr/>
        </p:nvCxnSpPr>
        <p:spPr>
          <a:xfrm>
            <a:off x="4139533" y="2984500"/>
            <a:ext cx="0" cy="3505200"/>
          </a:xfrm>
          <a:prstGeom prst="straightConnector1">
            <a:avLst/>
          </a:prstGeom>
          <a:noFill/>
          <a:ln w="19050" cap="flat" cmpd="sng">
            <a:solidFill>
              <a:schemeClr val="lt1"/>
            </a:solidFill>
            <a:prstDash val="solid"/>
            <a:round/>
            <a:headEnd type="none" w="sm" len="sm"/>
            <a:tailEnd type="none" w="sm" len="sm"/>
          </a:ln>
        </p:spPr>
      </p:cxnSp>
      <p:sp>
        <p:nvSpPr>
          <p:cNvPr id="431" name="Google Shape;431;p43"/>
          <p:cNvSpPr txBox="1">
            <a:spLocks noGrp="1"/>
          </p:cNvSpPr>
          <p:nvPr>
            <p:ph type="title" idx="4"/>
          </p:nvPr>
        </p:nvSpPr>
        <p:spPr>
          <a:xfrm>
            <a:off x="471200" y="1059033"/>
            <a:ext cx="5393700" cy="12405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3200"/>
              <a:buNone/>
              <a:defRPr/>
            </a:lvl1pPr>
            <a:lvl2pPr lvl="1" algn="ctr" rtl="0">
              <a:lnSpc>
                <a:spcPct val="100000"/>
              </a:lnSpc>
              <a:spcBef>
                <a:spcPts val="0"/>
              </a:spcBef>
              <a:spcAft>
                <a:spcPts val="0"/>
              </a:spcAft>
              <a:buSzPts val="5600"/>
              <a:buNone/>
              <a:defRPr sz="5600"/>
            </a:lvl2pPr>
            <a:lvl3pPr lvl="2" algn="ctr" rtl="0">
              <a:lnSpc>
                <a:spcPct val="100000"/>
              </a:lnSpc>
              <a:spcBef>
                <a:spcPts val="0"/>
              </a:spcBef>
              <a:spcAft>
                <a:spcPts val="0"/>
              </a:spcAft>
              <a:buSzPts val="5600"/>
              <a:buNone/>
              <a:defRPr sz="5600"/>
            </a:lvl3pPr>
            <a:lvl4pPr lvl="3" algn="ctr" rtl="0">
              <a:lnSpc>
                <a:spcPct val="100000"/>
              </a:lnSpc>
              <a:spcBef>
                <a:spcPts val="0"/>
              </a:spcBef>
              <a:spcAft>
                <a:spcPts val="0"/>
              </a:spcAft>
              <a:buSzPts val="5600"/>
              <a:buNone/>
              <a:defRPr sz="5600"/>
            </a:lvl4pPr>
            <a:lvl5pPr lvl="4" algn="ctr" rtl="0">
              <a:lnSpc>
                <a:spcPct val="100000"/>
              </a:lnSpc>
              <a:spcBef>
                <a:spcPts val="0"/>
              </a:spcBef>
              <a:spcAft>
                <a:spcPts val="0"/>
              </a:spcAft>
              <a:buSzPts val="5600"/>
              <a:buNone/>
              <a:defRPr sz="5600"/>
            </a:lvl5pPr>
            <a:lvl6pPr lvl="5" algn="ctr" rtl="0">
              <a:lnSpc>
                <a:spcPct val="100000"/>
              </a:lnSpc>
              <a:spcBef>
                <a:spcPts val="0"/>
              </a:spcBef>
              <a:spcAft>
                <a:spcPts val="0"/>
              </a:spcAft>
              <a:buSzPts val="5600"/>
              <a:buNone/>
              <a:defRPr sz="5600"/>
            </a:lvl6pPr>
            <a:lvl7pPr lvl="6" algn="ctr" rtl="0">
              <a:lnSpc>
                <a:spcPct val="100000"/>
              </a:lnSpc>
              <a:spcBef>
                <a:spcPts val="0"/>
              </a:spcBef>
              <a:spcAft>
                <a:spcPts val="0"/>
              </a:spcAft>
              <a:buSzPts val="5600"/>
              <a:buNone/>
              <a:defRPr sz="5600"/>
            </a:lvl7pPr>
            <a:lvl8pPr lvl="7" algn="ctr" rtl="0">
              <a:lnSpc>
                <a:spcPct val="100000"/>
              </a:lnSpc>
              <a:spcBef>
                <a:spcPts val="0"/>
              </a:spcBef>
              <a:spcAft>
                <a:spcPts val="0"/>
              </a:spcAft>
              <a:buSzPts val="5600"/>
              <a:buNone/>
              <a:defRPr sz="5600"/>
            </a:lvl8pPr>
            <a:lvl9pPr lvl="8" algn="ctr" rtl="0">
              <a:lnSpc>
                <a:spcPct val="100000"/>
              </a:lnSpc>
              <a:spcBef>
                <a:spcPts val="0"/>
              </a:spcBef>
              <a:spcAft>
                <a:spcPts val="0"/>
              </a:spcAft>
              <a:buSzPts val="5600"/>
              <a:buNone/>
              <a:defRPr sz="5600"/>
            </a:lvl9pPr>
          </a:lstStyle>
          <a:p>
            <a:endParaRPr/>
          </a:p>
        </p:txBody>
      </p:sp>
      <p:sp>
        <p:nvSpPr>
          <p:cNvPr id="432" name="Google Shape;432;p43"/>
          <p:cNvSpPr txBox="1">
            <a:spLocks noGrp="1"/>
          </p:cNvSpPr>
          <p:nvPr>
            <p:ph type="title" idx="5"/>
          </p:nvPr>
        </p:nvSpPr>
        <p:spPr>
          <a:xfrm>
            <a:off x="414033" y="3816333"/>
            <a:ext cx="3504000" cy="430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300"/>
              <a:buNone/>
              <a:defRPr sz="1300"/>
            </a:lvl1pPr>
            <a:lvl2pPr lvl="1" algn="ctr" rtl="0">
              <a:lnSpc>
                <a:spcPct val="100000"/>
              </a:lnSpc>
              <a:spcBef>
                <a:spcPts val="0"/>
              </a:spcBef>
              <a:spcAft>
                <a:spcPts val="0"/>
              </a:spcAft>
              <a:buSzPts val="1300"/>
              <a:buFont typeface="Lato"/>
              <a:buNone/>
              <a:defRPr sz="1300" b="1">
                <a:latin typeface="Lato"/>
                <a:ea typeface="Lato"/>
                <a:cs typeface="Lato"/>
                <a:sym typeface="Lato"/>
              </a:defRPr>
            </a:lvl2pPr>
            <a:lvl3pPr lvl="2" algn="ctr" rtl="0">
              <a:lnSpc>
                <a:spcPct val="100000"/>
              </a:lnSpc>
              <a:spcBef>
                <a:spcPts val="0"/>
              </a:spcBef>
              <a:spcAft>
                <a:spcPts val="0"/>
              </a:spcAft>
              <a:buSzPts val="1300"/>
              <a:buFont typeface="Lato"/>
              <a:buNone/>
              <a:defRPr sz="1300" b="1">
                <a:latin typeface="Lato"/>
                <a:ea typeface="Lato"/>
                <a:cs typeface="Lato"/>
                <a:sym typeface="Lato"/>
              </a:defRPr>
            </a:lvl3pPr>
            <a:lvl4pPr lvl="3" algn="ctr" rtl="0">
              <a:lnSpc>
                <a:spcPct val="100000"/>
              </a:lnSpc>
              <a:spcBef>
                <a:spcPts val="0"/>
              </a:spcBef>
              <a:spcAft>
                <a:spcPts val="0"/>
              </a:spcAft>
              <a:buSzPts val="1300"/>
              <a:buFont typeface="Lato"/>
              <a:buNone/>
              <a:defRPr sz="1300" b="1">
                <a:latin typeface="Lato"/>
                <a:ea typeface="Lato"/>
                <a:cs typeface="Lato"/>
                <a:sym typeface="Lato"/>
              </a:defRPr>
            </a:lvl4pPr>
            <a:lvl5pPr lvl="4" algn="ctr" rtl="0">
              <a:lnSpc>
                <a:spcPct val="100000"/>
              </a:lnSpc>
              <a:spcBef>
                <a:spcPts val="0"/>
              </a:spcBef>
              <a:spcAft>
                <a:spcPts val="0"/>
              </a:spcAft>
              <a:buSzPts val="1300"/>
              <a:buFont typeface="Lato"/>
              <a:buNone/>
              <a:defRPr sz="1300" b="1">
                <a:latin typeface="Lato"/>
                <a:ea typeface="Lato"/>
                <a:cs typeface="Lato"/>
                <a:sym typeface="Lato"/>
              </a:defRPr>
            </a:lvl5pPr>
            <a:lvl6pPr lvl="5" algn="ctr" rtl="0">
              <a:lnSpc>
                <a:spcPct val="100000"/>
              </a:lnSpc>
              <a:spcBef>
                <a:spcPts val="0"/>
              </a:spcBef>
              <a:spcAft>
                <a:spcPts val="0"/>
              </a:spcAft>
              <a:buSzPts val="1300"/>
              <a:buFont typeface="Lato"/>
              <a:buNone/>
              <a:defRPr sz="1300" b="1">
                <a:latin typeface="Lato"/>
                <a:ea typeface="Lato"/>
                <a:cs typeface="Lato"/>
                <a:sym typeface="Lato"/>
              </a:defRPr>
            </a:lvl6pPr>
            <a:lvl7pPr lvl="6" algn="ctr" rtl="0">
              <a:lnSpc>
                <a:spcPct val="100000"/>
              </a:lnSpc>
              <a:spcBef>
                <a:spcPts val="0"/>
              </a:spcBef>
              <a:spcAft>
                <a:spcPts val="0"/>
              </a:spcAft>
              <a:buSzPts val="1300"/>
              <a:buFont typeface="Lato"/>
              <a:buNone/>
              <a:defRPr sz="1300" b="1">
                <a:latin typeface="Lato"/>
                <a:ea typeface="Lato"/>
                <a:cs typeface="Lato"/>
                <a:sym typeface="Lato"/>
              </a:defRPr>
            </a:lvl7pPr>
            <a:lvl8pPr lvl="7" algn="ctr" rtl="0">
              <a:lnSpc>
                <a:spcPct val="100000"/>
              </a:lnSpc>
              <a:spcBef>
                <a:spcPts val="0"/>
              </a:spcBef>
              <a:spcAft>
                <a:spcPts val="0"/>
              </a:spcAft>
              <a:buSzPts val="1300"/>
              <a:buFont typeface="Lato"/>
              <a:buNone/>
              <a:defRPr sz="1300" b="1">
                <a:latin typeface="Lato"/>
                <a:ea typeface="Lato"/>
                <a:cs typeface="Lato"/>
                <a:sym typeface="Lato"/>
              </a:defRPr>
            </a:lvl8pPr>
            <a:lvl9pPr lvl="8" algn="ctr" rtl="0">
              <a:lnSpc>
                <a:spcPct val="100000"/>
              </a:lnSpc>
              <a:spcBef>
                <a:spcPts val="0"/>
              </a:spcBef>
              <a:spcAft>
                <a:spcPts val="0"/>
              </a:spcAft>
              <a:buSzPts val="1300"/>
              <a:buFont typeface="Lato"/>
              <a:buNone/>
              <a:defRPr sz="1300" b="1">
                <a:latin typeface="Lato"/>
                <a:ea typeface="Lato"/>
                <a:cs typeface="Lato"/>
                <a:sym typeface="Lato"/>
              </a:defRPr>
            </a:lvl9pPr>
          </a:lstStyle>
          <a:p>
            <a:endParaRPr/>
          </a:p>
        </p:txBody>
      </p:sp>
      <p:sp>
        <p:nvSpPr>
          <p:cNvPr id="433" name="Google Shape;433;p43"/>
          <p:cNvSpPr txBox="1">
            <a:spLocks noGrp="1"/>
          </p:cNvSpPr>
          <p:nvPr>
            <p:ph type="subTitle" idx="6"/>
          </p:nvPr>
        </p:nvSpPr>
        <p:spPr>
          <a:xfrm>
            <a:off x="414033" y="4333231"/>
            <a:ext cx="3504000" cy="4308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0087B9"/>
              </a:buClr>
              <a:buSzPts val="1300"/>
              <a:buNone/>
              <a:defRPr b="1">
                <a:solidFill>
                  <a:srgbClr val="0087B9"/>
                </a:solidFill>
              </a:defRPr>
            </a:lvl1pPr>
            <a:lvl2pPr lvl="1" algn="ctr" rtl="0">
              <a:lnSpc>
                <a:spcPct val="100000"/>
              </a:lnSpc>
              <a:spcBef>
                <a:spcPts val="0"/>
              </a:spcBef>
              <a:spcAft>
                <a:spcPts val="0"/>
              </a:spcAft>
              <a:buClr>
                <a:srgbClr val="0087B9"/>
              </a:buClr>
              <a:buSzPts val="1300"/>
              <a:buNone/>
              <a:defRPr b="1">
                <a:solidFill>
                  <a:srgbClr val="0087B9"/>
                </a:solidFill>
              </a:defRPr>
            </a:lvl2pPr>
            <a:lvl3pPr lvl="2" algn="ctr" rtl="0">
              <a:lnSpc>
                <a:spcPct val="100000"/>
              </a:lnSpc>
              <a:spcBef>
                <a:spcPts val="0"/>
              </a:spcBef>
              <a:spcAft>
                <a:spcPts val="0"/>
              </a:spcAft>
              <a:buClr>
                <a:srgbClr val="0087B9"/>
              </a:buClr>
              <a:buSzPts val="1300"/>
              <a:buNone/>
              <a:defRPr b="1">
                <a:solidFill>
                  <a:srgbClr val="0087B9"/>
                </a:solidFill>
              </a:defRPr>
            </a:lvl3pPr>
            <a:lvl4pPr lvl="3" algn="ctr" rtl="0">
              <a:lnSpc>
                <a:spcPct val="100000"/>
              </a:lnSpc>
              <a:spcBef>
                <a:spcPts val="0"/>
              </a:spcBef>
              <a:spcAft>
                <a:spcPts val="0"/>
              </a:spcAft>
              <a:buClr>
                <a:srgbClr val="0087B9"/>
              </a:buClr>
              <a:buSzPts val="1300"/>
              <a:buNone/>
              <a:defRPr b="1">
                <a:solidFill>
                  <a:srgbClr val="0087B9"/>
                </a:solidFill>
              </a:defRPr>
            </a:lvl4pPr>
            <a:lvl5pPr lvl="4" algn="ctr" rtl="0">
              <a:lnSpc>
                <a:spcPct val="100000"/>
              </a:lnSpc>
              <a:spcBef>
                <a:spcPts val="0"/>
              </a:spcBef>
              <a:spcAft>
                <a:spcPts val="0"/>
              </a:spcAft>
              <a:buClr>
                <a:srgbClr val="0087B9"/>
              </a:buClr>
              <a:buSzPts val="1300"/>
              <a:buNone/>
              <a:defRPr b="1">
                <a:solidFill>
                  <a:srgbClr val="0087B9"/>
                </a:solidFill>
              </a:defRPr>
            </a:lvl5pPr>
            <a:lvl6pPr lvl="5" algn="ctr" rtl="0">
              <a:lnSpc>
                <a:spcPct val="100000"/>
              </a:lnSpc>
              <a:spcBef>
                <a:spcPts val="0"/>
              </a:spcBef>
              <a:spcAft>
                <a:spcPts val="0"/>
              </a:spcAft>
              <a:buClr>
                <a:srgbClr val="0087B9"/>
              </a:buClr>
              <a:buSzPts val="1300"/>
              <a:buNone/>
              <a:defRPr b="1">
                <a:solidFill>
                  <a:srgbClr val="0087B9"/>
                </a:solidFill>
              </a:defRPr>
            </a:lvl6pPr>
            <a:lvl7pPr lvl="6" algn="ctr" rtl="0">
              <a:lnSpc>
                <a:spcPct val="100000"/>
              </a:lnSpc>
              <a:spcBef>
                <a:spcPts val="0"/>
              </a:spcBef>
              <a:spcAft>
                <a:spcPts val="0"/>
              </a:spcAft>
              <a:buClr>
                <a:srgbClr val="0087B9"/>
              </a:buClr>
              <a:buSzPts val="1300"/>
              <a:buNone/>
              <a:defRPr b="1">
                <a:solidFill>
                  <a:srgbClr val="0087B9"/>
                </a:solidFill>
              </a:defRPr>
            </a:lvl7pPr>
            <a:lvl8pPr lvl="7" algn="ctr" rtl="0">
              <a:lnSpc>
                <a:spcPct val="100000"/>
              </a:lnSpc>
              <a:spcBef>
                <a:spcPts val="0"/>
              </a:spcBef>
              <a:spcAft>
                <a:spcPts val="0"/>
              </a:spcAft>
              <a:buClr>
                <a:srgbClr val="0087B9"/>
              </a:buClr>
              <a:buSzPts val="1300"/>
              <a:buNone/>
              <a:defRPr b="1">
                <a:solidFill>
                  <a:srgbClr val="0087B9"/>
                </a:solidFill>
              </a:defRPr>
            </a:lvl8pPr>
            <a:lvl9pPr lvl="8" algn="ctr" rtl="0">
              <a:lnSpc>
                <a:spcPct val="100000"/>
              </a:lnSpc>
              <a:spcBef>
                <a:spcPts val="0"/>
              </a:spcBef>
              <a:spcAft>
                <a:spcPts val="0"/>
              </a:spcAft>
              <a:buClr>
                <a:srgbClr val="0087B9"/>
              </a:buClr>
              <a:buSzPts val="1300"/>
              <a:buNone/>
              <a:defRPr b="1">
                <a:solidFill>
                  <a:srgbClr val="0087B9"/>
                </a:solidFill>
              </a:defRPr>
            </a:lvl9pPr>
          </a:lstStyle>
          <a:p>
            <a:endParaRPr/>
          </a:p>
        </p:txBody>
      </p:sp>
      <p:cxnSp>
        <p:nvCxnSpPr>
          <p:cNvPr id="434" name="Google Shape;434;p43"/>
          <p:cNvCxnSpPr/>
          <p:nvPr/>
        </p:nvCxnSpPr>
        <p:spPr>
          <a:xfrm>
            <a:off x="8063833" y="2984500"/>
            <a:ext cx="0" cy="3505200"/>
          </a:xfrm>
          <a:prstGeom prst="straightConnector1">
            <a:avLst/>
          </a:prstGeom>
          <a:noFill/>
          <a:ln w="19050" cap="flat" cmpd="sng">
            <a:solidFill>
              <a:schemeClr val="lt1"/>
            </a:solidFill>
            <a:prstDash val="solid"/>
            <a:round/>
            <a:headEnd type="none" w="sm" len="sm"/>
            <a:tailEnd type="none" w="sm" len="sm"/>
          </a:ln>
        </p:spPr>
      </p:cxnSp>
      <p:sp>
        <p:nvSpPr>
          <p:cNvPr id="435" name="Google Shape;435;p43"/>
          <p:cNvSpPr/>
          <p:nvPr/>
        </p:nvSpPr>
        <p:spPr>
          <a:xfrm>
            <a:off x="4349684" y="2976300"/>
            <a:ext cx="676800" cy="676800"/>
          </a:xfrm>
          <a:prstGeom prst="ellipse">
            <a:avLst/>
          </a:prstGeom>
          <a:solidFill>
            <a:srgbClr val="00ADF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36" name="Google Shape;436;p43"/>
          <p:cNvSpPr txBox="1">
            <a:spLocks noGrp="1"/>
          </p:cNvSpPr>
          <p:nvPr>
            <p:ph type="ctrTitle" idx="7"/>
          </p:nvPr>
        </p:nvSpPr>
        <p:spPr>
          <a:xfrm>
            <a:off x="4355684" y="3107167"/>
            <a:ext cx="676800" cy="430800"/>
          </a:xfrm>
          <a:prstGeom prst="rect">
            <a:avLst/>
          </a:prstGeom>
          <a:noFill/>
          <a:ln>
            <a:noFill/>
          </a:ln>
        </p:spPr>
        <p:txBody>
          <a:bodyPr spcFirstLastPara="1" wrap="square" lIns="0" tIns="0" rIns="0" bIns="0" anchor="ctr" anchorCtr="0">
            <a:noAutofit/>
          </a:bodyPr>
          <a:lstStyle>
            <a:lvl1pPr lvl="0" algn="ctr" rtl="0">
              <a:lnSpc>
                <a:spcPct val="100000"/>
              </a:lnSpc>
              <a:spcBef>
                <a:spcPts val="0"/>
              </a:spcBef>
              <a:spcAft>
                <a:spcPts val="0"/>
              </a:spcAft>
              <a:buClr>
                <a:srgbClr val="FFFFFF"/>
              </a:buClr>
              <a:buSzPts val="3200"/>
              <a:buFont typeface="Lato"/>
              <a:buNone/>
              <a:defRPr b="1">
                <a:solidFill>
                  <a:srgbClr val="FFFFFF"/>
                </a:solidFill>
                <a:latin typeface="Lato"/>
                <a:ea typeface="Lato"/>
                <a:cs typeface="Lato"/>
                <a:sym typeface="Lato"/>
              </a:defRPr>
            </a:lvl1pPr>
            <a:lvl2pPr lvl="1" algn="ctr" rtl="0">
              <a:lnSpc>
                <a:spcPct val="100000"/>
              </a:lnSpc>
              <a:spcBef>
                <a:spcPts val="0"/>
              </a:spcBef>
              <a:spcAft>
                <a:spcPts val="0"/>
              </a:spcAft>
              <a:buSzPts val="3200"/>
              <a:buNone/>
              <a:defRPr sz="3200"/>
            </a:lvl2pPr>
            <a:lvl3pPr lvl="2" algn="ctr" rtl="0">
              <a:lnSpc>
                <a:spcPct val="100000"/>
              </a:lnSpc>
              <a:spcBef>
                <a:spcPts val="0"/>
              </a:spcBef>
              <a:spcAft>
                <a:spcPts val="0"/>
              </a:spcAft>
              <a:buSzPts val="3200"/>
              <a:buNone/>
              <a:defRPr sz="3200"/>
            </a:lvl3pPr>
            <a:lvl4pPr lvl="3" algn="ctr" rtl="0">
              <a:lnSpc>
                <a:spcPct val="100000"/>
              </a:lnSpc>
              <a:spcBef>
                <a:spcPts val="0"/>
              </a:spcBef>
              <a:spcAft>
                <a:spcPts val="0"/>
              </a:spcAft>
              <a:buSzPts val="3200"/>
              <a:buNone/>
              <a:defRPr sz="3200"/>
            </a:lvl4pPr>
            <a:lvl5pPr lvl="4" algn="ctr" rtl="0">
              <a:lnSpc>
                <a:spcPct val="100000"/>
              </a:lnSpc>
              <a:spcBef>
                <a:spcPts val="0"/>
              </a:spcBef>
              <a:spcAft>
                <a:spcPts val="0"/>
              </a:spcAft>
              <a:buSzPts val="3200"/>
              <a:buNone/>
              <a:defRPr sz="3200"/>
            </a:lvl5pPr>
            <a:lvl6pPr lvl="5" algn="ctr" rtl="0">
              <a:lnSpc>
                <a:spcPct val="100000"/>
              </a:lnSpc>
              <a:spcBef>
                <a:spcPts val="0"/>
              </a:spcBef>
              <a:spcAft>
                <a:spcPts val="0"/>
              </a:spcAft>
              <a:buSzPts val="3200"/>
              <a:buNone/>
              <a:defRPr sz="3200"/>
            </a:lvl6pPr>
            <a:lvl7pPr lvl="6" algn="ctr" rtl="0">
              <a:lnSpc>
                <a:spcPct val="100000"/>
              </a:lnSpc>
              <a:spcBef>
                <a:spcPts val="0"/>
              </a:spcBef>
              <a:spcAft>
                <a:spcPts val="0"/>
              </a:spcAft>
              <a:buSzPts val="3200"/>
              <a:buNone/>
              <a:defRPr sz="3200"/>
            </a:lvl7pPr>
            <a:lvl8pPr lvl="7" algn="ctr" rtl="0">
              <a:lnSpc>
                <a:spcPct val="100000"/>
              </a:lnSpc>
              <a:spcBef>
                <a:spcPts val="0"/>
              </a:spcBef>
              <a:spcAft>
                <a:spcPts val="0"/>
              </a:spcAft>
              <a:buSzPts val="3200"/>
              <a:buNone/>
              <a:defRPr sz="3200"/>
            </a:lvl8pPr>
            <a:lvl9pPr lvl="8" algn="ctr" rtl="0">
              <a:lnSpc>
                <a:spcPct val="100000"/>
              </a:lnSpc>
              <a:spcBef>
                <a:spcPts val="0"/>
              </a:spcBef>
              <a:spcAft>
                <a:spcPts val="0"/>
              </a:spcAft>
              <a:buSzPts val="3200"/>
              <a:buNone/>
              <a:defRPr sz="3200"/>
            </a:lvl9pPr>
          </a:lstStyle>
          <a:p>
            <a:endParaRPr/>
          </a:p>
        </p:txBody>
      </p:sp>
      <p:sp>
        <p:nvSpPr>
          <p:cNvPr id="437" name="Google Shape;437;p43"/>
          <p:cNvSpPr txBox="1">
            <a:spLocks noGrp="1"/>
          </p:cNvSpPr>
          <p:nvPr>
            <p:ph type="title" idx="8"/>
          </p:nvPr>
        </p:nvSpPr>
        <p:spPr>
          <a:xfrm>
            <a:off x="4349684" y="3816333"/>
            <a:ext cx="3504000" cy="430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300"/>
              <a:buNone/>
              <a:defRPr sz="1300"/>
            </a:lvl1pPr>
            <a:lvl2pPr lvl="1" algn="ctr" rtl="0">
              <a:lnSpc>
                <a:spcPct val="100000"/>
              </a:lnSpc>
              <a:spcBef>
                <a:spcPts val="0"/>
              </a:spcBef>
              <a:spcAft>
                <a:spcPts val="0"/>
              </a:spcAft>
              <a:buSzPts val="1300"/>
              <a:buFont typeface="Lato"/>
              <a:buNone/>
              <a:defRPr sz="1300" b="1">
                <a:latin typeface="Lato"/>
                <a:ea typeface="Lato"/>
                <a:cs typeface="Lato"/>
                <a:sym typeface="Lato"/>
              </a:defRPr>
            </a:lvl2pPr>
            <a:lvl3pPr lvl="2" algn="ctr" rtl="0">
              <a:lnSpc>
                <a:spcPct val="100000"/>
              </a:lnSpc>
              <a:spcBef>
                <a:spcPts val="0"/>
              </a:spcBef>
              <a:spcAft>
                <a:spcPts val="0"/>
              </a:spcAft>
              <a:buSzPts val="1300"/>
              <a:buFont typeface="Lato"/>
              <a:buNone/>
              <a:defRPr sz="1300" b="1">
                <a:latin typeface="Lato"/>
                <a:ea typeface="Lato"/>
                <a:cs typeface="Lato"/>
                <a:sym typeface="Lato"/>
              </a:defRPr>
            </a:lvl3pPr>
            <a:lvl4pPr lvl="3" algn="ctr" rtl="0">
              <a:lnSpc>
                <a:spcPct val="100000"/>
              </a:lnSpc>
              <a:spcBef>
                <a:spcPts val="0"/>
              </a:spcBef>
              <a:spcAft>
                <a:spcPts val="0"/>
              </a:spcAft>
              <a:buSzPts val="1300"/>
              <a:buFont typeface="Lato"/>
              <a:buNone/>
              <a:defRPr sz="1300" b="1">
                <a:latin typeface="Lato"/>
                <a:ea typeface="Lato"/>
                <a:cs typeface="Lato"/>
                <a:sym typeface="Lato"/>
              </a:defRPr>
            </a:lvl4pPr>
            <a:lvl5pPr lvl="4" algn="ctr" rtl="0">
              <a:lnSpc>
                <a:spcPct val="100000"/>
              </a:lnSpc>
              <a:spcBef>
                <a:spcPts val="0"/>
              </a:spcBef>
              <a:spcAft>
                <a:spcPts val="0"/>
              </a:spcAft>
              <a:buSzPts val="1300"/>
              <a:buFont typeface="Lato"/>
              <a:buNone/>
              <a:defRPr sz="1300" b="1">
                <a:latin typeface="Lato"/>
                <a:ea typeface="Lato"/>
                <a:cs typeface="Lato"/>
                <a:sym typeface="Lato"/>
              </a:defRPr>
            </a:lvl5pPr>
            <a:lvl6pPr lvl="5" algn="ctr" rtl="0">
              <a:lnSpc>
                <a:spcPct val="100000"/>
              </a:lnSpc>
              <a:spcBef>
                <a:spcPts val="0"/>
              </a:spcBef>
              <a:spcAft>
                <a:spcPts val="0"/>
              </a:spcAft>
              <a:buSzPts val="1300"/>
              <a:buFont typeface="Lato"/>
              <a:buNone/>
              <a:defRPr sz="1300" b="1">
                <a:latin typeface="Lato"/>
                <a:ea typeface="Lato"/>
                <a:cs typeface="Lato"/>
                <a:sym typeface="Lato"/>
              </a:defRPr>
            </a:lvl6pPr>
            <a:lvl7pPr lvl="6" algn="ctr" rtl="0">
              <a:lnSpc>
                <a:spcPct val="100000"/>
              </a:lnSpc>
              <a:spcBef>
                <a:spcPts val="0"/>
              </a:spcBef>
              <a:spcAft>
                <a:spcPts val="0"/>
              </a:spcAft>
              <a:buSzPts val="1300"/>
              <a:buFont typeface="Lato"/>
              <a:buNone/>
              <a:defRPr sz="1300" b="1">
                <a:latin typeface="Lato"/>
                <a:ea typeface="Lato"/>
                <a:cs typeface="Lato"/>
                <a:sym typeface="Lato"/>
              </a:defRPr>
            </a:lvl7pPr>
            <a:lvl8pPr lvl="7" algn="ctr" rtl="0">
              <a:lnSpc>
                <a:spcPct val="100000"/>
              </a:lnSpc>
              <a:spcBef>
                <a:spcPts val="0"/>
              </a:spcBef>
              <a:spcAft>
                <a:spcPts val="0"/>
              </a:spcAft>
              <a:buSzPts val="1300"/>
              <a:buFont typeface="Lato"/>
              <a:buNone/>
              <a:defRPr sz="1300" b="1">
                <a:latin typeface="Lato"/>
                <a:ea typeface="Lato"/>
                <a:cs typeface="Lato"/>
                <a:sym typeface="Lato"/>
              </a:defRPr>
            </a:lvl8pPr>
            <a:lvl9pPr lvl="8" algn="ctr" rtl="0">
              <a:lnSpc>
                <a:spcPct val="100000"/>
              </a:lnSpc>
              <a:spcBef>
                <a:spcPts val="0"/>
              </a:spcBef>
              <a:spcAft>
                <a:spcPts val="0"/>
              </a:spcAft>
              <a:buSzPts val="1300"/>
              <a:buFont typeface="Lato"/>
              <a:buNone/>
              <a:defRPr sz="1300" b="1">
                <a:latin typeface="Lato"/>
                <a:ea typeface="Lato"/>
                <a:cs typeface="Lato"/>
                <a:sym typeface="Lato"/>
              </a:defRPr>
            </a:lvl9pPr>
          </a:lstStyle>
          <a:p>
            <a:endParaRPr/>
          </a:p>
        </p:txBody>
      </p:sp>
      <p:sp>
        <p:nvSpPr>
          <p:cNvPr id="438" name="Google Shape;438;p43"/>
          <p:cNvSpPr txBox="1">
            <a:spLocks noGrp="1"/>
          </p:cNvSpPr>
          <p:nvPr>
            <p:ph type="subTitle" idx="9"/>
          </p:nvPr>
        </p:nvSpPr>
        <p:spPr>
          <a:xfrm>
            <a:off x="4349684" y="4333231"/>
            <a:ext cx="3504000" cy="4308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0087B9"/>
              </a:buClr>
              <a:buSzPts val="1300"/>
              <a:buNone/>
              <a:defRPr b="1">
                <a:solidFill>
                  <a:srgbClr val="0087B9"/>
                </a:solidFill>
              </a:defRPr>
            </a:lvl1pPr>
            <a:lvl2pPr lvl="1" algn="ctr" rtl="0">
              <a:lnSpc>
                <a:spcPct val="100000"/>
              </a:lnSpc>
              <a:spcBef>
                <a:spcPts val="0"/>
              </a:spcBef>
              <a:spcAft>
                <a:spcPts val="0"/>
              </a:spcAft>
              <a:buClr>
                <a:srgbClr val="0087B9"/>
              </a:buClr>
              <a:buSzPts val="1300"/>
              <a:buNone/>
              <a:defRPr b="1">
                <a:solidFill>
                  <a:srgbClr val="0087B9"/>
                </a:solidFill>
              </a:defRPr>
            </a:lvl2pPr>
            <a:lvl3pPr lvl="2" algn="ctr" rtl="0">
              <a:lnSpc>
                <a:spcPct val="100000"/>
              </a:lnSpc>
              <a:spcBef>
                <a:spcPts val="0"/>
              </a:spcBef>
              <a:spcAft>
                <a:spcPts val="0"/>
              </a:spcAft>
              <a:buClr>
                <a:srgbClr val="0087B9"/>
              </a:buClr>
              <a:buSzPts val="1300"/>
              <a:buNone/>
              <a:defRPr b="1">
                <a:solidFill>
                  <a:srgbClr val="0087B9"/>
                </a:solidFill>
              </a:defRPr>
            </a:lvl3pPr>
            <a:lvl4pPr lvl="3" algn="ctr" rtl="0">
              <a:lnSpc>
                <a:spcPct val="100000"/>
              </a:lnSpc>
              <a:spcBef>
                <a:spcPts val="0"/>
              </a:spcBef>
              <a:spcAft>
                <a:spcPts val="0"/>
              </a:spcAft>
              <a:buClr>
                <a:srgbClr val="0087B9"/>
              </a:buClr>
              <a:buSzPts val="1300"/>
              <a:buNone/>
              <a:defRPr b="1">
                <a:solidFill>
                  <a:srgbClr val="0087B9"/>
                </a:solidFill>
              </a:defRPr>
            </a:lvl4pPr>
            <a:lvl5pPr lvl="4" algn="ctr" rtl="0">
              <a:lnSpc>
                <a:spcPct val="100000"/>
              </a:lnSpc>
              <a:spcBef>
                <a:spcPts val="0"/>
              </a:spcBef>
              <a:spcAft>
                <a:spcPts val="0"/>
              </a:spcAft>
              <a:buClr>
                <a:srgbClr val="0087B9"/>
              </a:buClr>
              <a:buSzPts val="1300"/>
              <a:buNone/>
              <a:defRPr b="1">
                <a:solidFill>
                  <a:srgbClr val="0087B9"/>
                </a:solidFill>
              </a:defRPr>
            </a:lvl5pPr>
            <a:lvl6pPr lvl="5" algn="ctr" rtl="0">
              <a:lnSpc>
                <a:spcPct val="100000"/>
              </a:lnSpc>
              <a:spcBef>
                <a:spcPts val="0"/>
              </a:spcBef>
              <a:spcAft>
                <a:spcPts val="0"/>
              </a:spcAft>
              <a:buClr>
                <a:srgbClr val="0087B9"/>
              </a:buClr>
              <a:buSzPts val="1300"/>
              <a:buNone/>
              <a:defRPr b="1">
                <a:solidFill>
                  <a:srgbClr val="0087B9"/>
                </a:solidFill>
              </a:defRPr>
            </a:lvl6pPr>
            <a:lvl7pPr lvl="6" algn="ctr" rtl="0">
              <a:lnSpc>
                <a:spcPct val="100000"/>
              </a:lnSpc>
              <a:spcBef>
                <a:spcPts val="0"/>
              </a:spcBef>
              <a:spcAft>
                <a:spcPts val="0"/>
              </a:spcAft>
              <a:buClr>
                <a:srgbClr val="0087B9"/>
              </a:buClr>
              <a:buSzPts val="1300"/>
              <a:buNone/>
              <a:defRPr b="1">
                <a:solidFill>
                  <a:srgbClr val="0087B9"/>
                </a:solidFill>
              </a:defRPr>
            </a:lvl7pPr>
            <a:lvl8pPr lvl="7" algn="ctr" rtl="0">
              <a:lnSpc>
                <a:spcPct val="100000"/>
              </a:lnSpc>
              <a:spcBef>
                <a:spcPts val="0"/>
              </a:spcBef>
              <a:spcAft>
                <a:spcPts val="0"/>
              </a:spcAft>
              <a:buClr>
                <a:srgbClr val="0087B9"/>
              </a:buClr>
              <a:buSzPts val="1300"/>
              <a:buNone/>
              <a:defRPr b="1">
                <a:solidFill>
                  <a:srgbClr val="0087B9"/>
                </a:solidFill>
              </a:defRPr>
            </a:lvl8pPr>
            <a:lvl9pPr lvl="8" algn="ctr" rtl="0">
              <a:lnSpc>
                <a:spcPct val="100000"/>
              </a:lnSpc>
              <a:spcBef>
                <a:spcPts val="0"/>
              </a:spcBef>
              <a:spcAft>
                <a:spcPts val="0"/>
              </a:spcAft>
              <a:buClr>
                <a:srgbClr val="0087B9"/>
              </a:buClr>
              <a:buSzPts val="1300"/>
              <a:buNone/>
              <a:defRPr b="1">
                <a:solidFill>
                  <a:srgbClr val="0087B9"/>
                </a:solidFill>
              </a:defRPr>
            </a:lvl9pPr>
          </a:lstStyle>
          <a:p>
            <a:endParaRPr/>
          </a:p>
        </p:txBody>
      </p:sp>
      <p:sp>
        <p:nvSpPr>
          <p:cNvPr id="439" name="Google Shape;439;p43"/>
          <p:cNvSpPr/>
          <p:nvPr/>
        </p:nvSpPr>
        <p:spPr>
          <a:xfrm>
            <a:off x="8273951" y="2976300"/>
            <a:ext cx="676800" cy="676800"/>
          </a:xfrm>
          <a:prstGeom prst="ellipse">
            <a:avLst/>
          </a:prstGeom>
          <a:solidFill>
            <a:srgbClr val="00ADF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40" name="Google Shape;440;p43"/>
          <p:cNvSpPr txBox="1">
            <a:spLocks noGrp="1"/>
          </p:cNvSpPr>
          <p:nvPr>
            <p:ph type="ctrTitle" idx="13"/>
          </p:nvPr>
        </p:nvSpPr>
        <p:spPr>
          <a:xfrm>
            <a:off x="8279951" y="3107167"/>
            <a:ext cx="676800" cy="430800"/>
          </a:xfrm>
          <a:prstGeom prst="rect">
            <a:avLst/>
          </a:prstGeom>
          <a:noFill/>
          <a:ln>
            <a:noFill/>
          </a:ln>
        </p:spPr>
        <p:txBody>
          <a:bodyPr spcFirstLastPara="1" wrap="square" lIns="0" tIns="0" rIns="0" bIns="0" anchor="ctr" anchorCtr="0">
            <a:noAutofit/>
          </a:bodyPr>
          <a:lstStyle>
            <a:lvl1pPr lvl="0" algn="ctr" rtl="0">
              <a:lnSpc>
                <a:spcPct val="100000"/>
              </a:lnSpc>
              <a:spcBef>
                <a:spcPts val="0"/>
              </a:spcBef>
              <a:spcAft>
                <a:spcPts val="0"/>
              </a:spcAft>
              <a:buClr>
                <a:srgbClr val="FFFFFF"/>
              </a:buClr>
              <a:buSzPts val="3200"/>
              <a:buFont typeface="Lato"/>
              <a:buNone/>
              <a:defRPr b="1">
                <a:solidFill>
                  <a:srgbClr val="FFFFFF"/>
                </a:solidFill>
                <a:latin typeface="Lato"/>
                <a:ea typeface="Lato"/>
                <a:cs typeface="Lato"/>
                <a:sym typeface="Lato"/>
              </a:defRPr>
            </a:lvl1pPr>
            <a:lvl2pPr lvl="1" algn="ctr" rtl="0">
              <a:lnSpc>
                <a:spcPct val="100000"/>
              </a:lnSpc>
              <a:spcBef>
                <a:spcPts val="0"/>
              </a:spcBef>
              <a:spcAft>
                <a:spcPts val="0"/>
              </a:spcAft>
              <a:buSzPts val="3200"/>
              <a:buNone/>
              <a:defRPr sz="3200"/>
            </a:lvl2pPr>
            <a:lvl3pPr lvl="2" algn="ctr" rtl="0">
              <a:lnSpc>
                <a:spcPct val="100000"/>
              </a:lnSpc>
              <a:spcBef>
                <a:spcPts val="0"/>
              </a:spcBef>
              <a:spcAft>
                <a:spcPts val="0"/>
              </a:spcAft>
              <a:buSzPts val="3200"/>
              <a:buNone/>
              <a:defRPr sz="3200"/>
            </a:lvl3pPr>
            <a:lvl4pPr lvl="3" algn="ctr" rtl="0">
              <a:lnSpc>
                <a:spcPct val="100000"/>
              </a:lnSpc>
              <a:spcBef>
                <a:spcPts val="0"/>
              </a:spcBef>
              <a:spcAft>
                <a:spcPts val="0"/>
              </a:spcAft>
              <a:buSzPts val="3200"/>
              <a:buNone/>
              <a:defRPr sz="3200"/>
            </a:lvl4pPr>
            <a:lvl5pPr lvl="4" algn="ctr" rtl="0">
              <a:lnSpc>
                <a:spcPct val="100000"/>
              </a:lnSpc>
              <a:spcBef>
                <a:spcPts val="0"/>
              </a:spcBef>
              <a:spcAft>
                <a:spcPts val="0"/>
              </a:spcAft>
              <a:buSzPts val="3200"/>
              <a:buNone/>
              <a:defRPr sz="3200"/>
            </a:lvl5pPr>
            <a:lvl6pPr lvl="5" algn="ctr" rtl="0">
              <a:lnSpc>
                <a:spcPct val="100000"/>
              </a:lnSpc>
              <a:spcBef>
                <a:spcPts val="0"/>
              </a:spcBef>
              <a:spcAft>
                <a:spcPts val="0"/>
              </a:spcAft>
              <a:buSzPts val="3200"/>
              <a:buNone/>
              <a:defRPr sz="3200"/>
            </a:lvl6pPr>
            <a:lvl7pPr lvl="6" algn="ctr" rtl="0">
              <a:lnSpc>
                <a:spcPct val="100000"/>
              </a:lnSpc>
              <a:spcBef>
                <a:spcPts val="0"/>
              </a:spcBef>
              <a:spcAft>
                <a:spcPts val="0"/>
              </a:spcAft>
              <a:buSzPts val="3200"/>
              <a:buNone/>
              <a:defRPr sz="3200"/>
            </a:lvl7pPr>
            <a:lvl8pPr lvl="7" algn="ctr" rtl="0">
              <a:lnSpc>
                <a:spcPct val="100000"/>
              </a:lnSpc>
              <a:spcBef>
                <a:spcPts val="0"/>
              </a:spcBef>
              <a:spcAft>
                <a:spcPts val="0"/>
              </a:spcAft>
              <a:buSzPts val="3200"/>
              <a:buNone/>
              <a:defRPr sz="3200"/>
            </a:lvl8pPr>
            <a:lvl9pPr lvl="8" algn="ctr" rtl="0">
              <a:lnSpc>
                <a:spcPct val="100000"/>
              </a:lnSpc>
              <a:spcBef>
                <a:spcPts val="0"/>
              </a:spcBef>
              <a:spcAft>
                <a:spcPts val="0"/>
              </a:spcAft>
              <a:buSzPts val="3200"/>
              <a:buNone/>
              <a:defRPr sz="3200"/>
            </a:lvl9pPr>
          </a:lstStyle>
          <a:p>
            <a:endParaRPr/>
          </a:p>
        </p:txBody>
      </p:sp>
      <p:sp>
        <p:nvSpPr>
          <p:cNvPr id="441" name="Google Shape;441;p43"/>
          <p:cNvSpPr txBox="1">
            <a:spLocks noGrp="1"/>
          </p:cNvSpPr>
          <p:nvPr>
            <p:ph type="title" idx="14"/>
          </p:nvPr>
        </p:nvSpPr>
        <p:spPr>
          <a:xfrm>
            <a:off x="8273951" y="3816333"/>
            <a:ext cx="3504000" cy="430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300"/>
              <a:buNone/>
              <a:defRPr sz="1300"/>
            </a:lvl1pPr>
            <a:lvl2pPr lvl="1" algn="ctr" rtl="0">
              <a:lnSpc>
                <a:spcPct val="100000"/>
              </a:lnSpc>
              <a:spcBef>
                <a:spcPts val="0"/>
              </a:spcBef>
              <a:spcAft>
                <a:spcPts val="0"/>
              </a:spcAft>
              <a:buSzPts val="1300"/>
              <a:buFont typeface="Lato"/>
              <a:buNone/>
              <a:defRPr sz="1300" b="1">
                <a:latin typeface="Lato"/>
                <a:ea typeface="Lato"/>
                <a:cs typeface="Lato"/>
                <a:sym typeface="Lato"/>
              </a:defRPr>
            </a:lvl2pPr>
            <a:lvl3pPr lvl="2" algn="ctr" rtl="0">
              <a:lnSpc>
                <a:spcPct val="100000"/>
              </a:lnSpc>
              <a:spcBef>
                <a:spcPts val="0"/>
              </a:spcBef>
              <a:spcAft>
                <a:spcPts val="0"/>
              </a:spcAft>
              <a:buSzPts val="1300"/>
              <a:buFont typeface="Lato"/>
              <a:buNone/>
              <a:defRPr sz="1300" b="1">
                <a:latin typeface="Lato"/>
                <a:ea typeface="Lato"/>
                <a:cs typeface="Lato"/>
                <a:sym typeface="Lato"/>
              </a:defRPr>
            </a:lvl3pPr>
            <a:lvl4pPr lvl="3" algn="ctr" rtl="0">
              <a:lnSpc>
                <a:spcPct val="100000"/>
              </a:lnSpc>
              <a:spcBef>
                <a:spcPts val="0"/>
              </a:spcBef>
              <a:spcAft>
                <a:spcPts val="0"/>
              </a:spcAft>
              <a:buSzPts val="1300"/>
              <a:buFont typeface="Lato"/>
              <a:buNone/>
              <a:defRPr sz="1300" b="1">
                <a:latin typeface="Lato"/>
                <a:ea typeface="Lato"/>
                <a:cs typeface="Lato"/>
                <a:sym typeface="Lato"/>
              </a:defRPr>
            </a:lvl4pPr>
            <a:lvl5pPr lvl="4" algn="ctr" rtl="0">
              <a:lnSpc>
                <a:spcPct val="100000"/>
              </a:lnSpc>
              <a:spcBef>
                <a:spcPts val="0"/>
              </a:spcBef>
              <a:spcAft>
                <a:spcPts val="0"/>
              </a:spcAft>
              <a:buSzPts val="1300"/>
              <a:buFont typeface="Lato"/>
              <a:buNone/>
              <a:defRPr sz="1300" b="1">
                <a:latin typeface="Lato"/>
                <a:ea typeface="Lato"/>
                <a:cs typeface="Lato"/>
                <a:sym typeface="Lato"/>
              </a:defRPr>
            </a:lvl5pPr>
            <a:lvl6pPr lvl="5" algn="ctr" rtl="0">
              <a:lnSpc>
                <a:spcPct val="100000"/>
              </a:lnSpc>
              <a:spcBef>
                <a:spcPts val="0"/>
              </a:spcBef>
              <a:spcAft>
                <a:spcPts val="0"/>
              </a:spcAft>
              <a:buSzPts val="1300"/>
              <a:buFont typeface="Lato"/>
              <a:buNone/>
              <a:defRPr sz="1300" b="1">
                <a:latin typeface="Lato"/>
                <a:ea typeface="Lato"/>
                <a:cs typeface="Lato"/>
                <a:sym typeface="Lato"/>
              </a:defRPr>
            </a:lvl6pPr>
            <a:lvl7pPr lvl="6" algn="ctr" rtl="0">
              <a:lnSpc>
                <a:spcPct val="100000"/>
              </a:lnSpc>
              <a:spcBef>
                <a:spcPts val="0"/>
              </a:spcBef>
              <a:spcAft>
                <a:spcPts val="0"/>
              </a:spcAft>
              <a:buSzPts val="1300"/>
              <a:buFont typeface="Lato"/>
              <a:buNone/>
              <a:defRPr sz="1300" b="1">
                <a:latin typeface="Lato"/>
                <a:ea typeface="Lato"/>
                <a:cs typeface="Lato"/>
                <a:sym typeface="Lato"/>
              </a:defRPr>
            </a:lvl7pPr>
            <a:lvl8pPr lvl="7" algn="ctr" rtl="0">
              <a:lnSpc>
                <a:spcPct val="100000"/>
              </a:lnSpc>
              <a:spcBef>
                <a:spcPts val="0"/>
              </a:spcBef>
              <a:spcAft>
                <a:spcPts val="0"/>
              </a:spcAft>
              <a:buSzPts val="1300"/>
              <a:buFont typeface="Lato"/>
              <a:buNone/>
              <a:defRPr sz="1300" b="1">
                <a:latin typeface="Lato"/>
                <a:ea typeface="Lato"/>
                <a:cs typeface="Lato"/>
                <a:sym typeface="Lato"/>
              </a:defRPr>
            </a:lvl8pPr>
            <a:lvl9pPr lvl="8" algn="ctr" rtl="0">
              <a:lnSpc>
                <a:spcPct val="100000"/>
              </a:lnSpc>
              <a:spcBef>
                <a:spcPts val="0"/>
              </a:spcBef>
              <a:spcAft>
                <a:spcPts val="0"/>
              </a:spcAft>
              <a:buSzPts val="1300"/>
              <a:buFont typeface="Lato"/>
              <a:buNone/>
              <a:defRPr sz="1300" b="1">
                <a:latin typeface="Lato"/>
                <a:ea typeface="Lato"/>
                <a:cs typeface="Lato"/>
                <a:sym typeface="Lato"/>
              </a:defRPr>
            </a:lvl9pPr>
          </a:lstStyle>
          <a:p>
            <a:endParaRPr/>
          </a:p>
        </p:txBody>
      </p:sp>
      <p:sp>
        <p:nvSpPr>
          <p:cNvPr id="442" name="Google Shape;442;p43"/>
          <p:cNvSpPr txBox="1">
            <a:spLocks noGrp="1"/>
          </p:cNvSpPr>
          <p:nvPr>
            <p:ph type="subTitle" idx="15"/>
          </p:nvPr>
        </p:nvSpPr>
        <p:spPr>
          <a:xfrm>
            <a:off x="8273951" y="4333231"/>
            <a:ext cx="3504000" cy="4308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0087B9"/>
              </a:buClr>
              <a:buSzPts val="1300"/>
              <a:buNone/>
              <a:defRPr b="1">
                <a:solidFill>
                  <a:srgbClr val="0087B9"/>
                </a:solidFill>
              </a:defRPr>
            </a:lvl1pPr>
            <a:lvl2pPr lvl="1" algn="ctr" rtl="0">
              <a:lnSpc>
                <a:spcPct val="100000"/>
              </a:lnSpc>
              <a:spcBef>
                <a:spcPts val="0"/>
              </a:spcBef>
              <a:spcAft>
                <a:spcPts val="0"/>
              </a:spcAft>
              <a:buClr>
                <a:srgbClr val="0087B9"/>
              </a:buClr>
              <a:buSzPts val="1300"/>
              <a:buNone/>
              <a:defRPr b="1">
                <a:solidFill>
                  <a:srgbClr val="0087B9"/>
                </a:solidFill>
              </a:defRPr>
            </a:lvl2pPr>
            <a:lvl3pPr lvl="2" algn="ctr" rtl="0">
              <a:lnSpc>
                <a:spcPct val="100000"/>
              </a:lnSpc>
              <a:spcBef>
                <a:spcPts val="0"/>
              </a:spcBef>
              <a:spcAft>
                <a:spcPts val="0"/>
              </a:spcAft>
              <a:buClr>
                <a:srgbClr val="0087B9"/>
              </a:buClr>
              <a:buSzPts val="1300"/>
              <a:buNone/>
              <a:defRPr b="1">
                <a:solidFill>
                  <a:srgbClr val="0087B9"/>
                </a:solidFill>
              </a:defRPr>
            </a:lvl3pPr>
            <a:lvl4pPr lvl="3" algn="ctr" rtl="0">
              <a:lnSpc>
                <a:spcPct val="100000"/>
              </a:lnSpc>
              <a:spcBef>
                <a:spcPts val="0"/>
              </a:spcBef>
              <a:spcAft>
                <a:spcPts val="0"/>
              </a:spcAft>
              <a:buClr>
                <a:srgbClr val="0087B9"/>
              </a:buClr>
              <a:buSzPts val="1300"/>
              <a:buNone/>
              <a:defRPr b="1">
                <a:solidFill>
                  <a:srgbClr val="0087B9"/>
                </a:solidFill>
              </a:defRPr>
            </a:lvl4pPr>
            <a:lvl5pPr lvl="4" algn="ctr" rtl="0">
              <a:lnSpc>
                <a:spcPct val="100000"/>
              </a:lnSpc>
              <a:spcBef>
                <a:spcPts val="0"/>
              </a:spcBef>
              <a:spcAft>
                <a:spcPts val="0"/>
              </a:spcAft>
              <a:buClr>
                <a:srgbClr val="0087B9"/>
              </a:buClr>
              <a:buSzPts val="1300"/>
              <a:buNone/>
              <a:defRPr b="1">
                <a:solidFill>
                  <a:srgbClr val="0087B9"/>
                </a:solidFill>
              </a:defRPr>
            </a:lvl5pPr>
            <a:lvl6pPr lvl="5" algn="ctr" rtl="0">
              <a:lnSpc>
                <a:spcPct val="100000"/>
              </a:lnSpc>
              <a:spcBef>
                <a:spcPts val="0"/>
              </a:spcBef>
              <a:spcAft>
                <a:spcPts val="0"/>
              </a:spcAft>
              <a:buClr>
                <a:srgbClr val="0087B9"/>
              </a:buClr>
              <a:buSzPts val="1300"/>
              <a:buNone/>
              <a:defRPr b="1">
                <a:solidFill>
                  <a:srgbClr val="0087B9"/>
                </a:solidFill>
              </a:defRPr>
            </a:lvl6pPr>
            <a:lvl7pPr lvl="6" algn="ctr" rtl="0">
              <a:lnSpc>
                <a:spcPct val="100000"/>
              </a:lnSpc>
              <a:spcBef>
                <a:spcPts val="0"/>
              </a:spcBef>
              <a:spcAft>
                <a:spcPts val="0"/>
              </a:spcAft>
              <a:buClr>
                <a:srgbClr val="0087B9"/>
              </a:buClr>
              <a:buSzPts val="1300"/>
              <a:buNone/>
              <a:defRPr b="1">
                <a:solidFill>
                  <a:srgbClr val="0087B9"/>
                </a:solidFill>
              </a:defRPr>
            </a:lvl7pPr>
            <a:lvl8pPr lvl="7" algn="ctr" rtl="0">
              <a:lnSpc>
                <a:spcPct val="100000"/>
              </a:lnSpc>
              <a:spcBef>
                <a:spcPts val="0"/>
              </a:spcBef>
              <a:spcAft>
                <a:spcPts val="0"/>
              </a:spcAft>
              <a:buClr>
                <a:srgbClr val="0087B9"/>
              </a:buClr>
              <a:buSzPts val="1300"/>
              <a:buNone/>
              <a:defRPr b="1">
                <a:solidFill>
                  <a:srgbClr val="0087B9"/>
                </a:solidFill>
              </a:defRPr>
            </a:lvl8pPr>
            <a:lvl9pPr lvl="8" algn="ctr" rtl="0">
              <a:lnSpc>
                <a:spcPct val="100000"/>
              </a:lnSpc>
              <a:spcBef>
                <a:spcPts val="0"/>
              </a:spcBef>
              <a:spcAft>
                <a:spcPts val="0"/>
              </a:spcAft>
              <a:buClr>
                <a:srgbClr val="0087B9"/>
              </a:buClr>
              <a:buSzPts val="1300"/>
              <a:buNone/>
              <a:defRPr b="1">
                <a:solidFill>
                  <a:srgbClr val="0087B9"/>
                </a:solidFill>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Imagery X2">
  <p:cSld name="1_Imagery X2">
    <p:spTree>
      <p:nvGrpSpPr>
        <p:cNvPr id="1" name="Shape 443"/>
        <p:cNvGrpSpPr/>
        <p:nvPr/>
      </p:nvGrpSpPr>
      <p:grpSpPr>
        <a:xfrm>
          <a:off x="0" y="0"/>
          <a:ext cx="0" cy="0"/>
          <a:chOff x="0" y="0"/>
          <a:chExt cx="0" cy="0"/>
        </a:xfrm>
      </p:grpSpPr>
      <p:sp>
        <p:nvSpPr>
          <p:cNvPr id="444" name="Google Shape;444;p44"/>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445" name="Google Shape;445;p44"/>
          <p:cNvSpPr txBox="1">
            <a:spLocks noGrp="1"/>
          </p:cNvSpPr>
          <p:nvPr>
            <p:ph type="sldNum" idx="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pic>
        <p:nvPicPr>
          <p:cNvPr id="446" name="Google Shape;446;p44"/>
          <p:cNvPicPr preferRelativeResize="0"/>
          <p:nvPr/>
        </p:nvPicPr>
        <p:blipFill rotWithShape="1">
          <a:blip r:embed="rId2">
            <a:alphaModFix/>
          </a:blip>
          <a:srcRect l="16357" t="20970" r="16357" b="16357"/>
          <a:stretch/>
        </p:blipFill>
        <p:spPr>
          <a:xfrm>
            <a:off x="471200" y="400067"/>
            <a:ext cx="356299" cy="331866"/>
          </a:xfrm>
          <a:prstGeom prst="rect">
            <a:avLst/>
          </a:prstGeom>
          <a:noFill/>
          <a:ln>
            <a:noFill/>
          </a:ln>
        </p:spPr>
      </p:pic>
      <p:sp>
        <p:nvSpPr>
          <p:cNvPr id="447" name="Google Shape;447;p44"/>
          <p:cNvSpPr txBox="1">
            <a:spLocks noGrp="1"/>
          </p:cNvSpPr>
          <p:nvPr>
            <p:ph type="title"/>
          </p:nvPr>
        </p:nvSpPr>
        <p:spPr>
          <a:xfrm>
            <a:off x="1356067" y="5742400"/>
            <a:ext cx="3433500" cy="197100"/>
          </a:xfrm>
          <a:prstGeom prst="rect">
            <a:avLst/>
          </a:prstGeom>
          <a:noFill/>
          <a:ln>
            <a:noFill/>
          </a:ln>
        </p:spPr>
        <p:txBody>
          <a:bodyPr spcFirstLastPara="1" wrap="square" lIns="0" tIns="0" rIns="0" bIns="0" anchor="b" anchorCtr="0">
            <a:noAutofit/>
          </a:bodyPr>
          <a:lstStyle>
            <a:lvl1pPr lvl="0" algn="ctr" rtl="0">
              <a:lnSpc>
                <a:spcPct val="100000"/>
              </a:lnSpc>
              <a:spcBef>
                <a:spcPts val="0"/>
              </a:spcBef>
              <a:spcAft>
                <a:spcPts val="0"/>
              </a:spcAft>
              <a:buClr>
                <a:srgbClr val="00ADF0"/>
              </a:buClr>
              <a:buSzPts val="1300"/>
              <a:buNone/>
              <a:defRPr sz="1300">
                <a:solidFill>
                  <a:srgbClr val="00ADF0"/>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448" name="Google Shape;448;p44"/>
          <p:cNvSpPr txBox="1">
            <a:spLocks noGrp="1"/>
          </p:cNvSpPr>
          <p:nvPr>
            <p:ph type="subTitle" idx="1"/>
          </p:nvPr>
        </p:nvSpPr>
        <p:spPr>
          <a:xfrm>
            <a:off x="1356067" y="5994735"/>
            <a:ext cx="3433500" cy="4197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707070"/>
              </a:buClr>
              <a:buSzPts val="1300"/>
              <a:buNone/>
              <a:defRPr>
                <a:solidFill>
                  <a:srgbClr val="707070"/>
                </a:solidFill>
              </a:defRPr>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
        <p:nvSpPr>
          <p:cNvPr id="449" name="Google Shape;449;p44"/>
          <p:cNvSpPr txBox="1">
            <a:spLocks noGrp="1"/>
          </p:cNvSpPr>
          <p:nvPr>
            <p:ph type="title" idx="3"/>
          </p:nvPr>
        </p:nvSpPr>
        <p:spPr>
          <a:xfrm>
            <a:off x="7402467" y="5742400"/>
            <a:ext cx="3433500" cy="197100"/>
          </a:xfrm>
          <a:prstGeom prst="rect">
            <a:avLst/>
          </a:prstGeom>
          <a:noFill/>
          <a:ln>
            <a:noFill/>
          </a:ln>
        </p:spPr>
        <p:txBody>
          <a:bodyPr spcFirstLastPara="1" wrap="square" lIns="0" tIns="0" rIns="0" bIns="0" anchor="b" anchorCtr="0">
            <a:noAutofit/>
          </a:bodyPr>
          <a:lstStyle>
            <a:lvl1pPr lvl="0" algn="ctr" rtl="0">
              <a:lnSpc>
                <a:spcPct val="100000"/>
              </a:lnSpc>
              <a:spcBef>
                <a:spcPts val="0"/>
              </a:spcBef>
              <a:spcAft>
                <a:spcPts val="0"/>
              </a:spcAft>
              <a:buClr>
                <a:srgbClr val="00ADF0"/>
              </a:buClr>
              <a:buSzPts val="1300"/>
              <a:buNone/>
              <a:defRPr sz="1300">
                <a:solidFill>
                  <a:srgbClr val="00ADF0"/>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450" name="Google Shape;450;p44"/>
          <p:cNvSpPr txBox="1">
            <a:spLocks noGrp="1"/>
          </p:cNvSpPr>
          <p:nvPr>
            <p:ph type="subTitle" idx="4"/>
          </p:nvPr>
        </p:nvSpPr>
        <p:spPr>
          <a:xfrm>
            <a:off x="7402467" y="5994735"/>
            <a:ext cx="3433500" cy="4197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707070"/>
              </a:buClr>
              <a:buSzPts val="1300"/>
              <a:buNone/>
              <a:defRPr>
                <a:solidFill>
                  <a:srgbClr val="707070"/>
                </a:solidFill>
              </a:defRPr>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
        <p:nvSpPr>
          <p:cNvPr id="451" name="Google Shape;451;p44"/>
          <p:cNvSpPr txBox="1">
            <a:spLocks noGrp="1"/>
          </p:cNvSpPr>
          <p:nvPr>
            <p:ph type="ctrTitle" idx="5"/>
          </p:nvPr>
        </p:nvSpPr>
        <p:spPr>
          <a:xfrm>
            <a:off x="1314867" y="400067"/>
            <a:ext cx="9533700" cy="4656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707070"/>
              </a:buClr>
              <a:buSzPts val="3200"/>
              <a:buFont typeface="Lato"/>
              <a:buNone/>
              <a:defRPr b="1">
                <a:solidFill>
                  <a:srgbClr val="707070"/>
                </a:solidFill>
                <a:latin typeface="Lato"/>
                <a:ea typeface="Lato"/>
                <a:cs typeface="Lato"/>
                <a:sym typeface="Lato"/>
              </a:defRPr>
            </a:lvl1pPr>
            <a:lvl2pPr lvl="1" algn="ctr" rtl="0">
              <a:lnSpc>
                <a:spcPct val="100000"/>
              </a:lnSpc>
              <a:spcBef>
                <a:spcPts val="0"/>
              </a:spcBef>
              <a:spcAft>
                <a:spcPts val="0"/>
              </a:spcAft>
              <a:buSzPts val="6900"/>
              <a:buNone/>
              <a:defRPr sz="6900"/>
            </a:lvl2pPr>
            <a:lvl3pPr lvl="2" algn="ctr" rtl="0">
              <a:lnSpc>
                <a:spcPct val="100000"/>
              </a:lnSpc>
              <a:spcBef>
                <a:spcPts val="0"/>
              </a:spcBef>
              <a:spcAft>
                <a:spcPts val="0"/>
              </a:spcAft>
              <a:buSzPts val="6900"/>
              <a:buNone/>
              <a:defRPr sz="6900"/>
            </a:lvl3pPr>
            <a:lvl4pPr lvl="3" algn="ctr" rtl="0">
              <a:lnSpc>
                <a:spcPct val="100000"/>
              </a:lnSpc>
              <a:spcBef>
                <a:spcPts val="0"/>
              </a:spcBef>
              <a:spcAft>
                <a:spcPts val="0"/>
              </a:spcAft>
              <a:buSzPts val="6900"/>
              <a:buNone/>
              <a:defRPr sz="6900"/>
            </a:lvl4pPr>
            <a:lvl5pPr lvl="4" algn="ctr" rtl="0">
              <a:lnSpc>
                <a:spcPct val="100000"/>
              </a:lnSpc>
              <a:spcBef>
                <a:spcPts val="0"/>
              </a:spcBef>
              <a:spcAft>
                <a:spcPts val="0"/>
              </a:spcAft>
              <a:buSzPts val="6900"/>
              <a:buNone/>
              <a:defRPr sz="6900"/>
            </a:lvl5pPr>
            <a:lvl6pPr lvl="5" algn="ctr" rtl="0">
              <a:lnSpc>
                <a:spcPct val="100000"/>
              </a:lnSpc>
              <a:spcBef>
                <a:spcPts val="0"/>
              </a:spcBef>
              <a:spcAft>
                <a:spcPts val="0"/>
              </a:spcAft>
              <a:buSzPts val="6900"/>
              <a:buNone/>
              <a:defRPr sz="6900"/>
            </a:lvl6pPr>
            <a:lvl7pPr lvl="6" algn="ctr" rtl="0">
              <a:lnSpc>
                <a:spcPct val="100000"/>
              </a:lnSpc>
              <a:spcBef>
                <a:spcPts val="0"/>
              </a:spcBef>
              <a:spcAft>
                <a:spcPts val="0"/>
              </a:spcAft>
              <a:buSzPts val="6900"/>
              <a:buNone/>
              <a:defRPr sz="6900"/>
            </a:lvl7pPr>
            <a:lvl8pPr lvl="7" algn="ctr" rtl="0">
              <a:lnSpc>
                <a:spcPct val="100000"/>
              </a:lnSpc>
              <a:spcBef>
                <a:spcPts val="0"/>
              </a:spcBef>
              <a:spcAft>
                <a:spcPts val="0"/>
              </a:spcAft>
              <a:buSzPts val="6900"/>
              <a:buNone/>
              <a:defRPr sz="6900"/>
            </a:lvl8pPr>
            <a:lvl9pPr lvl="8" algn="ctr" rtl="0">
              <a:lnSpc>
                <a:spcPct val="100000"/>
              </a:lnSpc>
              <a:spcBef>
                <a:spcPts val="0"/>
              </a:spcBef>
              <a:spcAft>
                <a:spcPts val="0"/>
              </a:spcAft>
              <a:buSzPts val="6900"/>
              <a:buNone/>
              <a:defRPr sz="6900"/>
            </a:lvl9pPr>
          </a:lstStyle>
          <a:p>
            <a:endParaRPr/>
          </a:p>
        </p:txBody>
      </p:sp>
      <p:sp>
        <p:nvSpPr>
          <p:cNvPr id="452" name="Google Shape;452;p44"/>
          <p:cNvSpPr>
            <a:spLocks noGrp="1"/>
          </p:cNvSpPr>
          <p:nvPr>
            <p:ph type="pic" idx="6"/>
          </p:nvPr>
        </p:nvSpPr>
        <p:spPr>
          <a:xfrm>
            <a:off x="1356067" y="1117600"/>
            <a:ext cx="3433500" cy="4373100"/>
          </a:xfrm>
          <a:prstGeom prst="rect">
            <a:avLst/>
          </a:prstGeom>
          <a:noFill/>
          <a:ln>
            <a:noFill/>
          </a:ln>
        </p:spPr>
        <p:txBody>
          <a:bodyPr spcFirstLastPara="1" wrap="square" lIns="0" tIns="0" rIns="0" bIns="0" anchor="t" anchorCtr="0">
            <a:noAutofit/>
          </a:bodyPr>
          <a:lstStyle>
            <a:lvl1pPr marR="0" lvl="0" algn="l" rtl="0">
              <a:lnSpc>
                <a:spcPct val="150000"/>
              </a:lnSpc>
              <a:spcBef>
                <a:spcPts val="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1pPr>
            <a:lvl2pPr marR="0" lvl="1"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2pPr>
            <a:lvl3pPr marR="0" lvl="2"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3pPr>
            <a:lvl4pPr marR="0" lvl="3"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4pPr>
            <a:lvl5pPr marR="0" lvl="4"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5pPr>
            <a:lvl6pPr marR="0" lvl="5"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6pPr>
            <a:lvl7pPr marR="0" lvl="6"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7pPr>
            <a:lvl8pPr marR="0" lvl="7"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8pPr>
            <a:lvl9pPr marR="0" lvl="8" algn="l" rtl="0">
              <a:lnSpc>
                <a:spcPct val="150000"/>
              </a:lnSpc>
              <a:spcBef>
                <a:spcPts val="2100"/>
              </a:spcBef>
              <a:spcAft>
                <a:spcPts val="2100"/>
              </a:spcAft>
              <a:buClr>
                <a:schemeClr val="dk2"/>
              </a:buClr>
              <a:buSzPts val="1300"/>
              <a:buFont typeface="Lato"/>
              <a:buChar char="■"/>
              <a:defRPr sz="1300" b="0" i="0" u="none" strike="noStrike" cap="none">
                <a:solidFill>
                  <a:schemeClr val="dk2"/>
                </a:solidFill>
                <a:latin typeface="Lato"/>
                <a:ea typeface="Lato"/>
                <a:cs typeface="Lato"/>
                <a:sym typeface="Lato"/>
              </a:defRPr>
            </a:lvl9pPr>
          </a:lstStyle>
          <a:p>
            <a:endParaRPr/>
          </a:p>
        </p:txBody>
      </p:sp>
      <p:sp>
        <p:nvSpPr>
          <p:cNvPr id="453" name="Google Shape;453;p44"/>
          <p:cNvSpPr>
            <a:spLocks noGrp="1"/>
          </p:cNvSpPr>
          <p:nvPr>
            <p:ph type="pic" idx="7"/>
          </p:nvPr>
        </p:nvSpPr>
        <p:spPr>
          <a:xfrm>
            <a:off x="7402333" y="1117600"/>
            <a:ext cx="3433500" cy="4373100"/>
          </a:xfrm>
          <a:prstGeom prst="rect">
            <a:avLst/>
          </a:prstGeom>
          <a:noFill/>
          <a:ln>
            <a:noFill/>
          </a:ln>
        </p:spPr>
        <p:txBody>
          <a:bodyPr spcFirstLastPara="1" wrap="square" lIns="0" tIns="0" rIns="0" bIns="0" anchor="t" anchorCtr="0">
            <a:noAutofit/>
          </a:bodyPr>
          <a:lstStyle>
            <a:lvl1pPr marR="0" lvl="0" algn="l" rtl="0">
              <a:lnSpc>
                <a:spcPct val="150000"/>
              </a:lnSpc>
              <a:spcBef>
                <a:spcPts val="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1pPr>
            <a:lvl2pPr marR="0" lvl="1"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2pPr>
            <a:lvl3pPr marR="0" lvl="2"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3pPr>
            <a:lvl4pPr marR="0" lvl="3"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4pPr>
            <a:lvl5pPr marR="0" lvl="4"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5pPr>
            <a:lvl6pPr marR="0" lvl="5"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6pPr>
            <a:lvl7pPr marR="0" lvl="6"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7pPr>
            <a:lvl8pPr marR="0" lvl="7"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8pPr>
            <a:lvl9pPr marR="0" lvl="8" algn="l" rtl="0">
              <a:lnSpc>
                <a:spcPct val="150000"/>
              </a:lnSpc>
              <a:spcBef>
                <a:spcPts val="2100"/>
              </a:spcBef>
              <a:spcAft>
                <a:spcPts val="2100"/>
              </a:spcAft>
              <a:buClr>
                <a:schemeClr val="dk2"/>
              </a:buClr>
              <a:buSzPts val="1300"/>
              <a:buFont typeface="Lato"/>
              <a:buChar char="■"/>
              <a:defRPr sz="1300" b="0" i="0" u="none" strike="noStrike" cap="none">
                <a:solidFill>
                  <a:schemeClr val="dk2"/>
                </a:solidFill>
                <a:latin typeface="Lato"/>
                <a:ea typeface="Lato"/>
                <a:cs typeface="Lato"/>
                <a:sym typeface="Lato"/>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Imagery X3">
  <p:cSld name="1_Imagery X3">
    <p:spTree>
      <p:nvGrpSpPr>
        <p:cNvPr id="1" name="Shape 454"/>
        <p:cNvGrpSpPr/>
        <p:nvPr/>
      </p:nvGrpSpPr>
      <p:grpSpPr>
        <a:xfrm>
          <a:off x="0" y="0"/>
          <a:ext cx="0" cy="0"/>
          <a:chOff x="0" y="0"/>
          <a:chExt cx="0" cy="0"/>
        </a:xfrm>
      </p:grpSpPr>
      <p:sp>
        <p:nvSpPr>
          <p:cNvPr id="455" name="Google Shape;455;p45"/>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456" name="Google Shape;456;p45"/>
          <p:cNvSpPr txBox="1">
            <a:spLocks noGrp="1"/>
          </p:cNvSpPr>
          <p:nvPr>
            <p:ph type="sldNum" idx="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pic>
        <p:nvPicPr>
          <p:cNvPr id="457" name="Google Shape;457;p45"/>
          <p:cNvPicPr preferRelativeResize="0"/>
          <p:nvPr/>
        </p:nvPicPr>
        <p:blipFill rotWithShape="1">
          <a:blip r:embed="rId2">
            <a:alphaModFix/>
          </a:blip>
          <a:srcRect l="16357" t="20970" r="16357" b="16357"/>
          <a:stretch/>
        </p:blipFill>
        <p:spPr>
          <a:xfrm>
            <a:off x="471200" y="400067"/>
            <a:ext cx="356299" cy="331866"/>
          </a:xfrm>
          <a:prstGeom prst="rect">
            <a:avLst/>
          </a:prstGeom>
          <a:noFill/>
          <a:ln>
            <a:noFill/>
          </a:ln>
        </p:spPr>
      </p:pic>
      <p:sp>
        <p:nvSpPr>
          <p:cNvPr id="458" name="Google Shape;458;p45"/>
          <p:cNvSpPr txBox="1">
            <a:spLocks noGrp="1"/>
          </p:cNvSpPr>
          <p:nvPr>
            <p:ph type="title"/>
          </p:nvPr>
        </p:nvSpPr>
        <p:spPr>
          <a:xfrm>
            <a:off x="994833" y="4796867"/>
            <a:ext cx="2985900" cy="197100"/>
          </a:xfrm>
          <a:prstGeom prst="rect">
            <a:avLst/>
          </a:prstGeom>
          <a:noFill/>
          <a:ln>
            <a:noFill/>
          </a:ln>
        </p:spPr>
        <p:txBody>
          <a:bodyPr spcFirstLastPara="1" wrap="square" lIns="0" tIns="0" rIns="0" bIns="0" anchor="b" anchorCtr="0">
            <a:noAutofit/>
          </a:bodyPr>
          <a:lstStyle>
            <a:lvl1pPr lvl="0" algn="ctr" rtl="0">
              <a:lnSpc>
                <a:spcPct val="100000"/>
              </a:lnSpc>
              <a:spcBef>
                <a:spcPts val="0"/>
              </a:spcBef>
              <a:spcAft>
                <a:spcPts val="0"/>
              </a:spcAft>
              <a:buClr>
                <a:srgbClr val="00ADF0"/>
              </a:buClr>
              <a:buSzPts val="1300"/>
              <a:buNone/>
              <a:defRPr sz="1300">
                <a:solidFill>
                  <a:srgbClr val="00ADF0"/>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459" name="Google Shape;459;p45"/>
          <p:cNvSpPr txBox="1">
            <a:spLocks noGrp="1"/>
          </p:cNvSpPr>
          <p:nvPr>
            <p:ph type="subTitle" idx="1"/>
          </p:nvPr>
        </p:nvSpPr>
        <p:spPr>
          <a:xfrm>
            <a:off x="994833" y="5049200"/>
            <a:ext cx="2985900" cy="12831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707070"/>
              </a:buClr>
              <a:buSzPts val="1300"/>
              <a:buNone/>
              <a:defRPr>
                <a:solidFill>
                  <a:srgbClr val="707070"/>
                </a:solidFill>
              </a:defRPr>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
        <p:nvSpPr>
          <p:cNvPr id="460" name="Google Shape;460;p45"/>
          <p:cNvSpPr txBox="1">
            <a:spLocks noGrp="1"/>
          </p:cNvSpPr>
          <p:nvPr>
            <p:ph type="title" idx="3"/>
          </p:nvPr>
        </p:nvSpPr>
        <p:spPr>
          <a:xfrm>
            <a:off x="4602917" y="4796867"/>
            <a:ext cx="2985900" cy="197100"/>
          </a:xfrm>
          <a:prstGeom prst="rect">
            <a:avLst/>
          </a:prstGeom>
          <a:noFill/>
          <a:ln>
            <a:noFill/>
          </a:ln>
        </p:spPr>
        <p:txBody>
          <a:bodyPr spcFirstLastPara="1" wrap="square" lIns="0" tIns="0" rIns="0" bIns="0" anchor="b" anchorCtr="0">
            <a:noAutofit/>
          </a:bodyPr>
          <a:lstStyle>
            <a:lvl1pPr lvl="0" algn="ctr" rtl="0">
              <a:lnSpc>
                <a:spcPct val="100000"/>
              </a:lnSpc>
              <a:spcBef>
                <a:spcPts val="0"/>
              </a:spcBef>
              <a:spcAft>
                <a:spcPts val="0"/>
              </a:spcAft>
              <a:buClr>
                <a:srgbClr val="00ADF0"/>
              </a:buClr>
              <a:buSzPts val="1300"/>
              <a:buNone/>
              <a:defRPr sz="1300">
                <a:solidFill>
                  <a:srgbClr val="00ADF0"/>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461" name="Google Shape;461;p45"/>
          <p:cNvSpPr txBox="1">
            <a:spLocks noGrp="1"/>
          </p:cNvSpPr>
          <p:nvPr>
            <p:ph type="subTitle" idx="4"/>
          </p:nvPr>
        </p:nvSpPr>
        <p:spPr>
          <a:xfrm>
            <a:off x="4602917" y="5049200"/>
            <a:ext cx="2985900" cy="12831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707070"/>
              </a:buClr>
              <a:buSzPts val="1300"/>
              <a:buNone/>
              <a:defRPr>
                <a:solidFill>
                  <a:srgbClr val="707070"/>
                </a:solidFill>
              </a:defRPr>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
        <p:nvSpPr>
          <p:cNvPr id="462" name="Google Shape;462;p45"/>
          <p:cNvSpPr txBox="1">
            <a:spLocks noGrp="1"/>
          </p:cNvSpPr>
          <p:nvPr>
            <p:ph type="title" idx="5"/>
          </p:nvPr>
        </p:nvSpPr>
        <p:spPr>
          <a:xfrm>
            <a:off x="8210984" y="4796867"/>
            <a:ext cx="2985900" cy="197100"/>
          </a:xfrm>
          <a:prstGeom prst="rect">
            <a:avLst/>
          </a:prstGeom>
          <a:noFill/>
          <a:ln>
            <a:noFill/>
          </a:ln>
        </p:spPr>
        <p:txBody>
          <a:bodyPr spcFirstLastPara="1" wrap="square" lIns="0" tIns="0" rIns="0" bIns="0" anchor="b" anchorCtr="0">
            <a:noAutofit/>
          </a:bodyPr>
          <a:lstStyle>
            <a:lvl1pPr lvl="0" algn="ctr" rtl="0">
              <a:lnSpc>
                <a:spcPct val="100000"/>
              </a:lnSpc>
              <a:spcBef>
                <a:spcPts val="0"/>
              </a:spcBef>
              <a:spcAft>
                <a:spcPts val="0"/>
              </a:spcAft>
              <a:buClr>
                <a:srgbClr val="00ADF0"/>
              </a:buClr>
              <a:buSzPts val="1300"/>
              <a:buNone/>
              <a:defRPr sz="1300">
                <a:solidFill>
                  <a:srgbClr val="00ADF0"/>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463" name="Google Shape;463;p45"/>
          <p:cNvSpPr txBox="1">
            <a:spLocks noGrp="1"/>
          </p:cNvSpPr>
          <p:nvPr>
            <p:ph type="subTitle" idx="6"/>
          </p:nvPr>
        </p:nvSpPr>
        <p:spPr>
          <a:xfrm>
            <a:off x="8210984" y="5049200"/>
            <a:ext cx="2985900" cy="12831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707070"/>
              </a:buClr>
              <a:buSzPts val="1300"/>
              <a:buNone/>
              <a:defRPr>
                <a:solidFill>
                  <a:srgbClr val="707070"/>
                </a:solidFill>
              </a:defRPr>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
        <p:nvSpPr>
          <p:cNvPr id="464" name="Google Shape;464;p45"/>
          <p:cNvSpPr txBox="1">
            <a:spLocks noGrp="1"/>
          </p:cNvSpPr>
          <p:nvPr>
            <p:ph type="ctrTitle" idx="7"/>
          </p:nvPr>
        </p:nvSpPr>
        <p:spPr>
          <a:xfrm>
            <a:off x="1314867" y="400067"/>
            <a:ext cx="9533700" cy="4656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707070"/>
              </a:buClr>
              <a:buSzPts val="3200"/>
              <a:buFont typeface="Lato"/>
              <a:buNone/>
              <a:defRPr b="1">
                <a:solidFill>
                  <a:srgbClr val="707070"/>
                </a:solidFill>
                <a:latin typeface="Lato"/>
                <a:ea typeface="Lato"/>
                <a:cs typeface="Lato"/>
                <a:sym typeface="Lato"/>
              </a:defRPr>
            </a:lvl1pPr>
            <a:lvl2pPr lvl="1" algn="ctr" rtl="0">
              <a:lnSpc>
                <a:spcPct val="100000"/>
              </a:lnSpc>
              <a:spcBef>
                <a:spcPts val="0"/>
              </a:spcBef>
              <a:spcAft>
                <a:spcPts val="0"/>
              </a:spcAft>
              <a:buSzPts val="6900"/>
              <a:buNone/>
              <a:defRPr sz="6900"/>
            </a:lvl2pPr>
            <a:lvl3pPr lvl="2" algn="ctr" rtl="0">
              <a:lnSpc>
                <a:spcPct val="100000"/>
              </a:lnSpc>
              <a:spcBef>
                <a:spcPts val="0"/>
              </a:spcBef>
              <a:spcAft>
                <a:spcPts val="0"/>
              </a:spcAft>
              <a:buSzPts val="6900"/>
              <a:buNone/>
              <a:defRPr sz="6900"/>
            </a:lvl3pPr>
            <a:lvl4pPr lvl="3" algn="ctr" rtl="0">
              <a:lnSpc>
                <a:spcPct val="100000"/>
              </a:lnSpc>
              <a:spcBef>
                <a:spcPts val="0"/>
              </a:spcBef>
              <a:spcAft>
                <a:spcPts val="0"/>
              </a:spcAft>
              <a:buSzPts val="6900"/>
              <a:buNone/>
              <a:defRPr sz="6900"/>
            </a:lvl4pPr>
            <a:lvl5pPr lvl="4" algn="ctr" rtl="0">
              <a:lnSpc>
                <a:spcPct val="100000"/>
              </a:lnSpc>
              <a:spcBef>
                <a:spcPts val="0"/>
              </a:spcBef>
              <a:spcAft>
                <a:spcPts val="0"/>
              </a:spcAft>
              <a:buSzPts val="6900"/>
              <a:buNone/>
              <a:defRPr sz="6900"/>
            </a:lvl5pPr>
            <a:lvl6pPr lvl="5" algn="ctr" rtl="0">
              <a:lnSpc>
                <a:spcPct val="100000"/>
              </a:lnSpc>
              <a:spcBef>
                <a:spcPts val="0"/>
              </a:spcBef>
              <a:spcAft>
                <a:spcPts val="0"/>
              </a:spcAft>
              <a:buSzPts val="6900"/>
              <a:buNone/>
              <a:defRPr sz="6900"/>
            </a:lvl6pPr>
            <a:lvl7pPr lvl="6" algn="ctr" rtl="0">
              <a:lnSpc>
                <a:spcPct val="100000"/>
              </a:lnSpc>
              <a:spcBef>
                <a:spcPts val="0"/>
              </a:spcBef>
              <a:spcAft>
                <a:spcPts val="0"/>
              </a:spcAft>
              <a:buSzPts val="6900"/>
              <a:buNone/>
              <a:defRPr sz="6900"/>
            </a:lvl7pPr>
            <a:lvl8pPr lvl="7" algn="ctr" rtl="0">
              <a:lnSpc>
                <a:spcPct val="100000"/>
              </a:lnSpc>
              <a:spcBef>
                <a:spcPts val="0"/>
              </a:spcBef>
              <a:spcAft>
                <a:spcPts val="0"/>
              </a:spcAft>
              <a:buSzPts val="6900"/>
              <a:buNone/>
              <a:defRPr sz="6900"/>
            </a:lvl8pPr>
            <a:lvl9pPr lvl="8" algn="ctr" rtl="0">
              <a:lnSpc>
                <a:spcPct val="100000"/>
              </a:lnSpc>
              <a:spcBef>
                <a:spcPts val="0"/>
              </a:spcBef>
              <a:spcAft>
                <a:spcPts val="0"/>
              </a:spcAft>
              <a:buSzPts val="6900"/>
              <a:buNone/>
              <a:defRPr sz="6900"/>
            </a:lvl9pPr>
          </a:lstStyle>
          <a:p>
            <a:endParaRPr/>
          </a:p>
        </p:txBody>
      </p:sp>
      <p:sp>
        <p:nvSpPr>
          <p:cNvPr id="465" name="Google Shape;465;p45"/>
          <p:cNvSpPr>
            <a:spLocks noGrp="1"/>
          </p:cNvSpPr>
          <p:nvPr>
            <p:ph type="pic" idx="8"/>
          </p:nvPr>
        </p:nvSpPr>
        <p:spPr>
          <a:xfrm>
            <a:off x="994833" y="1391267"/>
            <a:ext cx="2985900" cy="3350400"/>
          </a:xfrm>
          <a:prstGeom prst="rect">
            <a:avLst/>
          </a:prstGeom>
          <a:noFill/>
          <a:ln>
            <a:noFill/>
          </a:ln>
        </p:spPr>
        <p:txBody>
          <a:bodyPr spcFirstLastPara="1" wrap="square" lIns="0" tIns="0" rIns="0" bIns="0" anchor="t" anchorCtr="0">
            <a:noAutofit/>
          </a:bodyPr>
          <a:lstStyle>
            <a:lvl1pPr marR="0" lvl="0" algn="l" rtl="0">
              <a:lnSpc>
                <a:spcPct val="150000"/>
              </a:lnSpc>
              <a:spcBef>
                <a:spcPts val="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1pPr>
            <a:lvl2pPr marR="0" lvl="1"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2pPr>
            <a:lvl3pPr marR="0" lvl="2"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3pPr>
            <a:lvl4pPr marR="0" lvl="3"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4pPr>
            <a:lvl5pPr marR="0" lvl="4"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5pPr>
            <a:lvl6pPr marR="0" lvl="5"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6pPr>
            <a:lvl7pPr marR="0" lvl="6"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7pPr>
            <a:lvl8pPr marR="0" lvl="7"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8pPr>
            <a:lvl9pPr marR="0" lvl="8" algn="l" rtl="0">
              <a:lnSpc>
                <a:spcPct val="150000"/>
              </a:lnSpc>
              <a:spcBef>
                <a:spcPts val="2100"/>
              </a:spcBef>
              <a:spcAft>
                <a:spcPts val="2100"/>
              </a:spcAft>
              <a:buClr>
                <a:schemeClr val="dk2"/>
              </a:buClr>
              <a:buSzPts val="1300"/>
              <a:buFont typeface="Lato"/>
              <a:buChar char="■"/>
              <a:defRPr sz="1300" b="0" i="0" u="none" strike="noStrike" cap="none">
                <a:solidFill>
                  <a:schemeClr val="dk2"/>
                </a:solidFill>
                <a:latin typeface="Lato"/>
                <a:ea typeface="Lato"/>
                <a:cs typeface="Lato"/>
                <a:sym typeface="Lato"/>
              </a:defRPr>
            </a:lvl9pPr>
          </a:lstStyle>
          <a:p>
            <a:endParaRPr/>
          </a:p>
        </p:txBody>
      </p:sp>
      <p:sp>
        <p:nvSpPr>
          <p:cNvPr id="466" name="Google Shape;466;p45"/>
          <p:cNvSpPr>
            <a:spLocks noGrp="1"/>
          </p:cNvSpPr>
          <p:nvPr>
            <p:ph type="pic" idx="9"/>
          </p:nvPr>
        </p:nvSpPr>
        <p:spPr>
          <a:xfrm>
            <a:off x="4602908" y="1391267"/>
            <a:ext cx="2985900" cy="3350400"/>
          </a:xfrm>
          <a:prstGeom prst="rect">
            <a:avLst/>
          </a:prstGeom>
          <a:noFill/>
          <a:ln>
            <a:noFill/>
          </a:ln>
        </p:spPr>
        <p:txBody>
          <a:bodyPr spcFirstLastPara="1" wrap="square" lIns="0" tIns="0" rIns="0" bIns="0" anchor="t" anchorCtr="0">
            <a:noAutofit/>
          </a:bodyPr>
          <a:lstStyle>
            <a:lvl1pPr marR="0" lvl="0" algn="l" rtl="0">
              <a:lnSpc>
                <a:spcPct val="150000"/>
              </a:lnSpc>
              <a:spcBef>
                <a:spcPts val="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1pPr>
            <a:lvl2pPr marR="0" lvl="1"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2pPr>
            <a:lvl3pPr marR="0" lvl="2"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3pPr>
            <a:lvl4pPr marR="0" lvl="3"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4pPr>
            <a:lvl5pPr marR="0" lvl="4"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5pPr>
            <a:lvl6pPr marR="0" lvl="5"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6pPr>
            <a:lvl7pPr marR="0" lvl="6"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7pPr>
            <a:lvl8pPr marR="0" lvl="7"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8pPr>
            <a:lvl9pPr marR="0" lvl="8" algn="l" rtl="0">
              <a:lnSpc>
                <a:spcPct val="150000"/>
              </a:lnSpc>
              <a:spcBef>
                <a:spcPts val="2100"/>
              </a:spcBef>
              <a:spcAft>
                <a:spcPts val="2100"/>
              </a:spcAft>
              <a:buClr>
                <a:schemeClr val="dk2"/>
              </a:buClr>
              <a:buSzPts val="1300"/>
              <a:buFont typeface="Lato"/>
              <a:buChar char="■"/>
              <a:defRPr sz="1300" b="0" i="0" u="none" strike="noStrike" cap="none">
                <a:solidFill>
                  <a:schemeClr val="dk2"/>
                </a:solidFill>
                <a:latin typeface="Lato"/>
                <a:ea typeface="Lato"/>
                <a:cs typeface="Lato"/>
                <a:sym typeface="Lato"/>
              </a:defRPr>
            </a:lvl9pPr>
          </a:lstStyle>
          <a:p>
            <a:endParaRPr/>
          </a:p>
        </p:txBody>
      </p:sp>
      <p:sp>
        <p:nvSpPr>
          <p:cNvPr id="467" name="Google Shape;467;p45"/>
          <p:cNvSpPr>
            <a:spLocks noGrp="1"/>
          </p:cNvSpPr>
          <p:nvPr>
            <p:ph type="pic" idx="13"/>
          </p:nvPr>
        </p:nvSpPr>
        <p:spPr>
          <a:xfrm>
            <a:off x="8210984" y="1391267"/>
            <a:ext cx="2985900" cy="3350400"/>
          </a:xfrm>
          <a:prstGeom prst="rect">
            <a:avLst/>
          </a:prstGeom>
          <a:noFill/>
          <a:ln>
            <a:noFill/>
          </a:ln>
        </p:spPr>
        <p:txBody>
          <a:bodyPr spcFirstLastPara="1" wrap="square" lIns="0" tIns="0" rIns="0" bIns="0" anchor="t" anchorCtr="0">
            <a:noAutofit/>
          </a:bodyPr>
          <a:lstStyle>
            <a:lvl1pPr marR="0" lvl="0" algn="l" rtl="0">
              <a:lnSpc>
                <a:spcPct val="150000"/>
              </a:lnSpc>
              <a:spcBef>
                <a:spcPts val="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1pPr>
            <a:lvl2pPr marR="0" lvl="1"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2pPr>
            <a:lvl3pPr marR="0" lvl="2"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3pPr>
            <a:lvl4pPr marR="0" lvl="3"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4pPr>
            <a:lvl5pPr marR="0" lvl="4"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5pPr>
            <a:lvl6pPr marR="0" lvl="5"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6pPr>
            <a:lvl7pPr marR="0" lvl="6"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7pPr>
            <a:lvl8pPr marR="0" lvl="7"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8pPr>
            <a:lvl9pPr marR="0" lvl="8" algn="l" rtl="0">
              <a:lnSpc>
                <a:spcPct val="150000"/>
              </a:lnSpc>
              <a:spcBef>
                <a:spcPts val="2100"/>
              </a:spcBef>
              <a:spcAft>
                <a:spcPts val="2100"/>
              </a:spcAft>
              <a:buClr>
                <a:schemeClr val="dk2"/>
              </a:buClr>
              <a:buSzPts val="1300"/>
              <a:buFont typeface="Lato"/>
              <a:buChar char="■"/>
              <a:defRPr sz="1300" b="0" i="0" u="none" strike="noStrike" cap="none">
                <a:solidFill>
                  <a:schemeClr val="dk2"/>
                </a:solidFill>
                <a:latin typeface="Lato"/>
                <a:ea typeface="Lato"/>
                <a:cs typeface="Lato"/>
                <a:sym typeface="Lato"/>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Imagery X2 with Panels">
  <p:cSld name="1_Imagery X2 with Panels">
    <p:bg>
      <p:bgPr>
        <a:solidFill>
          <a:srgbClr val="F5F5F5"/>
        </a:solidFill>
        <a:effectLst/>
      </p:bgPr>
    </p:bg>
    <p:spTree>
      <p:nvGrpSpPr>
        <p:cNvPr id="1" name="Shape 468"/>
        <p:cNvGrpSpPr/>
        <p:nvPr/>
      </p:nvGrpSpPr>
      <p:grpSpPr>
        <a:xfrm>
          <a:off x="0" y="0"/>
          <a:ext cx="0" cy="0"/>
          <a:chOff x="0" y="0"/>
          <a:chExt cx="0" cy="0"/>
        </a:xfrm>
      </p:grpSpPr>
      <p:pic>
        <p:nvPicPr>
          <p:cNvPr id="469" name="Google Shape;469;p46"/>
          <p:cNvPicPr preferRelativeResize="0"/>
          <p:nvPr/>
        </p:nvPicPr>
        <p:blipFill rotWithShape="1">
          <a:blip r:embed="rId2">
            <a:alphaModFix/>
          </a:blip>
          <a:srcRect/>
          <a:stretch/>
        </p:blipFill>
        <p:spPr>
          <a:xfrm>
            <a:off x="6278933" y="679467"/>
            <a:ext cx="5680665" cy="6342367"/>
          </a:xfrm>
          <a:prstGeom prst="rect">
            <a:avLst/>
          </a:prstGeom>
          <a:noFill/>
          <a:ln>
            <a:noFill/>
          </a:ln>
        </p:spPr>
      </p:pic>
      <p:pic>
        <p:nvPicPr>
          <p:cNvPr id="470" name="Google Shape;470;p46"/>
          <p:cNvPicPr preferRelativeResize="0"/>
          <p:nvPr/>
        </p:nvPicPr>
        <p:blipFill rotWithShape="1">
          <a:blip r:embed="rId2">
            <a:alphaModFix/>
          </a:blip>
          <a:srcRect/>
          <a:stretch/>
        </p:blipFill>
        <p:spPr>
          <a:xfrm>
            <a:off x="224833" y="679467"/>
            <a:ext cx="5680665" cy="6342367"/>
          </a:xfrm>
          <a:prstGeom prst="rect">
            <a:avLst/>
          </a:prstGeom>
          <a:noFill/>
          <a:ln>
            <a:noFill/>
          </a:ln>
        </p:spPr>
      </p:pic>
      <p:sp>
        <p:nvSpPr>
          <p:cNvPr id="471" name="Google Shape;471;p46"/>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472" name="Google Shape;472;p46"/>
          <p:cNvSpPr txBox="1">
            <a:spLocks noGrp="1"/>
          </p:cNvSpPr>
          <p:nvPr>
            <p:ph type="sldNum" idx="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pic>
        <p:nvPicPr>
          <p:cNvPr id="473" name="Google Shape;473;p46"/>
          <p:cNvPicPr preferRelativeResize="0"/>
          <p:nvPr/>
        </p:nvPicPr>
        <p:blipFill rotWithShape="1">
          <a:blip r:embed="rId3">
            <a:alphaModFix/>
          </a:blip>
          <a:srcRect l="16357" t="20970" r="16357" b="16357"/>
          <a:stretch/>
        </p:blipFill>
        <p:spPr>
          <a:xfrm>
            <a:off x="471200" y="400067"/>
            <a:ext cx="356299" cy="331866"/>
          </a:xfrm>
          <a:prstGeom prst="rect">
            <a:avLst/>
          </a:prstGeom>
          <a:noFill/>
          <a:ln>
            <a:noFill/>
          </a:ln>
        </p:spPr>
      </p:pic>
      <p:sp>
        <p:nvSpPr>
          <p:cNvPr id="474" name="Google Shape;474;p46"/>
          <p:cNvSpPr txBox="1">
            <a:spLocks noGrp="1"/>
          </p:cNvSpPr>
          <p:nvPr>
            <p:ph type="title"/>
          </p:nvPr>
        </p:nvSpPr>
        <p:spPr>
          <a:xfrm>
            <a:off x="1356067" y="5539200"/>
            <a:ext cx="3433500" cy="197100"/>
          </a:xfrm>
          <a:prstGeom prst="rect">
            <a:avLst/>
          </a:prstGeom>
          <a:noFill/>
          <a:ln>
            <a:noFill/>
          </a:ln>
        </p:spPr>
        <p:txBody>
          <a:bodyPr spcFirstLastPara="1" wrap="square" lIns="0" tIns="0" rIns="0" bIns="0" anchor="b" anchorCtr="0">
            <a:noAutofit/>
          </a:bodyPr>
          <a:lstStyle>
            <a:lvl1pPr lvl="0" algn="ctr" rtl="0">
              <a:lnSpc>
                <a:spcPct val="100000"/>
              </a:lnSpc>
              <a:spcBef>
                <a:spcPts val="0"/>
              </a:spcBef>
              <a:spcAft>
                <a:spcPts val="0"/>
              </a:spcAft>
              <a:buClr>
                <a:srgbClr val="00ADF0"/>
              </a:buClr>
              <a:buSzPts val="1300"/>
              <a:buNone/>
              <a:defRPr sz="1300">
                <a:solidFill>
                  <a:srgbClr val="00ADF0"/>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475" name="Google Shape;475;p46"/>
          <p:cNvSpPr txBox="1">
            <a:spLocks noGrp="1"/>
          </p:cNvSpPr>
          <p:nvPr>
            <p:ph type="subTitle" idx="1"/>
          </p:nvPr>
        </p:nvSpPr>
        <p:spPr>
          <a:xfrm>
            <a:off x="1356067" y="5791535"/>
            <a:ext cx="3433500" cy="4197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707070"/>
              </a:buClr>
              <a:buSzPts val="1300"/>
              <a:buNone/>
              <a:defRPr>
                <a:solidFill>
                  <a:srgbClr val="707070"/>
                </a:solidFill>
              </a:defRPr>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
        <p:nvSpPr>
          <p:cNvPr id="476" name="Google Shape;476;p46"/>
          <p:cNvSpPr txBox="1">
            <a:spLocks noGrp="1"/>
          </p:cNvSpPr>
          <p:nvPr>
            <p:ph type="title" idx="3"/>
          </p:nvPr>
        </p:nvSpPr>
        <p:spPr>
          <a:xfrm>
            <a:off x="7402467" y="5539200"/>
            <a:ext cx="3433500" cy="197100"/>
          </a:xfrm>
          <a:prstGeom prst="rect">
            <a:avLst/>
          </a:prstGeom>
          <a:noFill/>
          <a:ln>
            <a:noFill/>
          </a:ln>
        </p:spPr>
        <p:txBody>
          <a:bodyPr spcFirstLastPara="1" wrap="square" lIns="0" tIns="0" rIns="0" bIns="0" anchor="b" anchorCtr="0">
            <a:noAutofit/>
          </a:bodyPr>
          <a:lstStyle>
            <a:lvl1pPr lvl="0" algn="ctr" rtl="0">
              <a:lnSpc>
                <a:spcPct val="100000"/>
              </a:lnSpc>
              <a:spcBef>
                <a:spcPts val="0"/>
              </a:spcBef>
              <a:spcAft>
                <a:spcPts val="0"/>
              </a:spcAft>
              <a:buClr>
                <a:srgbClr val="00ADF0"/>
              </a:buClr>
              <a:buSzPts val="1300"/>
              <a:buNone/>
              <a:defRPr sz="1300">
                <a:solidFill>
                  <a:srgbClr val="00ADF0"/>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477" name="Google Shape;477;p46"/>
          <p:cNvSpPr txBox="1">
            <a:spLocks noGrp="1"/>
          </p:cNvSpPr>
          <p:nvPr>
            <p:ph type="subTitle" idx="4"/>
          </p:nvPr>
        </p:nvSpPr>
        <p:spPr>
          <a:xfrm>
            <a:off x="7402467" y="5791535"/>
            <a:ext cx="3433500" cy="4197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707070"/>
              </a:buClr>
              <a:buSzPts val="1300"/>
              <a:buNone/>
              <a:defRPr>
                <a:solidFill>
                  <a:srgbClr val="707070"/>
                </a:solidFill>
              </a:defRPr>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
        <p:nvSpPr>
          <p:cNvPr id="478" name="Google Shape;478;p46"/>
          <p:cNvSpPr txBox="1">
            <a:spLocks noGrp="1"/>
          </p:cNvSpPr>
          <p:nvPr>
            <p:ph type="ctrTitle" idx="5"/>
          </p:nvPr>
        </p:nvSpPr>
        <p:spPr>
          <a:xfrm>
            <a:off x="1314867" y="400067"/>
            <a:ext cx="9533700" cy="4656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707070"/>
              </a:buClr>
              <a:buSzPts val="3200"/>
              <a:buFont typeface="Lato"/>
              <a:buNone/>
              <a:defRPr b="1">
                <a:solidFill>
                  <a:srgbClr val="707070"/>
                </a:solidFill>
                <a:latin typeface="Lato"/>
                <a:ea typeface="Lato"/>
                <a:cs typeface="Lato"/>
                <a:sym typeface="Lato"/>
              </a:defRPr>
            </a:lvl1pPr>
            <a:lvl2pPr lvl="1" algn="ctr" rtl="0">
              <a:lnSpc>
                <a:spcPct val="100000"/>
              </a:lnSpc>
              <a:spcBef>
                <a:spcPts val="0"/>
              </a:spcBef>
              <a:spcAft>
                <a:spcPts val="0"/>
              </a:spcAft>
              <a:buSzPts val="6900"/>
              <a:buNone/>
              <a:defRPr sz="6900"/>
            </a:lvl2pPr>
            <a:lvl3pPr lvl="2" algn="ctr" rtl="0">
              <a:lnSpc>
                <a:spcPct val="100000"/>
              </a:lnSpc>
              <a:spcBef>
                <a:spcPts val="0"/>
              </a:spcBef>
              <a:spcAft>
                <a:spcPts val="0"/>
              </a:spcAft>
              <a:buSzPts val="6900"/>
              <a:buNone/>
              <a:defRPr sz="6900"/>
            </a:lvl3pPr>
            <a:lvl4pPr lvl="3" algn="ctr" rtl="0">
              <a:lnSpc>
                <a:spcPct val="100000"/>
              </a:lnSpc>
              <a:spcBef>
                <a:spcPts val="0"/>
              </a:spcBef>
              <a:spcAft>
                <a:spcPts val="0"/>
              </a:spcAft>
              <a:buSzPts val="6900"/>
              <a:buNone/>
              <a:defRPr sz="6900"/>
            </a:lvl4pPr>
            <a:lvl5pPr lvl="4" algn="ctr" rtl="0">
              <a:lnSpc>
                <a:spcPct val="100000"/>
              </a:lnSpc>
              <a:spcBef>
                <a:spcPts val="0"/>
              </a:spcBef>
              <a:spcAft>
                <a:spcPts val="0"/>
              </a:spcAft>
              <a:buSzPts val="6900"/>
              <a:buNone/>
              <a:defRPr sz="6900"/>
            </a:lvl5pPr>
            <a:lvl6pPr lvl="5" algn="ctr" rtl="0">
              <a:lnSpc>
                <a:spcPct val="100000"/>
              </a:lnSpc>
              <a:spcBef>
                <a:spcPts val="0"/>
              </a:spcBef>
              <a:spcAft>
                <a:spcPts val="0"/>
              </a:spcAft>
              <a:buSzPts val="6900"/>
              <a:buNone/>
              <a:defRPr sz="6900"/>
            </a:lvl6pPr>
            <a:lvl7pPr lvl="6" algn="ctr" rtl="0">
              <a:lnSpc>
                <a:spcPct val="100000"/>
              </a:lnSpc>
              <a:spcBef>
                <a:spcPts val="0"/>
              </a:spcBef>
              <a:spcAft>
                <a:spcPts val="0"/>
              </a:spcAft>
              <a:buSzPts val="6900"/>
              <a:buNone/>
              <a:defRPr sz="6900"/>
            </a:lvl7pPr>
            <a:lvl8pPr lvl="7" algn="ctr" rtl="0">
              <a:lnSpc>
                <a:spcPct val="100000"/>
              </a:lnSpc>
              <a:spcBef>
                <a:spcPts val="0"/>
              </a:spcBef>
              <a:spcAft>
                <a:spcPts val="0"/>
              </a:spcAft>
              <a:buSzPts val="6900"/>
              <a:buNone/>
              <a:defRPr sz="6900"/>
            </a:lvl8pPr>
            <a:lvl9pPr lvl="8" algn="ctr" rtl="0">
              <a:lnSpc>
                <a:spcPct val="100000"/>
              </a:lnSpc>
              <a:spcBef>
                <a:spcPts val="0"/>
              </a:spcBef>
              <a:spcAft>
                <a:spcPts val="0"/>
              </a:spcAft>
              <a:buSzPts val="6900"/>
              <a:buNone/>
              <a:defRPr sz="6900"/>
            </a:lvl9pPr>
          </a:lstStyle>
          <a:p>
            <a:endParaRPr/>
          </a:p>
        </p:txBody>
      </p:sp>
      <p:sp>
        <p:nvSpPr>
          <p:cNvPr id="479" name="Google Shape;479;p46"/>
          <p:cNvSpPr>
            <a:spLocks noGrp="1"/>
          </p:cNvSpPr>
          <p:nvPr>
            <p:ph type="pic" idx="6"/>
          </p:nvPr>
        </p:nvSpPr>
        <p:spPr>
          <a:xfrm>
            <a:off x="1356067" y="1500899"/>
            <a:ext cx="3433500" cy="3983100"/>
          </a:xfrm>
          <a:prstGeom prst="rect">
            <a:avLst/>
          </a:prstGeom>
          <a:noFill/>
          <a:ln>
            <a:noFill/>
          </a:ln>
        </p:spPr>
        <p:txBody>
          <a:bodyPr spcFirstLastPara="1" wrap="square" lIns="0" tIns="0" rIns="0" bIns="0" anchor="t" anchorCtr="0">
            <a:noAutofit/>
          </a:bodyPr>
          <a:lstStyle>
            <a:lvl1pPr marR="0" lvl="0" algn="l" rtl="0">
              <a:lnSpc>
                <a:spcPct val="150000"/>
              </a:lnSpc>
              <a:spcBef>
                <a:spcPts val="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1pPr>
            <a:lvl2pPr marR="0" lvl="1"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2pPr>
            <a:lvl3pPr marR="0" lvl="2"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3pPr>
            <a:lvl4pPr marR="0" lvl="3"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4pPr>
            <a:lvl5pPr marR="0" lvl="4"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5pPr>
            <a:lvl6pPr marR="0" lvl="5"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6pPr>
            <a:lvl7pPr marR="0" lvl="6"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7pPr>
            <a:lvl8pPr marR="0" lvl="7"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8pPr>
            <a:lvl9pPr marR="0" lvl="8" algn="l" rtl="0">
              <a:lnSpc>
                <a:spcPct val="150000"/>
              </a:lnSpc>
              <a:spcBef>
                <a:spcPts val="2100"/>
              </a:spcBef>
              <a:spcAft>
                <a:spcPts val="2100"/>
              </a:spcAft>
              <a:buClr>
                <a:schemeClr val="dk2"/>
              </a:buClr>
              <a:buSzPts val="1300"/>
              <a:buFont typeface="Lato"/>
              <a:buChar char="■"/>
              <a:defRPr sz="1300" b="0" i="0" u="none" strike="noStrike" cap="none">
                <a:solidFill>
                  <a:schemeClr val="dk2"/>
                </a:solidFill>
                <a:latin typeface="Lato"/>
                <a:ea typeface="Lato"/>
                <a:cs typeface="Lato"/>
                <a:sym typeface="Lato"/>
              </a:defRPr>
            </a:lvl9pPr>
          </a:lstStyle>
          <a:p>
            <a:endParaRPr/>
          </a:p>
        </p:txBody>
      </p:sp>
      <p:sp>
        <p:nvSpPr>
          <p:cNvPr id="480" name="Google Shape;480;p46"/>
          <p:cNvSpPr>
            <a:spLocks noGrp="1"/>
          </p:cNvSpPr>
          <p:nvPr>
            <p:ph type="pic" idx="7"/>
          </p:nvPr>
        </p:nvSpPr>
        <p:spPr>
          <a:xfrm>
            <a:off x="7402333" y="1500899"/>
            <a:ext cx="3433500" cy="3983100"/>
          </a:xfrm>
          <a:prstGeom prst="rect">
            <a:avLst/>
          </a:prstGeom>
          <a:noFill/>
          <a:ln>
            <a:noFill/>
          </a:ln>
        </p:spPr>
        <p:txBody>
          <a:bodyPr spcFirstLastPara="1" wrap="square" lIns="0" tIns="0" rIns="0" bIns="0" anchor="t" anchorCtr="0">
            <a:noAutofit/>
          </a:bodyPr>
          <a:lstStyle>
            <a:lvl1pPr marR="0" lvl="0" algn="l" rtl="0">
              <a:lnSpc>
                <a:spcPct val="150000"/>
              </a:lnSpc>
              <a:spcBef>
                <a:spcPts val="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1pPr>
            <a:lvl2pPr marR="0" lvl="1"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2pPr>
            <a:lvl3pPr marR="0" lvl="2"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3pPr>
            <a:lvl4pPr marR="0" lvl="3"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4pPr>
            <a:lvl5pPr marR="0" lvl="4"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5pPr>
            <a:lvl6pPr marR="0" lvl="5"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6pPr>
            <a:lvl7pPr marR="0" lvl="6"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7pPr>
            <a:lvl8pPr marR="0" lvl="7"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8pPr>
            <a:lvl9pPr marR="0" lvl="8" algn="l" rtl="0">
              <a:lnSpc>
                <a:spcPct val="150000"/>
              </a:lnSpc>
              <a:spcBef>
                <a:spcPts val="2100"/>
              </a:spcBef>
              <a:spcAft>
                <a:spcPts val="2100"/>
              </a:spcAft>
              <a:buClr>
                <a:schemeClr val="dk2"/>
              </a:buClr>
              <a:buSzPts val="1300"/>
              <a:buFont typeface="Lato"/>
              <a:buChar char="■"/>
              <a:defRPr sz="1300" b="0" i="0" u="none" strike="noStrike" cap="none">
                <a:solidFill>
                  <a:schemeClr val="dk2"/>
                </a:solidFill>
                <a:latin typeface="Lato"/>
                <a:ea typeface="Lato"/>
                <a:cs typeface="Lato"/>
                <a:sym typeface="Lato"/>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 Column Text - Right Alignment" userDrawn="1">
  <p:cSld name="1_1 Column Text - Right Alignment">
    <p:spTree>
      <p:nvGrpSpPr>
        <p:cNvPr id="1" name="Shape 111"/>
        <p:cNvGrpSpPr/>
        <p:nvPr/>
      </p:nvGrpSpPr>
      <p:grpSpPr>
        <a:xfrm>
          <a:off x="0" y="0"/>
          <a:ext cx="0" cy="0"/>
          <a:chOff x="0" y="0"/>
          <a:chExt cx="0" cy="0"/>
        </a:xfrm>
      </p:grpSpPr>
      <p:sp>
        <p:nvSpPr>
          <p:cNvPr id="112" name="Google Shape;112;p17"/>
          <p:cNvSpPr txBox="1">
            <a:spLocks noGrp="1"/>
          </p:cNvSpPr>
          <p:nvPr>
            <p:ph type="body" idx="1" hasCustomPrompt="1"/>
          </p:nvPr>
        </p:nvSpPr>
        <p:spPr>
          <a:xfrm>
            <a:off x="346993" y="2011679"/>
            <a:ext cx="5333100" cy="2956561"/>
          </a:xfrm>
          <a:prstGeom prst="rect">
            <a:avLst/>
          </a:prstGeom>
          <a:noFill/>
          <a:ln>
            <a:noFill/>
          </a:ln>
        </p:spPr>
        <p:txBody>
          <a:bodyPr spcFirstLastPara="1" wrap="square" lIns="0" tIns="0" rIns="0" bIns="0" anchor="t" anchorCtr="0">
            <a:noAutofit/>
          </a:bodyPr>
          <a:lstStyle>
            <a:lvl1pPr marL="457200" lvl="0" indent="-311150" algn="l" rtl="0">
              <a:lnSpc>
                <a:spcPct val="100000"/>
              </a:lnSpc>
              <a:spcBef>
                <a:spcPts val="0"/>
              </a:spcBef>
              <a:spcAft>
                <a:spcPts val="0"/>
              </a:spcAft>
              <a:buSzPts val="1300"/>
              <a:buChar char="●"/>
              <a:defRPr sz="2000"/>
            </a:lvl1pPr>
            <a:lvl2pPr marL="914400" lvl="1" indent="-311150" algn="l" rtl="0">
              <a:lnSpc>
                <a:spcPct val="150000"/>
              </a:lnSpc>
              <a:spcBef>
                <a:spcPts val="2100"/>
              </a:spcBef>
              <a:spcAft>
                <a:spcPts val="0"/>
              </a:spcAft>
              <a:buSzPts val="1300"/>
              <a:buChar char="○"/>
              <a:defRPr/>
            </a:lvl2pPr>
            <a:lvl3pPr marL="1371600" lvl="2" indent="-311150" algn="l" rtl="0">
              <a:lnSpc>
                <a:spcPct val="150000"/>
              </a:lnSpc>
              <a:spcBef>
                <a:spcPts val="2100"/>
              </a:spcBef>
              <a:spcAft>
                <a:spcPts val="0"/>
              </a:spcAft>
              <a:buSzPts val="1300"/>
              <a:buChar char="■"/>
              <a:defRPr/>
            </a:lvl3pPr>
            <a:lvl4pPr marL="1828800" lvl="3" indent="-311150" algn="l" rtl="0">
              <a:lnSpc>
                <a:spcPct val="150000"/>
              </a:lnSpc>
              <a:spcBef>
                <a:spcPts val="2100"/>
              </a:spcBef>
              <a:spcAft>
                <a:spcPts val="0"/>
              </a:spcAft>
              <a:buSzPts val="1300"/>
              <a:buChar char="●"/>
              <a:defRPr/>
            </a:lvl4pPr>
            <a:lvl5pPr marL="2286000" lvl="4" indent="-311150" algn="l" rtl="0">
              <a:lnSpc>
                <a:spcPct val="150000"/>
              </a:lnSpc>
              <a:spcBef>
                <a:spcPts val="2100"/>
              </a:spcBef>
              <a:spcAft>
                <a:spcPts val="0"/>
              </a:spcAft>
              <a:buSzPts val="1300"/>
              <a:buChar char="○"/>
              <a:defRPr/>
            </a:lvl5pPr>
            <a:lvl6pPr marL="2743200" lvl="5" indent="-311150" algn="l" rtl="0">
              <a:lnSpc>
                <a:spcPct val="150000"/>
              </a:lnSpc>
              <a:spcBef>
                <a:spcPts val="2100"/>
              </a:spcBef>
              <a:spcAft>
                <a:spcPts val="0"/>
              </a:spcAft>
              <a:buSzPts val="1300"/>
              <a:buChar char="■"/>
              <a:defRPr/>
            </a:lvl6pPr>
            <a:lvl7pPr marL="3200400" lvl="6" indent="-311150" algn="l" rtl="0">
              <a:lnSpc>
                <a:spcPct val="150000"/>
              </a:lnSpc>
              <a:spcBef>
                <a:spcPts val="2100"/>
              </a:spcBef>
              <a:spcAft>
                <a:spcPts val="0"/>
              </a:spcAft>
              <a:buSzPts val="1300"/>
              <a:buChar char="●"/>
              <a:defRPr/>
            </a:lvl7pPr>
            <a:lvl8pPr marL="3657600" lvl="7" indent="-311150" algn="l" rtl="0">
              <a:lnSpc>
                <a:spcPct val="150000"/>
              </a:lnSpc>
              <a:spcBef>
                <a:spcPts val="2100"/>
              </a:spcBef>
              <a:spcAft>
                <a:spcPts val="0"/>
              </a:spcAft>
              <a:buSzPts val="1300"/>
              <a:buChar char="○"/>
              <a:defRPr/>
            </a:lvl8pPr>
            <a:lvl9pPr marL="4114800" lvl="8" indent="-311150" algn="l" rtl="0">
              <a:lnSpc>
                <a:spcPct val="150000"/>
              </a:lnSpc>
              <a:spcBef>
                <a:spcPts val="2100"/>
              </a:spcBef>
              <a:spcAft>
                <a:spcPts val="2100"/>
              </a:spcAft>
              <a:buSzPts val="1300"/>
              <a:buChar char="■"/>
              <a:defRPr/>
            </a:lvl9pPr>
          </a:lstStyle>
          <a:p>
            <a:r>
              <a:rPr lang="en-AU" sz="2800" dirty="0"/>
              <a:t>Lorem ipsum </a:t>
            </a:r>
            <a:r>
              <a:rPr lang="en-AU" sz="2800" dirty="0" err="1"/>
              <a:t>dolor</a:t>
            </a:r>
            <a:r>
              <a:rPr lang="en-AU" sz="2800" dirty="0"/>
              <a:t> sit </a:t>
            </a:r>
            <a:r>
              <a:rPr lang="en-AU" sz="2800" dirty="0" err="1"/>
              <a:t>amet</a:t>
            </a:r>
            <a:r>
              <a:rPr lang="en-AU" sz="2800" dirty="0"/>
              <a:t>, </a:t>
            </a:r>
            <a:r>
              <a:rPr lang="en-AU" sz="2800" dirty="0" err="1"/>
              <a:t>consectetur</a:t>
            </a:r>
            <a:r>
              <a:rPr lang="en-AU" sz="2800" dirty="0"/>
              <a:t> </a:t>
            </a:r>
            <a:r>
              <a:rPr lang="en-AU" sz="2800" dirty="0" err="1"/>
              <a:t>adipiscing</a:t>
            </a:r>
            <a:r>
              <a:rPr lang="en-AU" sz="2800" dirty="0"/>
              <a:t> </a:t>
            </a:r>
            <a:r>
              <a:rPr lang="en-AU" sz="2800" dirty="0" err="1"/>
              <a:t>elit</a:t>
            </a:r>
            <a:r>
              <a:rPr lang="en-AU" sz="2800" dirty="0"/>
              <a:t>. In vel </a:t>
            </a:r>
            <a:r>
              <a:rPr lang="en-AU" sz="2800" dirty="0" err="1"/>
              <a:t>sodales</a:t>
            </a:r>
            <a:r>
              <a:rPr lang="en-AU" sz="2800" dirty="0"/>
              <a:t> est. </a:t>
            </a:r>
            <a:r>
              <a:rPr lang="en-AU" sz="2800" dirty="0" err="1"/>
              <a:t>Vivamus</a:t>
            </a:r>
            <a:r>
              <a:rPr lang="en-AU" sz="2800" dirty="0"/>
              <a:t> pharetra </a:t>
            </a:r>
            <a:r>
              <a:rPr lang="en-AU" sz="2800" dirty="0" err="1"/>
              <a:t>quis</a:t>
            </a:r>
            <a:r>
              <a:rPr lang="en-AU" sz="2800" dirty="0"/>
              <a:t> </a:t>
            </a:r>
            <a:r>
              <a:rPr lang="en-AU" sz="2800" dirty="0" err="1"/>
              <a:t>velit</a:t>
            </a:r>
            <a:r>
              <a:rPr lang="en-AU" sz="2800" dirty="0"/>
              <a:t> vitae </a:t>
            </a:r>
            <a:r>
              <a:rPr lang="en-AU" sz="2800" dirty="0" err="1"/>
              <a:t>hendrerit</a:t>
            </a:r>
            <a:r>
              <a:rPr lang="en-AU" sz="2800" dirty="0"/>
              <a:t>. </a:t>
            </a:r>
            <a:r>
              <a:rPr lang="en-AU" sz="2800" dirty="0" err="1"/>
              <a:t>Pellentesque</a:t>
            </a:r>
            <a:r>
              <a:rPr lang="en-AU" sz="2800" dirty="0"/>
              <a:t> </a:t>
            </a:r>
            <a:r>
              <a:rPr lang="en-AU" sz="2800" dirty="0" err="1"/>
              <a:t>hendrerit</a:t>
            </a:r>
            <a:r>
              <a:rPr lang="en-AU" sz="2800" dirty="0"/>
              <a:t>.</a:t>
            </a:r>
          </a:p>
          <a:p>
            <a:r>
              <a:rPr lang="en-AU" sz="2800" dirty="0"/>
              <a:t>Point 1</a:t>
            </a:r>
          </a:p>
          <a:p>
            <a:r>
              <a:rPr lang="en-AU" sz="2800" dirty="0"/>
              <a:t>Point 2</a:t>
            </a:r>
            <a:endParaRPr lang="en-AU" dirty="0"/>
          </a:p>
        </p:txBody>
      </p:sp>
      <p:sp>
        <p:nvSpPr>
          <p:cNvPr id="115" name="Google Shape;115;p17"/>
          <p:cNvSpPr txBox="1">
            <a:spLocks noGrp="1"/>
          </p:cNvSpPr>
          <p:nvPr>
            <p:ph type="title" hasCustomPrompt="1"/>
          </p:nvPr>
        </p:nvSpPr>
        <p:spPr>
          <a:xfrm>
            <a:off x="0" y="426210"/>
            <a:ext cx="12192000" cy="524700"/>
          </a:xfrm>
          <a:prstGeom prst="rect">
            <a:avLst/>
          </a:prstGeom>
          <a:noFill/>
          <a:ln>
            <a:noFill/>
          </a:ln>
        </p:spPr>
        <p:txBody>
          <a:bodyPr spcFirstLastPara="1" wrap="square" lIns="0" tIns="0" rIns="0" bIns="0" anchor="ctr" anchorCtr="0">
            <a:noAutofit/>
          </a:bodyPr>
          <a:lstStyle>
            <a:lvl1pPr lvl="0" algn="ctr" rtl="0">
              <a:lnSpc>
                <a:spcPct val="100000"/>
              </a:lnSpc>
              <a:spcBef>
                <a:spcPts val="0"/>
              </a:spcBef>
              <a:spcAft>
                <a:spcPts val="0"/>
              </a:spcAft>
              <a:buSzPts val="3200"/>
              <a:buNone/>
              <a:defRPr sz="2800" b="1">
                <a:solidFill>
                  <a:srgbClr val="00AEEF"/>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r>
              <a:rPr lang="en-AU" dirty="0"/>
              <a:t>  This is a headline keep it sentence case here please</a:t>
            </a:r>
            <a:endParaRPr dirty="0"/>
          </a:p>
        </p:txBody>
      </p:sp>
      <p:sp>
        <p:nvSpPr>
          <p:cNvPr id="116" name="Google Shape;116;p17"/>
          <p:cNvSpPr>
            <a:spLocks noGrp="1"/>
          </p:cNvSpPr>
          <p:nvPr>
            <p:ph type="pic" idx="2"/>
          </p:nvPr>
        </p:nvSpPr>
        <p:spPr>
          <a:xfrm>
            <a:off x="6095999" y="1446028"/>
            <a:ext cx="5749007" cy="4507732"/>
          </a:xfrm>
          <a:prstGeom prst="rect">
            <a:avLst/>
          </a:prstGeom>
          <a:noFill/>
          <a:ln>
            <a:noFill/>
          </a:ln>
        </p:spPr>
        <p:txBody>
          <a:bodyPr spcFirstLastPara="1" wrap="square" lIns="0" tIns="0" rIns="0" bIns="0" anchor="t" anchorCtr="0">
            <a:noAutofit/>
          </a:bodyPr>
          <a:lstStyle>
            <a:lvl1pPr marR="0" lvl="0" algn="l" rtl="0">
              <a:lnSpc>
                <a:spcPct val="150000"/>
              </a:lnSpc>
              <a:spcBef>
                <a:spcPts val="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1pPr>
            <a:lvl2pPr marR="0" lvl="1"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2pPr>
            <a:lvl3pPr marR="0" lvl="2"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3pPr>
            <a:lvl4pPr marR="0" lvl="3"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4pPr>
            <a:lvl5pPr marR="0" lvl="4"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5pPr>
            <a:lvl6pPr marR="0" lvl="5"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6pPr>
            <a:lvl7pPr marR="0" lvl="6"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7pPr>
            <a:lvl8pPr marR="0" lvl="7"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8pPr>
            <a:lvl9pPr marR="0" lvl="8" algn="l" rtl="0">
              <a:lnSpc>
                <a:spcPct val="150000"/>
              </a:lnSpc>
              <a:spcBef>
                <a:spcPts val="2100"/>
              </a:spcBef>
              <a:spcAft>
                <a:spcPts val="2100"/>
              </a:spcAft>
              <a:buClr>
                <a:schemeClr val="dk2"/>
              </a:buClr>
              <a:buSzPts val="1300"/>
              <a:buFont typeface="Lato"/>
              <a:buChar char="■"/>
              <a:defRPr sz="1300" b="0" i="0" u="none" strike="noStrike" cap="none">
                <a:solidFill>
                  <a:schemeClr val="dk2"/>
                </a:solidFill>
                <a:latin typeface="Lato"/>
                <a:ea typeface="Lato"/>
                <a:cs typeface="Lato"/>
                <a:sym typeface="Lato"/>
              </a:defRPr>
            </a:lvl9pPr>
          </a:lstStyle>
          <a:p>
            <a:endParaRPr/>
          </a:p>
        </p:txBody>
      </p:sp>
      <p:pic>
        <p:nvPicPr>
          <p:cNvPr id="3" name="Picture 2" descr="Icon&#10;&#10;Description automatically generated">
            <a:extLst>
              <a:ext uri="{FF2B5EF4-FFF2-40B4-BE49-F238E27FC236}">
                <a16:creationId xmlns:a16="http://schemas.microsoft.com/office/drawing/2014/main" id="{EC325499-FF72-3C4B-9F00-D6ECB8D51F73}"/>
              </a:ext>
            </a:extLst>
          </p:cNvPr>
          <p:cNvPicPr>
            <a:picLocks noChangeAspect="1"/>
          </p:cNvPicPr>
          <p:nvPr userDrawn="1"/>
        </p:nvPicPr>
        <p:blipFill>
          <a:blip r:embed="rId2"/>
          <a:stretch>
            <a:fillRect/>
          </a:stretch>
        </p:blipFill>
        <p:spPr>
          <a:xfrm>
            <a:off x="50349" y="65521"/>
            <a:ext cx="593288" cy="593288"/>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Imagery X3 with Panels">
  <p:cSld name="1_Imagery X3 with Panels">
    <p:bg>
      <p:bgPr>
        <a:solidFill>
          <a:srgbClr val="F5F5F5"/>
        </a:solidFill>
        <a:effectLst/>
      </p:bgPr>
    </p:bg>
    <p:spTree>
      <p:nvGrpSpPr>
        <p:cNvPr id="1" name="Shape 481"/>
        <p:cNvGrpSpPr/>
        <p:nvPr/>
      </p:nvGrpSpPr>
      <p:grpSpPr>
        <a:xfrm>
          <a:off x="0" y="0"/>
          <a:ext cx="0" cy="0"/>
          <a:chOff x="0" y="0"/>
          <a:chExt cx="0" cy="0"/>
        </a:xfrm>
      </p:grpSpPr>
      <p:pic>
        <p:nvPicPr>
          <p:cNvPr id="482" name="Google Shape;482;p47"/>
          <p:cNvPicPr preferRelativeResize="0"/>
          <p:nvPr/>
        </p:nvPicPr>
        <p:blipFill rotWithShape="1">
          <a:blip r:embed="rId2">
            <a:alphaModFix/>
          </a:blip>
          <a:srcRect/>
          <a:stretch/>
        </p:blipFill>
        <p:spPr>
          <a:xfrm>
            <a:off x="7676700" y="1041400"/>
            <a:ext cx="4037299" cy="5410201"/>
          </a:xfrm>
          <a:prstGeom prst="rect">
            <a:avLst/>
          </a:prstGeom>
          <a:noFill/>
          <a:ln>
            <a:noFill/>
          </a:ln>
        </p:spPr>
      </p:pic>
      <p:pic>
        <p:nvPicPr>
          <p:cNvPr id="483" name="Google Shape;483;p47"/>
          <p:cNvPicPr preferRelativeResize="0"/>
          <p:nvPr/>
        </p:nvPicPr>
        <p:blipFill rotWithShape="1">
          <a:blip r:embed="rId2">
            <a:alphaModFix/>
          </a:blip>
          <a:srcRect/>
          <a:stretch/>
        </p:blipFill>
        <p:spPr>
          <a:xfrm>
            <a:off x="4069900" y="1041400"/>
            <a:ext cx="4037299" cy="5410201"/>
          </a:xfrm>
          <a:prstGeom prst="rect">
            <a:avLst/>
          </a:prstGeom>
          <a:noFill/>
          <a:ln>
            <a:noFill/>
          </a:ln>
        </p:spPr>
      </p:pic>
      <p:pic>
        <p:nvPicPr>
          <p:cNvPr id="484" name="Google Shape;484;p47"/>
          <p:cNvPicPr preferRelativeResize="0"/>
          <p:nvPr/>
        </p:nvPicPr>
        <p:blipFill rotWithShape="1">
          <a:blip r:embed="rId2">
            <a:alphaModFix/>
          </a:blip>
          <a:srcRect/>
          <a:stretch/>
        </p:blipFill>
        <p:spPr>
          <a:xfrm>
            <a:off x="471200" y="1041400"/>
            <a:ext cx="4037299" cy="5410201"/>
          </a:xfrm>
          <a:prstGeom prst="rect">
            <a:avLst/>
          </a:prstGeom>
          <a:noFill/>
          <a:ln>
            <a:noFill/>
          </a:ln>
        </p:spPr>
      </p:pic>
      <p:sp>
        <p:nvSpPr>
          <p:cNvPr id="485" name="Google Shape;485;p47"/>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486" name="Google Shape;486;p47"/>
          <p:cNvSpPr txBox="1">
            <a:spLocks noGrp="1"/>
          </p:cNvSpPr>
          <p:nvPr>
            <p:ph type="sldNum" idx="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pic>
        <p:nvPicPr>
          <p:cNvPr id="487" name="Google Shape;487;p47"/>
          <p:cNvPicPr preferRelativeResize="0"/>
          <p:nvPr/>
        </p:nvPicPr>
        <p:blipFill rotWithShape="1">
          <a:blip r:embed="rId3">
            <a:alphaModFix/>
          </a:blip>
          <a:srcRect l="16357" t="20970" r="16357" b="16357"/>
          <a:stretch/>
        </p:blipFill>
        <p:spPr>
          <a:xfrm>
            <a:off x="471200" y="400067"/>
            <a:ext cx="356299" cy="331866"/>
          </a:xfrm>
          <a:prstGeom prst="rect">
            <a:avLst/>
          </a:prstGeom>
          <a:noFill/>
          <a:ln>
            <a:noFill/>
          </a:ln>
        </p:spPr>
      </p:pic>
      <p:sp>
        <p:nvSpPr>
          <p:cNvPr id="488" name="Google Shape;488;p47"/>
          <p:cNvSpPr txBox="1">
            <a:spLocks noGrp="1"/>
          </p:cNvSpPr>
          <p:nvPr>
            <p:ph type="title"/>
          </p:nvPr>
        </p:nvSpPr>
        <p:spPr>
          <a:xfrm>
            <a:off x="994833" y="4796867"/>
            <a:ext cx="2985900" cy="197100"/>
          </a:xfrm>
          <a:prstGeom prst="rect">
            <a:avLst/>
          </a:prstGeom>
          <a:noFill/>
          <a:ln>
            <a:noFill/>
          </a:ln>
        </p:spPr>
        <p:txBody>
          <a:bodyPr spcFirstLastPara="1" wrap="square" lIns="0" tIns="0" rIns="0" bIns="0" anchor="b" anchorCtr="0">
            <a:noAutofit/>
          </a:bodyPr>
          <a:lstStyle>
            <a:lvl1pPr lvl="0" algn="ctr" rtl="0">
              <a:lnSpc>
                <a:spcPct val="100000"/>
              </a:lnSpc>
              <a:spcBef>
                <a:spcPts val="0"/>
              </a:spcBef>
              <a:spcAft>
                <a:spcPts val="0"/>
              </a:spcAft>
              <a:buClr>
                <a:srgbClr val="00ADF0"/>
              </a:buClr>
              <a:buSzPts val="1300"/>
              <a:buNone/>
              <a:defRPr sz="1300">
                <a:solidFill>
                  <a:srgbClr val="00ADF0"/>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489" name="Google Shape;489;p47"/>
          <p:cNvSpPr txBox="1">
            <a:spLocks noGrp="1"/>
          </p:cNvSpPr>
          <p:nvPr>
            <p:ph type="subTitle" idx="1"/>
          </p:nvPr>
        </p:nvSpPr>
        <p:spPr>
          <a:xfrm>
            <a:off x="994833" y="5049200"/>
            <a:ext cx="2985900" cy="7620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707070"/>
              </a:buClr>
              <a:buSzPts val="1300"/>
              <a:buNone/>
              <a:defRPr>
                <a:solidFill>
                  <a:srgbClr val="707070"/>
                </a:solidFill>
              </a:defRPr>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
        <p:nvSpPr>
          <p:cNvPr id="490" name="Google Shape;490;p47"/>
          <p:cNvSpPr txBox="1">
            <a:spLocks noGrp="1"/>
          </p:cNvSpPr>
          <p:nvPr>
            <p:ph type="title" idx="3"/>
          </p:nvPr>
        </p:nvSpPr>
        <p:spPr>
          <a:xfrm>
            <a:off x="4602917" y="4796867"/>
            <a:ext cx="2985900" cy="197100"/>
          </a:xfrm>
          <a:prstGeom prst="rect">
            <a:avLst/>
          </a:prstGeom>
          <a:noFill/>
          <a:ln>
            <a:noFill/>
          </a:ln>
        </p:spPr>
        <p:txBody>
          <a:bodyPr spcFirstLastPara="1" wrap="square" lIns="0" tIns="0" rIns="0" bIns="0" anchor="b" anchorCtr="0">
            <a:noAutofit/>
          </a:bodyPr>
          <a:lstStyle>
            <a:lvl1pPr lvl="0" algn="ctr" rtl="0">
              <a:lnSpc>
                <a:spcPct val="100000"/>
              </a:lnSpc>
              <a:spcBef>
                <a:spcPts val="0"/>
              </a:spcBef>
              <a:spcAft>
                <a:spcPts val="0"/>
              </a:spcAft>
              <a:buClr>
                <a:srgbClr val="00ADF0"/>
              </a:buClr>
              <a:buSzPts val="1300"/>
              <a:buNone/>
              <a:defRPr sz="1300">
                <a:solidFill>
                  <a:srgbClr val="00ADF0"/>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491" name="Google Shape;491;p47"/>
          <p:cNvSpPr txBox="1">
            <a:spLocks noGrp="1"/>
          </p:cNvSpPr>
          <p:nvPr>
            <p:ph type="subTitle" idx="4"/>
          </p:nvPr>
        </p:nvSpPr>
        <p:spPr>
          <a:xfrm>
            <a:off x="4602923" y="5049200"/>
            <a:ext cx="2985900" cy="7620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707070"/>
              </a:buClr>
              <a:buSzPts val="1300"/>
              <a:buNone/>
              <a:defRPr>
                <a:solidFill>
                  <a:srgbClr val="707070"/>
                </a:solidFill>
              </a:defRPr>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
        <p:nvSpPr>
          <p:cNvPr id="492" name="Google Shape;492;p47"/>
          <p:cNvSpPr txBox="1">
            <a:spLocks noGrp="1"/>
          </p:cNvSpPr>
          <p:nvPr>
            <p:ph type="title" idx="5"/>
          </p:nvPr>
        </p:nvSpPr>
        <p:spPr>
          <a:xfrm>
            <a:off x="8210984" y="4796867"/>
            <a:ext cx="2985900" cy="197100"/>
          </a:xfrm>
          <a:prstGeom prst="rect">
            <a:avLst/>
          </a:prstGeom>
          <a:noFill/>
          <a:ln>
            <a:noFill/>
          </a:ln>
        </p:spPr>
        <p:txBody>
          <a:bodyPr spcFirstLastPara="1" wrap="square" lIns="0" tIns="0" rIns="0" bIns="0" anchor="b" anchorCtr="0">
            <a:noAutofit/>
          </a:bodyPr>
          <a:lstStyle>
            <a:lvl1pPr lvl="0" algn="ctr" rtl="0">
              <a:lnSpc>
                <a:spcPct val="100000"/>
              </a:lnSpc>
              <a:spcBef>
                <a:spcPts val="0"/>
              </a:spcBef>
              <a:spcAft>
                <a:spcPts val="0"/>
              </a:spcAft>
              <a:buClr>
                <a:srgbClr val="00ADF0"/>
              </a:buClr>
              <a:buSzPts val="1300"/>
              <a:buNone/>
              <a:defRPr sz="1300">
                <a:solidFill>
                  <a:srgbClr val="00ADF0"/>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493" name="Google Shape;493;p47"/>
          <p:cNvSpPr txBox="1">
            <a:spLocks noGrp="1"/>
          </p:cNvSpPr>
          <p:nvPr>
            <p:ph type="subTitle" idx="6"/>
          </p:nvPr>
        </p:nvSpPr>
        <p:spPr>
          <a:xfrm>
            <a:off x="8210995" y="5049200"/>
            <a:ext cx="2985900" cy="7620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707070"/>
              </a:buClr>
              <a:buSzPts val="1300"/>
              <a:buNone/>
              <a:defRPr>
                <a:solidFill>
                  <a:srgbClr val="707070"/>
                </a:solidFill>
              </a:defRPr>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
        <p:nvSpPr>
          <p:cNvPr id="494" name="Google Shape;494;p47"/>
          <p:cNvSpPr txBox="1">
            <a:spLocks noGrp="1"/>
          </p:cNvSpPr>
          <p:nvPr>
            <p:ph type="ctrTitle" idx="7"/>
          </p:nvPr>
        </p:nvSpPr>
        <p:spPr>
          <a:xfrm>
            <a:off x="1314867" y="400067"/>
            <a:ext cx="9533700" cy="4656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707070"/>
              </a:buClr>
              <a:buSzPts val="3200"/>
              <a:buFont typeface="Lato"/>
              <a:buNone/>
              <a:defRPr b="1">
                <a:solidFill>
                  <a:srgbClr val="707070"/>
                </a:solidFill>
                <a:latin typeface="Lato"/>
                <a:ea typeface="Lato"/>
                <a:cs typeface="Lato"/>
                <a:sym typeface="Lato"/>
              </a:defRPr>
            </a:lvl1pPr>
            <a:lvl2pPr lvl="1" algn="ctr" rtl="0">
              <a:lnSpc>
                <a:spcPct val="100000"/>
              </a:lnSpc>
              <a:spcBef>
                <a:spcPts val="0"/>
              </a:spcBef>
              <a:spcAft>
                <a:spcPts val="0"/>
              </a:spcAft>
              <a:buSzPts val="6900"/>
              <a:buNone/>
              <a:defRPr sz="6900"/>
            </a:lvl2pPr>
            <a:lvl3pPr lvl="2" algn="ctr" rtl="0">
              <a:lnSpc>
                <a:spcPct val="100000"/>
              </a:lnSpc>
              <a:spcBef>
                <a:spcPts val="0"/>
              </a:spcBef>
              <a:spcAft>
                <a:spcPts val="0"/>
              </a:spcAft>
              <a:buSzPts val="6900"/>
              <a:buNone/>
              <a:defRPr sz="6900"/>
            </a:lvl3pPr>
            <a:lvl4pPr lvl="3" algn="ctr" rtl="0">
              <a:lnSpc>
                <a:spcPct val="100000"/>
              </a:lnSpc>
              <a:spcBef>
                <a:spcPts val="0"/>
              </a:spcBef>
              <a:spcAft>
                <a:spcPts val="0"/>
              </a:spcAft>
              <a:buSzPts val="6900"/>
              <a:buNone/>
              <a:defRPr sz="6900"/>
            </a:lvl4pPr>
            <a:lvl5pPr lvl="4" algn="ctr" rtl="0">
              <a:lnSpc>
                <a:spcPct val="100000"/>
              </a:lnSpc>
              <a:spcBef>
                <a:spcPts val="0"/>
              </a:spcBef>
              <a:spcAft>
                <a:spcPts val="0"/>
              </a:spcAft>
              <a:buSzPts val="6900"/>
              <a:buNone/>
              <a:defRPr sz="6900"/>
            </a:lvl5pPr>
            <a:lvl6pPr lvl="5" algn="ctr" rtl="0">
              <a:lnSpc>
                <a:spcPct val="100000"/>
              </a:lnSpc>
              <a:spcBef>
                <a:spcPts val="0"/>
              </a:spcBef>
              <a:spcAft>
                <a:spcPts val="0"/>
              </a:spcAft>
              <a:buSzPts val="6900"/>
              <a:buNone/>
              <a:defRPr sz="6900"/>
            </a:lvl6pPr>
            <a:lvl7pPr lvl="6" algn="ctr" rtl="0">
              <a:lnSpc>
                <a:spcPct val="100000"/>
              </a:lnSpc>
              <a:spcBef>
                <a:spcPts val="0"/>
              </a:spcBef>
              <a:spcAft>
                <a:spcPts val="0"/>
              </a:spcAft>
              <a:buSzPts val="6900"/>
              <a:buNone/>
              <a:defRPr sz="6900"/>
            </a:lvl7pPr>
            <a:lvl8pPr lvl="7" algn="ctr" rtl="0">
              <a:lnSpc>
                <a:spcPct val="100000"/>
              </a:lnSpc>
              <a:spcBef>
                <a:spcPts val="0"/>
              </a:spcBef>
              <a:spcAft>
                <a:spcPts val="0"/>
              </a:spcAft>
              <a:buSzPts val="6900"/>
              <a:buNone/>
              <a:defRPr sz="6900"/>
            </a:lvl8pPr>
            <a:lvl9pPr lvl="8" algn="ctr" rtl="0">
              <a:lnSpc>
                <a:spcPct val="100000"/>
              </a:lnSpc>
              <a:spcBef>
                <a:spcPts val="0"/>
              </a:spcBef>
              <a:spcAft>
                <a:spcPts val="0"/>
              </a:spcAft>
              <a:buSzPts val="6900"/>
              <a:buNone/>
              <a:defRPr sz="6900"/>
            </a:lvl9pPr>
          </a:lstStyle>
          <a:p>
            <a:endParaRPr/>
          </a:p>
        </p:txBody>
      </p:sp>
      <p:sp>
        <p:nvSpPr>
          <p:cNvPr id="495" name="Google Shape;495;p47"/>
          <p:cNvSpPr>
            <a:spLocks noGrp="1"/>
          </p:cNvSpPr>
          <p:nvPr>
            <p:ph type="pic" idx="8"/>
          </p:nvPr>
        </p:nvSpPr>
        <p:spPr>
          <a:xfrm>
            <a:off x="994833" y="1677597"/>
            <a:ext cx="2980800" cy="3063900"/>
          </a:xfrm>
          <a:prstGeom prst="rect">
            <a:avLst/>
          </a:prstGeom>
          <a:noFill/>
          <a:ln>
            <a:noFill/>
          </a:ln>
        </p:spPr>
        <p:txBody>
          <a:bodyPr spcFirstLastPara="1" wrap="square" lIns="0" tIns="0" rIns="0" bIns="0" anchor="t" anchorCtr="0">
            <a:noAutofit/>
          </a:bodyPr>
          <a:lstStyle>
            <a:lvl1pPr marR="0" lvl="0" algn="l" rtl="0">
              <a:lnSpc>
                <a:spcPct val="150000"/>
              </a:lnSpc>
              <a:spcBef>
                <a:spcPts val="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1pPr>
            <a:lvl2pPr marR="0" lvl="1"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2pPr>
            <a:lvl3pPr marR="0" lvl="2"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3pPr>
            <a:lvl4pPr marR="0" lvl="3"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4pPr>
            <a:lvl5pPr marR="0" lvl="4"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5pPr>
            <a:lvl6pPr marR="0" lvl="5"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6pPr>
            <a:lvl7pPr marR="0" lvl="6"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7pPr>
            <a:lvl8pPr marR="0" lvl="7"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8pPr>
            <a:lvl9pPr marR="0" lvl="8" algn="l" rtl="0">
              <a:lnSpc>
                <a:spcPct val="150000"/>
              </a:lnSpc>
              <a:spcBef>
                <a:spcPts val="2100"/>
              </a:spcBef>
              <a:spcAft>
                <a:spcPts val="2100"/>
              </a:spcAft>
              <a:buClr>
                <a:schemeClr val="dk2"/>
              </a:buClr>
              <a:buSzPts val="1300"/>
              <a:buFont typeface="Lato"/>
              <a:buChar char="■"/>
              <a:defRPr sz="1300" b="0" i="0" u="none" strike="noStrike" cap="none">
                <a:solidFill>
                  <a:schemeClr val="dk2"/>
                </a:solidFill>
                <a:latin typeface="Lato"/>
                <a:ea typeface="Lato"/>
                <a:cs typeface="Lato"/>
                <a:sym typeface="Lato"/>
              </a:defRPr>
            </a:lvl9pPr>
          </a:lstStyle>
          <a:p>
            <a:endParaRPr/>
          </a:p>
        </p:txBody>
      </p:sp>
      <p:sp>
        <p:nvSpPr>
          <p:cNvPr id="496" name="Google Shape;496;p47"/>
          <p:cNvSpPr>
            <a:spLocks noGrp="1"/>
          </p:cNvSpPr>
          <p:nvPr>
            <p:ph type="pic" idx="9"/>
          </p:nvPr>
        </p:nvSpPr>
        <p:spPr>
          <a:xfrm>
            <a:off x="4612883" y="1677597"/>
            <a:ext cx="2980800" cy="3063900"/>
          </a:xfrm>
          <a:prstGeom prst="rect">
            <a:avLst/>
          </a:prstGeom>
          <a:noFill/>
          <a:ln>
            <a:noFill/>
          </a:ln>
        </p:spPr>
        <p:txBody>
          <a:bodyPr spcFirstLastPara="1" wrap="square" lIns="0" tIns="0" rIns="0" bIns="0" anchor="t" anchorCtr="0">
            <a:noAutofit/>
          </a:bodyPr>
          <a:lstStyle>
            <a:lvl1pPr marR="0" lvl="0" algn="l" rtl="0">
              <a:lnSpc>
                <a:spcPct val="150000"/>
              </a:lnSpc>
              <a:spcBef>
                <a:spcPts val="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1pPr>
            <a:lvl2pPr marR="0" lvl="1"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2pPr>
            <a:lvl3pPr marR="0" lvl="2"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3pPr>
            <a:lvl4pPr marR="0" lvl="3"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4pPr>
            <a:lvl5pPr marR="0" lvl="4"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5pPr>
            <a:lvl6pPr marR="0" lvl="5"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6pPr>
            <a:lvl7pPr marR="0" lvl="6"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7pPr>
            <a:lvl8pPr marR="0" lvl="7"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8pPr>
            <a:lvl9pPr marR="0" lvl="8" algn="l" rtl="0">
              <a:lnSpc>
                <a:spcPct val="150000"/>
              </a:lnSpc>
              <a:spcBef>
                <a:spcPts val="2100"/>
              </a:spcBef>
              <a:spcAft>
                <a:spcPts val="2100"/>
              </a:spcAft>
              <a:buClr>
                <a:schemeClr val="dk2"/>
              </a:buClr>
              <a:buSzPts val="1300"/>
              <a:buFont typeface="Lato"/>
              <a:buChar char="■"/>
              <a:defRPr sz="1300" b="0" i="0" u="none" strike="noStrike" cap="none">
                <a:solidFill>
                  <a:schemeClr val="dk2"/>
                </a:solidFill>
                <a:latin typeface="Lato"/>
                <a:ea typeface="Lato"/>
                <a:cs typeface="Lato"/>
                <a:sym typeface="Lato"/>
              </a:defRPr>
            </a:lvl9pPr>
          </a:lstStyle>
          <a:p>
            <a:endParaRPr/>
          </a:p>
        </p:txBody>
      </p:sp>
      <p:sp>
        <p:nvSpPr>
          <p:cNvPr id="497" name="Google Shape;497;p47"/>
          <p:cNvSpPr>
            <a:spLocks noGrp="1"/>
          </p:cNvSpPr>
          <p:nvPr>
            <p:ph type="pic" idx="13"/>
          </p:nvPr>
        </p:nvSpPr>
        <p:spPr>
          <a:xfrm>
            <a:off x="8216341" y="1677597"/>
            <a:ext cx="2980800" cy="3063900"/>
          </a:xfrm>
          <a:prstGeom prst="rect">
            <a:avLst/>
          </a:prstGeom>
          <a:noFill/>
          <a:ln>
            <a:noFill/>
          </a:ln>
        </p:spPr>
        <p:txBody>
          <a:bodyPr spcFirstLastPara="1" wrap="square" lIns="0" tIns="0" rIns="0" bIns="0" anchor="t" anchorCtr="0">
            <a:noAutofit/>
          </a:bodyPr>
          <a:lstStyle>
            <a:lvl1pPr marR="0" lvl="0" algn="l" rtl="0">
              <a:lnSpc>
                <a:spcPct val="150000"/>
              </a:lnSpc>
              <a:spcBef>
                <a:spcPts val="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1pPr>
            <a:lvl2pPr marR="0" lvl="1"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2pPr>
            <a:lvl3pPr marR="0" lvl="2"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3pPr>
            <a:lvl4pPr marR="0" lvl="3"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4pPr>
            <a:lvl5pPr marR="0" lvl="4"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5pPr>
            <a:lvl6pPr marR="0" lvl="5"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6pPr>
            <a:lvl7pPr marR="0" lvl="6"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7pPr>
            <a:lvl8pPr marR="0" lvl="7"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8pPr>
            <a:lvl9pPr marR="0" lvl="8" algn="l" rtl="0">
              <a:lnSpc>
                <a:spcPct val="150000"/>
              </a:lnSpc>
              <a:spcBef>
                <a:spcPts val="2100"/>
              </a:spcBef>
              <a:spcAft>
                <a:spcPts val="2100"/>
              </a:spcAft>
              <a:buClr>
                <a:schemeClr val="dk2"/>
              </a:buClr>
              <a:buSzPts val="1300"/>
              <a:buFont typeface="Lato"/>
              <a:buChar char="■"/>
              <a:defRPr sz="1300" b="0" i="0" u="none" strike="noStrike" cap="none">
                <a:solidFill>
                  <a:schemeClr val="dk2"/>
                </a:solidFill>
                <a:latin typeface="Lato"/>
                <a:ea typeface="Lato"/>
                <a:cs typeface="Lato"/>
                <a:sym typeface="Lato"/>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ext with Imagery - Left Alignment ">
  <p:cSld name="1_Text with Imagery - Left Alignment ">
    <p:spTree>
      <p:nvGrpSpPr>
        <p:cNvPr id="1" name="Shape 498"/>
        <p:cNvGrpSpPr/>
        <p:nvPr/>
      </p:nvGrpSpPr>
      <p:grpSpPr>
        <a:xfrm>
          <a:off x="0" y="0"/>
          <a:ext cx="0" cy="0"/>
          <a:chOff x="0" y="0"/>
          <a:chExt cx="0" cy="0"/>
        </a:xfrm>
      </p:grpSpPr>
      <p:sp>
        <p:nvSpPr>
          <p:cNvPr id="499" name="Google Shape;499;p48"/>
          <p:cNvSpPr txBox="1">
            <a:spLocks noGrp="1"/>
          </p:cNvSpPr>
          <p:nvPr>
            <p:ph type="body" idx="1"/>
          </p:nvPr>
        </p:nvSpPr>
        <p:spPr>
          <a:xfrm>
            <a:off x="517733" y="4327199"/>
            <a:ext cx="5217600" cy="1559100"/>
          </a:xfrm>
          <a:prstGeom prst="rect">
            <a:avLst/>
          </a:prstGeom>
          <a:noFill/>
          <a:ln>
            <a:noFill/>
          </a:ln>
        </p:spPr>
        <p:txBody>
          <a:bodyPr spcFirstLastPara="1" wrap="square" lIns="0" tIns="0" rIns="0" bIns="0" anchor="t" anchorCtr="0">
            <a:noAutofit/>
          </a:bodyPr>
          <a:lstStyle>
            <a:lvl1pPr marL="457200" lvl="0" indent="-311150" algn="l" rtl="0">
              <a:lnSpc>
                <a:spcPct val="150000"/>
              </a:lnSpc>
              <a:spcBef>
                <a:spcPts val="0"/>
              </a:spcBef>
              <a:spcAft>
                <a:spcPts val="0"/>
              </a:spcAft>
              <a:buSzPts val="1300"/>
              <a:buChar char="●"/>
              <a:defRPr/>
            </a:lvl1pPr>
            <a:lvl2pPr marL="914400" lvl="1" indent="-311150" algn="l" rtl="0">
              <a:lnSpc>
                <a:spcPct val="100000"/>
              </a:lnSpc>
              <a:spcBef>
                <a:spcPts val="2100"/>
              </a:spcBef>
              <a:spcAft>
                <a:spcPts val="0"/>
              </a:spcAft>
              <a:buSzPts val="1300"/>
              <a:buChar char="○"/>
              <a:defRPr/>
            </a:lvl2pPr>
            <a:lvl3pPr marL="1371600" lvl="2" indent="-311150" algn="l" rtl="0">
              <a:lnSpc>
                <a:spcPct val="100000"/>
              </a:lnSpc>
              <a:spcBef>
                <a:spcPts val="2100"/>
              </a:spcBef>
              <a:spcAft>
                <a:spcPts val="0"/>
              </a:spcAft>
              <a:buSzPts val="1300"/>
              <a:buChar char="■"/>
              <a:defRPr/>
            </a:lvl3pPr>
            <a:lvl4pPr marL="1828800" lvl="3" indent="-311150" algn="l" rtl="0">
              <a:lnSpc>
                <a:spcPct val="100000"/>
              </a:lnSpc>
              <a:spcBef>
                <a:spcPts val="2100"/>
              </a:spcBef>
              <a:spcAft>
                <a:spcPts val="0"/>
              </a:spcAft>
              <a:buSzPts val="1300"/>
              <a:buChar char="●"/>
              <a:defRPr/>
            </a:lvl4pPr>
            <a:lvl5pPr marL="2286000" lvl="4" indent="-311150" algn="l" rtl="0">
              <a:lnSpc>
                <a:spcPct val="100000"/>
              </a:lnSpc>
              <a:spcBef>
                <a:spcPts val="2100"/>
              </a:spcBef>
              <a:spcAft>
                <a:spcPts val="0"/>
              </a:spcAft>
              <a:buSzPts val="1300"/>
              <a:buChar char="○"/>
              <a:defRPr/>
            </a:lvl5pPr>
            <a:lvl6pPr marL="2743200" lvl="5" indent="-311150" algn="l" rtl="0">
              <a:lnSpc>
                <a:spcPct val="100000"/>
              </a:lnSpc>
              <a:spcBef>
                <a:spcPts val="2100"/>
              </a:spcBef>
              <a:spcAft>
                <a:spcPts val="0"/>
              </a:spcAft>
              <a:buSzPts val="1300"/>
              <a:buChar char="■"/>
              <a:defRPr/>
            </a:lvl6pPr>
            <a:lvl7pPr marL="3200400" lvl="6" indent="-311150" algn="l" rtl="0">
              <a:lnSpc>
                <a:spcPct val="100000"/>
              </a:lnSpc>
              <a:spcBef>
                <a:spcPts val="2100"/>
              </a:spcBef>
              <a:spcAft>
                <a:spcPts val="0"/>
              </a:spcAft>
              <a:buSzPts val="1300"/>
              <a:buChar char="●"/>
              <a:defRPr/>
            </a:lvl7pPr>
            <a:lvl8pPr marL="3657600" lvl="7" indent="-311150" algn="l" rtl="0">
              <a:lnSpc>
                <a:spcPct val="100000"/>
              </a:lnSpc>
              <a:spcBef>
                <a:spcPts val="2100"/>
              </a:spcBef>
              <a:spcAft>
                <a:spcPts val="0"/>
              </a:spcAft>
              <a:buSzPts val="1300"/>
              <a:buChar char="○"/>
              <a:defRPr/>
            </a:lvl8pPr>
            <a:lvl9pPr marL="4114800" lvl="8" indent="-311150" algn="l" rtl="0">
              <a:lnSpc>
                <a:spcPct val="100000"/>
              </a:lnSpc>
              <a:spcBef>
                <a:spcPts val="2100"/>
              </a:spcBef>
              <a:spcAft>
                <a:spcPts val="2100"/>
              </a:spcAft>
              <a:buSzPts val="1300"/>
              <a:buChar char="■"/>
              <a:defRPr/>
            </a:lvl9pPr>
          </a:lstStyle>
          <a:p>
            <a:endParaRPr/>
          </a:p>
        </p:txBody>
      </p:sp>
      <p:sp>
        <p:nvSpPr>
          <p:cNvPr id="500" name="Google Shape;500;p48"/>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pic>
        <p:nvPicPr>
          <p:cNvPr id="501" name="Google Shape;501;p48"/>
          <p:cNvPicPr preferRelativeResize="0"/>
          <p:nvPr/>
        </p:nvPicPr>
        <p:blipFill rotWithShape="1">
          <a:blip r:embed="rId2">
            <a:alphaModFix/>
          </a:blip>
          <a:srcRect l="16357" t="20970" r="16357" b="16357"/>
          <a:stretch/>
        </p:blipFill>
        <p:spPr>
          <a:xfrm>
            <a:off x="471200" y="400067"/>
            <a:ext cx="356299" cy="331866"/>
          </a:xfrm>
          <a:prstGeom prst="rect">
            <a:avLst/>
          </a:prstGeom>
          <a:noFill/>
          <a:ln>
            <a:noFill/>
          </a:ln>
        </p:spPr>
      </p:pic>
      <p:sp>
        <p:nvSpPr>
          <p:cNvPr id="502" name="Google Shape;502;p48"/>
          <p:cNvSpPr txBox="1">
            <a:spLocks noGrp="1"/>
          </p:cNvSpPr>
          <p:nvPr>
            <p:ph type="ctrTitle"/>
          </p:nvPr>
        </p:nvSpPr>
        <p:spPr>
          <a:xfrm>
            <a:off x="517733" y="2835333"/>
            <a:ext cx="5217600" cy="8337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rgbClr val="707070"/>
              </a:buClr>
              <a:buSzPts val="1900"/>
              <a:buFont typeface="Lato"/>
              <a:buNone/>
              <a:defRPr sz="1900" b="1">
                <a:solidFill>
                  <a:srgbClr val="707070"/>
                </a:solidFill>
                <a:latin typeface="Lato"/>
                <a:ea typeface="Lato"/>
                <a:cs typeface="Lato"/>
                <a:sym typeface="Lato"/>
              </a:defRPr>
            </a:lvl1pPr>
            <a:lvl2pPr lvl="1" algn="ctr" rtl="0">
              <a:lnSpc>
                <a:spcPct val="100000"/>
              </a:lnSpc>
              <a:spcBef>
                <a:spcPts val="0"/>
              </a:spcBef>
              <a:spcAft>
                <a:spcPts val="0"/>
              </a:spcAft>
              <a:buSzPts val="6900"/>
              <a:buNone/>
              <a:defRPr sz="6900"/>
            </a:lvl2pPr>
            <a:lvl3pPr lvl="2" algn="ctr" rtl="0">
              <a:lnSpc>
                <a:spcPct val="100000"/>
              </a:lnSpc>
              <a:spcBef>
                <a:spcPts val="0"/>
              </a:spcBef>
              <a:spcAft>
                <a:spcPts val="0"/>
              </a:spcAft>
              <a:buSzPts val="6900"/>
              <a:buNone/>
              <a:defRPr sz="6900"/>
            </a:lvl3pPr>
            <a:lvl4pPr lvl="3" algn="ctr" rtl="0">
              <a:lnSpc>
                <a:spcPct val="100000"/>
              </a:lnSpc>
              <a:spcBef>
                <a:spcPts val="0"/>
              </a:spcBef>
              <a:spcAft>
                <a:spcPts val="0"/>
              </a:spcAft>
              <a:buSzPts val="6900"/>
              <a:buNone/>
              <a:defRPr sz="6900"/>
            </a:lvl4pPr>
            <a:lvl5pPr lvl="4" algn="ctr" rtl="0">
              <a:lnSpc>
                <a:spcPct val="100000"/>
              </a:lnSpc>
              <a:spcBef>
                <a:spcPts val="0"/>
              </a:spcBef>
              <a:spcAft>
                <a:spcPts val="0"/>
              </a:spcAft>
              <a:buSzPts val="6900"/>
              <a:buNone/>
              <a:defRPr sz="6900"/>
            </a:lvl5pPr>
            <a:lvl6pPr lvl="5" algn="ctr" rtl="0">
              <a:lnSpc>
                <a:spcPct val="100000"/>
              </a:lnSpc>
              <a:spcBef>
                <a:spcPts val="0"/>
              </a:spcBef>
              <a:spcAft>
                <a:spcPts val="0"/>
              </a:spcAft>
              <a:buSzPts val="6900"/>
              <a:buNone/>
              <a:defRPr sz="6900"/>
            </a:lvl6pPr>
            <a:lvl7pPr lvl="6" algn="ctr" rtl="0">
              <a:lnSpc>
                <a:spcPct val="100000"/>
              </a:lnSpc>
              <a:spcBef>
                <a:spcPts val="0"/>
              </a:spcBef>
              <a:spcAft>
                <a:spcPts val="0"/>
              </a:spcAft>
              <a:buSzPts val="6900"/>
              <a:buNone/>
              <a:defRPr sz="6900"/>
            </a:lvl7pPr>
            <a:lvl8pPr lvl="7" algn="ctr" rtl="0">
              <a:lnSpc>
                <a:spcPct val="100000"/>
              </a:lnSpc>
              <a:spcBef>
                <a:spcPts val="0"/>
              </a:spcBef>
              <a:spcAft>
                <a:spcPts val="0"/>
              </a:spcAft>
              <a:buSzPts val="6900"/>
              <a:buNone/>
              <a:defRPr sz="6900"/>
            </a:lvl8pPr>
            <a:lvl9pPr lvl="8" algn="ctr" rtl="0">
              <a:lnSpc>
                <a:spcPct val="100000"/>
              </a:lnSpc>
              <a:spcBef>
                <a:spcPts val="0"/>
              </a:spcBef>
              <a:spcAft>
                <a:spcPts val="0"/>
              </a:spcAft>
              <a:buSzPts val="6900"/>
              <a:buNone/>
              <a:defRPr sz="6900"/>
            </a:lvl9pPr>
          </a:lstStyle>
          <a:p>
            <a:endParaRPr/>
          </a:p>
        </p:txBody>
      </p:sp>
      <p:sp>
        <p:nvSpPr>
          <p:cNvPr id="503" name="Google Shape;503;p48"/>
          <p:cNvSpPr txBox="1">
            <a:spLocks noGrp="1"/>
          </p:cNvSpPr>
          <p:nvPr>
            <p:ph type="subTitle" idx="2"/>
          </p:nvPr>
        </p:nvSpPr>
        <p:spPr>
          <a:xfrm>
            <a:off x="517733" y="3681767"/>
            <a:ext cx="5217600" cy="2511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0087B9"/>
              </a:buClr>
              <a:buSzPts val="1900"/>
              <a:buFont typeface="Lato"/>
              <a:buNone/>
              <a:defRPr sz="1900" b="1">
                <a:solidFill>
                  <a:srgbClr val="0087B9"/>
                </a:solidFill>
                <a:latin typeface="Lato"/>
                <a:ea typeface="Lato"/>
                <a:cs typeface="Lato"/>
                <a:sym typeface="Lato"/>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504" name="Google Shape;504;p48"/>
          <p:cNvSpPr txBox="1">
            <a:spLocks noGrp="1"/>
          </p:cNvSpPr>
          <p:nvPr>
            <p:ph type="subTitle" idx="3"/>
          </p:nvPr>
        </p:nvSpPr>
        <p:spPr>
          <a:xfrm>
            <a:off x="517733" y="3972400"/>
            <a:ext cx="5217600" cy="2511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0087B9"/>
              </a:buClr>
              <a:buSzPts val="1900"/>
              <a:buFont typeface="Lato"/>
              <a:buNone/>
              <a:defRPr sz="1900" b="1">
                <a:solidFill>
                  <a:srgbClr val="0087B9"/>
                </a:solidFill>
                <a:latin typeface="Lato"/>
                <a:ea typeface="Lato"/>
                <a:cs typeface="Lato"/>
                <a:sym typeface="Lato"/>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505" name="Google Shape;505;p48"/>
          <p:cNvSpPr txBox="1">
            <a:spLocks noGrp="1"/>
          </p:cNvSpPr>
          <p:nvPr>
            <p:ph type="ctrTitle" idx="4"/>
          </p:nvPr>
        </p:nvSpPr>
        <p:spPr>
          <a:xfrm>
            <a:off x="517733" y="1260533"/>
            <a:ext cx="5217600" cy="833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707070"/>
              </a:buClr>
              <a:buSzPts val="3200"/>
              <a:buFont typeface="Lato"/>
              <a:buNone/>
              <a:defRPr b="1">
                <a:solidFill>
                  <a:srgbClr val="707070"/>
                </a:solidFill>
                <a:latin typeface="Lato"/>
                <a:ea typeface="Lato"/>
                <a:cs typeface="Lato"/>
                <a:sym typeface="Lato"/>
              </a:defRPr>
            </a:lvl1pPr>
            <a:lvl2pPr lvl="1" algn="ctr" rtl="0">
              <a:lnSpc>
                <a:spcPct val="100000"/>
              </a:lnSpc>
              <a:spcBef>
                <a:spcPts val="0"/>
              </a:spcBef>
              <a:spcAft>
                <a:spcPts val="0"/>
              </a:spcAft>
              <a:buSzPts val="6900"/>
              <a:buNone/>
              <a:defRPr sz="6900"/>
            </a:lvl2pPr>
            <a:lvl3pPr lvl="2" algn="ctr" rtl="0">
              <a:lnSpc>
                <a:spcPct val="100000"/>
              </a:lnSpc>
              <a:spcBef>
                <a:spcPts val="0"/>
              </a:spcBef>
              <a:spcAft>
                <a:spcPts val="0"/>
              </a:spcAft>
              <a:buSzPts val="6900"/>
              <a:buNone/>
              <a:defRPr sz="6900"/>
            </a:lvl3pPr>
            <a:lvl4pPr lvl="3" algn="ctr" rtl="0">
              <a:lnSpc>
                <a:spcPct val="100000"/>
              </a:lnSpc>
              <a:spcBef>
                <a:spcPts val="0"/>
              </a:spcBef>
              <a:spcAft>
                <a:spcPts val="0"/>
              </a:spcAft>
              <a:buSzPts val="6900"/>
              <a:buNone/>
              <a:defRPr sz="6900"/>
            </a:lvl4pPr>
            <a:lvl5pPr lvl="4" algn="ctr" rtl="0">
              <a:lnSpc>
                <a:spcPct val="100000"/>
              </a:lnSpc>
              <a:spcBef>
                <a:spcPts val="0"/>
              </a:spcBef>
              <a:spcAft>
                <a:spcPts val="0"/>
              </a:spcAft>
              <a:buSzPts val="6900"/>
              <a:buNone/>
              <a:defRPr sz="6900"/>
            </a:lvl5pPr>
            <a:lvl6pPr lvl="5" algn="ctr" rtl="0">
              <a:lnSpc>
                <a:spcPct val="100000"/>
              </a:lnSpc>
              <a:spcBef>
                <a:spcPts val="0"/>
              </a:spcBef>
              <a:spcAft>
                <a:spcPts val="0"/>
              </a:spcAft>
              <a:buSzPts val="6900"/>
              <a:buNone/>
              <a:defRPr sz="6900"/>
            </a:lvl6pPr>
            <a:lvl7pPr lvl="6" algn="ctr" rtl="0">
              <a:lnSpc>
                <a:spcPct val="100000"/>
              </a:lnSpc>
              <a:spcBef>
                <a:spcPts val="0"/>
              </a:spcBef>
              <a:spcAft>
                <a:spcPts val="0"/>
              </a:spcAft>
              <a:buSzPts val="6900"/>
              <a:buNone/>
              <a:defRPr sz="6900"/>
            </a:lvl7pPr>
            <a:lvl8pPr lvl="7" algn="ctr" rtl="0">
              <a:lnSpc>
                <a:spcPct val="100000"/>
              </a:lnSpc>
              <a:spcBef>
                <a:spcPts val="0"/>
              </a:spcBef>
              <a:spcAft>
                <a:spcPts val="0"/>
              </a:spcAft>
              <a:buSzPts val="6900"/>
              <a:buNone/>
              <a:defRPr sz="6900"/>
            </a:lvl8pPr>
            <a:lvl9pPr lvl="8" algn="ctr" rtl="0">
              <a:lnSpc>
                <a:spcPct val="100000"/>
              </a:lnSpc>
              <a:spcBef>
                <a:spcPts val="0"/>
              </a:spcBef>
              <a:spcAft>
                <a:spcPts val="0"/>
              </a:spcAft>
              <a:buSzPts val="6900"/>
              <a:buNone/>
              <a:defRPr sz="6900"/>
            </a:lvl9pPr>
          </a:lstStyle>
          <a:p>
            <a:endParaRPr/>
          </a:p>
        </p:txBody>
      </p:sp>
      <p:sp>
        <p:nvSpPr>
          <p:cNvPr id="506" name="Google Shape;506;p48"/>
          <p:cNvSpPr>
            <a:spLocks noGrp="1"/>
          </p:cNvSpPr>
          <p:nvPr>
            <p:ph type="pic" idx="5"/>
          </p:nvPr>
        </p:nvSpPr>
        <p:spPr>
          <a:xfrm>
            <a:off x="6456669" y="1260533"/>
            <a:ext cx="5217600" cy="4626000"/>
          </a:xfrm>
          <a:prstGeom prst="rect">
            <a:avLst/>
          </a:prstGeom>
          <a:noFill/>
          <a:ln>
            <a:noFill/>
          </a:ln>
        </p:spPr>
        <p:txBody>
          <a:bodyPr spcFirstLastPara="1" wrap="square" lIns="0" tIns="0" rIns="0" bIns="0" anchor="t" anchorCtr="0">
            <a:noAutofit/>
          </a:bodyPr>
          <a:lstStyle>
            <a:lvl1pPr marR="0" lvl="0" algn="l" rtl="0">
              <a:lnSpc>
                <a:spcPct val="150000"/>
              </a:lnSpc>
              <a:spcBef>
                <a:spcPts val="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1pPr>
            <a:lvl2pPr marR="0" lvl="1"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2pPr>
            <a:lvl3pPr marR="0" lvl="2"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3pPr>
            <a:lvl4pPr marR="0" lvl="3"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4pPr>
            <a:lvl5pPr marR="0" lvl="4"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5pPr>
            <a:lvl6pPr marR="0" lvl="5"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6pPr>
            <a:lvl7pPr marR="0" lvl="6"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7pPr>
            <a:lvl8pPr marR="0" lvl="7"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8pPr>
            <a:lvl9pPr marR="0" lvl="8" algn="l" rtl="0">
              <a:lnSpc>
                <a:spcPct val="150000"/>
              </a:lnSpc>
              <a:spcBef>
                <a:spcPts val="2100"/>
              </a:spcBef>
              <a:spcAft>
                <a:spcPts val="2100"/>
              </a:spcAft>
              <a:buClr>
                <a:schemeClr val="dk2"/>
              </a:buClr>
              <a:buSzPts val="1300"/>
              <a:buFont typeface="Lato"/>
              <a:buChar char="■"/>
              <a:defRPr sz="1300" b="0" i="0" u="none" strike="noStrike" cap="none">
                <a:solidFill>
                  <a:schemeClr val="dk2"/>
                </a:solidFill>
                <a:latin typeface="Lato"/>
                <a:ea typeface="Lato"/>
                <a:cs typeface="Lato"/>
                <a:sym typeface="Lato"/>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ext with Imagery - Right Alignment">
  <p:cSld name="1_Text with Imagery - Right Alignment">
    <p:spTree>
      <p:nvGrpSpPr>
        <p:cNvPr id="1" name="Shape 507"/>
        <p:cNvGrpSpPr/>
        <p:nvPr/>
      </p:nvGrpSpPr>
      <p:grpSpPr>
        <a:xfrm>
          <a:off x="0" y="0"/>
          <a:ext cx="0" cy="0"/>
          <a:chOff x="0" y="0"/>
          <a:chExt cx="0" cy="0"/>
        </a:xfrm>
      </p:grpSpPr>
      <p:sp>
        <p:nvSpPr>
          <p:cNvPr id="508" name="Google Shape;508;p49"/>
          <p:cNvSpPr txBox="1">
            <a:spLocks noGrp="1"/>
          </p:cNvSpPr>
          <p:nvPr>
            <p:ph type="body" idx="1"/>
          </p:nvPr>
        </p:nvSpPr>
        <p:spPr>
          <a:xfrm>
            <a:off x="6452000" y="4327200"/>
            <a:ext cx="5217600" cy="1559100"/>
          </a:xfrm>
          <a:prstGeom prst="rect">
            <a:avLst/>
          </a:prstGeom>
          <a:noFill/>
          <a:ln>
            <a:noFill/>
          </a:ln>
        </p:spPr>
        <p:txBody>
          <a:bodyPr spcFirstLastPara="1" wrap="square" lIns="0" tIns="0" rIns="0" bIns="0" anchor="t" anchorCtr="0">
            <a:noAutofit/>
          </a:bodyPr>
          <a:lstStyle>
            <a:lvl1pPr marL="457200" lvl="0" indent="-311150" algn="l" rtl="0">
              <a:lnSpc>
                <a:spcPct val="150000"/>
              </a:lnSpc>
              <a:spcBef>
                <a:spcPts val="0"/>
              </a:spcBef>
              <a:spcAft>
                <a:spcPts val="0"/>
              </a:spcAft>
              <a:buSzPts val="1300"/>
              <a:buChar char="●"/>
              <a:defRPr/>
            </a:lvl1pPr>
            <a:lvl2pPr marL="914400" lvl="1" indent="-311150" algn="l" rtl="0">
              <a:lnSpc>
                <a:spcPct val="100000"/>
              </a:lnSpc>
              <a:spcBef>
                <a:spcPts val="2100"/>
              </a:spcBef>
              <a:spcAft>
                <a:spcPts val="0"/>
              </a:spcAft>
              <a:buSzPts val="1300"/>
              <a:buChar char="○"/>
              <a:defRPr/>
            </a:lvl2pPr>
            <a:lvl3pPr marL="1371600" lvl="2" indent="-311150" algn="l" rtl="0">
              <a:lnSpc>
                <a:spcPct val="100000"/>
              </a:lnSpc>
              <a:spcBef>
                <a:spcPts val="2100"/>
              </a:spcBef>
              <a:spcAft>
                <a:spcPts val="0"/>
              </a:spcAft>
              <a:buSzPts val="1300"/>
              <a:buChar char="■"/>
              <a:defRPr/>
            </a:lvl3pPr>
            <a:lvl4pPr marL="1828800" lvl="3" indent="-311150" algn="l" rtl="0">
              <a:lnSpc>
                <a:spcPct val="100000"/>
              </a:lnSpc>
              <a:spcBef>
                <a:spcPts val="2100"/>
              </a:spcBef>
              <a:spcAft>
                <a:spcPts val="0"/>
              </a:spcAft>
              <a:buSzPts val="1300"/>
              <a:buChar char="●"/>
              <a:defRPr/>
            </a:lvl4pPr>
            <a:lvl5pPr marL="2286000" lvl="4" indent="-311150" algn="l" rtl="0">
              <a:lnSpc>
                <a:spcPct val="100000"/>
              </a:lnSpc>
              <a:spcBef>
                <a:spcPts val="2100"/>
              </a:spcBef>
              <a:spcAft>
                <a:spcPts val="0"/>
              </a:spcAft>
              <a:buSzPts val="1300"/>
              <a:buChar char="○"/>
              <a:defRPr/>
            </a:lvl5pPr>
            <a:lvl6pPr marL="2743200" lvl="5" indent="-311150" algn="l" rtl="0">
              <a:lnSpc>
                <a:spcPct val="100000"/>
              </a:lnSpc>
              <a:spcBef>
                <a:spcPts val="2100"/>
              </a:spcBef>
              <a:spcAft>
                <a:spcPts val="0"/>
              </a:spcAft>
              <a:buSzPts val="1300"/>
              <a:buChar char="■"/>
              <a:defRPr/>
            </a:lvl6pPr>
            <a:lvl7pPr marL="3200400" lvl="6" indent="-311150" algn="l" rtl="0">
              <a:lnSpc>
                <a:spcPct val="100000"/>
              </a:lnSpc>
              <a:spcBef>
                <a:spcPts val="2100"/>
              </a:spcBef>
              <a:spcAft>
                <a:spcPts val="0"/>
              </a:spcAft>
              <a:buSzPts val="1300"/>
              <a:buChar char="●"/>
              <a:defRPr/>
            </a:lvl7pPr>
            <a:lvl8pPr marL="3657600" lvl="7" indent="-311150" algn="l" rtl="0">
              <a:lnSpc>
                <a:spcPct val="100000"/>
              </a:lnSpc>
              <a:spcBef>
                <a:spcPts val="2100"/>
              </a:spcBef>
              <a:spcAft>
                <a:spcPts val="0"/>
              </a:spcAft>
              <a:buSzPts val="1300"/>
              <a:buChar char="○"/>
              <a:defRPr/>
            </a:lvl8pPr>
            <a:lvl9pPr marL="4114800" lvl="8" indent="-311150" algn="l" rtl="0">
              <a:lnSpc>
                <a:spcPct val="100000"/>
              </a:lnSpc>
              <a:spcBef>
                <a:spcPts val="2100"/>
              </a:spcBef>
              <a:spcAft>
                <a:spcPts val="2100"/>
              </a:spcAft>
              <a:buSzPts val="1300"/>
              <a:buChar char="■"/>
              <a:defRPr/>
            </a:lvl9pPr>
          </a:lstStyle>
          <a:p>
            <a:endParaRPr/>
          </a:p>
        </p:txBody>
      </p:sp>
      <p:sp>
        <p:nvSpPr>
          <p:cNvPr id="509" name="Google Shape;509;p49"/>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pic>
        <p:nvPicPr>
          <p:cNvPr id="510" name="Google Shape;510;p49"/>
          <p:cNvPicPr preferRelativeResize="0"/>
          <p:nvPr/>
        </p:nvPicPr>
        <p:blipFill rotWithShape="1">
          <a:blip r:embed="rId2">
            <a:alphaModFix/>
          </a:blip>
          <a:srcRect l="16357" t="20970" r="16357" b="16357"/>
          <a:stretch/>
        </p:blipFill>
        <p:spPr>
          <a:xfrm>
            <a:off x="471200" y="400067"/>
            <a:ext cx="356299" cy="331866"/>
          </a:xfrm>
          <a:prstGeom prst="rect">
            <a:avLst/>
          </a:prstGeom>
          <a:noFill/>
          <a:ln>
            <a:noFill/>
          </a:ln>
        </p:spPr>
      </p:pic>
      <p:sp>
        <p:nvSpPr>
          <p:cNvPr id="511" name="Google Shape;511;p49"/>
          <p:cNvSpPr txBox="1">
            <a:spLocks noGrp="1"/>
          </p:cNvSpPr>
          <p:nvPr>
            <p:ph type="ctrTitle"/>
          </p:nvPr>
        </p:nvSpPr>
        <p:spPr>
          <a:xfrm>
            <a:off x="6452000" y="2835333"/>
            <a:ext cx="5217600" cy="8337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rgbClr val="707070"/>
              </a:buClr>
              <a:buSzPts val="1900"/>
              <a:buFont typeface="Lato"/>
              <a:buNone/>
              <a:defRPr sz="1900" b="1">
                <a:solidFill>
                  <a:srgbClr val="707070"/>
                </a:solidFill>
                <a:latin typeface="Lato"/>
                <a:ea typeface="Lato"/>
                <a:cs typeface="Lato"/>
                <a:sym typeface="Lato"/>
              </a:defRPr>
            </a:lvl1pPr>
            <a:lvl2pPr lvl="1" algn="ctr" rtl="0">
              <a:lnSpc>
                <a:spcPct val="100000"/>
              </a:lnSpc>
              <a:spcBef>
                <a:spcPts val="0"/>
              </a:spcBef>
              <a:spcAft>
                <a:spcPts val="0"/>
              </a:spcAft>
              <a:buSzPts val="6900"/>
              <a:buNone/>
              <a:defRPr sz="6900"/>
            </a:lvl2pPr>
            <a:lvl3pPr lvl="2" algn="ctr" rtl="0">
              <a:lnSpc>
                <a:spcPct val="100000"/>
              </a:lnSpc>
              <a:spcBef>
                <a:spcPts val="0"/>
              </a:spcBef>
              <a:spcAft>
                <a:spcPts val="0"/>
              </a:spcAft>
              <a:buSzPts val="6900"/>
              <a:buNone/>
              <a:defRPr sz="6900"/>
            </a:lvl3pPr>
            <a:lvl4pPr lvl="3" algn="ctr" rtl="0">
              <a:lnSpc>
                <a:spcPct val="100000"/>
              </a:lnSpc>
              <a:spcBef>
                <a:spcPts val="0"/>
              </a:spcBef>
              <a:spcAft>
                <a:spcPts val="0"/>
              </a:spcAft>
              <a:buSzPts val="6900"/>
              <a:buNone/>
              <a:defRPr sz="6900"/>
            </a:lvl4pPr>
            <a:lvl5pPr lvl="4" algn="ctr" rtl="0">
              <a:lnSpc>
                <a:spcPct val="100000"/>
              </a:lnSpc>
              <a:spcBef>
                <a:spcPts val="0"/>
              </a:spcBef>
              <a:spcAft>
                <a:spcPts val="0"/>
              </a:spcAft>
              <a:buSzPts val="6900"/>
              <a:buNone/>
              <a:defRPr sz="6900"/>
            </a:lvl5pPr>
            <a:lvl6pPr lvl="5" algn="ctr" rtl="0">
              <a:lnSpc>
                <a:spcPct val="100000"/>
              </a:lnSpc>
              <a:spcBef>
                <a:spcPts val="0"/>
              </a:spcBef>
              <a:spcAft>
                <a:spcPts val="0"/>
              </a:spcAft>
              <a:buSzPts val="6900"/>
              <a:buNone/>
              <a:defRPr sz="6900"/>
            </a:lvl6pPr>
            <a:lvl7pPr lvl="6" algn="ctr" rtl="0">
              <a:lnSpc>
                <a:spcPct val="100000"/>
              </a:lnSpc>
              <a:spcBef>
                <a:spcPts val="0"/>
              </a:spcBef>
              <a:spcAft>
                <a:spcPts val="0"/>
              </a:spcAft>
              <a:buSzPts val="6900"/>
              <a:buNone/>
              <a:defRPr sz="6900"/>
            </a:lvl7pPr>
            <a:lvl8pPr lvl="7" algn="ctr" rtl="0">
              <a:lnSpc>
                <a:spcPct val="100000"/>
              </a:lnSpc>
              <a:spcBef>
                <a:spcPts val="0"/>
              </a:spcBef>
              <a:spcAft>
                <a:spcPts val="0"/>
              </a:spcAft>
              <a:buSzPts val="6900"/>
              <a:buNone/>
              <a:defRPr sz="6900"/>
            </a:lvl8pPr>
            <a:lvl9pPr lvl="8" algn="ctr" rtl="0">
              <a:lnSpc>
                <a:spcPct val="100000"/>
              </a:lnSpc>
              <a:spcBef>
                <a:spcPts val="0"/>
              </a:spcBef>
              <a:spcAft>
                <a:spcPts val="0"/>
              </a:spcAft>
              <a:buSzPts val="6900"/>
              <a:buNone/>
              <a:defRPr sz="6900"/>
            </a:lvl9pPr>
          </a:lstStyle>
          <a:p>
            <a:endParaRPr/>
          </a:p>
        </p:txBody>
      </p:sp>
      <p:sp>
        <p:nvSpPr>
          <p:cNvPr id="512" name="Google Shape;512;p49"/>
          <p:cNvSpPr txBox="1">
            <a:spLocks noGrp="1"/>
          </p:cNvSpPr>
          <p:nvPr>
            <p:ph type="subTitle" idx="2"/>
          </p:nvPr>
        </p:nvSpPr>
        <p:spPr>
          <a:xfrm>
            <a:off x="6452000" y="3681767"/>
            <a:ext cx="5217600" cy="2511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0087B9"/>
              </a:buClr>
              <a:buSzPts val="1900"/>
              <a:buFont typeface="Lato"/>
              <a:buNone/>
              <a:defRPr sz="1900" b="1">
                <a:solidFill>
                  <a:srgbClr val="0087B9"/>
                </a:solidFill>
                <a:latin typeface="Lato"/>
                <a:ea typeface="Lato"/>
                <a:cs typeface="Lato"/>
                <a:sym typeface="Lato"/>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513" name="Google Shape;513;p49"/>
          <p:cNvSpPr txBox="1">
            <a:spLocks noGrp="1"/>
          </p:cNvSpPr>
          <p:nvPr>
            <p:ph type="subTitle" idx="3"/>
          </p:nvPr>
        </p:nvSpPr>
        <p:spPr>
          <a:xfrm>
            <a:off x="6452000" y="3972400"/>
            <a:ext cx="5217600" cy="2511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0087B9"/>
              </a:buClr>
              <a:buSzPts val="1900"/>
              <a:buFont typeface="Lato"/>
              <a:buNone/>
              <a:defRPr sz="1900" b="1">
                <a:solidFill>
                  <a:srgbClr val="0087B9"/>
                </a:solidFill>
                <a:latin typeface="Lato"/>
                <a:ea typeface="Lato"/>
                <a:cs typeface="Lato"/>
                <a:sym typeface="Lato"/>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514" name="Google Shape;514;p49"/>
          <p:cNvSpPr txBox="1">
            <a:spLocks noGrp="1"/>
          </p:cNvSpPr>
          <p:nvPr>
            <p:ph type="ctrTitle" idx="4"/>
          </p:nvPr>
        </p:nvSpPr>
        <p:spPr>
          <a:xfrm>
            <a:off x="6452000" y="1260533"/>
            <a:ext cx="5217600" cy="833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707070"/>
              </a:buClr>
              <a:buSzPts val="3200"/>
              <a:buFont typeface="Lato"/>
              <a:buNone/>
              <a:defRPr b="1">
                <a:solidFill>
                  <a:srgbClr val="707070"/>
                </a:solidFill>
                <a:latin typeface="Lato"/>
                <a:ea typeface="Lato"/>
                <a:cs typeface="Lato"/>
                <a:sym typeface="Lato"/>
              </a:defRPr>
            </a:lvl1pPr>
            <a:lvl2pPr lvl="1" algn="ctr" rtl="0">
              <a:lnSpc>
                <a:spcPct val="100000"/>
              </a:lnSpc>
              <a:spcBef>
                <a:spcPts val="0"/>
              </a:spcBef>
              <a:spcAft>
                <a:spcPts val="0"/>
              </a:spcAft>
              <a:buSzPts val="6900"/>
              <a:buNone/>
              <a:defRPr sz="6900"/>
            </a:lvl2pPr>
            <a:lvl3pPr lvl="2" algn="ctr" rtl="0">
              <a:lnSpc>
                <a:spcPct val="100000"/>
              </a:lnSpc>
              <a:spcBef>
                <a:spcPts val="0"/>
              </a:spcBef>
              <a:spcAft>
                <a:spcPts val="0"/>
              </a:spcAft>
              <a:buSzPts val="6900"/>
              <a:buNone/>
              <a:defRPr sz="6900"/>
            </a:lvl3pPr>
            <a:lvl4pPr lvl="3" algn="ctr" rtl="0">
              <a:lnSpc>
                <a:spcPct val="100000"/>
              </a:lnSpc>
              <a:spcBef>
                <a:spcPts val="0"/>
              </a:spcBef>
              <a:spcAft>
                <a:spcPts val="0"/>
              </a:spcAft>
              <a:buSzPts val="6900"/>
              <a:buNone/>
              <a:defRPr sz="6900"/>
            </a:lvl4pPr>
            <a:lvl5pPr lvl="4" algn="ctr" rtl="0">
              <a:lnSpc>
                <a:spcPct val="100000"/>
              </a:lnSpc>
              <a:spcBef>
                <a:spcPts val="0"/>
              </a:spcBef>
              <a:spcAft>
                <a:spcPts val="0"/>
              </a:spcAft>
              <a:buSzPts val="6900"/>
              <a:buNone/>
              <a:defRPr sz="6900"/>
            </a:lvl5pPr>
            <a:lvl6pPr lvl="5" algn="ctr" rtl="0">
              <a:lnSpc>
                <a:spcPct val="100000"/>
              </a:lnSpc>
              <a:spcBef>
                <a:spcPts val="0"/>
              </a:spcBef>
              <a:spcAft>
                <a:spcPts val="0"/>
              </a:spcAft>
              <a:buSzPts val="6900"/>
              <a:buNone/>
              <a:defRPr sz="6900"/>
            </a:lvl6pPr>
            <a:lvl7pPr lvl="6" algn="ctr" rtl="0">
              <a:lnSpc>
                <a:spcPct val="100000"/>
              </a:lnSpc>
              <a:spcBef>
                <a:spcPts val="0"/>
              </a:spcBef>
              <a:spcAft>
                <a:spcPts val="0"/>
              </a:spcAft>
              <a:buSzPts val="6900"/>
              <a:buNone/>
              <a:defRPr sz="6900"/>
            </a:lvl7pPr>
            <a:lvl8pPr lvl="7" algn="ctr" rtl="0">
              <a:lnSpc>
                <a:spcPct val="100000"/>
              </a:lnSpc>
              <a:spcBef>
                <a:spcPts val="0"/>
              </a:spcBef>
              <a:spcAft>
                <a:spcPts val="0"/>
              </a:spcAft>
              <a:buSzPts val="6900"/>
              <a:buNone/>
              <a:defRPr sz="6900"/>
            </a:lvl8pPr>
            <a:lvl9pPr lvl="8" algn="ctr" rtl="0">
              <a:lnSpc>
                <a:spcPct val="100000"/>
              </a:lnSpc>
              <a:spcBef>
                <a:spcPts val="0"/>
              </a:spcBef>
              <a:spcAft>
                <a:spcPts val="0"/>
              </a:spcAft>
              <a:buSzPts val="6900"/>
              <a:buNone/>
              <a:defRPr sz="6900"/>
            </a:lvl9pPr>
          </a:lstStyle>
          <a:p>
            <a:endParaRPr/>
          </a:p>
        </p:txBody>
      </p:sp>
      <p:sp>
        <p:nvSpPr>
          <p:cNvPr id="515" name="Google Shape;515;p49"/>
          <p:cNvSpPr>
            <a:spLocks noGrp="1"/>
          </p:cNvSpPr>
          <p:nvPr>
            <p:ph type="pic" idx="5"/>
          </p:nvPr>
        </p:nvSpPr>
        <p:spPr>
          <a:xfrm>
            <a:off x="522400" y="1260533"/>
            <a:ext cx="5217600" cy="4626000"/>
          </a:xfrm>
          <a:prstGeom prst="rect">
            <a:avLst/>
          </a:prstGeom>
          <a:noFill/>
          <a:ln>
            <a:noFill/>
          </a:ln>
        </p:spPr>
        <p:txBody>
          <a:bodyPr spcFirstLastPara="1" wrap="square" lIns="0" tIns="0" rIns="0" bIns="0" anchor="t" anchorCtr="0">
            <a:noAutofit/>
          </a:bodyPr>
          <a:lstStyle>
            <a:lvl1pPr marR="0" lvl="0" algn="l" rtl="0">
              <a:lnSpc>
                <a:spcPct val="150000"/>
              </a:lnSpc>
              <a:spcBef>
                <a:spcPts val="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1pPr>
            <a:lvl2pPr marR="0" lvl="1"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2pPr>
            <a:lvl3pPr marR="0" lvl="2"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3pPr>
            <a:lvl4pPr marR="0" lvl="3"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4pPr>
            <a:lvl5pPr marR="0" lvl="4"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5pPr>
            <a:lvl6pPr marR="0" lvl="5"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6pPr>
            <a:lvl7pPr marR="0" lvl="6"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7pPr>
            <a:lvl8pPr marR="0" lvl="7"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8pPr>
            <a:lvl9pPr marR="0" lvl="8" algn="l" rtl="0">
              <a:lnSpc>
                <a:spcPct val="150000"/>
              </a:lnSpc>
              <a:spcBef>
                <a:spcPts val="2100"/>
              </a:spcBef>
              <a:spcAft>
                <a:spcPts val="2100"/>
              </a:spcAft>
              <a:buClr>
                <a:schemeClr val="dk2"/>
              </a:buClr>
              <a:buSzPts val="1300"/>
              <a:buFont typeface="Lato"/>
              <a:buChar char="■"/>
              <a:defRPr sz="1300" b="0" i="0" u="none" strike="noStrike" cap="none">
                <a:solidFill>
                  <a:schemeClr val="dk2"/>
                </a:solidFill>
                <a:latin typeface="Lato"/>
                <a:ea typeface="Lato"/>
                <a:cs typeface="Lato"/>
                <a:sym typeface="Lato"/>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ext with Imagery - Centre Alignment">
  <p:cSld name="1_Text with Imagery - Centre Alignment">
    <p:spTree>
      <p:nvGrpSpPr>
        <p:cNvPr id="1" name="Shape 516"/>
        <p:cNvGrpSpPr/>
        <p:nvPr/>
      </p:nvGrpSpPr>
      <p:grpSpPr>
        <a:xfrm>
          <a:off x="0" y="0"/>
          <a:ext cx="0" cy="0"/>
          <a:chOff x="0" y="0"/>
          <a:chExt cx="0" cy="0"/>
        </a:xfrm>
      </p:grpSpPr>
      <p:sp>
        <p:nvSpPr>
          <p:cNvPr id="517" name="Google Shape;517;p50"/>
          <p:cNvSpPr txBox="1">
            <a:spLocks noGrp="1"/>
          </p:cNvSpPr>
          <p:nvPr>
            <p:ph type="body" idx="1"/>
          </p:nvPr>
        </p:nvSpPr>
        <p:spPr>
          <a:xfrm>
            <a:off x="517667" y="5779097"/>
            <a:ext cx="11127900" cy="578400"/>
          </a:xfrm>
          <a:prstGeom prst="rect">
            <a:avLst/>
          </a:prstGeom>
          <a:noFill/>
          <a:ln>
            <a:noFill/>
          </a:ln>
        </p:spPr>
        <p:txBody>
          <a:bodyPr spcFirstLastPara="1" wrap="square" lIns="0" tIns="0" rIns="0" bIns="0" anchor="t" anchorCtr="0">
            <a:noAutofit/>
          </a:bodyPr>
          <a:lstStyle>
            <a:lvl1pPr marL="457200" lvl="0" indent="-311150" algn="ctr" rtl="0">
              <a:lnSpc>
                <a:spcPct val="150000"/>
              </a:lnSpc>
              <a:spcBef>
                <a:spcPts val="0"/>
              </a:spcBef>
              <a:spcAft>
                <a:spcPts val="0"/>
              </a:spcAft>
              <a:buSzPts val="1300"/>
              <a:buChar char="●"/>
              <a:defRPr/>
            </a:lvl1pPr>
            <a:lvl2pPr marL="914400" lvl="1" indent="-311150" algn="l" rtl="0">
              <a:lnSpc>
                <a:spcPct val="100000"/>
              </a:lnSpc>
              <a:spcBef>
                <a:spcPts val="2100"/>
              </a:spcBef>
              <a:spcAft>
                <a:spcPts val="0"/>
              </a:spcAft>
              <a:buSzPts val="1300"/>
              <a:buChar char="○"/>
              <a:defRPr/>
            </a:lvl2pPr>
            <a:lvl3pPr marL="1371600" lvl="2" indent="-311150" algn="l" rtl="0">
              <a:lnSpc>
                <a:spcPct val="100000"/>
              </a:lnSpc>
              <a:spcBef>
                <a:spcPts val="2100"/>
              </a:spcBef>
              <a:spcAft>
                <a:spcPts val="0"/>
              </a:spcAft>
              <a:buSzPts val="1300"/>
              <a:buChar char="■"/>
              <a:defRPr/>
            </a:lvl3pPr>
            <a:lvl4pPr marL="1828800" lvl="3" indent="-311150" algn="l" rtl="0">
              <a:lnSpc>
                <a:spcPct val="100000"/>
              </a:lnSpc>
              <a:spcBef>
                <a:spcPts val="2100"/>
              </a:spcBef>
              <a:spcAft>
                <a:spcPts val="0"/>
              </a:spcAft>
              <a:buSzPts val="1300"/>
              <a:buChar char="●"/>
              <a:defRPr/>
            </a:lvl4pPr>
            <a:lvl5pPr marL="2286000" lvl="4" indent="-311150" algn="l" rtl="0">
              <a:lnSpc>
                <a:spcPct val="100000"/>
              </a:lnSpc>
              <a:spcBef>
                <a:spcPts val="2100"/>
              </a:spcBef>
              <a:spcAft>
                <a:spcPts val="0"/>
              </a:spcAft>
              <a:buSzPts val="1300"/>
              <a:buChar char="○"/>
              <a:defRPr/>
            </a:lvl5pPr>
            <a:lvl6pPr marL="2743200" lvl="5" indent="-311150" algn="l" rtl="0">
              <a:lnSpc>
                <a:spcPct val="100000"/>
              </a:lnSpc>
              <a:spcBef>
                <a:spcPts val="2100"/>
              </a:spcBef>
              <a:spcAft>
                <a:spcPts val="0"/>
              </a:spcAft>
              <a:buSzPts val="1300"/>
              <a:buChar char="■"/>
              <a:defRPr/>
            </a:lvl6pPr>
            <a:lvl7pPr marL="3200400" lvl="6" indent="-311150" algn="l" rtl="0">
              <a:lnSpc>
                <a:spcPct val="100000"/>
              </a:lnSpc>
              <a:spcBef>
                <a:spcPts val="2100"/>
              </a:spcBef>
              <a:spcAft>
                <a:spcPts val="0"/>
              </a:spcAft>
              <a:buSzPts val="1300"/>
              <a:buChar char="●"/>
              <a:defRPr/>
            </a:lvl7pPr>
            <a:lvl8pPr marL="3657600" lvl="7" indent="-311150" algn="l" rtl="0">
              <a:lnSpc>
                <a:spcPct val="100000"/>
              </a:lnSpc>
              <a:spcBef>
                <a:spcPts val="2100"/>
              </a:spcBef>
              <a:spcAft>
                <a:spcPts val="0"/>
              </a:spcAft>
              <a:buSzPts val="1300"/>
              <a:buChar char="○"/>
              <a:defRPr/>
            </a:lvl8pPr>
            <a:lvl9pPr marL="4114800" lvl="8" indent="-311150" algn="l" rtl="0">
              <a:lnSpc>
                <a:spcPct val="100000"/>
              </a:lnSpc>
              <a:spcBef>
                <a:spcPts val="2100"/>
              </a:spcBef>
              <a:spcAft>
                <a:spcPts val="2100"/>
              </a:spcAft>
              <a:buSzPts val="1300"/>
              <a:buChar char="■"/>
              <a:defRPr/>
            </a:lvl9pPr>
          </a:lstStyle>
          <a:p>
            <a:endParaRPr/>
          </a:p>
        </p:txBody>
      </p:sp>
      <p:sp>
        <p:nvSpPr>
          <p:cNvPr id="518" name="Google Shape;518;p50"/>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pic>
        <p:nvPicPr>
          <p:cNvPr id="519" name="Google Shape;519;p50"/>
          <p:cNvPicPr preferRelativeResize="0"/>
          <p:nvPr/>
        </p:nvPicPr>
        <p:blipFill rotWithShape="1">
          <a:blip r:embed="rId2">
            <a:alphaModFix/>
          </a:blip>
          <a:srcRect l="16357" t="20970" r="16357" b="16357"/>
          <a:stretch/>
        </p:blipFill>
        <p:spPr>
          <a:xfrm>
            <a:off x="471200" y="400067"/>
            <a:ext cx="356299" cy="331866"/>
          </a:xfrm>
          <a:prstGeom prst="rect">
            <a:avLst/>
          </a:prstGeom>
          <a:noFill/>
          <a:ln>
            <a:noFill/>
          </a:ln>
        </p:spPr>
      </p:pic>
      <p:sp>
        <p:nvSpPr>
          <p:cNvPr id="520" name="Google Shape;520;p50"/>
          <p:cNvSpPr txBox="1">
            <a:spLocks noGrp="1"/>
          </p:cNvSpPr>
          <p:nvPr>
            <p:ph type="ctrTitle"/>
          </p:nvPr>
        </p:nvSpPr>
        <p:spPr>
          <a:xfrm>
            <a:off x="517733" y="4869633"/>
            <a:ext cx="11127900" cy="251100"/>
          </a:xfrm>
          <a:prstGeom prst="rect">
            <a:avLst/>
          </a:prstGeom>
          <a:noFill/>
          <a:ln>
            <a:noFill/>
          </a:ln>
        </p:spPr>
        <p:txBody>
          <a:bodyPr spcFirstLastPara="1" wrap="square" lIns="0" tIns="0" rIns="0" bIns="0" anchor="b" anchorCtr="0">
            <a:noAutofit/>
          </a:bodyPr>
          <a:lstStyle>
            <a:lvl1pPr lvl="0" algn="ctr" rtl="0">
              <a:lnSpc>
                <a:spcPct val="100000"/>
              </a:lnSpc>
              <a:spcBef>
                <a:spcPts val="0"/>
              </a:spcBef>
              <a:spcAft>
                <a:spcPts val="0"/>
              </a:spcAft>
              <a:buClr>
                <a:srgbClr val="707070"/>
              </a:buClr>
              <a:buSzPts val="1900"/>
              <a:buFont typeface="Lato"/>
              <a:buNone/>
              <a:defRPr sz="1900" b="1">
                <a:solidFill>
                  <a:srgbClr val="707070"/>
                </a:solidFill>
                <a:latin typeface="Lato"/>
                <a:ea typeface="Lato"/>
                <a:cs typeface="Lato"/>
                <a:sym typeface="Lato"/>
              </a:defRPr>
            </a:lvl1pPr>
            <a:lvl2pPr lvl="1" algn="ctr" rtl="0">
              <a:lnSpc>
                <a:spcPct val="100000"/>
              </a:lnSpc>
              <a:spcBef>
                <a:spcPts val="0"/>
              </a:spcBef>
              <a:spcAft>
                <a:spcPts val="0"/>
              </a:spcAft>
              <a:buSzPts val="6900"/>
              <a:buNone/>
              <a:defRPr sz="6900"/>
            </a:lvl2pPr>
            <a:lvl3pPr lvl="2" algn="ctr" rtl="0">
              <a:lnSpc>
                <a:spcPct val="100000"/>
              </a:lnSpc>
              <a:spcBef>
                <a:spcPts val="0"/>
              </a:spcBef>
              <a:spcAft>
                <a:spcPts val="0"/>
              </a:spcAft>
              <a:buSzPts val="6900"/>
              <a:buNone/>
              <a:defRPr sz="6900"/>
            </a:lvl3pPr>
            <a:lvl4pPr lvl="3" algn="ctr" rtl="0">
              <a:lnSpc>
                <a:spcPct val="100000"/>
              </a:lnSpc>
              <a:spcBef>
                <a:spcPts val="0"/>
              </a:spcBef>
              <a:spcAft>
                <a:spcPts val="0"/>
              </a:spcAft>
              <a:buSzPts val="6900"/>
              <a:buNone/>
              <a:defRPr sz="6900"/>
            </a:lvl4pPr>
            <a:lvl5pPr lvl="4" algn="ctr" rtl="0">
              <a:lnSpc>
                <a:spcPct val="100000"/>
              </a:lnSpc>
              <a:spcBef>
                <a:spcPts val="0"/>
              </a:spcBef>
              <a:spcAft>
                <a:spcPts val="0"/>
              </a:spcAft>
              <a:buSzPts val="6900"/>
              <a:buNone/>
              <a:defRPr sz="6900"/>
            </a:lvl5pPr>
            <a:lvl6pPr lvl="5" algn="ctr" rtl="0">
              <a:lnSpc>
                <a:spcPct val="100000"/>
              </a:lnSpc>
              <a:spcBef>
                <a:spcPts val="0"/>
              </a:spcBef>
              <a:spcAft>
                <a:spcPts val="0"/>
              </a:spcAft>
              <a:buSzPts val="6900"/>
              <a:buNone/>
              <a:defRPr sz="6900"/>
            </a:lvl6pPr>
            <a:lvl7pPr lvl="6" algn="ctr" rtl="0">
              <a:lnSpc>
                <a:spcPct val="100000"/>
              </a:lnSpc>
              <a:spcBef>
                <a:spcPts val="0"/>
              </a:spcBef>
              <a:spcAft>
                <a:spcPts val="0"/>
              </a:spcAft>
              <a:buSzPts val="6900"/>
              <a:buNone/>
              <a:defRPr sz="6900"/>
            </a:lvl7pPr>
            <a:lvl8pPr lvl="7" algn="ctr" rtl="0">
              <a:lnSpc>
                <a:spcPct val="100000"/>
              </a:lnSpc>
              <a:spcBef>
                <a:spcPts val="0"/>
              </a:spcBef>
              <a:spcAft>
                <a:spcPts val="0"/>
              </a:spcAft>
              <a:buSzPts val="6900"/>
              <a:buNone/>
              <a:defRPr sz="6900"/>
            </a:lvl8pPr>
            <a:lvl9pPr lvl="8" algn="ctr" rtl="0">
              <a:lnSpc>
                <a:spcPct val="100000"/>
              </a:lnSpc>
              <a:spcBef>
                <a:spcPts val="0"/>
              </a:spcBef>
              <a:spcAft>
                <a:spcPts val="0"/>
              </a:spcAft>
              <a:buSzPts val="6900"/>
              <a:buNone/>
              <a:defRPr sz="6900"/>
            </a:lvl9pPr>
          </a:lstStyle>
          <a:p>
            <a:endParaRPr/>
          </a:p>
        </p:txBody>
      </p:sp>
      <p:sp>
        <p:nvSpPr>
          <p:cNvPr id="521" name="Google Shape;521;p50"/>
          <p:cNvSpPr txBox="1">
            <a:spLocks noGrp="1"/>
          </p:cNvSpPr>
          <p:nvPr>
            <p:ph type="subTitle" idx="2"/>
          </p:nvPr>
        </p:nvSpPr>
        <p:spPr>
          <a:xfrm>
            <a:off x="517733" y="5133667"/>
            <a:ext cx="11127900" cy="2511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0087B9"/>
              </a:buClr>
              <a:buSzPts val="1900"/>
              <a:buFont typeface="Lato"/>
              <a:buNone/>
              <a:defRPr sz="1900" b="1">
                <a:solidFill>
                  <a:srgbClr val="0087B9"/>
                </a:solidFill>
                <a:latin typeface="Lato"/>
                <a:ea typeface="Lato"/>
                <a:cs typeface="Lato"/>
                <a:sym typeface="Lato"/>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522" name="Google Shape;522;p50"/>
          <p:cNvSpPr txBox="1">
            <a:spLocks noGrp="1"/>
          </p:cNvSpPr>
          <p:nvPr>
            <p:ph type="subTitle" idx="3"/>
          </p:nvPr>
        </p:nvSpPr>
        <p:spPr>
          <a:xfrm>
            <a:off x="517733" y="5424300"/>
            <a:ext cx="11127900" cy="2511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0087B9"/>
              </a:buClr>
              <a:buSzPts val="1900"/>
              <a:buFont typeface="Lato"/>
              <a:buNone/>
              <a:defRPr sz="1900" b="1">
                <a:solidFill>
                  <a:srgbClr val="0087B9"/>
                </a:solidFill>
                <a:latin typeface="Lato"/>
                <a:ea typeface="Lato"/>
                <a:cs typeface="Lato"/>
                <a:sym typeface="Lato"/>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523" name="Google Shape;523;p50"/>
          <p:cNvSpPr txBox="1">
            <a:spLocks noGrp="1"/>
          </p:cNvSpPr>
          <p:nvPr>
            <p:ph type="ctrTitle" idx="4"/>
          </p:nvPr>
        </p:nvSpPr>
        <p:spPr>
          <a:xfrm>
            <a:off x="1314867" y="400067"/>
            <a:ext cx="9533700" cy="4656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707070"/>
              </a:buClr>
              <a:buSzPts val="3200"/>
              <a:buFont typeface="Lato"/>
              <a:buNone/>
              <a:defRPr b="1">
                <a:solidFill>
                  <a:srgbClr val="707070"/>
                </a:solidFill>
                <a:latin typeface="Lato"/>
                <a:ea typeface="Lato"/>
                <a:cs typeface="Lato"/>
                <a:sym typeface="Lato"/>
              </a:defRPr>
            </a:lvl1pPr>
            <a:lvl2pPr lvl="1" algn="ctr" rtl="0">
              <a:lnSpc>
                <a:spcPct val="100000"/>
              </a:lnSpc>
              <a:spcBef>
                <a:spcPts val="0"/>
              </a:spcBef>
              <a:spcAft>
                <a:spcPts val="0"/>
              </a:spcAft>
              <a:buSzPts val="6900"/>
              <a:buNone/>
              <a:defRPr sz="6900"/>
            </a:lvl2pPr>
            <a:lvl3pPr lvl="2" algn="ctr" rtl="0">
              <a:lnSpc>
                <a:spcPct val="100000"/>
              </a:lnSpc>
              <a:spcBef>
                <a:spcPts val="0"/>
              </a:spcBef>
              <a:spcAft>
                <a:spcPts val="0"/>
              </a:spcAft>
              <a:buSzPts val="6900"/>
              <a:buNone/>
              <a:defRPr sz="6900"/>
            </a:lvl3pPr>
            <a:lvl4pPr lvl="3" algn="ctr" rtl="0">
              <a:lnSpc>
                <a:spcPct val="100000"/>
              </a:lnSpc>
              <a:spcBef>
                <a:spcPts val="0"/>
              </a:spcBef>
              <a:spcAft>
                <a:spcPts val="0"/>
              </a:spcAft>
              <a:buSzPts val="6900"/>
              <a:buNone/>
              <a:defRPr sz="6900"/>
            </a:lvl4pPr>
            <a:lvl5pPr lvl="4" algn="ctr" rtl="0">
              <a:lnSpc>
                <a:spcPct val="100000"/>
              </a:lnSpc>
              <a:spcBef>
                <a:spcPts val="0"/>
              </a:spcBef>
              <a:spcAft>
                <a:spcPts val="0"/>
              </a:spcAft>
              <a:buSzPts val="6900"/>
              <a:buNone/>
              <a:defRPr sz="6900"/>
            </a:lvl5pPr>
            <a:lvl6pPr lvl="5" algn="ctr" rtl="0">
              <a:lnSpc>
                <a:spcPct val="100000"/>
              </a:lnSpc>
              <a:spcBef>
                <a:spcPts val="0"/>
              </a:spcBef>
              <a:spcAft>
                <a:spcPts val="0"/>
              </a:spcAft>
              <a:buSzPts val="6900"/>
              <a:buNone/>
              <a:defRPr sz="6900"/>
            </a:lvl6pPr>
            <a:lvl7pPr lvl="6" algn="ctr" rtl="0">
              <a:lnSpc>
                <a:spcPct val="100000"/>
              </a:lnSpc>
              <a:spcBef>
                <a:spcPts val="0"/>
              </a:spcBef>
              <a:spcAft>
                <a:spcPts val="0"/>
              </a:spcAft>
              <a:buSzPts val="6900"/>
              <a:buNone/>
              <a:defRPr sz="6900"/>
            </a:lvl7pPr>
            <a:lvl8pPr lvl="7" algn="ctr" rtl="0">
              <a:lnSpc>
                <a:spcPct val="100000"/>
              </a:lnSpc>
              <a:spcBef>
                <a:spcPts val="0"/>
              </a:spcBef>
              <a:spcAft>
                <a:spcPts val="0"/>
              </a:spcAft>
              <a:buSzPts val="6900"/>
              <a:buNone/>
              <a:defRPr sz="6900"/>
            </a:lvl8pPr>
            <a:lvl9pPr lvl="8" algn="ctr" rtl="0">
              <a:lnSpc>
                <a:spcPct val="100000"/>
              </a:lnSpc>
              <a:spcBef>
                <a:spcPts val="0"/>
              </a:spcBef>
              <a:spcAft>
                <a:spcPts val="0"/>
              </a:spcAft>
              <a:buSzPts val="6900"/>
              <a:buNone/>
              <a:defRPr sz="6900"/>
            </a:lvl9pPr>
          </a:lstStyle>
          <a:p>
            <a:endParaRPr/>
          </a:p>
        </p:txBody>
      </p:sp>
      <p:sp>
        <p:nvSpPr>
          <p:cNvPr id="524" name="Google Shape;524;p50"/>
          <p:cNvSpPr>
            <a:spLocks noGrp="1"/>
          </p:cNvSpPr>
          <p:nvPr>
            <p:ph type="pic" idx="5"/>
          </p:nvPr>
        </p:nvSpPr>
        <p:spPr>
          <a:xfrm>
            <a:off x="531284" y="1101008"/>
            <a:ext cx="11129700" cy="3665100"/>
          </a:xfrm>
          <a:prstGeom prst="rect">
            <a:avLst/>
          </a:prstGeom>
          <a:noFill/>
          <a:ln>
            <a:noFill/>
          </a:ln>
        </p:spPr>
        <p:txBody>
          <a:bodyPr spcFirstLastPara="1" wrap="square" lIns="0" tIns="0" rIns="0" bIns="0" anchor="t" anchorCtr="0">
            <a:noAutofit/>
          </a:bodyPr>
          <a:lstStyle>
            <a:lvl1pPr marR="0" lvl="0" algn="l" rtl="0">
              <a:lnSpc>
                <a:spcPct val="150000"/>
              </a:lnSpc>
              <a:spcBef>
                <a:spcPts val="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1pPr>
            <a:lvl2pPr marR="0" lvl="1"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2pPr>
            <a:lvl3pPr marR="0" lvl="2"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3pPr>
            <a:lvl4pPr marR="0" lvl="3"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4pPr>
            <a:lvl5pPr marR="0" lvl="4"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5pPr>
            <a:lvl6pPr marR="0" lvl="5"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6pPr>
            <a:lvl7pPr marR="0" lvl="6"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7pPr>
            <a:lvl8pPr marR="0" lvl="7"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8pPr>
            <a:lvl9pPr marR="0" lvl="8" algn="l" rtl="0">
              <a:lnSpc>
                <a:spcPct val="150000"/>
              </a:lnSpc>
              <a:spcBef>
                <a:spcPts val="2100"/>
              </a:spcBef>
              <a:spcAft>
                <a:spcPts val="2100"/>
              </a:spcAft>
              <a:buClr>
                <a:schemeClr val="dk2"/>
              </a:buClr>
              <a:buSzPts val="1300"/>
              <a:buFont typeface="Lato"/>
              <a:buChar char="■"/>
              <a:defRPr sz="1300" b="0" i="0" u="none" strike="noStrike" cap="none">
                <a:solidFill>
                  <a:schemeClr val="dk2"/>
                </a:solidFill>
                <a:latin typeface="Lato"/>
                <a:ea typeface="Lato"/>
                <a:cs typeface="Lato"/>
                <a:sym typeface="Lato"/>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mparison with Imagery">
  <p:cSld name="1_Comparison with Imagery">
    <p:spTree>
      <p:nvGrpSpPr>
        <p:cNvPr id="1" name="Shape 525"/>
        <p:cNvGrpSpPr/>
        <p:nvPr/>
      </p:nvGrpSpPr>
      <p:grpSpPr>
        <a:xfrm>
          <a:off x="0" y="0"/>
          <a:ext cx="0" cy="0"/>
          <a:chOff x="0" y="0"/>
          <a:chExt cx="0" cy="0"/>
        </a:xfrm>
      </p:grpSpPr>
      <p:sp>
        <p:nvSpPr>
          <p:cNvPr id="526" name="Google Shape;526;p51"/>
          <p:cNvSpPr/>
          <p:nvPr/>
        </p:nvSpPr>
        <p:spPr>
          <a:xfrm>
            <a:off x="6096000" y="0"/>
            <a:ext cx="6096000" cy="6858000"/>
          </a:xfrm>
          <a:prstGeom prst="rect">
            <a:avLst/>
          </a:prstGeom>
          <a:solidFill>
            <a:srgbClr val="F5F5F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27" name="Google Shape;527;p51"/>
          <p:cNvSpPr txBox="1">
            <a:spLocks noGrp="1"/>
          </p:cNvSpPr>
          <p:nvPr>
            <p:ph type="body" idx="1"/>
          </p:nvPr>
        </p:nvSpPr>
        <p:spPr>
          <a:xfrm>
            <a:off x="517733" y="5779097"/>
            <a:ext cx="5030700" cy="578400"/>
          </a:xfrm>
          <a:prstGeom prst="rect">
            <a:avLst/>
          </a:prstGeom>
          <a:noFill/>
          <a:ln>
            <a:noFill/>
          </a:ln>
        </p:spPr>
        <p:txBody>
          <a:bodyPr spcFirstLastPara="1" wrap="square" lIns="0" tIns="0" rIns="0" bIns="0" anchor="t" anchorCtr="0">
            <a:noAutofit/>
          </a:bodyPr>
          <a:lstStyle>
            <a:lvl1pPr marL="457200" lvl="0" indent="-311150" algn="ctr" rtl="0">
              <a:lnSpc>
                <a:spcPct val="100000"/>
              </a:lnSpc>
              <a:spcBef>
                <a:spcPts val="0"/>
              </a:spcBef>
              <a:spcAft>
                <a:spcPts val="0"/>
              </a:spcAft>
              <a:buSzPts val="1300"/>
              <a:buChar char="●"/>
              <a:defRPr/>
            </a:lvl1pPr>
            <a:lvl2pPr marL="914400" lvl="1" indent="-311150" algn="l" rtl="0">
              <a:lnSpc>
                <a:spcPct val="100000"/>
              </a:lnSpc>
              <a:spcBef>
                <a:spcPts val="2100"/>
              </a:spcBef>
              <a:spcAft>
                <a:spcPts val="0"/>
              </a:spcAft>
              <a:buSzPts val="1300"/>
              <a:buChar char="○"/>
              <a:defRPr/>
            </a:lvl2pPr>
            <a:lvl3pPr marL="1371600" lvl="2" indent="-311150" algn="l" rtl="0">
              <a:lnSpc>
                <a:spcPct val="100000"/>
              </a:lnSpc>
              <a:spcBef>
                <a:spcPts val="2100"/>
              </a:spcBef>
              <a:spcAft>
                <a:spcPts val="0"/>
              </a:spcAft>
              <a:buSzPts val="1300"/>
              <a:buChar char="■"/>
              <a:defRPr/>
            </a:lvl3pPr>
            <a:lvl4pPr marL="1828800" lvl="3" indent="-311150" algn="l" rtl="0">
              <a:lnSpc>
                <a:spcPct val="100000"/>
              </a:lnSpc>
              <a:spcBef>
                <a:spcPts val="2100"/>
              </a:spcBef>
              <a:spcAft>
                <a:spcPts val="0"/>
              </a:spcAft>
              <a:buSzPts val="1300"/>
              <a:buChar char="●"/>
              <a:defRPr/>
            </a:lvl4pPr>
            <a:lvl5pPr marL="2286000" lvl="4" indent="-311150" algn="l" rtl="0">
              <a:lnSpc>
                <a:spcPct val="100000"/>
              </a:lnSpc>
              <a:spcBef>
                <a:spcPts val="2100"/>
              </a:spcBef>
              <a:spcAft>
                <a:spcPts val="0"/>
              </a:spcAft>
              <a:buSzPts val="1300"/>
              <a:buChar char="○"/>
              <a:defRPr/>
            </a:lvl5pPr>
            <a:lvl6pPr marL="2743200" lvl="5" indent="-311150" algn="l" rtl="0">
              <a:lnSpc>
                <a:spcPct val="100000"/>
              </a:lnSpc>
              <a:spcBef>
                <a:spcPts val="2100"/>
              </a:spcBef>
              <a:spcAft>
                <a:spcPts val="0"/>
              </a:spcAft>
              <a:buSzPts val="1300"/>
              <a:buChar char="■"/>
              <a:defRPr/>
            </a:lvl6pPr>
            <a:lvl7pPr marL="3200400" lvl="6" indent="-311150" algn="l" rtl="0">
              <a:lnSpc>
                <a:spcPct val="100000"/>
              </a:lnSpc>
              <a:spcBef>
                <a:spcPts val="2100"/>
              </a:spcBef>
              <a:spcAft>
                <a:spcPts val="0"/>
              </a:spcAft>
              <a:buSzPts val="1300"/>
              <a:buChar char="●"/>
              <a:defRPr/>
            </a:lvl7pPr>
            <a:lvl8pPr marL="3657600" lvl="7" indent="-311150" algn="l" rtl="0">
              <a:lnSpc>
                <a:spcPct val="100000"/>
              </a:lnSpc>
              <a:spcBef>
                <a:spcPts val="2100"/>
              </a:spcBef>
              <a:spcAft>
                <a:spcPts val="0"/>
              </a:spcAft>
              <a:buSzPts val="1300"/>
              <a:buChar char="○"/>
              <a:defRPr/>
            </a:lvl8pPr>
            <a:lvl9pPr marL="4114800" lvl="8" indent="-311150" algn="l" rtl="0">
              <a:lnSpc>
                <a:spcPct val="100000"/>
              </a:lnSpc>
              <a:spcBef>
                <a:spcPts val="2100"/>
              </a:spcBef>
              <a:spcAft>
                <a:spcPts val="2100"/>
              </a:spcAft>
              <a:buSzPts val="1300"/>
              <a:buChar char="■"/>
              <a:defRPr/>
            </a:lvl9pPr>
          </a:lstStyle>
          <a:p>
            <a:endParaRPr/>
          </a:p>
        </p:txBody>
      </p:sp>
      <p:sp>
        <p:nvSpPr>
          <p:cNvPr id="528" name="Google Shape;528;p51"/>
          <p:cNvSpPr txBox="1">
            <a:spLocks noGrp="1"/>
          </p:cNvSpPr>
          <p:nvPr>
            <p:ph type="body" idx="2"/>
          </p:nvPr>
        </p:nvSpPr>
        <p:spPr>
          <a:xfrm>
            <a:off x="6628600" y="5779097"/>
            <a:ext cx="5030700" cy="578400"/>
          </a:xfrm>
          <a:prstGeom prst="rect">
            <a:avLst/>
          </a:prstGeom>
          <a:noFill/>
          <a:ln>
            <a:noFill/>
          </a:ln>
        </p:spPr>
        <p:txBody>
          <a:bodyPr spcFirstLastPara="1" wrap="square" lIns="0" tIns="0" rIns="0" bIns="0" anchor="t" anchorCtr="0">
            <a:noAutofit/>
          </a:bodyPr>
          <a:lstStyle>
            <a:lvl1pPr marL="457200" lvl="0" indent="-311150" algn="ctr" rtl="0">
              <a:lnSpc>
                <a:spcPct val="100000"/>
              </a:lnSpc>
              <a:spcBef>
                <a:spcPts val="0"/>
              </a:spcBef>
              <a:spcAft>
                <a:spcPts val="0"/>
              </a:spcAft>
              <a:buSzPts val="1300"/>
              <a:buChar char="●"/>
              <a:defRPr/>
            </a:lvl1pPr>
            <a:lvl2pPr marL="914400" lvl="1" indent="-311150" algn="l" rtl="0">
              <a:lnSpc>
                <a:spcPct val="100000"/>
              </a:lnSpc>
              <a:spcBef>
                <a:spcPts val="2100"/>
              </a:spcBef>
              <a:spcAft>
                <a:spcPts val="0"/>
              </a:spcAft>
              <a:buSzPts val="1300"/>
              <a:buChar char="○"/>
              <a:defRPr/>
            </a:lvl2pPr>
            <a:lvl3pPr marL="1371600" lvl="2" indent="-311150" algn="l" rtl="0">
              <a:lnSpc>
                <a:spcPct val="100000"/>
              </a:lnSpc>
              <a:spcBef>
                <a:spcPts val="2100"/>
              </a:spcBef>
              <a:spcAft>
                <a:spcPts val="0"/>
              </a:spcAft>
              <a:buSzPts val="1300"/>
              <a:buChar char="■"/>
              <a:defRPr/>
            </a:lvl3pPr>
            <a:lvl4pPr marL="1828800" lvl="3" indent="-311150" algn="l" rtl="0">
              <a:lnSpc>
                <a:spcPct val="100000"/>
              </a:lnSpc>
              <a:spcBef>
                <a:spcPts val="2100"/>
              </a:spcBef>
              <a:spcAft>
                <a:spcPts val="0"/>
              </a:spcAft>
              <a:buSzPts val="1300"/>
              <a:buChar char="●"/>
              <a:defRPr/>
            </a:lvl4pPr>
            <a:lvl5pPr marL="2286000" lvl="4" indent="-311150" algn="l" rtl="0">
              <a:lnSpc>
                <a:spcPct val="100000"/>
              </a:lnSpc>
              <a:spcBef>
                <a:spcPts val="2100"/>
              </a:spcBef>
              <a:spcAft>
                <a:spcPts val="0"/>
              </a:spcAft>
              <a:buSzPts val="1300"/>
              <a:buChar char="○"/>
              <a:defRPr/>
            </a:lvl5pPr>
            <a:lvl6pPr marL="2743200" lvl="5" indent="-311150" algn="l" rtl="0">
              <a:lnSpc>
                <a:spcPct val="100000"/>
              </a:lnSpc>
              <a:spcBef>
                <a:spcPts val="2100"/>
              </a:spcBef>
              <a:spcAft>
                <a:spcPts val="0"/>
              </a:spcAft>
              <a:buSzPts val="1300"/>
              <a:buChar char="■"/>
              <a:defRPr/>
            </a:lvl6pPr>
            <a:lvl7pPr marL="3200400" lvl="6" indent="-311150" algn="l" rtl="0">
              <a:lnSpc>
                <a:spcPct val="100000"/>
              </a:lnSpc>
              <a:spcBef>
                <a:spcPts val="2100"/>
              </a:spcBef>
              <a:spcAft>
                <a:spcPts val="0"/>
              </a:spcAft>
              <a:buSzPts val="1300"/>
              <a:buChar char="●"/>
              <a:defRPr/>
            </a:lvl7pPr>
            <a:lvl8pPr marL="3657600" lvl="7" indent="-311150" algn="l" rtl="0">
              <a:lnSpc>
                <a:spcPct val="100000"/>
              </a:lnSpc>
              <a:spcBef>
                <a:spcPts val="2100"/>
              </a:spcBef>
              <a:spcAft>
                <a:spcPts val="0"/>
              </a:spcAft>
              <a:buSzPts val="1300"/>
              <a:buChar char="○"/>
              <a:defRPr/>
            </a:lvl8pPr>
            <a:lvl9pPr marL="4114800" lvl="8" indent="-311150" algn="l" rtl="0">
              <a:lnSpc>
                <a:spcPct val="100000"/>
              </a:lnSpc>
              <a:spcBef>
                <a:spcPts val="2100"/>
              </a:spcBef>
              <a:spcAft>
                <a:spcPts val="2100"/>
              </a:spcAft>
              <a:buSzPts val="1300"/>
              <a:buChar char="■"/>
              <a:defRPr/>
            </a:lvl9pPr>
          </a:lstStyle>
          <a:p>
            <a:endParaRPr/>
          </a:p>
        </p:txBody>
      </p:sp>
      <p:sp>
        <p:nvSpPr>
          <p:cNvPr id="529" name="Google Shape;529;p51"/>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530" name="Google Shape;530;p51"/>
          <p:cNvSpPr txBox="1">
            <a:spLocks noGrp="1"/>
          </p:cNvSpPr>
          <p:nvPr>
            <p:ph type="sldNum" idx="3"/>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pic>
        <p:nvPicPr>
          <p:cNvPr id="531" name="Google Shape;531;p51"/>
          <p:cNvPicPr preferRelativeResize="0"/>
          <p:nvPr/>
        </p:nvPicPr>
        <p:blipFill rotWithShape="1">
          <a:blip r:embed="rId2">
            <a:alphaModFix/>
          </a:blip>
          <a:srcRect l="16357" t="20970" r="16357" b="16357"/>
          <a:stretch/>
        </p:blipFill>
        <p:spPr>
          <a:xfrm>
            <a:off x="471200" y="400067"/>
            <a:ext cx="356299" cy="331866"/>
          </a:xfrm>
          <a:prstGeom prst="rect">
            <a:avLst/>
          </a:prstGeom>
          <a:noFill/>
          <a:ln>
            <a:noFill/>
          </a:ln>
        </p:spPr>
      </p:pic>
      <p:sp>
        <p:nvSpPr>
          <p:cNvPr id="532" name="Google Shape;532;p51"/>
          <p:cNvSpPr txBox="1">
            <a:spLocks noGrp="1"/>
          </p:cNvSpPr>
          <p:nvPr>
            <p:ph type="ctrTitle"/>
          </p:nvPr>
        </p:nvSpPr>
        <p:spPr>
          <a:xfrm>
            <a:off x="517733" y="4869633"/>
            <a:ext cx="5030700" cy="251100"/>
          </a:xfrm>
          <a:prstGeom prst="rect">
            <a:avLst/>
          </a:prstGeom>
          <a:noFill/>
          <a:ln>
            <a:noFill/>
          </a:ln>
        </p:spPr>
        <p:txBody>
          <a:bodyPr spcFirstLastPara="1" wrap="square" lIns="0" tIns="0" rIns="0" bIns="0" anchor="b" anchorCtr="0">
            <a:noAutofit/>
          </a:bodyPr>
          <a:lstStyle>
            <a:lvl1pPr lvl="0" algn="ctr" rtl="0">
              <a:lnSpc>
                <a:spcPct val="100000"/>
              </a:lnSpc>
              <a:spcBef>
                <a:spcPts val="0"/>
              </a:spcBef>
              <a:spcAft>
                <a:spcPts val="0"/>
              </a:spcAft>
              <a:buClr>
                <a:srgbClr val="707070"/>
              </a:buClr>
              <a:buSzPts val="1900"/>
              <a:buFont typeface="Lato"/>
              <a:buNone/>
              <a:defRPr sz="1900" b="1">
                <a:solidFill>
                  <a:srgbClr val="707070"/>
                </a:solidFill>
                <a:latin typeface="Lato"/>
                <a:ea typeface="Lato"/>
                <a:cs typeface="Lato"/>
                <a:sym typeface="Lato"/>
              </a:defRPr>
            </a:lvl1pPr>
            <a:lvl2pPr lvl="1" algn="ctr" rtl="0">
              <a:lnSpc>
                <a:spcPct val="100000"/>
              </a:lnSpc>
              <a:spcBef>
                <a:spcPts val="0"/>
              </a:spcBef>
              <a:spcAft>
                <a:spcPts val="0"/>
              </a:spcAft>
              <a:buSzPts val="6900"/>
              <a:buNone/>
              <a:defRPr sz="6900"/>
            </a:lvl2pPr>
            <a:lvl3pPr lvl="2" algn="ctr" rtl="0">
              <a:lnSpc>
                <a:spcPct val="100000"/>
              </a:lnSpc>
              <a:spcBef>
                <a:spcPts val="0"/>
              </a:spcBef>
              <a:spcAft>
                <a:spcPts val="0"/>
              </a:spcAft>
              <a:buSzPts val="6900"/>
              <a:buNone/>
              <a:defRPr sz="6900"/>
            </a:lvl3pPr>
            <a:lvl4pPr lvl="3" algn="ctr" rtl="0">
              <a:lnSpc>
                <a:spcPct val="100000"/>
              </a:lnSpc>
              <a:spcBef>
                <a:spcPts val="0"/>
              </a:spcBef>
              <a:spcAft>
                <a:spcPts val="0"/>
              </a:spcAft>
              <a:buSzPts val="6900"/>
              <a:buNone/>
              <a:defRPr sz="6900"/>
            </a:lvl4pPr>
            <a:lvl5pPr lvl="4" algn="ctr" rtl="0">
              <a:lnSpc>
                <a:spcPct val="100000"/>
              </a:lnSpc>
              <a:spcBef>
                <a:spcPts val="0"/>
              </a:spcBef>
              <a:spcAft>
                <a:spcPts val="0"/>
              </a:spcAft>
              <a:buSzPts val="6900"/>
              <a:buNone/>
              <a:defRPr sz="6900"/>
            </a:lvl5pPr>
            <a:lvl6pPr lvl="5" algn="ctr" rtl="0">
              <a:lnSpc>
                <a:spcPct val="100000"/>
              </a:lnSpc>
              <a:spcBef>
                <a:spcPts val="0"/>
              </a:spcBef>
              <a:spcAft>
                <a:spcPts val="0"/>
              </a:spcAft>
              <a:buSzPts val="6900"/>
              <a:buNone/>
              <a:defRPr sz="6900"/>
            </a:lvl6pPr>
            <a:lvl7pPr lvl="6" algn="ctr" rtl="0">
              <a:lnSpc>
                <a:spcPct val="100000"/>
              </a:lnSpc>
              <a:spcBef>
                <a:spcPts val="0"/>
              </a:spcBef>
              <a:spcAft>
                <a:spcPts val="0"/>
              </a:spcAft>
              <a:buSzPts val="6900"/>
              <a:buNone/>
              <a:defRPr sz="6900"/>
            </a:lvl7pPr>
            <a:lvl8pPr lvl="7" algn="ctr" rtl="0">
              <a:lnSpc>
                <a:spcPct val="100000"/>
              </a:lnSpc>
              <a:spcBef>
                <a:spcPts val="0"/>
              </a:spcBef>
              <a:spcAft>
                <a:spcPts val="0"/>
              </a:spcAft>
              <a:buSzPts val="6900"/>
              <a:buNone/>
              <a:defRPr sz="6900"/>
            </a:lvl8pPr>
            <a:lvl9pPr lvl="8" algn="ctr" rtl="0">
              <a:lnSpc>
                <a:spcPct val="100000"/>
              </a:lnSpc>
              <a:spcBef>
                <a:spcPts val="0"/>
              </a:spcBef>
              <a:spcAft>
                <a:spcPts val="0"/>
              </a:spcAft>
              <a:buSzPts val="6900"/>
              <a:buNone/>
              <a:defRPr sz="6900"/>
            </a:lvl9pPr>
          </a:lstStyle>
          <a:p>
            <a:endParaRPr/>
          </a:p>
        </p:txBody>
      </p:sp>
      <p:sp>
        <p:nvSpPr>
          <p:cNvPr id="533" name="Google Shape;533;p51"/>
          <p:cNvSpPr txBox="1">
            <a:spLocks noGrp="1"/>
          </p:cNvSpPr>
          <p:nvPr>
            <p:ph type="subTitle" idx="4"/>
          </p:nvPr>
        </p:nvSpPr>
        <p:spPr>
          <a:xfrm>
            <a:off x="517733" y="5133667"/>
            <a:ext cx="5030700" cy="2511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0087B9"/>
              </a:buClr>
              <a:buSzPts val="1900"/>
              <a:buFont typeface="Lato"/>
              <a:buNone/>
              <a:defRPr sz="1900" b="1">
                <a:solidFill>
                  <a:srgbClr val="0087B9"/>
                </a:solidFill>
                <a:latin typeface="Lato"/>
                <a:ea typeface="Lato"/>
                <a:cs typeface="Lato"/>
                <a:sym typeface="Lato"/>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534" name="Google Shape;534;p51"/>
          <p:cNvSpPr txBox="1">
            <a:spLocks noGrp="1"/>
          </p:cNvSpPr>
          <p:nvPr>
            <p:ph type="subTitle" idx="5"/>
          </p:nvPr>
        </p:nvSpPr>
        <p:spPr>
          <a:xfrm>
            <a:off x="517733" y="5424300"/>
            <a:ext cx="5030700" cy="2511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0087B9"/>
              </a:buClr>
              <a:buSzPts val="1900"/>
              <a:buFont typeface="Lato"/>
              <a:buNone/>
              <a:defRPr sz="1900" b="1">
                <a:solidFill>
                  <a:srgbClr val="0087B9"/>
                </a:solidFill>
                <a:latin typeface="Lato"/>
                <a:ea typeface="Lato"/>
                <a:cs typeface="Lato"/>
                <a:sym typeface="Lato"/>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535" name="Google Shape;535;p51"/>
          <p:cNvSpPr txBox="1">
            <a:spLocks noGrp="1"/>
          </p:cNvSpPr>
          <p:nvPr>
            <p:ph type="ctrTitle" idx="6"/>
          </p:nvPr>
        </p:nvSpPr>
        <p:spPr>
          <a:xfrm>
            <a:off x="6628600" y="4869633"/>
            <a:ext cx="5030700" cy="251100"/>
          </a:xfrm>
          <a:prstGeom prst="rect">
            <a:avLst/>
          </a:prstGeom>
          <a:noFill/>
          <a:ln>
            <a:noFill/>
          </a:ln>
        </p:spPr>
        <p:txBody>
          <a:bodyPr spcFirstLastPara="1" wrap="square" lIns="0" tIns="0" rIns="0" bIns="0" anchor="b" anchorCtr="0">
            <a:noAutofit/>
          </a:bodyPr>
          <a:lstStyle>
            <a:lvl1pPr lvl="0" algn="ctr" rtl="0">
              <a:lnSpc>
                <a:spcPct val="100000"/>
              </a:lnSpc>
              <a:spcBef>
                <a:spcPts val="0"/>
              </a:spcBef>
              <a:spcAft>
                <a:spcPts val="0"/>
              </a:spcAft>
              <a:buClr>
                <a:srgbClr val="707070"/>
              </a:buClr>
              <a:buSzPts val="1900"/>
              <a:buFont typeface="Lato"/>
              <a:buNone/>
              <a:defRPr sz="1900" b="1">
                <a:solidFill>
                  <a:srgbClr val="707070"/>
                </a:solidFill>
                <a:latin typeface="Lato"/>
                <a:ea typeface="Lato"/>
                <a:cs typeface="Lato"/>
                <a:sym typeface="Lato"/>
              </a:defRPr>
            </a:lvl1pPr>
            <a:lvl2pPr lvl="1" algn="ctr" rtl="0">
              <a:lnSpc>
                <a:spcPct val="100000"/>
              </a:lnSpc>
              <a:spcBef>
                <a:spcPts val="0"/>
              </a:spcBef>
              <a:spcAft>
                <a:spcPts val="0"/>
              </a:spcAft>
              <a:buSzPts val="6900"/>
              <a:buNone/>
              <a:defRPr sz="6900"/>
            </a:lvl2pPr>
            <a:lvl3pPr lvl="2" algn="ctr" rtl="0">
              <a:lnSpc>
                <a:spcPct val="100000"/>
              </a:lnSpc>
              <a:spcBef>
                <a:spcPts val="0"/>
              </a:spcBef>
              <a:spcAft>
                <a:spcPts val="0"/>
              </a:spcAft>
              <a:buSzPts val="6900"/>
              <a:buNone/>
              <a:defRPr sz="6900"/>
            </a:lvl3pPr>
            <a:lvl4pPr lvl="3" algn="ctr" rtl="0">
              <a:lnSpc>
                <a:spcPct val="100000"/>
              </a:lnSpc>
              <a:spcBef>
                <a:spcPts val="0"/>
              </a:spcBef>
              <a:spcAft>
                <a:spcPts val="0"/>
              </a:spcAft>
              <a:buSzPts val="6900"/>
              <a:buNone/>
              <a:defRPr sz="6900"/>
            </a:lvl4pPr>
            <a:lvl5pPr lvl="4" algn="ctr" rtl="0">
              <a:lnSpc>
                <a:spcPct val="100000"/>
              </a:lnSpc>
              <a:spcBef>
                <a:spcPts val="0"/>
              </a:spcBef>
              <a:spcAft>
                <a:spcPts val="0"/>
              </a:spcAft>
              <a:buSzPts val="6900"/>
              <a:buNone/>
              <a:defRPr sz="6900"/>
            </a:lvl5pPr>
            <a:lvl6pPr lvl="5" algn="ctr" rtl="0">
              <a:lnSpc>
                <a:spcPct val="100000"/>
              </a:lnSpc>
              <a:spcBef>
                <a:spcPts val="0"/>
              </a:spcBef>
              <a:spcAft>
                <a:spcPts val="0"/>
              </a:spcAft>
              <a:buSzPts val="6900"/>
              <a:buNone/>
              <a:defRPr sz="6900"/>
            </a:lvl6pPr>
            <a:lvl7pPr lvl="6" algn="ctr" rtl="0">
              <a:lnSpc>
                <a:spcPct val="100000"/>
              </a:lnSpc>
              <a:spcBef>
                <a:spcPts val="0"/>
              </a:spcBef>
              <a:spcAft>
                <a:spcPts val="0"/>
              </a:spcAft>
              <a:buSzPts val="6900"/>
              <a:buNone/>
              <a:defRPr sz="6900"/>
            </a:lvl7pPr>
            <a:lvl8pPr lvl="7" algn="ctr" rtl="0">
              <a:lnSpc>
                <a:spcPct val="100000"/>
              </a:lnSpc>
              <a:spcBef>
                <a:spcPts val="0"/>
              </a:spcBef>
              <a:spcAft>
                <a:spcPts val="0"/>
              </a:spcAft>
              <a:buSzPts val="6900"/>
              <a:buNone/>
              <a:defRPr sz="6900"/>
            </a:lvl8pPr>
            <a:lvl9pPr lvl="8" algn="ctr" rtl="0">
              <a:lnSpc>
                <a:spcPct val="100000"/>
              </a:lnSpc>
              <a:spcBef>
                <a:spcPts val="0"/>
              </a:spcBef>
              <a:spcAft>
                <a:spcPts val="0"/>
              </a:spcAft>
              <a:buSzPts val="6900"/>
              <a:buNone/>
              <a:defRPr sz="6900"/>
            </a:lvl9pPr>
          </a:lstStyle>
          <a:p>
            <a:endParaRPr/>
          </a:p>
        </p:txBody>
      </p:sp>
      <p:sp>
        <p:nvSpPr>
          <p:cNvPr id="536" name="Google Shape;536;p51"/>
          <p:cNvSpPr txBox="1">
            <a:spLocks noGrp="1"/>
          </p:cNvSpPr>
          <p:nvPr>
            <p:ph type="subTitle" idx="7"/>
          </p:nvPr>
        </p:nvSpPr>
        <p:spPr>
          <a:xfrm>
            <a:off x="6628600" y="5133667"/>
            <a:ext cx="5030700" cy="2511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0087B9"/>
              </a:buClr>
              <a:buSzPts val="1900"/>
              <a:buFont typeface="Lato"/>
              <a:buNone/>
              <a:defRPr sz="1900" b="1">
                <a:solidFill>
                  <a:srgbClr val="0087B9"/>
                </a:solidFill>
                <a:latin typeface="Lato"/>
                <a:ea typeface="Lato"/>
                <a:cs typeface="Lato"/>
                <a:sym typeface="Lato"/>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537" name="Google Shape;537;p51"/>
          <p:cNvSpPr txBox="1">
            <a:spLocks noGrp="1"/>
          </p:cNvSpPr>
          <p:nvPr>
            <p:ph type="subTitle" idx="8"/>
          </p:nvPr>
        </p:nvSpPr>
        <p:spPr>
          <a:xfrm>
            <a:off x="6628600" y="5424300"/>
            <a:ext cx="5030700" cy="2511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0087B9"/>
              </a:buClr>
              <a:buSzPts val="1900"/>
              <a:buFont typeface="Lato"/>
              <a:buNone/>
              <a:defRPr sz="1900" b="1">
                <a:solidFill>
                  <a:srgbClr val="0087B9"/>
                </a:solidFill>
                <a:latin typeface="Lato"/>
                <a:ea typeface="Lato"/>
                <a:cs typeface="Lato"/>
                <a:sym typeface="Lato"/>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538" name="Google Shape;538;p51"/>
          <p:cNvSpPr txBox="1">
            <a:spLocks noGrp="1"/>
          </p:cNvSpPr>
          <p:nvPr>
            <p:ph type="ctrTitle" idx="9"/>
          </p:nvPr>
        </p:nvSpPr>
        <p:spPr>
          <a:xfrm>
            <a:off x="1314867" y="400067"/>
            <a:ext cx="9533700" cy="4656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707070"/>
              </a:buClr>
              <a:buSzPts val="3200"/>
              <a:buFont typeface="Lato"/>
              <a:buNone/>
              <a:defRPr b="1">
                <a:solidFill>
                  <a:srgbClr val="707070"/>
                </a:solidFill>
                <a:latin typeface="Lato"/>
                <a:ea typeface="Lato"/>
                <a:cs typeface="Lato"/>
                <a:sym typeface="Lato"/>
              </a:defRPr>
            </a:lvl1pPr>
            <a:lvl2pPr lvl="1" algn="ctr" rtl="0">
              <a:lnSpc>
                <a:spcPct val="100000"/>
              </a:lnSpc>
              <a:spcBef>
                <a:spcPts val="0"/>
              </a:spcBef>
              <a:spcAft>
                <a:spcPts val="0"/>
              </a:spcAft>
              <a:buSzPts val="6900"/>
              <a:buNone/>
              <a:defRPr sz="6900"/>
            </a:lvl2pPr>
            <a:lvl3pPr lvl="2" algn="ctr" rtl="0">
              <a:lnSpc>
                <a:spcPct val="100000"/>
              </a:lnSpc>
              <a:spcBef>
                <a:spcPts val="0"/>
              </a:spcBef>
              <a:spcAft>
                <a:spcPts val="0"/>
              </a:spcAft>
              <a:buSzPts val="6900"/>
              <a:buNone/>
              <a:defRPr sz="6900"/>
            </a:lvl3pPr>
            <a:lvl4pPr lvl="3" algn="ctr" rtl="0">
              <a:lnSpc>
                <a:spcPct val="100000"/>
              </a:lnSpc>
              <a:spcBef>
                <a:spcPts val="0"/>
              </a:spcBef>
              <a:spcAft>
                <a:spcPts val="0"/>
              </a:spcAft>
              <a:buSzPts val="6900"/>
              <a:buNone/>
              <a:defRPr sz="6900"/>
            </a:lvl4pPr>
            <a:lvl5pPr lvl="4" algn="ctr" rtl="0">
              <a:lnSpc>
                <a:spcPct val="100000"/>
              </a:lnSpc>
              <a:spcBef>
                <a:spcPts val="0"/>
              </a:spcBef>
              <a:spcAft>
                <a:spcPts val="0"/>
              </a:spcAft>
              <a:buSzPts val="6900"/>
              <a:buNone/>
              <a:defRPr sz="6900"/>
            </a:lvl5pPr>
            <a:lvl6pPr lvl="5" algn="ctr" rtl="0">
              <a:lnSpc>
                <a:spcPct val="100000"/>
              </a:lnSpc>
              <a:spcBef>
                <a:spcPts val="0"/>
              </a:spcBef>
              <a:spcAft>
                <a:spcPts val="0"/>
              </a:spcAft>
              <a:buSzPts val="6900"/>
              <a:buNone/>
              <a:defRPr sz="6900"/>
            </a:lvl6pPr>
            <a:lvl7pPr lvl="6" algn="ctr" rtl="0">
              <a:lnSpc>
                <a:spcPct val="100000"/>
              </a:lnSpc>
              <a:spcBef>
                <a:spcPts val="0"/>
              </a:spcBef>
              <a:spcAft>
                <a:spcPts val="0"/>
              </a:spcAft>
              <a:buSzPts val="6900"/>
              <a:buNone/>
              <a:defRPr sz="6900"/>
            </a:lvl7pPr>
            <a:lvl8pPr lvl="7" algn="ctr" rtl="0">
              <a:lnSpc>
                <a:spcPct val="100000"/>
              </a:lnSpc>
              <a:spcBef>
                <a:spcPts val="0"/>
              </a:spcBef>
              <a:spcAft>
                <a:spcPts val="0"/>
              </a:spcAft>
              <a:buSzPts val="6900"/>
              <a:buNone/>
              <a:defRPr sz="6900"/>
            </a:lvl8pPr>
            <a:lvl9pPr lvl="8" algn="ctr" rtl="0">
              <a:lnSpc>
                <a:spcPct val="100000"/>
              </a:lnSpc>
              <a:spcBef>
                <a:spcPts val="0"/>
              </a:spcBef>
              <a:spcAft>
                <a:spcPts val="0"/>
              </a:spcAft>
              <a:buSzPts val="6900"/>
              <a:buNone/>
              <a:defRPr sz="6900"/>
            </a:lvl9pPr>
          </a:lstStyle>
          <a:p>
            <a:endParaRPr/>
          </a:p>
        </p:txBody>
      </p:sp>
      <p:sp>
        <p:nvSpPr>
          <p:cNvPr id="539" name="Google Shape;539;p51"/>
          <p:cNvSpPr>
            <a:spLocks noGrp="1"/>
          </p:cNvSpPr>
          <p:nvPr>
            <p:ph type="pic" idx="13"/>
          </p:nvPr>
        </p:nvSpPr>
        <p:spPr>
          <a:xfrm>
            <a:off x="517733" y="1182500"/>
            <a:ext cx="5030700" cy="3583500"/>
          </a:xfrm>
          <a:prstGeom prst="rect">
            <a:avLst/>
          </a:prstGeom>
          <a:noFill/>
          <a:ln>
            <a:noFill/>
          </a:ln>
        </p:spPr>
        <p:txBody>
          <a:bodyPr spcFirstLastPara="1" wrap="square" lIns="0" tIns="0" rIns="0" bIns="0" anchor="t" anchorCtr="0">
            <a:noAutofit/>
          </a:bodyPr>
          <a:lstStyle>
            <a:lvl1pPr marR="0" lvl="0" algn="l" rtl="0">
              <a:lnSpc>
                <a:spcPct val="150000"/>
              </a:lnSpc>
              <a:spcBef>
                <a:spcPts val="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1pPr>
            <a:lvl2pPr marR="0" lvl="1"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2pPr>
            <a:lvl3pPr marR="0" lvl="2"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3pPr>
            <a:lvl4pPr marR="0" lvl="3"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4pPr>
            <a:lvl5pPr marR="0" lvl="4"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5pPr>
            <a:lvl6pPr marR="0" lvl="5"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6pPr>
            <a:lvl7pPr marR="0" lvl="6"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7pPr>
            <a:lvl8pPr marR="0" lvl="7"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8pPr>
            <a:lvl9pPr marR="0" lvl="8" algn="l" rtl="0">
              <a:lnSpc>
                <a:spcPct val="150000"/>
              </a:lnSpc>
              <a:spcBef>
                <a:spcPts val="2100"/>
              </a:spcBef>
              <a:spcAft>
                <a:spcPts val="2100"/>
              </a:spcAft>
              <a:buClr>
                <a:schemeClr val="dk2"/>
              </a:buClr>
              <a:buSzPts val="1300"/>
              <a:buFont typeface="Lato"/>
              <a:buChar char="■"/>
              <a:defRPr sz="1300" b="0" i="0" u="none" strike="noStrike" cap="none">
                <a:solidFill>
                  <a:schemeClr val="dk2"/>
                </a:solidFill>
                <a:latin typeface="Lato"/>
                <a:ea typeface="Lato"/>
                <a:cs typeface="Lato"/>
                <a:sym typeface="Lato"/>
              </a:defRPr>
            </a:lvl9pPr>
          </a:lstStyle>
          <a:p>
            <a:endParaRPr/>
          </a:p>
        </p:txBody>
      </p:sp>
      <p:sp>
        <p:nvSpPr>
          <p:cNvPr id="540" name="Google Shape;540;p51"/>
          <p:cNvSpPr>
            <a:spLocks noGrp="1"/>
          </p:cNvSpPr>
          <p:nvPr>
            <p:ph type="pic" idx="14"/>
          </p:nvPr>
        </p:nvSpPr>
        <p:spPr>
          <a:xfrm>
            <a:off x="6628600" y="1182500"/>
            <a:ext cx="5030700" cy="3583500"/>
          </a:xfrm>
          <a:prstGeom prst="rect">
            <a:avLst/>
          </a:prstGeom>
          <a:noFill/>
          <a:ln>
            <a:noFill/>
          </a:ln>
        </p:spPr>
        <p:txBody>
          <a:bodyPr spcFirstLastPara="1" wrap="square" lIns="0" tIns="0" rIns="0" bIns="0" anchor="t" anchorCtr="0">
            <a:noAutofit/>
          </a:bodyPr>
          <a:lstStyle>
            <a:lvl1pPr marR="0" lvl="0" algn="l" rtl="0">
              <a:lnSpc>
                <a:spcPct val="150000"/>
              </a:lnSpc>
              <a:spcBef>
                <a:spcPts val="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1pPr>
            <a:lvl2pPr marR="0" lvl="1"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2pPr>
            <a:lvl3pPr marR="0" lvl="2"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3pPr>
            <a:lvl4pPr marR="0" lvl="3"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4pPr>
            <a:lvl5pPr marR="0" lvl="4"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5pPr>
            <a:lvl6pPr marR="0" lvl="5"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6pPr>
            <a:lvl7pPr marR="0" lvl="6"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7pPr>
            <a:lvl8pPr marR="0" lvl="7"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8pPr>
            <a:lvl9pPr marR="0" lvl="8" algn="l" rtl="0">
              <a:lnSpc>
                <a:spcPct val="150000"/>
              </a:lnSpc>
              <a:spcBef>
                <a:spcPts val="2100"/>
              </a:spcBef>
              <a:spcAft>
                <a:spcPts val="2100"/>
              </a:spcAft>
              <a:buClr>
                <a:schemeClr val="dk2"/>
              </a:buClr>
              <a:buSzPts val="1300"/>
              <a:buFont typeface="Lato"/>
              <a:buChar char="■"/>
              <a:defRPr sz="1300" b="0" i="0" u="none" strike="noStrike" cap="none">
                <a:solidFill>
                  <a:schemeClr val="dk2"/>
                </a:solidFill>
                <a:latin typeface="Lato"/>
                <a:ea typeface="Lato"/>
                <a:cs typeface="Lato"/>
                <a:sym typeface="Lato"/>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ext - X2 Columns">
  <p:cSld name="1_Text - X2 Columns">
    <p:spTree>
      <p:nvGrpSpPr>
        <p:cNvPr id="1" name="Shape 541"/>
        <p:cNvGrpSpPr/>
        <p:nvPr/>
      </p:nvGrpSpPr>
      <p:grpSpPr>
        <a:xfrm>
          <a:off x="0" y="0"/>
          <a:ext cx="0" cy="0"/>
          <a:chOff x="0" y="0"/>
          <a:chExt cx="0" cy="0"/>
        </a:xfrm>
      </p:grpSpPr>
      <p:sp>
        <p:nvSpPr>
          <p:cNvPr id="542" name="Google Shape;542;p52"/>
          <p:cNvSpPr txBox="1">
            <a:spLocks noGrp="1"/>
          </p:cNvSpPr>
          <p:nvPr>
            <p:ph type="body" idx="1"/>
          </p:nvPr>
        </p:nvSpPr>
        <p:spPr>
          <a:xfrm>
            <a:off x="1757600" y="2416005"/>
            <a:ext cx="4135200" cy="3801600"/>
          </a:xfrm>
          <a:prstGeom prst="rect">
            <a:avLst/>
          </a:prstGeom>
          <a:noFill/>
          <a:ln>
            <a:noFill/>
          </a:ln>
        </p:spPr>
        <p:txBody>
          <a:bodyPr spcFirstLastPara="1" wrap="square" lIns="0" tIns="0" rIns="0" bIns="0" anchor="t" anchorCtr="0">
            <a:noAutofit/>
          </a:bodyPr>
          <a:lstStyle>
            <a:lvl1pPr marL="457200" lvl="0" indent="-311150" algn="l" rtl="0">
              <a:lnSpc>
                <a:spcPct val="150000"/>
              </a:lnSpc>
              <a:spcBef>
                <a:spcPts val="0"/>
              </a:spcBef>
              <a:spcAft>
                <a:spcPts val="0"/>
              </a:spcAft>
              <a:buSzPts val="1300"/>
              <a:buChar char="●"/>
              <a:defRPr/>
            </a:lvl1pPr>
            <a:lvl2pPr marL="914400" lvl="1" indent="-311150" algn="l" rtl="0">
              <a:lnSpc>
                <a:spcPct val="100000"/>
              </a:lnSpc>
              <a:spcBef>
                <a:spcPts val="2100"/>
              </a:spcBef>
              <a:spcAft>
                <a:spcPts val="0"/>
              </a:spcAft>
              <a:buSzPts val="1300"/>
              <a:buChar char="○"/>
              <a:defRPr/>
            </a:lvl2pPr>
            <a:lvl3pPr marL="1371600" lvl="2" indent="-311150" algn="l" rtl="0">
              <a:lnSpc>
                <a:spcPct val="100000"/>
              </a:lnSpc>
              <a:spcBef>
                <a:spcPts val="2100"/>
              </a:spcBef>
              <a:spcAft>
                <a:spcPts val="0"/>
              </a:spcAft>
              <a:buSzPts val="1300"/>
              <a:buChar char="■"/>
              <a:defRPr/>
            </a:lvl3pPr>
            <a:lvl4pPr marL="1828800" lvl="3" indent="-311150" algn="l" rtl="0">
              <a:lnSpc>
                <a:spcPct val="100000"/>
              </a:lnSpc>
              <a:spcBef>
                <a:spcPts val="2100"/>
              </a:spcBef>
              <a:spcAft>
                <a:spcPts val="0"/>
              </a:spcAft>
              <a:buSzPts val="1300"/>
              <a:buChar char="●"/>
              <a:defRPr/>
            </a:lvl4pPr>
            <a:lvl5pPr marL="2286000" lvl="4" indent="-311150" algn="l" rtl="0">
              <a:lnSpc>
                <a:spcPct val="100000"/>
              </a:lnSpc>
              <a:spcBef>
                <a:spcPts val="2100"/>
              </a:spcBef>
              <a:spcAft>
                <a:spcPts val="0"/>
              </a:spcAft>
              <a:buSzPts val="1300"/>
              <a:buChar char="○"/>
              <a:defRPr/>
            </a:lvl5pPr>
            <a:lvl6pPr marL="2743200" lvl="5" indent="-311150" algn="l" rtl="0">
              <a:lnSpc>
                <a:spcPct val="100000"/>
              </a:lnSpc>
              <a:spcBef>
                <a:spcPts val="2100"/>
              </a:spcBef>
              <a:spcAft>
                <a:spcPts val="0"/>
              </a:spcAft>
              <a:buSzPts val="1300"/>
              <a:buChar char="■"/>
              <a:defRPr/>
            </a:lvl6pPr>
            <a:lvl7pPr marL="3200400" lvl="6" indent="-311150" algn="l" rtl="0">
              <a:lnSpc>
                <a:spcPct val="100000"/>
              </a:lnSpc>
              <a:spcBef>
                <a:spcPts val="2100"/>
              </a:spcBef>
              <a:spcAft>
                <a:spcPts val="0"/>
              </a:spcAft>
              <a:buSzPts val="1300"/>
              <a:buChar char="●"/>
              <a:defRPr/>
            </a:lvl7pPr>
            <a:lvl8pPr marL="3657600" lvl="7" indent="-311150" algn="l" rtl="0">
              <a:lnSpc>
                <a:spcPct val="100000"/>
              </a:lnSpc>
              <a:spcBef>
                <a:spcPts val="2100"/>
              </a:spcBef>
              <a:spcAft>
                <a:spcPts val="0"/>
              </a:spcAft>
              <a:buSzPts val="1300"/>
              <a:buChar char="○"/>
              <a:defRPr/>
            </a:lvl8pPr>
            <a:lvl9pPr marL="4114800" lvl="8" indent="-311150" algn="l" rtl="0">
              <a:lnSpc>
                <a:spcPct val="100000"/>
              </a:lnSpc>
              <a:spcBef>
                <a:spcPts val="2100"/>
              </a:spcBef>
              <a:spcAft>
                <a:spcPts val="2100"/>
              </a:spcAft>
              <a:buSzPts val="1300"/>
              <a:buChar char="■"/>
              <a:defRPr/>
            </a:lvl9pPr>
          </a:lstStyle>
          <a:p>
            <a:endParaRPr/>
          </a:p>
        </p:txBody>
      </p:sp>
      <p:sp>
        <p:nvSpPr>
          <p:cNvPr id="543" name="Google Shape;543;p52"/>
          <p:cNvSpPr txBox="1">
            <a:spLocks noGrp="1"/>
          </p:cNvSpPr>
          <p:nvPr>
            <p:ph type="body" idx="2"/>
          </p:nvPr>
        </p:nvSpPr>
        <p:spPr>
          <a:xfrm>
            <a:off x="6299200" y="2416004"/>
            <a:ext cx="4135200" cy="3801600"/>
          </a:xfrm>
          <a:prstGeom prst="rect">
            <a:avLst/>
          </a:prstGeom>
          <a:noFill/>
          <a:ln>
            <a:noFill/>
          </a:ln>
        </p:spPr>
        <p:txBody>
          <a:bodyPr spcFirstLastPara="1" wrap="square" lIns="0" tIns="0" rIns="0" bIns="0" anchor="t" anchorCtr="0">
            <a:noAutofit/>
          </a:bodyPr>
          <a:lstStyle>
            <a:lvl1pPr marL="457200" lvl="0" indent="-311150" algn="l" rtl="0">
              <a:lnSpc>
                <a:spcPct val="150000"/>
              </a:lnSpc>
              <a:spcBef>
                <a:spcPts val="0"/>
              </a:spcBef>
              <a:spcAft>
                <a:spcPts val="0"/>
              </a:spcAft>
              <a:buSzPts val="1300"/>
              <a:buChar char="●"/>
              <a:defRPr/>
            </a:lvl1pPr>
            <a:lvl2pPr marL="914400" lvl="1" indent="-311150" algn="l" rtl="0">
              <a:lnSpc>
                <a:spcPct val="100000"/>
              </a:lnSpc>
              <a:spcBef>
                <a:spcPts val="2100"/>
              </a:spcBef>
              <a:spcAft>
                <a:spcPts val="0"/>
              </a:spcAft>
              <a:buSzPts val="1300"/>
              <a:buChar char="○"/>
              <a:defRPr/>
            </a:lvl2pPr>
            <a:lvl3pPr marL="1371600" lvl="2" indent="-311150" algn="l" rtl="0">
              <a:lnSpc>
                <a:spcPct val="100000"/>
              </a:lnSpc>
              <a:spcBef>
                <a:spcPts val="2100"/>
              </a:spcBef>
              <a:spcAft>
                <a:spcPts val="0"/>
              </a:spcAft>
              <a:buSzPts val="1300"/>
              <a:buChar char="■"/>
              <a:defRPr/>
            </a:lvl3pPr>
            <a:lvl4pPr marL="1828800" lvl="3" indent="-311150" algn="l" rtl="0">
              <a:lnSpc>
                <a:spcPct val="100000"/>
              </a:lnSpc>
              <a:spcBef>
                <a:spcPts val="2100"/>
              </a:spcBef>
              <a:spcAft>
                <a:spcPts val="0"/>
              </a:spcAft>
              <a:buSzPts val="1300"/>
              <a:buChar char="●"/>
              <a:defRPr/>
            </a:lvl4pPr>
            <a:lvl5pPr marL="2286000" lvl="4" indent="-311150" algn="l" rtl="0">
              <a:lnSpc>
                <a:spcPct val="100000"/>
              </a:lnSpc>
              <a:spcBef>
                <a:spcPts val="2100"/>
              </a:spcBef>
              <a:spcAft>
                <a:spcPts val="0"/>
              </a:spcAft>
              <a:buSzPts val="1300"/>
              <a:buChar char="○"/>
              <a:defRPr/>
            </a:lvl5pPr>
            <a:lvl6pPr marL="2743200" lvl="5" indent="-311150" algn="l" rtl="0">
              <a:lnSpc>
                <a:spcPct val="100000"/>
              </a:lnSpc>
              <a:spcBef>
                <a:spcPts val="2100"/>
              </a:spcBef>
              <a:spcAft>
                <a:spcPts val="0"/>
              </a:spcAft>
              <a:buSzPts val="1300"/>
              <a:buChar char="■"/>
              <a:defRPr/>
            </a:lvl6pPr>
            <a:lvl7pPr marL="3200400" lvl="6" indent="-311150" algn="l" rtl="0">
              <a:lnSpc>
                <a:spcPct val="100000"/>
              </a:lnSpc>
              <a:spcBef>
                <a:spcPts val="2100"/>
              </a:spcBef>
              <a:spcAft>
                <a:spcPts val="0"/>
              </a:spcAft>
              <a:buSzPts val="1300"/>
              <a:buChar char="●"/>
              <a:defRPr/>
            </a:lvl7pPr>
            <a:lvl8pPr marL="3657600" lvl="7" indent="-311150" algn="l" rtl="0">
              <a:lnSpc>
                <a:spcPct val="100000"/>
              </a:lnSpc>
              <a:spcBef>
                <a:spcPts val="2100"/>
              </a:spcBef>
              <a:spcAft>
                <a:spcPts val="0"/>
              </a:spcAft>
              <a:buSzPts val="1300"/>
              <a:buChar char="○"/>
              <a:defRPr/>
            </a:lvl8pPr>
            <a:lvl9pPr marL="4114800" lvl="8" indent="-311150" algn="l" rtl="0">
              <a:lnSpc>
                <a:spcPct val="100000"/>
              </a:lnSpc>
              <a:spcBef>
                <a:spcPts val="2100"/>
              </a:spcBef>
              <a:spcAft>
                <a:spcPts val="2100"/>
              </a:spcAft>
              <a:buSzPts val="1300"/>
              <a:buChar char="■"/>
              <a:defRPr/>
            </a:lvl9pPr>
          </a:lstStyle>
          <a:p>
            <a:endParaRPr/>
          </a:p>
        </p:txBody>
      </p:sp>
      <p:sp>
        <p:nvSpPr>
          <p:cNvPr id="544" name="Google Shape;544;p52"/>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545" name="Google Shape;545;p52"/>
          <p:cNvSpPr txBox="1">
            <a:spLocks noGrp="1"/>
          </p:cNvSpPr>
          <p:nvPr>
            <p:ph type="sldNum" idx="3"/>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pic>
        <p:nvPicPr>
          <p:cNvPr id="546" name="Google Shape;546;p52"/>
          <p:cNvPicPr preferRelativeResize="0"/>
          <p:nvPr/>
        </p:nvPicPr>
        <p:blipFill rotWithShape="1">
          <a:blip r:embed="rId2">
            <a:alphaModFix/>
          </a:blip>
          <a:srcRect l="16357" t="20970" r="16357" b="16357"/>
          <a:stretch/>
        </p:blipFill>
        <p:spPr>
          <a:xfrm>
            <a:off x="471200" y="400067"/>
            <a:ext cx="356299" cy="331866"/>
          </a:xfrm>
          <a:prstGeom prst="rect">
            <a:avLst/>
          </a:prstGeom>
          <a:noFill/>
          <a:ln>
            <a:noFill/>
          </a:ln>
        </p:spPr>
      </p:pic>
      <p:sp>
        <p:nvSpPr>
          <p:cNvPr id="547" name="Google Shape;547;p52"/>
          <p:cNvSpPr txBox="1">
            <a:spLocks noGrp="1"/>
          </p:cNvSpPr>
          <p:nvPr>
            <p:ph type="ctrTitle"/>
          </p:nvPr>
        </p:nvSpPr>
        <p:spPr>
          <a:xfrm>
            <a:off x="1757600" y="1506517"/>
            <a:ext cx="4135200" cy="2511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rgbClr val="707070"/>
              </a:buClr>
              <a:buSzPts val="1900"/>
              <a:buFont typeface="Lato"/>
              <a:buNone/>
              <a:defRPr sz="1900" b="1">
                <a:solidFill>
                  <a:srgbClr val="707070"/>
                </a:solidFill>
                <a:latin typeface="Lato"/>
                <a:ea typeface="Lato"/>
                <a:cs typeface="Lato"/>
                <a:sym typeface="Lato"/>
              </a:defRPr>
            </a:lvl1pPr>
            <a:lvl2pPr lvl="1" algn="l" rtl="0">
              <a:lnSpc>
                <a:spcPct val="100000"/>
              </a:lnSpc>
              <a:spcBef>
                <a:spcPts val="0"/>
              </a:spcBef>
              <a:spcAft>
                <a:spcPts val="0"/>
              </a:spcAft>
              <a:buSzPts val="6900"/>
              <a:buNone/>
              <a:defRPr sz="6900"/>
            </a:lvl2pPr>
            <a:lvl3pPr lvl="2" algn="l" rtl="0">
              <a:lnSpc>
                <a:spcPct val="100000"/>
              </a:lnSpc>
              <a:spcBef>
                <a:spcPts val="0"/>
              </a:spcBef>
              <a:spcAft>
                <a:spcPts val="0"/>
              </a:spcAft>
              <a:buSzPts val="6900"/>
              <a:buNone/>
              <a:defRPr sz="6900"/>
            </a:lvl3pPr>
            <a:lvl4pPr lvl="3" algn="l" rtl="0">
              <a:lnSpc>
                <a:spcPct val="100000"/>
              </a:lnSpc>
              <a:spcBef>
                <a:spcPts val="0"/>
              </a:spcBef>
              <a:spcAft>
                <a:spcPts val="0"/>
              </a:spcAft>
              <a:buSzPts val="6900"/>
              <a:buNone/>
              <a:defRPr sz="6900"/>
            </a:lvl4pPr>
            <a:lvl5pPr lvl="4" algn="l" rtl="0">
              <a:lnSpc>
                <a:spcPct val="100000"/>
              </a:lnSpc>
              <a:spcBef>
                <a:spcPts val="0"/>
              </a:spcBef>
              <a:spcAft>
                <a:spcPts val="0"/>
              </a:spcAft>
              <a:buSzPts val="6900"/>
              <a:buNone/>
              <a:defRPr sz="6900"/>
            </a:lvl5pPr>
            <a:lvl6pPr lvl="5" algn="l" rtl="0">
              <a:lnSpc>
                <a:spcPct val="100000"/>
              </a:lnSpc>
              <a:spcBef>
                <a:spcPts val="0"/>
              </a:spcBef>
              <a:spcAft>
                <a:spcPts val="0"/>
              </a:spcAft>
              <a:buSzPts val="6900"/>
              <a:buNone/>
              <a:defRPr sz="6900"/>
            </a:lvl6pPr>
            <a:lvl7pPr lvl="6" algn="l" rtl="0">
              <a:lnSpc>
                <a:spcPct val="100000"/>
              </a:lnSpc>
              <a:spcBef>
                <a:spcPts val="0"/>
              </a:spcBef>
              <a:spcAft>
                <a:spcPts val="0"/>
              </a:spcAft>
              <a:buSzPts val="6900"/>
              <a:buNone/>
              <a:defRPr sz="6900"/>
            </a:lvl7pPr>
            <a:lvl8pPr lvl="7" algn="l" rtl="0">
              <a:lnSpc>
                <a:spcPct val="100000"/>
              </a:lnSpc>
              <a:spcBef>
                <a:spcPts val="0"/>
              </a:spcBef>
              <a:spcAft>
                <a:spcPts val="0"/>
              </a:spcAft>
              <a:buSzPts val="6900"/>
              <a:buNone/>
              <a:defRPr sz="6900"/>
            </a:lvl8pPr>
            <a:lvl9pPr lvl="8" algn="l" rtl="0">
              <a:lnSpc>
                <a:spcPct val="100000"/>
              </a:lnSpc>
              <a:spcBef>
                <a:spcPts val="0"/>
              </a:spcBef>
              <a:spcAft>
                <a:spcPts val="0"/>
              </a:spcAft>
              <a:buSzPts val="6900"/>
              <a:buNone/>
              <a:defRPr sz="6900"/>
            </a:lvl9pPr>
          </a:lstStyle>
          <a:p>
            <a:endParaRPr/>
          </a:p>
        </p:txBody>
      </p:sp>
      <p:sp>
        <p:nvSpPr>
          <p:cNvPr id="548" name="Google Shape;548;p52"/>
          <p:cNvSpPr txBox="1">
            <a:spLocks noGrp="1"/>
          </p:cNvSpPr>
          <p:nvPr>
            <p:ph type="subTitle" idx="4"/>
          </p:nvPr>
        </p:nvSpPr>
        <p:spPr>
          <a:xfrm>
            <a:off x="1757600" y="1770551"/>
            <a:ext cx="4135200" cy="2511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0087B9"/>
              </a:buClr>
              <a:buSzPts val="1900"/>
              <a:buFont typeface="Lato"/>
              <a:buNone/>
              <a:defRPr sz="1900" b="1">
                <a:solidFill>
                  <a:srgbClr val="0087B9"/>
                </a:solidFill>
                <a:latin typeface="Lato"/>
                <a:ea typeface="Lato"/>
                <a:cs typeface="Lato"/>
                <a:sym typeface="Lato"/>
              </a:defRPr>
            </a:lvl1pPr>
            <a:lvl2pPr lvl="1" algn="l" rtl="0">
              <a:lnSpc>
                <a:spcPct val="100000"/>
              </a:lnSpc>
              <a:spcBef>
                <a:spcPts val="0"/>
              </a:spcBef>
              <a:spcAft>
                <a:spcPts val="0"/>
              </a:spcAft>
              <a:buSzPts val="1600"/>
              <a:buNone/>
              <a:defRPr sz="1600"/>
            </a:lvl2pPr>
            <a:lvl3pPr lvl="2" algn="l" rtl="0">
              <a:lnSpc>
                <a:spcPct val="100000"/>
              </a:lnSpc>
              <a:spcBef>
                <a:spcPts val="0"/>
              </a:spcBef>
              <a:spcAft>
                <a:spcPts val="0"/>
              </a:spcAft>
              <a:buSzPts val="1600"/>
              <a:buNone/>
              <a:defRPr sz="1600"/>
            </a:lvl3pPr>
            <a:lvl4pPr lvl="3" algn="l" rtl="0">
              <a:lnSpc>
                <a:spcPct val="100000"/>
              </a:lnSpc>
              <a:spcBef>
                <a:spcPts val="0"/>
              </a:spcBef>
              <a:spcAft>
                <a:spcPts val="0"/>
              </a:spcAft>
              <a:buSzPts val="1600"/>
              <a:buNone/>
              <a:defRPr sz="1600"/>
            </a:lvl4pPr>
            <a:lvl5pPr lvl="4" algn="l" rtl="0">
              <a:lnSpc>
                <a:spcPct val="100000"/>
              </a:lnSpc>
              <a:spcBef>
                <a:spcPts val="0"/>
              </a:spcBef>
              <a:spcAft>
                <a:spcPts val="0"/>
              </a:spcAft>
              <a:buSzPts val="1600"/>
              <a:buNone/>
              <a:defRPr sz="1600"/>
            </a:lvl5pPr>
            <a:lvl6pPr lvl="5" algn="l" rtl="0">
              <a:lnSpc>
                <a:spcPct val="100000"/>
              </a:lnSpc>
              <a:spcBef>
                <a:spcPts val="0"/>
              </a:spcBef>
              <a:spcAft>
                <a:spcPts val="0"/>
              </a:spcAft>
              <a:buSzPts val="1600"/>
              <a:buNone/>
              <a:defRPr sz="1600"/>
            </a:lvl6pPr>
            <a:lvl7pPr lvl="6" algn="l" rtl="0">
              <a:lnSpc>
                <a:spcPct val="100000"/>
              </a:lnSpc>
              <a:spcBef>
                <a:spcPts val="0"/>
              </a:spcBef>
              <a:spcAft>
                <a:spcPts val="0"/>
              </a:spcAft>
              <a:buSzPts val="1600"/>
              <a:buNone/>
              <a:defRPr sz="1600"/>
            </a:lvl7pPr>
            <a:lvl8pPr lvl="7" algn="l" rtl="0">
              <a:lnSpc>
                <a:spcPct val="100000"/>
              </a:lnSpc>
              <a:spcBef>
                <a:spcPts val="0"/>
              </a:spcBef>
              <a:spcAft>
                <a:spcPts val="0"/>
              </a:spcAft>
              <a:buSzPts val="1600"/>
              <a:buNone/>
              <a:defRPr sz="1600"/>
            </a:lvl8pPr>
            <a:lvl9pPr lvl="8" algn="l" rtl="0">
              <a:lnSpc>
                <a:spcPct val="100000"/>
              </a:lnSpc>
              <a:spcBef>
                <a:spcPts val="0"/>
              </a:spcBef>
              <a:spcAft>
                <a:spcPts val="0"/>
              </a:spcAft>
              <a:buSzPts val="1600"/>
              <a:buNone/>
              <a:defRPr sz="1600"/>
            </a:lvl9pPr>
          </a:lstStyle>
          <a:p>
            <a:endParaRPr/>
          </a:p>
        </p:txBody>
      </p:sp>
      <p:sp>
        <p:nvSpPr>
          <p:cNvPr id="549" name="Google Shape;549;p52"/>
          <p:cNvSpPr txBox="1">
            <a:spLocks noGrp="1"/>
          </p:cNvSpPr>
          <p:nvPr>
            <p:ph type="subTitle" idx="5"/>
          </p:nvPr>
        </p:nvSpPr>
        <p:spPr>
          <a:xfrm>
            <a:off x="1757600" y="2061184"/>
            <a:ext cx="4135200" cy="2511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0087B9"/>
              </a:buClr>
              <a:buSzPts val="1900"/>
              <a:buFont typeface="Lato"/>
              <a:buNone/>
              <a:defRPr sz="1900" b="1">
                <a:solidFill>
                  <a:srgbClr val="0087B9"/>
                </a:solidFill>
                <a:latin typeface="Lato"/>
                <a:ea typeface="Lato"/>
                <a:cs typeface="Lato"/>
                <a:sym typeface="Lato"/>
              </a:defRPr>
            </a:lvl1pPr>
            <a:lvl2pPr lvl="1" algn="l" rtl="0">
              <a:lnSpc>
                <a:spcPct val="100000"/>
              </a:lnSpc>
              <a:spcBef>
                <a:spcPts val="0"/>
              </a:spcBef>
              <a:spcAft>
                <a:spcPts val="0"/>
              </a:spcAft>
              <a:buSzPts val="1600"/>
              <a:buNone/>
              <a:defRPr sz="1600"/>
            </a:lvl2pPr>
            <a:lvl3pPr lvl="2" algn="l" rtl="0">
              <a:lnSpc>
                <a:spcPct val="100000"/>
              </a:lnSpc>
              <a:spcBef>
                <a:spcPts val="0"/>
              </a:spcBef>
              <a:spcAft>
                <a:spcPts val="0"/>
              </a:spcAft>
              <a:buSzPts val="1600"/>
              <a:buNone/>
              <a:defRPr sz="1600"/>
            </a:lvl3pPr>
            <a:lvl4pPr lvl="3" algn="l" rtl="0">
              <a:lnSpc>
                <a:spcPct val="100000"/>
              </a:lnSpc>
              <a:spcBef>
                <a:spcPts val="0"/>
              </a:spcBef>
              <a:spcAft>
                <a:spcPts val="0"/>
              </a:spcAft>
              <a:buSzPts val="1600"/>
              <a:buNone/>
              <a:defRPr sz="1600"/>
            </a:lvl4pPr>
            <a:lvl5pPr lvl="4" algn="l" rtl="0">
              <a:lnSpc>
                <a:spcPct val="100000"/>
              </a:lnSpc>
              <a:spcBef>
                <a:spcPts val="0"/>
              </a:spcBef>
              <a:spcAft>
                <a:spcPts val="0"/>
              </a:spcAft>
              <a:buSzPts val="1600"/>
              <a:buNone/>
              <a:defRPr sz="1600"/>
            </a:lvl5pPr>
            <a:lvl6pPr lvl="5" algn="l" rtl="0">
              <a:lnSpc>
                <a:spcPct val="100000"/>
              </a:lnSpc>
              <a:spcBef>
                <a:spcPts val="0"/>
              </a:spcBef>
              <a:spcAft>
                <a:spcPts val="0"/>
              </a:spcAft>
              <a:buSzPts val="1600"/>
              <a:buNone/>
              <a:defRPr sz="1600"/>
            </a:lvl6pPr>
            <a:lvl7pPr lvl="6" algn="l" rtl="0">
              <a:lnSpc>
                <a:spcPct val="100000"/>
              </a:lnSpc>
              <a:spcBef>
                <a:spcPts val="0"/>
              </a:spcBef>
              <a:spcAft>
                <a:spcPts val="0"/>
              </a:spcAft>
              <a:buSzPts val="1600"/>
              <a:buNone/>
              <a:defRPr sz="1600"/>
            </a:lvl7pPr>
            <a:lvl8pPr lvl="7" algn="l" rtl="0">
              <a:lnSpc>
                <a:spcPct val="100000"/>
              </a:lnSpc>
              <a:spcBef>
                <a:spcPts val="0"/>
              </a:spcBef>
              <a:spcAft>
                <a:spcPts val="0"/>
              </a:spcAft>
              <a:buSzPts val="1600"/>
              <a:buNone/>
              <a:defRPr sz="1600"/>
            </a:lvl8pPr>
            <a:lvl9pPr lvl="8" algn="l" rtl="0">
              <a:lnSpc>
                <a:spcPct val="100000"/>
              </a:lnSpc>
              <a:spcBef>
                <a:spcPts val="0"/>
              </a:spcBef>
              <a:spcAft>
                <a:spcPts val="0"/>
              </a:spcAft>
              <a:buSzPts val="1600"/>
              <a:buNone/>
              <a:defRPr sz="1600"/>
            </a:lvl9pPr>
          </a:lstStyle>
          <a:p>
            <a:endParaRPr/>
          </a:p>
        </p:txBody>
      </p:sp>
      <p:sp>
        <p:nvSpPr>
          <p:cNvPr id="550" name="Google Shape;550;p52"/>
          <p:cNvSpPr txBox="1">
            <a:spLocks noGrp="1"/>
          </p:cNvSpPr>
          <p:nvPr>
            <p:ph type="ctrTitle" idx="6"/>
          </p:nvPr>
        </p:nvSpPr>
        <p:spPr>
          <a:xfrm>
            <a:off x="6299200" y="1506517"/>
            <a:ext cx="4135200" cy="2511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rgbClr val="707070"/>
              </a:buClr>
              <a:buSzPts val="1900"/>
              <a:buFont typeface="Lato"/>
              <a:buNone/>
              <a:defRPr sz="1900" b="1">
                <a:solidFill>
                  <a:srgbClr val="707070"/>
                </a:solidFill>
                <a:latin typeface="Lato"/>
                <a:ea typeface="Lato"/>
                <a:cs typeface="Lato"/>
                <a:sym typeface="Lato"/>
              </a:defRPr>
            </a:lvl1pPr>
            <a:lvl2pPr lvl="1" algn="l" rtl="0">
              <a:lnSpc>
                <a:spcPct val="100000"/>
              </a:lnSpc>
              <a:spcBef>
                <a:spcPts val="0"/>
              </a:spcBef>
              <a:spcAft>
                <a:spcPts val="0"/>
              </a:spcAft>
              <a:buSzPts val="6900"/>
              <a:buNone/>
              <a:defRPr sz="6900"/>
            </a:lvl2pPr>
            <a:lvl3pPr lvl="2" algn="l" rtl="0">
              <a:lnSpc>
                <a:spcPct val="100000"/>
              </a:lnSpc>
              <a:spcBef>
                <a:spcPts val="0"/>
              </a:spcBef>
              <a:spcAft>
                <a:spcPts val="0"/>
              </a:spcAft>
              <a:buSzPts val="6900"/>
              <a:buNone/>
              <a:defRPr sz="6900"/>
            </a:lvl3pPr>
            <a:lvl4pPr lvl="3" algn="l" rtl="0">
              <a:lnSpc>
                <a:spcPct val="100000"/>
              </a:lnSpc>
              <a:spcBef>
                <a:spcPts val="0"/>
              </a:spcBef>
              <a:spcAft>
                <a:spcPts val="0"/>
              </a:spcAft>
              <a:buSzPts val="6900"/>
              <a:buNone/>
              <a:defRPr sz="6900"/>
            </a:lvl4pPr>
            <a:lvl5pPr lvl="4" algn="l" rtl="0">
              <a:lnSpc>
                <a:spcPct val="100000"/>
              </a:lnSpc>
              <a:spcBef>
                <a:spcPts val="0"/>
              </a:spcBef>
              <a:spcAft>
                <a:spcPts val="0"/>
              </a:spcAft>
              <a:buSzPts val="6900"/>
              <a:buNone/>
              <a:defRPr sz="6900"/>
            </a:lvl5pPr>
            <a:lvl6pPr lvl="5" algn="l" rtl="0">
              <a:lnSpc>
                <a:spcPct val="100000"/>
              </a:lnSpc>
              <a:spcBef>
                <a:spcPts val="0"/>
              </a:spcBef>
              <a:spcAft>
                <a:spcPts val="0"/>
              </a:spcAft>
              <a:buSzPts val="6900"/>
              <a:buNone/>
              <a:defRPr sz="6900"/>
            </a:lvl6pPr>
            <a:lvl7pPr lvl="6" algn="l" rtl="0">
              <a:lnSpc>
                <a:spcPct val="100000"/>
              </a:lnSpc>
              <a:spcBef>
                <a:spcPts val="0"/>
              </a:spcBef>
              <a:spcAft>
                <a:spcPts val="0"/>
              </a:spcAft>
              <a:buSzPts val="6900"/>
              <a:buNone/>
              <a:defRPr sz="6900"/>
            </a:lvl7pPr>
            <a:lvl8pPr lvl="7" algn="l" rtl="0">
              <a:lnSpc>
                <a:spcPct val="100000"/>
              </a:lnSpc>
              <a:spcBef>
                <a:spcPts val="0"/>
              </a:spcBef>
              <a:spcAft>
                <a:spcPts val="0"/>
              </a:spcAft>
              <a:buSzPts val="6900"/>
              <a:buNone/>
              <a:defRPr sz="6900"/>
            </a:lvl8pPr>
            <a:lvl9pPr lvl="8" algn="l" rtl="0">
              <a:lnSpc>
                <a:spcPct val="100000"/>
              </a:lnSpc>
              <a:spcBef>
                <a:spcPts val="0"/>
              </a:spcBef>
              <a:spcAft>
                <a:spcPts val="0"/>
              </a:spcAft>
              <a:buSzPts val="6900"/>
              <a:buNone/>
              <a:defRPr sz="6900"/>
            </a:lvl9pPr>
          </a:lstStyle>
          <a:p>
            <a:endParaRPr/>
          </a:p>
        </p:txBody>
      </p:sp>
      <p:sp>
        <p:nvSpPr>
          <p:cNvPr id="551" name="Google Shape;551;p52"/>
          <p:cNvSpPr txBox="1">
            <a:spLocks noGrp="1"/>
          </p:cNvSpPr>
          <p:nvPr>
            <p:ph type="subTitle" idx="7"/>
          </p:nvPr>
        </p:nvSpPr>
        <p:spPr>
          <a:xfrm>
            <a:off x="6299200" y="1770551"/>
            <a:ext cx="4135200" cy="2511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0087B9"/>
              </a:buClr>
              <a:buSzPts val="1900"/>
              <a:buFont typeface="Lato"/>
              <a:buNone/>
              <a:defRPr sz="1900" b="1">
                <a:solidFill>
                  <a:srgbClr val="0087B9"/>
                </a:solidFill>
                <a:latin typeface="Lato"/>
                <a:ea typeface="Lato"/>
                <a:cs typeface="Lato"/>
                <a:sym typeface="Lato"/>
              </a:defRPr>
            </a:lvl1pPr>
            <a:lvl2pPr lvl="1" algn="l" rtl="0">
              <a:lnSpc>
                <a:spcPct val="100000"/>
              </a:lnSpc>
              <a:spcBef>
                <a:spcPts val="0"/>
              </a:spcBef>
              <a:spcAft>
                <a:spcPts val="0"/>
              </a:spcAft>
              <a:buSzPts val="1600"/>
              <a:buNone/>
              <a:defRPr sz="1600"/>
            </a:lvl2pPr>
            <a:lvl3pPr lvl="2" algn="l" rtl="0">
              <a:lnSpc>
                <a:spcPct val="100000"/>
              </a:lnSpc>
              <a:spcBef>
                <a:spcPts val="0"/>
              </a:spcBef>
              <a:spcAft>
                <a:spcPts val="0"/>
              </a:spcAft>
              <a:buSzPts val="1600"/>
              <a:buNone/>
              <a:defRPr sz="1600"/>
            </a:lvl3pPr>
            <a:lvl4pPr lvl="3" algn="l" rtl="0">
              <a:lnSpc>
                <a:spcPct val="100000"/>
              </a:lnSpc>
              <a:spcBef>
                <a:spcPts val="0"/>
              </a:spcBef>
              <a:spcAft>
                <a:spcPts val="0"/>
              </a:spcAft>
              <a:buSzPts val="1600"/>
              <a:buNone/>
              <a:defRPr sz="1600"/>
            </a:lvl4pPr>
            <a:lvl5pPr lvl="4" algn="l" rtl="0">
              <a:lnSpc>
                <a:spcPct val="100000"/>
              </a:lnSpc>
              <a:spcBef>
                <a:spcPts val="0"/>
              </a:spcBef>
              <a:spcAft>
                <a:spcPts val="0"/>
              </a:spcAft>
              <a:buSzPts val="1600"/>
              <a:buNone/>
              <a:defRPr sz="1600"/>
            </a:lvl5pPr>
            <a:lvl6pPr lvl="5" algn="l" rtl="0">
              <a:lnSpc>
                <a:spcPct val="100000"/>
              </a:lnSpc>
              <a:spcBef>
                <a:spcPts val="0"/>
              </a:spcBef>
              <a:spcAft>
                <a:spcPts val="0"/>
              </a:spcAft>
              <a:buSzPts val="1600"/>
              <a:buNone/>
              <a:defRPr sz="1600"/>
            </a:lvl6pPr>
            <a:lvl7pPr lvl="6" algn="l" rtl="0">
              <a:lnSpc>
                <a:spcPct val="100000"/>
              </a:lnSpc>
              <a:spcBef>
                <a:spcPts val="0"/>
              </a:spcBef>
              <a:spcAft>
                <a:spcPts val="0"/>
              </a:spcAft>
              <a:buSzPts val="1600"/>
              <a:buNone/>
              <a:defRPr sz="1600"/>
            </a:lvl7pPr>
            <a:lvl8pPr lvl="7" algn="l" rtl="0">
              <a:lnSpc>
                <a:spcPct val="100000"/>
              </a:lnSpc>
              <a:spcBef>
                <a:spcPts val="0"/>
              </a:spcBef>
              <a:spcAft>
                <a:spcPts val="0"/>
              </a:spcAft>
              <a:buSzPts val="1600"/>
              <a:buNone/>
              <a:defRPr sz="1600"/>
            </a:lvl8pPr>
            <a:lvl9pPr lvl="8" algn="l" rtl="0">
              <a:lnSpc>
                <a:spcPct val="100000"/>
              </a:lnSpc>
              <a:spcBef>
                <a:spcPts val="0"/>
              </a:spcBef>
              <a:spcAft>
                <a:spcPts val="0"/>
              </a:spcAft>
              <a:buSzPts val="1600"/>
              <a:buNone/>
              <a:defRPr sz="1600"/>
            </a:lvl9pPr>
          </a:lstStyle>
          <a:p>
            <a:endParaRPr/>
          </a:p>
        </p:txBody>
      </p:sp>
      <p:sp>
        <p:nvSpPr>
          <p:cNvPr id="552" name="Google Shape;552;p52"/>
          <p:cNvSpPr txBox="1">
            <a:spLocks noGrp="1"/>
          </p:cNvSpPr>
          <p:nvPr>
            <p:ph type="subTitle" idx="8"/>
          </p:nvPr>
        </p:nvSpPr>
        <p:spPr>
          <a:xfrm>
            <a:off x="6299200" y="2061184"/>
            <a:ext cx="4135200" cy="2511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0087B9"/>
              </a:buClr>
              <a:buSzPts val="1900"/>
              <a:buFont typeface="Lato"/>
              <a:buNone/>
              <a:defRPr sz="1900" b="1">
                <a:solidFill>
                  <a:srgbClr val="0087B9"/>
                </a:solidFill>
                <a:latin typeface="Lato"/>
                <a:ea typeface="Lato"/>
                <a:cs typeface="Lato"/>
                <a:sym typeface="Lato"/>
              </a:defRPr>
            </a:lvl1pPr>
            <a:lvl2pPr lvl="1" algn="l" rtl="0">
              <a:lnSpc>
                <a:spcPct val="100000"/>
              </a:lnSpc>
              <a:spcBef>
                <a:spcPts val="0"/>
              </a:spcBef>
              <a:spcAft>
                <a:spcPts val="0"/>
              </a:spcAft>
              <a:buSzPts val="1600"/>
              <a:buNone/>
              <a:defRPr sz="1600"/>
            </a:lvl2pPr>
            <a:lvl3pPr lvl="2" algn="l" rtl="0">
              <a:lnSpc>
                <a:spcPct val="100000"/>
              </a:lnSpc>
              <a:spcBef>
                <a:spcPts val="0"/>
              </a:spcBef>
              <a:spcAft>
                <a:spcPts val="0"/>
              </a:spcAft>
              <a:buSzPts val="1600"/>
              <a:buNone/>
              <a:defRPr sz="1600"/>
            </a:lvl3pPr>
            <a:lvl4pPr lvl="3" algn="l" rtl="0">
              <a:lnSpc>
                <a:spcPct val="100000"/>
              </a:lnSpc>
              <a:spcBef>
                <a:spcPts val="0"/>
              </a:spcBef>
              <a:spcAft>
                <a:spcPts val="0"/>
              </a:spcAft>
              <a:buSzPts val="1600"/>
              <a:buNone/>
              <a:defRPr sz="1600"/>
            </a:lvl4pPr>
            <a:lvl5pPr lvl="4" algn="l" rtl="0">
              <a:lnSpc>
                <a:spcPct val="100000"/>
              </a:lnSpc>
              <a:spcBef>
                <a:spcPts val="0"/>
              </a:spcBef>
              <a:spcAft>
                <a:spcPts val="0"/>
              </a:spcAft>
              <a:buSzPts val="1600"/>
              <a:buNone/>
              <a:defRPr sz="1600"/>
            </a:lvl5pPr>
            <a:lvl6pPr lvl="5" algn="l" rtl="0">
              <a:lnSpc>
                <a:spcPct val="100000"/>
              </a:lnSpc>
              <a:spcBef>
                <a:spcPts val="0"/>
              </a:spcBef>
              <a:spcAft>
                <a:spcPts val="0"/>
              </a:spcAft>
              <a:buSzPts val="1600"/>
              <a:buNone/>
              <a:defRPr sz="1600"/>
            </a:lvl6pPr>
            <a:lvl7pPr lvl="6" algn="l" rtl="0">
              <a:lnSpc>
                <a:spcPct val="100000"/>
              </a:lnSpc>
              <a:spcBef>
                <a:spcPts val="0"/>
              </a:spcBef>
              <a:spcAft>
                <a:spcPts val="0"/>
              </a:spcAft>
              <a:buSzPts val="1600"/>
              <a:buNone/>
              <a:defRPr sz="1600"/>
            </a:lvl7pPr>
            <a:lvl8pPr lvl="7" algn="l" rtl="0">
              <a:lnSpc>
                <a:spcPct val="100000"/>
              </a:lnSpc>
              <a:spcBef>
                <a:spcPts val="0"/>
              </a:spcBef>
              <a:spcAft>
                <a:spcPts val="0"/>
              </a:spcAft>
              <a:buSzPts val="1600"/>
              <a:buNone/>
              <a:defRPr sz="1600"/>
            </a:lvl8pPr>
            <a:lvl9pPr lvl="8" algn="l" rtl="0">
              <a:lnSpc>
                <a:spcPct val="100000"/>
              </a:lnSpc>
              <a:spcBef>
                <a:spcPts val="0"/>
              </a:spcBef>
              <a:spcAft>
                <a:spcPts val="0"/>
              </a:spcAft>
              <a:buSzPts val="1600"/>
              <a:buNone/>
              <a:defRPr sz="1600"/>
            </a:lvl9pPr>
          </a:lstStyle>
          <a:p>
            <a:endParaRPr/>
          </a:p>
        </p:txBody>
      </p:sp>
      <p:sp>
        <p:nvSpPr>
          <p:cNvPr id="553" name="Google Shape;553;p52"/>
          <p:cNvSpPr txBox="1">
            <a:spLocks noGrp="1"/>
          </p:cNvSpPr>
          <p:nvPr>
            <p:ph type="ctrTitle" idx="9"/>
          </p:nvPr>
        </p:nvSpPr>
        <p:spPr>
          <a:xfrm>
            <a:off x="1314867" y="400067"/>
            <a:ext cx="9533700" cy="4656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707070"/>
              </a:buClr>
              <a:buSzPts val="3200"/>
              <a:buFont typeface="Lato"/>
              <a:buNone/>
              <a:defRPr b="1">
                <a:solidFill>
                  <a:srgbClr val="707070"/>
                </a:solidFill>
                <a:latin typeface="Lato"/>
                <a:ea typeface="Lato"/>
                <a:cs typeface="Lato"/>
                <a:sym typeface="Lato"/>
              </a:defRPr>
            </a:lvl1pPr>
            <a:lvl2pPr lvl="1" algn="ctr" rtl="0">
              <a:lnSpc>
                <a:spcPct val="100000"/>
              </a:lnSpc>
              <a:spcBef>
                <a:spcPts val="0"/>
              </a:spcBef>
              <a:spcAft>
                <a:spcPts val="0"/>
              </a:spcAft>
              <a:buSzPts val="6900"/>
              <a:buNone/>
              <a:defRPr sz="6900"/>
            </a:lvl2pPr>
            <a:lvl3pPr lvl="2" algn="ctr" rtl="0">
              <a:lnSpc>
                <a:spcPct val="100000"/>
              </a:lnSpc>
              <a:spcBef>
                <a:spcPts val="0"/>
              </a:spcBef>
              <a:spcAft>
                <a:spcPts val="0"/>
              </a:spcAft>
              <a:buSzPts val="6900"/>
              <a:buNone/>
              <a:defRPr sz="6900"/>
            </a:lvl3pPr>
            <a:lvl4pPr lvl="3" algn="ctr" rtl="0">
              <a:lnSpc>
                <a:spcPct val="100000"/>
              </a:lnSpc>
              <a:spcBef>
                <a:spcPts val="0"/>
              </a:spcBef>
              <a:spcAft>
                <a:spcPts val="0"/>
              </a:spcAft>
              <a:buSzPts val="6900"/>
              <a:buNone/>
              <a:defRPr sz="6900"/>
            </a:lvl4pPr>
            <a:lvl5pPr lvl="4" algn="ctr" rtl="0">
              <a:lnSpc>
                <a:spcPct val="100000"/>
              </a:lnSpc>
              <a:spcBef>
                <a:spcPts val="0"/>
              </a:spcBef>
              <a:spcAft>
                <a:spcPts val="0"/>
              </a:spcAft>
              <a:buSzPts val="6900"/>
              <a:buNone/>
              <a:defRPr sz="6900"/>
            </a:lvl5pPr>
            <a:lvl6pPr lvl="5" algn="ctr" rtl="0">
              <a:lnSpc>
                <a:spcPct val="100000"/>
              </a:lnSpc>
              <a:spcBef>
                <a:spcPts val="0"/>
              </a:spcBef>
              <a:spcAft>
                <a:spcPts val="0"/>
              </a:spcAft>
              <a:buSzPts val="6900"/>
              <a:buNone/>
              <a:defRPr sz="6900"/>
            </a:lvl6pPr>
            <a:lvl7pPr lvl="6" algn="ctr" rtl="0">
              <a:lnSpc>
                <a:spcPct val="100000"/>
              </a:lnSpc>
              <a:spcBef>
                <a:spcPts val="0"/>
              </a:spcBef>
              <a:spcAft>
                <a:spcPts val="0"/>
              </a:spcAft>
              <a:buSzPts val="6900"/>
              <a:buNone/>
              <a:defRPr sz="6900"/>
            </a:lvl7pPr>
            <a:lvl8pPr lvl="7" algn="ctr" rtl="0">
              <a:lnSpc>
                <a:spcPct val="100000"/>
              </a:lnSpc>
              <a:spcBef>
                <a:spcPts val="0"/>
              </a:spcBef>
              <a:spcAft>
                <a:spcPts val="0"/>
              </a:spcAft>
              <a:buSzPts val="6900"/>
              <a:buNone/>
              <a:defRPr sz="6900"/>
            </a:lvl8pPr>
            <a:lvl9pPr lvl="8" algn="ctr" rtl="0">
              <a:lnSpc>
                <a:spcPct val="100000"/>
              </a:lnSpc>
              <a:spcBef>
                <a:spcPts val="0"/>
              </a:spcBef>
              <a:spcAft>
                <a:spcPts val="0"/>
              </a:spcAft>
              <a:buSzPts val="6900"/>
              <a:buNone/>
              <a:defRPr sz="6900"/>
            </a:lvl9pPr>
          </a:lstStyle>
          <a:p>
            <a:endParaRPr/>
          </a:p>
        </p:txBody>
      </p:sp>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ext - X3 Columns">
  <p:cSld name="1_Text - X3 Columns">
    <p:spTree>
      <p:nvGrpSpPr>
        <p:cNvPr id="1" name="Shape 554"/>
        <p:cNvGrpSpPr/>
        <p:nvPr/>
      </p:nvGrpSpPr>
      <p:grpSpPr>
        <a:xfrm>
          <a:off x="0" y="0"/>
          <a:ext cx="0" cy="0"/>
          <a:chOff x="0" y="0"/>
          <a:chExt cx="0" cy="0"/>
        </a:xfrm>
      </p:grpSpPr>
      <p:sp>
        <p:nvSpPr>
          <p:cNvPr id="555" name="Google Shape;555;p53"/>
          <p:cNvSpPr txBox="1">
            <a:spLocks noGrp="1"/>
          </p:cNvSpPr>
          <p:nvPr>
            <p:ph type="body" idx="1"/>
          </p:nvPr>
        </p:nvSpPr>
        <p:spPr>
          <a:xfrm>
            <a:off x="471200" y="2416016"/>
            <a:ext cx="3559500" cy="3801600"/>
          </a:xfrm>
          <a:prstGeom prst="rect">
            <a:avLst/>
          </a:prstGeom>
          <a:noFill/>
          <a:ln>
            <a:noFill/>
          </a:ln>
        </p:spPr>
        <p:txBody>
          <a:bodyPr spcFirstLastPara="1" wrap="square" lIns="0" tIns="0" rIns="0" bIns="0" anchor="t" anchorCtr="0">
            <a:noAutofit/>
          </a:bodyPr>
          <a:lstStyle>
            <a:lvl1pPr marL="457200" lvl="0" indent="-311150" algn="l" rtl="0">
              <a:lnSpc>
                <a:spcPct val="150000"/>
              </a:lnSpc>
              <a:spcBef>
                <a:spcPts val="0"/>
              </a:spcBef>
              <a:spcAft>
                <a:spcPts val="0"/>
              </a:spcAft>
              <a:buSzPts val="1300"/>
              <a:buChar char="●"/>
              <a:defRPr/>
            </a:lvl1pPr>
            <a:lvl2pPr marL="914400" lvl="1" indent="-311150" algn="l" rtl="0">
              <a:lnSpc>
                <a:spcPct val="100000"/>
              </a:lnSpc>
              <a:spcBef>
                <a:spcPts val="2100"/>
              </a:spcBef>
              <a:spcAft>
                <a:spcPts val="0"/>
              </a:spcAft>
              <a:buSzPts val="1300"/>
              <a:buChar char="○"/>
              <a:defRPr/>
            </a:lvl2pPr>
            <a:lvl3pPr marL="1371600" lvl="2" indent="-311150" algn="l" rtl="0">
              <a:lnSpc>
                <a:spcPct val="100000"/>
              </a:lnSpc>
              <a:spcBef>
                <a:spcPts val="2100"/>
              </a:spcBef>
              <a:spcAft>
                <a:spcPts val="0"/>
              </a:spcAft>
              <a:buSzPts val="1300"/>
              <a:buChar char="■"/>
              <a:defRPr/>
            </a:lvl3pPr>
            <a:lvl4pPr marL="1828800" lvl="3" indent="-311150" algn="l" rtl="0">
              <a:lnSpc>
                <a:spcPct val="100000"/>
              </a:lnSpc>
              <a:spcBef>
                <a:spcPts val="2100"/>
              </a:spcBef>
              <a:spcAft>
                <a:spcPts val="0"/>
              </a:spcAft>
              <a:buSzPts val="1300"/>
              <a:buChar char="●"/>
              <a:defRPr/>
            </a:lvl4pPr>
            <a:lvl5pPr marL="2286000" lvl="4" indent="-311150" algn="l" rtl="0">
              <a:lnSpc>
                <a:spcPct val="100000"/>
              </a:lnSpc>
              <a:spcBef>
                <a:spcPts val="2100"/>
              </a:spcBef>
              <a:spcAft>
                <a:spcPts val="0"/>
              </a:spcAft>
              <a:buSzPts val="1300"/>
              <a:buChar char="○"/>
              <a:defRPr/>
            </a:lvl5pPr>
            <a:lvl6pPr marL="2743200" lvl="5" indent="-311150" algn="l" rtl="0">
              <a:lnSpc>
                <a:spcPct val="100000"/>
              </a:lnSpc>
              <a:spcBef>
                <a:spcPts val="2100"/>
              </a:spcBef>
              <a:spcAft>
                <a:spcPts val="0"/>
              </a:spcAft>
              <a:buSzPts val="1300"/>
              <a:buChar char="■"/>
              <a:defRPr/>
            </a:lvl6pPr>
            <a:lvl7pPr marL="3200400" lvl="6" indent="-311150" algn="l" rtl="0">
              <a:lnSpc>
                <a:spcPct val="100000"/>
              </a:lnSpc>
              <a:spcBef>
                <a:spcPts val="2100"/>
              </a:spcBef>
              <a:spcAft>
                <a:spcPts val="0"/>
              </a:spcAft>
              <a:buSzPts val="1300"/>
              <a:buChar char="●"/>
              <a:defRPr/>
            </a:lvl7pPr>
            <a:lvl8pPr marL="3657600" lvl="7" indent="-311150" algn="l" rtl="0">
              <a:lnSpc>
                <a:spcPct val="100000"/>
              </a:lnSpc>
              <a:spcBef>
                <a:spcPts val="2100"/>
              </a:spcBef>
              <a:spcAft>
                <a:spcPts val="0"/>
              </a:spcAft>
              <a:buSzPts val="1300"/>
              <a:buChar char="○"/>
              <a:defRPr/>
            </a:lvl8pPr>
            <a:lvl9pPr marL="4114800" lvl="8" indent="-311150" algn="l" rtl="0">
              <a:lnSpc>
                <a:spcPct val="100000"/>
              </a:lnSpc>
              <a:spcBef>
                <a:spcPts val="2100"/>
              </a:spcBef>
              <a:spcAft>
                <a:spcPts val="2100"/>
              </a:spcAft>
              <a:buSzPts val="1300"/>
              <a:buChar char="■"/>
              <a:defRPr/>
            </a:lvl9pPr>
          </a:lstStyle>
          <a:p>
            <a:endParaRPr/>
          </a:p>
        </p:txBody>
      </p:sp>
      <p:sp>
        <p:nvSpPr>
          <p:cNvPr id="556" name="Google Shape;556;p53"/>
          <p:cNvSpPr txBox="1">
            <a:spLocks noGrp="1"/>
          </p:cNvSpPr>
          <p:nvPr>
            <p:ph type="body" idx="2"/>
          </p:nvPr>
        </p:nvSpPr>
        <p:spPr>
          <a:xfrm>
            <a:off x="4316200" y="2416016"/>
            <a:ext cx="3559500" cy="3801600"/>
          </a:xfrm>
          <a:prstGeom prst="rect">
            <a:avLst/>
          </a:prstGeom>
          <a:noFill/>
          <a:ln>
            <a:noFill/>
          </a:ln>
        </p:spPr>
        <p:txBody>
          <a:bodyPr spcFirstLastPara="1" wrap="square" lIns="0" tIns="0" rIns="0" bIns="0" anchor="t" anchorCtr="0">
            <a:noAutofit/>
          </a:bodyPr>
          <a:lstStyle>
            <a:lvl1pPr marL="457200" lvl="0" indent="-311150" algn="l" rtl="0">
              <a:lnSpc>
                <a:spcPct val="150000"/>
              </a:lnSpc>
              <a:spcBef>
                <a:spcPts val="0"/>
              </a:spcBef>
              <a:spcAft>
                <a:spcPts val="0"/>
              </a:spcAft>
              <a:buSzPts val="1300"/>
              <a:buChar char="●"/>
              <a:defRPr/>
            </a:lvl1pPr>
            <a:lvl2pPr marL="914400" lvl="1" indent="-311150" algn="l" rtl="0">
              <a:lnSpc>
                <a:spcPct val="100000"/>
              </a:lnSpc>
              <a:spcBef>
                <a:spcPts val="2100"/>
              </a:spcBef>
              <a:spcAft>
                <a:spcPts val="0"/>
              </a:spcAft>
              <a:buSzPts val="1300"/>
              <a:buChar char="○"/>
              <a:defRPr/>
            </a:lvl2pPr>
            <a:lvl3pPr marL="1371600" lvl="2" indent="-311150" algn="l" rtl="0">
              <a:lnSpc>
                <a:spcPct val="100000"/>
              </a:lnSpc>
              <a:spcBef>
                <a:spcPts val="2100"/>
              </a:spcBef>
              <a:spcAft>
                <a:spcPts val="0"/>
              </a:spcAft>
              <a:buSzPts val="1300"/>
              <a:buChar char="■"/>
              <a:defRPr/>
            </a:lvl3pPr>
            <a:lvl4pPr marL="1828800" lvl="3" indent="-311150" algn="l" rtl="0">
              <a:lnSpc>
                <a:spcPct val="100000"/>
              </a:lnSpc>
              <a:spcBef>
                <a:spcPts val="2100"/>
              </a:spcBef>
              <a:spcAft>
                <a:spcPts val="0"/>
              </a:spcAft>
              <a:buSzPts val="1300"/>
              <a:buChar char="●"/>
              <a:defRPr/>
            </a:lvl4pPr>
            <a:lvl5pPr marL="2286000" lvl="4" indent="-311150" algn="l" rtl="0">
              <a:lnSpc>
                <a:spcPct val="100000"/>
              </a:lnSpc>
              <a:spcBef>
                <a:spcPts val="2100"/>
              </a:spcBef>
              <a:spcAft>
                <a:spcPts val="0"/>
              </a:spcAft>
              <a:buSzPts val="1300"/>
              <a:buChar char="○"/>
              <a:defRPr/>
            </a:lvl5pPr>
            <a:lvl6pPr marL="2743200" lvl="5" indent="-311150" algn="l" rtl="0">
              <a:lnSpc>
                <a:spcPct val="100000"/>
              </a:lnSpc>
              <a:spcBef>
                <a:spcPts val="2100"/>
              </a:spcBef>
              <a:spcAft>
                <a:spcPts val="0"/>
              </a:spcAft>
              <a:buSzPts val="1300"/>
              <a:buChar char="■"/>
              <a:defRPr/>
            </a:lvl6pPr>
            <a:lvl7pPr marL="3200400" lvl="6" indent="-311150" algn="l" rtl="0">
              <a:lnSpc>
                <a:spcPct val="100000"/>
              </a:lnSpc>
              <a:spcBef>
                <a:spcPts val="2100"/>
              </a:spcBef>
              <a:spcAft>
                <a:spcPts val="0"/>
              </a:spcAft>
              <a:buSzPts val="1300"/>
              <a:buChar char="●"/>
              <a:defRPr/>
            </a:lvl7pPr>
            <a:lvl8pPr marL="3657600" lvl="7" indent="-311150" algn="l" rtl="0">
              <a:lnSpc>
                <a:spcPct val="100000"/>
              </a:lnSpc>
              <a:spcBef>
                <a:spcPts val="2100"/>
              </a:spcBef>
              <a:spcAft>
                <a:spcPts val="0"/>
              </a:spcAft>
              <a:buSzPts val="1300"/>
              <a:buChar char="○"/>
              <a:defRPr/>
            </a:lvl8pPr>
            <a:lvl9pPr marL="4114800" lvl="8" indent="-311150" algn="l" rtl="0">
              <a:lnSpc>
                <a:spcPct val="100000"/>
              </a:lnSpc>
              <a:spcBef>
                <a:spcPts val="2100"/>
              </a:spcBef>
              <a:spcAft>
                <a:spcPts val="2100"/>
              </a:spcAft>
              <a:buSzPts val="1300"/>
              <a:buChar char="■"/>
              <a:defRPr/>
            </a:lvl9pPr>
          </a:lstStyle>
          <a:p>
            <a:endParaRPr/>
          </a:p>
        </p:txBody>
      </p:sp>
      <p:sp>
        <p:nvSpPr>
          <p:cNvPr id="557" name="Google Shape;557;p53"/>
          <p:cNvSpPr txBox="1">
            <a:spLocks noGrp="1"/>
          </p:cNvSpPr>
          <p:nvPr>
            <p:ph type="body" idx="3"/>
          </p:nvPr>
        </p:nvSpPr>
        <p:spPr>
          <a:xfrm>
            <a:off x="8161200" y="2416016"/>
            <a:ext cx="3559500" cy="3801600"/>
          </a:xfrm>
          <a:prstGeom prst="rect">
            <a:avLst/>
          </a:prstGeom>
          <a:noFill/>
          <a:ln>
            <a:noFill/>
          </a:ln>
        </p:spPr>
        <p:txBody>
          <a:bodyPr spcFirstLastPara="1" wrap="square" lIns="0" tIns="0" rIns="0" bIns="0" anchor="t" anchorCtr="0">
            <a:noAutofit/>
          </a:bodyPr>
          <a:lstStyle>
            <a:lvl1pPr marL="457200" lvl="0" indent="-311150" algn="l" rtl="0">
              <a:lnSpc>
                <a:spcPct val="150000"/>
              </a:lnSpc>
              <a:spcBef>
                <a:spcPts val="0"/>
              </a:spcBef>
              <a:spcAft>
                <a:spcPts val="0"/>
              </a:spcAft>
              <a:buSzPts val="1300"/>
              <a:buChar char="●"/>
              <a:defRPr/>
            </a:lvl1pPr>
            <a:lvl2pPr marL="914400" lvl="1" indent="-311150" algn="l" rtl="0">
              <a:lnSpc>
                <a:spcPct val="100000"/>
              </a:lnSpc>
              <a:spcBef>
                <a:spcPts val="2100"/>
              </a:spcBef>
              <a:spcAft>
                <a:spcPts val="0"/>
              </a:spcAft>
              <a:buSzPts val="1300"/>
              <a:buChar char="○"/>
              <a:defRPr/>
            </a:lvl2pPr>
            <a:lvl3pPr marL="1371600" lvl="2" indent="-311150" algn="l" rtl="0">
              <a:lnSpc>
                <a:spcPct val="100000"/>
              </a:lnSpc>
              <a:spcBef>
                <a:spcPts val="2100"/>
              </a:spcBef>
              <a:spcAft>
                <a:spcPts val="0"/>
              </a:spcAft>
              <a:buSzPts val="1300"/>
              <a:buChar char="■"/>
              <a:defRPr/>
            </a:lvl3pPr>
            <a:lvl4pPr marL="1828800" lvl="3" indent="-311150" algn="l" rtl="0">
              <a:lnSpc>
                <a:spcPct val="100000"/>
              </a:lnSpc>
              <a:spcBef>
                <a:spcPts val="2100"/>
              </a:spcBef>
              <a:spcAft>
                <a:spcPts val="0"/>
              </a:spcAft>
              <a:buSzPts val="1300"/>
              <a:buChar char="●"/>
              <a:defRPr/>
            </a:lvl4pPr>
            <a:lvl5pPr marL="2286000" lvl="4" indent="-311150" algn="l" rtl="0">
              <a:lnSpc>
                <a:spcPct val="100000"/>
              </a:lnSpc>
              <a:spcBef>
                <a:spcPts val="2100"/>
              </a:spcBef>
              <a:spcAft>
                <a:spcPts val="0"/>
              </a:spcAft>
              <a:buSzPts val="1300"/>
              <a:buChar char="○"/>
              <a:defRPr/>
            </a:lvl5pPr>
            <a:lvl6pPr marL="2743200" lvl="5" indent="-311150" algn="l" rtl="0">
              <a:lnSpc>
                <a:spcPct val="100000"/>
              </a:lnSpc>
              <a:spcBef>
                <a:spcPts val="2100"/>
              </a:spcBef>
              <a:spcAft>
                <a:spcPts val="0"/>
              </a:spcAft>
              <a:buSzPts val="1300"/>
              <a:buChar char="■"/>
              <a:defRPr/>
            </a:lvl6pPr>
            <a:lvl7pPr marL="3200400" lvl="6" indent="-311150" algn="l" rtl="0">
              <a:lnSpc>
                <a:spcPct val="100000"/>
              </a:lnSpc>
              <a:spcBef>
                <a:spcPts val="2100"/>
              </a:spcBef>
              <a:spcAft>
                <a:spcPts val="0"/>
              </a:spcAft>
              <a:buSzPts val="1300"/>
              <a:buChar char="●"/>
              <a:defRPr/>
            </a:lvl7pPr>
            <a:lvl8pPr marL="3657600" lvl="7" indent="-311150" algn="l" rtl="0">
              <a:lnSpc>
                <a:spcPct val="100000"/>
              </a:lnSpc>
              <a:spcBef>
                <a:spcPts val="2100"/>
              </a:spcBef>
              <a:spcAft>
                <a:spcPts val="0"/>
              </a:spcAft>
              <a:buSzPts val="1300"/>
              <a:buChar char="○"/>
              <a:defRPr/>
            </a:lvl8pPr>
            <a:lvl9pPr marL="4114800" lvl="8" indent="-311150" algn="l" rtl="0">
              <a:lnSpc>
                <a:spcPct val="100000"/>
              </a:lnSpc>
              <a:spcBef>
                <a:spcPts val="2100"/>
              </a:spcBef>
              <a:spcAft>
                <a:spcPts val="2100"/>
              </a:spcAft>
              <a:buSzPts val="1300"/>
              <a:buChar char="■"/>
              <a:defRPr/>
            </a:lvl9pPr>
          </a:lstStyle>
          <a:p>
            <a:endParaRPr/>
          </a:p>
        </p:txBody>
      </p:sp>
      <p:sp>
        <p:nvSpPr>
          <p:cNvPr id="558" name="Google Shape;558;p53"/>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559" name="Google Shape;559;p53"/>
          <p:cNvSpPr txBox="1">
            <a:spLocks noGrp="1"/>
          </p:cNvSpPr>
          <p:nvPr>
            <p:ph type="sldNum" idx="4"/>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pic>
        <p:nvPicPr>
          <p:cNvPr id="560" name="Google Shape;560;p53"/>
          <p:cNvPicPr preferRelativeResize="0"/>
          <p:nvPr/>
        </p:nvPicPr>
        <p:blipFill rotWithShape="1">
          <a:blip r:embed="rId2">
            <a:alphaModFix/>
          </a:blip>
          <a:srcRect l="16357" t="20970" r="16357" b="16357"/>
          <a:stretch/>
        </p:blipFill>
        <p:spPr>
          <a:xfrm>
            <a:off x="471200" y="400067"/>
            <a:ext cx="356299" cy="331866"/>
          </a:xfrm>
          <a:prstGeom prst="rect">
            <a:avLst/>
          </a:prstGeom>
          <a:noFill/>
          <a:ln>
            <a:noFill/>
          </a:ln>
        </p:spPr>
      </p:pic>
      <p:sp>
        <p:nvSpPr>
          <p:cNvPr id="561" name="Google Shape;561;p53"/>
          <p:cNvSpPr txBox="1">
            <a:spLocks noGrp="1"/>
          </p:cNvSpPr>
          <p:nvPr>
            <p:ph type="ctrTitle"/>
          </p:nvPr>
        </p:nvSpPr>
        <p:spPr>
          <a:xfrm>
            <a:off x="471200" y="1506533"/>
            <a:ext cx="3559500" cy="2511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rgbClr val="707070"/>
              </a:buClr>
              <a:buSzPts val="1900"/>
              <a:buFont typeface="Lato"/>
              <a:buNone/>
              <a:defRPr sz="1900" b="1">
                <a:solidFill>
                  <a:srgbClr val="707070"/>
                </a:solidFill>
                <a:latin typeface="Lato"/>
                <a:ea typeface="Lato"/>
                <a:cs typeface="Lato"/>
                <a:sym typeface="Lato"/>
              </a:defRPr>
            </a:lvl1pPr>
            <a:lvl2pPr lvl="1" algn="l" rtl="0">
              <a:lnSpc>
                <a:spcPct val="100000"/>
              </a:lnSpc>
              <a:spcBef>
                <a:spcPts val="0"/>
              </a:spcBef>
              <a:spcAft>
                <a:spcPts val="0"/>
              </a:spcAft>
              <a:buSzPts val="6900"/>
              <a:buNone/>
              <a:defRPr sz="6900"/>
            </a:lvl2pPr>
            <a:lvl3pPr lvl="2" algn="l" rtl="0">
              <a:lnSpc>
                <a:spcPct val="100000"/>
              </a:lnSpc>
              <a:spcBef>
                <a:spcPts val="0"/>
              </a:spcBef>
              <a:spcAft>
                <a:spcPts val="0"/>
              </a:spcAft>
              <a:buSzPts val="6900"/>
              <a:buNone/>
              <a:defRPr sz="6900"/>
            </a:lvl3pPr>
            <a:lvl4pPr lvl="3" algn="l" rtl="0">
              <a:lnSpc>
                <a:spcPct val="100000"/>
              </a:lnSpc>
              <a:spcBef>
                <a:spcPts val="0"/>
              </a:spcBef>
              <a:spcAft>
                <a:spcPts val="0"/>
              </a:spcAft>
              <a:buSzPts val="6900"/>
              <a:buNone/>
              <a:defRPr sz="6900"/>
            </a:lvl4pPr>
            <a:lvl5pPr lvl="4" algn="l" rtl="0">
              <a:lnSpc>
                <a:spcPct val="100000"/>
              </a:lnSpc>
              <a:spcBef>
                <a:spcPts val="0"/>
              </a:spcBef>
              <a:spcAft>
                <a:spcPts val="0"/>
              </a:spcAft>
              <a:buSzPts val="6900"/>
              <a:buNone/>
              <a:defRPr sz="6900"/>
            </a:lvl5pPr>
            <a:lvl6pPr lvl="5" algn="l" rtl="0">
              <a:lnSpc>
                <a:spcPct val="100000"/>
              </a:lnSpc>
              <a:spcBef>
                <a:spcPts val="0"/>
              </a:spcBef>
              <a:spcAft>
                <a:spcPts val="0"/>
              </a:spcAft>
              <a:buSzPts val="6900"/>
              <a:buNone/>
              <a:defRPr sz="6900"/>
            </a:lvl6pPr>
            <a:lvl7pPr lvl="6" algn="l" rtl="0">
              <a:lnSpc>
                <a:spcPct val="100000"/>
              </a:lnSpc>
              <a:spcBef>
                <a:spcPts val="0"/>
              </a:spcBef>
              <a:spcAft>
                <a:spcPts val="0"/>
              </a:spcAft>
              <a:buSzPts val="6900"/>
              <a:buNone/>
              <a:defRPr sz="6900"/>
            </a:lvl7pPr>
            <a:lvl8pPr lvl="7" algn="l" rtl="0">
              <a:lnSpc>
                <a:spcPct val="100000"/>
              </a:lnSpc>
              <a:spcBef>
                <a:spcPts val="0"/>
              </a:spcBef>
              <a:spcAft>
                <a:spcPts val="0"/>
              </a:spcAft>
              <a:buSzPts val="6900"/>
              <a:buNone/>
              <a:defRPr sz="6900"/>
            </a:lvl8pPr>
            <a:lvl9pPr lvl="8" algn="l" rtl="0">
              <a:lnSpc>
                <a:spcPct val="100000"/>
              </a:lnSpc>
              <a:spcBef>
                <a:spcPts val="0"/>
              </a:spcBef>
              <a:spcAft>
                <a:spcPts val="0"/>
              </a:spcAft>
              <a:buSzPts val="6900"/>
              <a:buNone/>
              <a:defRPr sz="6900"/>
            </a:lvl9pPr>
          </a:lstStyle>
          <a:p>
            <a:endParaRPr/>
          </a:p>
        </p:txBody>
      </p:sp>
      <p:sp>
        <p:nvSpPr>
          <p:cNvPr id="562" name="Google Shape;562;p53"/>
          <p:cNvSpPr txBox="1">
            <a:spLocks noGrp="1"/>
          </p:cNvSpPr>
          <p:nvPr>
            <p:ph type="subTitle" idx="5"/>
          </p:nvPr>
        </p:nvSpPr>
        <p:spPr>
          <a:xfrm>
            <a:off x="471200" y="1770565"/>
            <a:ext cx="3559500" cy="2511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0087B9"/>
              </a:buClr>
              <a:buSzPts val="1900"/>
              <a:buFont typeface="Lato"/>
              <a:buNone/>
              <a:defRPr sz="1900" b="1">
                <a:solidFill>
                  <a:srgbClr val="0087B9"/>
                </a:solidFill>
                <a:latin typeface="Lato"/>
                <a:ea typeface="Lato"/>
                <a:cs typeface="Lato"/>
                <a:sym typeface="Lato"/>
              </a:defRPr>
            </a:lvl1pPr>
            <a:lvl2pPr lvl="1" algn="l" rtl="0">
              <a:lnSpc>
                <a:spcPct val="100000"/>
              </a:lnSpc>
              <a:spcBef>
                <a:spcPts val="0"/>
              </a:spcBef>
              <a:spcAft>
                <a:spcPts val="0"/>
              </a:spcAft>
              <a:buSzPts val="1600"/>
              <a:buNone/>
              <a:defRPr sz="1600"/>
            </a:lvl2pPr>
            <a:lvl3pPr lvl="2" algn="l" rtl="0">
              <a:lnSpc>
                <a:spcPct val="100000"/>
              </a:lnSpc>
              <a:spcBef>
                <a:spcPts val="0"/>
              </a:spcBef>
              <a:spcAft>
                <a:spcPts val="0"/>
              </a:spcAft>
              <a:buSzPts val="1600"/>
              <a:buNone/>
              <a:defRPr sz="1600"/>
            </a:lvl3pPr>
            <a:lvl4pPr lvl="3" algn="l" rtl="0">
              <a:lnSpc>
                <a:spcPct val="100000"/>
              </a:lnSpc>
              <a:spcBef>
                <a:spcPts val="0"/>
              </a:spcBef>
              <a:spcAft>
                <a:spcPts val="0"/>
              </a:spcAft>
              <a:buSzPts val="1600"/>
              <a:buNone/>
              <a:defRPr sz="1600"/>
            </a:lvl4pPr>
            <a:lvl5pPr lvl="4" algn="l" rtl="0">
              <a:lnSpc>
                <a:spcPct val="100000"/>
              </a:lnSpc>
              <a:spcBef>
                <a:spcPts val="0"/>
              </a:spcBef>
              <a:spcAft>
                <a:spcPts val="0"/>
              </a:spcAft>
              <a:buSzPts val="1600"/>
              <a:buNone/>
              <a:defRPr sz="1600"/>
            </a:lvl5pPr>
            <a:lvl6pPr lvl="5" algn="l" rtl="0">
              <a:lnSpc>
                <a:spcPct val="100000"/>
              </a:lnSpc>
              <a:spcBef>
                <a:spcPts val="0"/>
              </a:spcBef>
              <a:spcAft>
                <a:spcPts val="0"/>
              </a:spcAft>
              <a:buSzPts val="1600"/>
              <a:buNone/>
              <a:defRPr sz="1600"/>
            </a:lvl6pPr>
            <a:lvl7pPr lvl="6" algn="l" rtl="0">
              <a:lnSpc>
                <a:spcPct val="100000"/>
              </a:lnSpc>
              <a:spcBef>
                <a:spcPts val="0"/>
              </a:spcBef>
              <a:spcAft>
                <a:spcPts val="0"/>
              </a:spcAft>
              <a:buSzPts val="1600"/>
              <a:buNone/>
              <a:defRPr sz="1600"/>
            </a:lvl7pPr>
            <a:lvl8pPr lvl="7" algn="l" rtl="0">
              <a:lnSpc>
                <a:spcPct val="100000"/>
              </a:lnSpc>
              <a:spcBef>
                <a:spcPts val="0"/>
              </a:spcBef>
              <a:spcAft>
                <a:spcPts val="0"/>
              </a:spcAft>
              <a:buSzPts val="1600"/>
              <a:buNone/>
              <a:defRPr sz="1600"/>
            </a:lvl8pPr>
            <a:lvl9pPr lvl="8" algn="l" rtl="0">
              <a:lnSpc>
                <a:spcPct val="100000"/>
              </a:lnSpc>
              <a:spcBef>
                <a:spcPts val="0"/>
              </a:spcBef>
              <a:spcAft>
                <a:spcPts val="0"/>
              </a:spcAft>
              <a:buSzPts val="1600"/>
              <a:buNone/>
              <a:defRPr sz="1600"/>
            </a:lvl9pPr>
          </a:lstStyle>
          <a:p>
            <a:endParaRPr/>
          </a:p>
        </p:txBody>
      </p:sp>
      <p:sp>
        <p:nvSpPr>
          <p:cNvPr id="563" name="Google Shape;563;p53"/>
          <p:cNvSpPr txBox="1">
            <a:spLocks noGrp="1"/>
          </p:cNvSpPr>
          <p:nvPr>
            <p:ph type="subTitle" idx="6"/>
          </p:nvPr>
        </p:nvSpPr>
        <p:spPr>
          <a:xfrm>
            <a:off x="471200" y="2061197"/>
            <a:ext cx="3559500" cy="2511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0087B9"/>
              </a:buClr>
              <a:buSzPts val="1900"/>
              <a:buFont typeface="Lato"/>
              <a:buNone/>
              <a:defRPr sz="1900" b="1">
                <a:solidFill>
                  <a:srgbClr val="0087B9"/>
                </a:solidFill>
                <a:latin typeface="Lato"/>
                <a:ea typeface="Lato"/>
                <a:cs typeface="Lato"/>
                <a:sym typeface="Lato"/>
              </a:defRPr>
            </a:lvl1pPr>
            <a:lvl2pPr lvl="1" algn="l" rtl="0">
              <a:lnSpc>
                <a:spcPct val="100000"/>
              </a:lnSpc>
              <a:spcBef>
                <a:spcPts val="0"/>
              </a:spcBef>
              <a:spcAft>
                <a:spcPts val="0"/>
              </a:spcAft>
              <a:buSzPts val="1600"/>
              <a:buNone/>
              <a:defRPr sz="1600"/>
            </a:lvl2pPr>
            <a:lvl3pPr lvl="2" algn="l" rtl="0">
              <a:lnSpc>
                <a:spcPct val="100000"/>
              </a:lnSpc>
              <a:spcBef>
                <a:spcPts val="0"/>
              </a:spcBef>
              <a:spcAft>
                <a:spcPts val="0"/>
              </a:spcAft>
              <a:buSzPts val="1600"/>
              <a:buNone/>
              <a:defRPr sz="1600"/>
            </a:lvl3pPr>
            <a:lvl4pPr lvl="3" algn="l" rtl="0">
              <a:lnSpc>
                <a:spcPct val="100000"/>
              </a:lnSpc>
              <a:spcBef>
                <a:spcPts val="0"/>
              </a:spcBef>
              <a:spcAft>
                <a:spcPts val="0"/>
              </a:spcAft>
              <a:buSzPts val="1600"/>
              <a:buNone/>
              <a:defRPr sz="1600"/>
            </a:lvl4pPr>
            <a:lvl5pPr lvl="4" algn="l" rtl="0">
              <a:lnSpc>
                <a:spcPct val="100000"/>
              </a:lnSpc>
              <a:spcBef>
                <a:spcPts val="0"/>
              </a:spcBef>
              <a:spcAft>
                <a:spcPts val="0"/>
              </a:spcAft>
              <a:buSzPts val="1600"/>
              <a:buNone/>
              <a:defRPr sz="1600"/>
            </a:lvl5pPr>
            <a:lvl6pPr lvl="5" algn="l" rtl="0">
              <a:lnSpc>
                <a:spcPct val="100000"/>
              </a:lnSpc>
              <a:spcBef>
                <a:spcPts val="0"/>
              </a:spcBef>
              <a:spcAft>
                <a:spcPts val="0"/>
              </a:spcAft>
              <a:buSzPts val="1600"/>
              <a:buNone/>
              <a:defRPr sz="1600"/>
            </a:lvl6pPr>
            <a:lvl7pPr lvl="6" algn="l" rtl="0">
              <a:lnSpc>
                <a:spcPct val="100000"/>
              </a:lnSpc>
              <a:spcBef>
                <a:spcPts val="0"/>
              </a:spcBef>
              <a:spcAft>
                <a:spcPts val="0"/>
              </a:spcAft>
              <a:buSzPts val="1600"/>
              <a:buNone/>
              <a:defRPr sz="1600"/>
            </a:lvl7pPr>
            <a:lvl8pPr lvl="7" algn="l" rtl="0">
              <a:lnSpc>
                <a:spcPct val="100000"/>
              </a:lnSpc>
              <a:spcBef>
                <a:spcPts val="0"/>
              </a:spcBef>
              <a:spcAft>
                <a:spcPts val="0"/>
              </a:spcAft>
              <a:buSzPts val="1600"/>
              <a:buNone/>
              <a:defRPr sz="1600"/>
            </a:lvl8pPr>
            <a:lvl9pPr lvl="8" algn="l" rtl="0">
              <a:lnSpc>
                <a:spcPct val="100000"/>
              </a:lnSpc>
              <a:spcBef>
                <a:spcPts val="0"/>
              </a:spcBef>
              <a:spcAft>
                <a:spcPts val="0"/>
              </a:spcAft>
              <a:buSzPts val="1600"/>
              <a:buNone/>
              <a:defRPr sz="1600"/>
            </a:lvl9pPr>
          </a:lstStyle>
          <a:p>
            <a:endParaRPr/>
          </a:p>
        </p:txBody>
      </p:sp>
      <p:sp>
        <p:nvSpPr>
          <p:cNvPr id="564" name="Google Shape;564;p53"/>
          <p:cNvSpPr txBox="1">
            <a:spLocks noGrp="1"/>
          </p:cNvSpPr>
          <p:nvPr>
            <p:ph type="ctrTitle" idx="7"/>
          </p:nvPr>
        </p:nvSpPr>
        <p:spPr>
          <a:xfrm>
            <a:off x="1314867" y="400067"/>
            <a:ext cx="9533700" cy="4656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707070"/>
              </a:buClr>
              <a:buSzPts val="3200"/>
              <a:buFont typeface="Lato"/>
              <a:buNone/>
              <a:defRPr b="1">
                <a:solidFill>
                  <a:srgbClr val="707070"/>
                </a:solidFill>
                <a:latin typeface="Lato"/>
                <a:ea typeface="Lato"/>
                <a:cs typeface="Lato"/>
                <a:sym typeface="Lato"/>
              </a:defRPr>
            </a:lvl1pPr>
            <a:lvl2pPr lvl="1" algn="ctr" rtl="0">
              <a:lnSpc>
                <a:spcPct val="100000"/>
              </a:lnSpc>
              <a:spcBef>
                <a:spcPts val="0"/>
              </a:spcBef>
              <a:spcAft>
                <a:spcPts val="0"/>
              </a:spcAft>
              <a:buSzPts val="6900"/>
              <a:buNone/>
              <a:defRPr sz="6900"/>
            </a:lvl2pPr>
            <a:lvl3pPr lvl="2" algn="ctr" rtl="0">
              <a:lnSpc>
                <a:spcPct val="100000"/>
              </a:lnSpc>
              <a:spcBef>
                <a:spcPts val="0"/>
              </a:spcBef>
              <a:spcAft>
                <a:spcPts val="0"/>
              </a:spcAft>
              <a:buSzPts val="6900"/>
              <a:buNone/>
              <a:defRPr sz="6900"/>
            </a:lvl3pPr>
            <a:lvl4pPr lvl="3" algn="ctr" rtl="0">
              <a:lnSpc>
                <a:spcPct val="100000"/>
              </a:lnSpc>
              <a:spcBef>
                <a:spcPts val="0"/>
              </a:spcBef>
              <a:spcAft>
                <a:spcPts val="0"/>
              </a:spcAft>
              <a:buSzPts val="6900"/>
              <a:buNone/>
              <a:defRPr sz="6900"/>
            </a:lvl4pPr>
            <a:lvl5pPr lvl="4" algn="ctr" rtl="0">
              <a:lnSpc>
                <a:spcPct val="100000"/>
              </a:lnSpc>
              <a:spcBef>
                <a:spcPts val="0"/>
              </a:spcBef>
              <a:spcAft>
                <a:spcPts val="0"/>
              </a:spcAft>
              <a:buSzPts val="6900"/>
              <a:buNone/>
              <a:defRPr sz="6900"/>
            </a:lvl5pPr>
            <a:lvl6pPr lvl="5" algn="ctr" rtl="0">
              <a:lnSpc>
                <a:spcPct val="100000"/>
              </a:lnSpc>
              <a:spcBef>
                <a:spcPts val="0"/>
              </a:spcBef>
              <a:spcAft>
                <a:spcPts val="0"/>
              </a:spcAft>
              <a:buSzPts val="6900"/>
              <a:buNone/>
              <a:defRPr sz="6900"/>
            </a:lvl6pPr>
            <a:lvl7pPr lvl="6" algn="ctr" rtl="0">
              <a:lnSpc>
                <a:spcPct val="100000"/>
              </a:lnSpc>
              <a:spcBef>
                <a:spcPts val="0"/>
              </a:spcBef>
              <a:spcAft>
                <a:spcPts val="0"/>
              </a:spcAft>
              <a:buSzPts val="6900"/>
              <a:buNone/>
              <a:defRPr sz="6900"/>
            </a:lvl7pPr>
            <a:lvl8pPr lvl="7" algn="ctr" rtl="0">
              <a:lnSpc>
                <a:spcPct val="100000"/>
              </a:lnSpc>
              <a:spcBef>
                <a:spcPts val="0"/>
              </a:spcBef>
              <a:spcAft>
                <a:spcPts val="0"/>
              </a:spcAft>
              <a:buSzPts val="6900"/>
              <a:buNone/>
              <a:defRPr sz="6900"/>
            </a:lvl8pPr>
            <a:lvl9pPr lvl="8" algn="ctr" rtl="0">
              <a:lnSpc>
                <a:spcPct val="100000"/>
              </a:lnSpc>
              <a:spcBef>
                <a:spcPts val="0"/>
              </a:spcBef>
              <a:spcAft>
                <a:spcPts val="0"/>
              </a:spcAft>
              <a:buSzPts val="6900"/>
              <a:buNone/>
              <a:defRPr sz="6900"/>
            </a:lvl9pPr>
          </a:lstStyle>
          <a:p>
            <a:endParaRPr/>
          </a:p>
        </p:txBody>
      </p:sp>
      <p:sp>
        <p:nvSpPr>
          <p:cNvPr id="565" name="Google Shape;565;p53"/>
          <p:cNvSpPr txBox="1">
            <a:spLocks noGrp="1"/>
          </p:cNvSpPr>
          <p:nvPr>
            <p:ph type="ctrTitle" idx="8"/>
          </p:nvPr>
        </p:nvSpPr>
        <p:spPr>
          <a:xfrm>
            <a:off x="4316200" y="1506533"/>
            <a:ext cx="3559500" cy="2511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rgbClr val="707070"/>
              </a:buClr>
              <a:buSzPts val="1900"/>
              <a:buFont typeface="Lato"/>
              <a:buNone/>
              <a:defRPr sz="1900" b="1">
                <a:solidFill>
                  <a:srgbClr val="707070"/>
                </a:solidFill>
                <a:latin typeface="Lato"/>
                <a:ea typeface="Lato"/>
                <a:cs typeface="Lato"/>
                <a:sym typeface="Lato"/>
              </a:defRPr>
            </a:lvl1pPr>
            <a:lvl2pPr lvl="1" algn="l" rtl="0">
              <a:lnSpc>
                <a:spcPct val="100000"/>
              </a:lnSpc>
              <a:spcBef>
                <a:spcPts val="0"/>
              </a:spcBef>
              <a:spcAft>
                <a:spcPts val="0"/>
              </a:spcAft>
              <a:buSzPts val="6900"/>
              <a:buNone/>
              <a:defRPr sz="6900"/>
            </a:lvl2pPr>
            <a:lvl3pPr lvl="2" algn="l" rtl="0">
              <a:lnSpc>
                <a:spcPct val="100000"/>
              </a:lnSpc>
              <a:spcBef>
                <a:spcPts val="0"/>
              </a:spcBef>
              <a:spcAft>
                <a:spcPts val="0"/>
              </a:spcAft>
              <a:buSzPts val="6900"/>
              <a:buNone/>
              <a:defRPr sz="6900"/>
            </a:lvl3pPr>
            <a:lvl4pPr lvl="3" algn="l" rtl="0">
              <a:lnSpc>
                <a:spcPct val="100000"/>
              </a:lnSpc>
              <a:spcBef>
                <a:spcPts val="0"/>
              </a:spcBef>
              <a:spcAft>
                <a:spcPts val="0"/>
              </a:spcAft>
              <a:buSzPts val="6900"/>
              <a:buNone/>
              <a:defRPr sz="6900"/>
            </a:lvl4pPr>
            <a:lvl5pPr lvl="4" algn="l" rtl="0">
              <a:lnSpc>
                <a:spcPct val="100000"/>
              </a:lnSpc>
              <a:spcBef>
                <a:spcPts val="0"/>
              </a:spcBef>
              <a:spcAft>
                <a:spcPts val="0"/>
              </a:spcAft>
              <a:buSzPts val="6900"/>
              <a:buNone/>
              <a:defRPr sz="6900"/>
            </a:lvl5pPr>
            <a:lvl6pPr lvl="5" algn="l" rtl="0">
              <a:lnSpc>
                <a:spcPct val="100000"/>
              </a:lnSpc>
              <a:spcBef>
                <a:spcPts val="0"/>
              </a:spcBef>
              <a:spcAft>
                <a:spcPts val="0"/>
              </a:spcAft>
              <a:buSzPts val="6900"/>
              <a:buNone/>
              <a:defRPr sz="6900"/>
            </a:lvl6pPr>
            <a:lvl7pPr lvl="6" algn="l" rtl="0">
              <a:lnSpc>
                <a:spcPct val="100000"/>
              </a:lnSpc>
              <a:spcBef>
                <a:spcPts val="0"/>
              </a:spcBef>
              <a:spcAft>
                <a:spcPts val="0"/>
              </a:spcAft>
              <a:buSzPts val="6900"/>
              <a:buNone/>
              <a:defRPr sz="6900"/>
            </a:lvl7pPr>
            <a:lvl8pPr lvl="7" algn="l" rtl="0">
              <a:lnSpc>
                <a:spcPct val="100000"/>
              </a:lnSpc>
              <a:spcBef>
                <a:spcPts val="0"/>
              </a:spcBef>
              <a:spcAft>
                <a:spcPts val="0"/>
              </a:spcAft>
              <a:buSzPts val="6900"/>
              <a:buNone/>
              <a:defRPr sz="6900"/>
            </a:lvl8pPr>
            <a:lvl9pPr lvl="8" algn="l" rtl="0">
              <a:lnSpc>
                <a:spcPct val="100000"/>
              </a:lnSpc>
              <a:spcBef>
                <a:spcPts val="0"/>
              </a:spcBef>
              <a:spcAft>
                <a:spcPts val="0"/>
              </a:spcAft>
              <a:buSzPts val="6900"/>
              <a:buNone/>
              <a:defRPr sz="6900"/>
            </a:lvl9pPr>
          </a:lstStyle>
          <a:p>
            <a:endParaRPr/>
          </a:p>
        </p:txBody>
      </p:sp>
      <p:sp>
        <p:nvSpPr>
          <p:cNvPr id="566" name="Google Shape;566;p53"/>
          <p:cNvSpPr txBox="1">
            <a:spLocks noGrp="1"/>
          </p:cNvSpPr>
          <p:nvPr>
            <p:ph type="subTitle" idx="9"/>
          </p:nvPr>
        </p:nvSpPr>
        <p:spPr>
          <a:xfrm>
            <a:off x="4316200" y="1770565"/>
            <a:ext cx="3559500" cy="2511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0087B9"/>
              </a:buClr>
              <a:buSzPts val="1900"/>
              <a:buFont typeface="Lato"/>
              <a:buNone/>
              <a:defRPr sz="1900" b="1">
                <a:solidFill>
                  <a:srgbClr val="0087B9"/>
                </a:solidFill>
                <a:latin typeface="Lato"/>
                <a:ea typeface="Lato"/>
                <a:cs typeface="Lato"/>
                <a:sym typeface="Lato"/>
              </a:defRPr>
            </a:lvl1pPr>
            <a:lvl2pPr lvl="1" algn="l" rtl="0">
              <a:lnSpc>
                <a:spcPct val="100000"/>
              </a:lnSpc>
              <a:spcBef>
                <a:spcPts val="0"/>
              </a:spcBef>
              <a:spcAft>
                <a:spcPts val="0"/>
              </a:spcAft>
              <a:buSzPts val="1600"/>
              <a:buNone/>
              <a:defRPr sz="1600"/>
            </a:lvl2pPr>
            <a:lvl3pPr lvl="2" algn="l" rtl="0">
              <a:lnSpc>
                <a:spcPct val="100000"/>
              </a:lnSpc>
              <a:spcBef>
                <a:spcPts val="0"/>
              </a:spcBef>
              <a:spcAft>
                <a:spcPts val="0"/>
              </a:spcAft>
              <a:buSzPts val="1600"/>
              <a:buNone/>
              <a:defRPr sz="1600"/>
            </a:lvl3pPr>
            <a:lvl4pPr lvl="3" algn="l" rtl="0">
              <a:lnSpc>
                <a:spcPct val="100000"/>
              </a:lnSpc>
              <a:spcBef>
                <a:spcPts val="0"/>
              </a:spcBef>
              <a:spcAft>
                <a:spcPts val="0"/>
              </a:spcAft>
              <a:buSzPts val="1600"/>
              <a:buNone/>
              <a:defRPr sz="1600"/>
            </a:lvl4pPr>
            <a:lvl5pPr lvl="4" algn="l" rtl="0">
              <a:lnSpc>
                <a:spcPct val="100000"/>
              </a:lnSpc>
              <a:spcBef>
                <a:spcPts val="0"/>
              </a:spcBef>
              <a:spcAft>
                <a:spcPts val="0"/>
              </a:spcAft>
              <a:buSzPts val="1600"/>
              <a:buNone/>
              <a:defRPr sz="1600"/>
            </a:lvl5pPr>
            <a:lvl6pPr lvl="5" algn="l" rtl="0">
              <a:lnSpc>
                <a:spcPct val="100000"/>
              </a:lnSpc>
              <a:spcBef>
                <a:spcPts val="0"/>
              </a:spcBef>
              <a:spcAft>
                <a:spcPts val="0"/>
              </a:spcAft>
              <a:buSzPts val="1600"/>
              <a:buNone/>
              <a:defRPr sz="1600"/>
            </a:lvl6pPr>
            <a:lvl7pPr lvl="6" algn="l" rtl="0">
              <a:lnSpc>
                <a:spcPct val="100000"/>
              </a:lnSpc>
              <a:spcBef>
                <a:spcPts val="0"/>
              </a:spcBef>
              <a:spcAft>
                <a:spcPts val="0"/>
              </a:spcAft>
              <a:buSzPts val="1600"/>
              <a:buNone/>
              <a:defRPr sz="1600"/>
            </a:lvl7pPr>
            <a:lvl8pPr lvl="7" algn="l" rtl="0">
              <a:lnSpc>
                <a:spcPct val="100000"/>
              </a:lnSpc>
              <a:spcBef>
                <a:spcPts val="0"/>
              </a:spcBef>
              <a:spcAft>
                <a:spcPts val="0"/>
              </a:spcAft>
              <a:buSzPts val="1600"/>
              <a:buNone/>
              <a:defRPr sz="1600"/>
            </a:lvl8pPr>
            <a:lvl9pPr lvl="8" algn="l" rtl="0">
              <a:lnSpc>
                <a:spcPct val="100000"/>
              </a:lnSpc>
              <a:spcBef>
                <a:spcPts val="0"/>
              </a:spcBef>
              <a:spcAft>
                <a:spcPts val="0"/>
              </a:spcAft>
              <a:buSzPts val="1600"/>
              <a:buNone/>
              <a:defRPr sz="1600"/>
            </a:lvl9pPr>
          </a:lstStyle>
          <a:p>
            <a:endParaRPr/>
          </a:p>
        </p:txBody>
      </p:sp>
      <p:sp>
        <p:nvSpPr>
          <p:cNvPr id="567" name="Google Shape;567;p53"/>
          <p:cNvSpPr txBox="1">
            <a:spLocks noGrp="1"/>
          </p:cNvSpPr>
          <p:nvPr>
            <p:ph type="subTitle" idx="13"/>
          </p:nvPr>
        </p:nvSpPr>
        <p:spPr>
          <a:xfrm>
            <a:off x="4316200" y="2061197"/>
            <a:ext cx="3559500" cy="2511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0087B9"/>
              </a:buClr>
              <a:buSzPts val="1900"/>
              <a:buFont typeface="Lato"/>
              <a:buNone/>
              <a:defRPr sz="1900" b="1">
                <a:solidFill>
                  <a:srgbClr val="0087B9"/>
                </a:solidFill>
                <a:latin typeface="Lato"/>
                <a:ea typeface="Lato"/>
                <a:cs typeface="Lato"/>
                <a:sym typeface="Lato"/>
              </a:defRPr>
            </a:lvl1pPr>
            <a:lvl2pPr lvl="1" algn="l" rtl="0">
              <a:lnSpc>
                <a:spcPct val="100000"/>
              </a:lnSpc>
              <a:spcBef>
                <a:spcPts val="0"/>
              </a:spcBef>
              <a:spcAft>
                <a:spcPts val="0"/>
              </a:spcAft>
              <a:buSzPts val="1600"/>
              <a:buNone/>
              <a:defRPr sz="1600"/>
            </a:lvl2pPr>
            <a:lvl3pPr lvl="2" algn="l" rtl="0">
              <a:lnSpc>
                <a:spcPct val="100000"/>
              </a:lnSpc>
              <a:spcBef>
                <a:spcPts val="0"/>
              </a:spcBef>
              <a:spcAft>
                <a:spcPts val="0"/>
              </a:spcAft>
              <a:buSzPts val="1600"/>
              <a:buNone/>
              <a:defRPr sz="1600"/>
            </a:lvl3pPr>
            <a:lvl4pPr lvl="3" algn="l" rtl="0">
              <a:lnSpc>
                <a:spcPct val="100000"/>
              </a:lnSpc>
              <a:spcBef>
                <a:spcPts val="0"/>
              </a:spcBef>
              <a:spcAft>
                <a:spcPts val="0"/>
              </a:spcAft>
              <a:buSzPts val="1600"/>
              <a:buNone/>
              <a:defRPr sz="1600"/>
            </a:lvl4pPr>
            <a:lvl5pPr lvl="4" algn="l" rtl="0">
              <a:lnSpc>
                <a:spcPct val="100000"/>
              </a:lnSpc>
              <a:spcBef>
                <a:spcPts val="0"/>
              </a:spcBef>
              <a:spcAft>
                <a:spcPts val="0"/>
              </a:spcAft>
              <a:buSzPts val="1600"/>
              <a:buNone/>
              <a:defRPr sz="1600"/>
            </a:lvl5pPr>
            <a:lvl6pPr lvl="5" algn="l" rtl="0">
              <a:lnSpc>
                <a:spcPct val="100000"/>
              </a:lnSpc>
              <a:spcBef>
                <a:spcPts val="0"/>
              </a:spcBef>
              <a:spcAft>
                <a:spcPts val="0"/>
              </a:spcAft>
              <a:buSzPts val="1600"/>
              <a:buNone/>
              <a:defRPr sz="1600"/>
            </a:lvl6pPr>
            <a:lvl7pPr lvl="6" algn="l" rtl="0">
              <a:lnSpc>
                <a:spcPct val="100000"/>
              </a:lnSpc>
              <a:spcBef>
                <a:spcPts val="0"/>
              </a:spcBef>
              <a:spcAft>
                <a:spcPts val="0"/>
              </a:spcAft>
              <a:buSzPts val="1600"/>
              <a:buNone/>
              <a:defRPr sz="1600"/>
            </a:lvl7pPr>
            <a:lvl8pPr lvl="7" algn="l" rtl="0">
              <a:lnSpc>
                <a:spcPct val="100000"/>
              </a:lnSpc>
              <a:spcBef>
                <a:spcPts val="0"/>
              </a:spcBef>
              <a:spcAft>
                <a:spcPts val="0"/>
              </a:spcAft>
              <a:buSzPts val="1600"/>
              <a:buNone/>
              <a:defRPr sz="1600"/>
            </a:lvl8pPr>
            <a:lvl9pPr lvl="8" algn="l" rtl="0">
              <a:lnSpc>
                <a:spcPct val="100000"/>
              </a:lnSpc>
              <a:spcBef>
                <a:spcPts val="0"/>
              </a:spcBef>
              <a:spcAft>
                <a:spcPts val="0"/>
              </a:spcAft>
              <a:buSzPts val="1600"/>
              <a:buNone/>
              <a:defRPr sz="1600"/>
            </a:lvl9pPr>
          </a:lstStyle>
          <a:p>
            <a:endParaRPr/>
          </a:p>
        </p:txBody>
      </p:sp>
      <p:sp>
        <p:nvSpPr>
          <p:cNvPr id="568" name="Google Shape;568;p53"/>
          <p:cNvSpPr txBox="1">
            <a:spLocks noGrp="1"/>
          </p:cNvSpPr>
          <p:nvPr>
            <p:ph type="ctrTitle" idx="14"/>
          </p:nvPr>
        </p:nvSpPr>
        <p:spPr>
          <a:xfrm>
            <a:off x="8161200" y="1506533"/>
            <a:ext cx="3559500" cy="2511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rgbClr val="707070"/>
              </a:buClr>
              <a:buSzPts val="1900"/>
              <a:buFont typeface="Lato"/>
              <a:buNone/>
              <a:defRPr sz="1900" b="1">
                <a:solidFill>
                  <a:srgbClr val="707070"/>
                </a:solidFill>
                <a:latin typeface="Lato"/>
                <a:ea typeface="Lato"/>
                <a:cs typeface="Lato"/>
                <a:sym typeface="Lato"/>
              </a:defRPr>
            </a:lvl1pPr>
            <a:lvl2pPr lvl="1" algn="l" rtl="0">
              <a:lnSpc>
                <a:spcPct val="100000"/>
              </a:lnSpc>
              <a:spcBef>
                <a:spcPts val="0"/>
              </a:spcBef>
              <a:spcAft>
                <a:spcPts val="0"/>
              </a:spcAft>
              <a:buSzPts val="6900"/>
              <a:buNone/>
              <a:defRPr sz="6900"/>
            </a:lvl2pPr>
            <a:lvl3pPr lvl="2" algn="l" rtl="0">
              <a:lnSpc>
                <a:spcPct val="100000"/>
              </a:lnSpc>
              <a:spcBef>
                <a:spcPts val="0"/>
              </a:spcBef>
              <a:spcAft>
                <a:spcPts val="0"/>
              </a:spcAft>
              <a:buSzPts val="6900"/>
              <a:buNone/>
              <a:defRPr sz="6900"/>
            </a:lvl3pPr>
            <a:lvl4pPr lvl="3" algn="l" rtl="0">
              <a:lnSpc>
                <a:spcPct val="100000"/>
              </a:lnSpc>
              <a:spcBef>
                <a:spcPts val="0"/>
              </a:spcBef>
              <a:spcAft>
                <a:spcPts val="0"/>
              </a:spcAft>
              <a:buSzPts val="6900"/>
              <a:buNone/>
              <a:defRPr sz="6900"/>
            </a:lvl4pPr>
            <a:lvl5pPr lvl="4" algn="l" rtl="0">
              <a:lnSpc>
                <a:spcPct val="100000"/>
              </a:lnSpc>
              <a:spcBef>
                <a:spcPts val="0"/>
              </a:spcBef>
              <a:spcAft>
                <a:spcPts val="0"/>
              </a:spcAft>
              <a:buSzPts val="6900"/>
              <a:buNone/>
              <a:defRPr sz="6900"/>
            </a:lvl5pPr>
            <a:lvl6pPr lvl="5" algn="l" rtl="0">
              <a:lnSpc>
                <a:spcPct val="100000"/>
              </a:lnSpc>
              <a:spcBef>
                <a:spcPts val="0"/>
              </a:spcBef>
              <a:spcAft>
                <a:spcPts val="0"/>
              </a:spcAft>
              <a:buSzPts val="6900"/>
              <a:buNone/>
              <a:defRPr sz="6900"/>
            </a:lvl6pPr>
            <a:lvl7pPr lvl="6" algn="l" rtl="0">
              <a:lnSpc>
                <a:spcPct val="100000"/>
              </a:lnSpc>
              <a:spcBef>
                <a:spcPts val="0"/>
              </a:spcBef>
              <a:spcAft>
                <a:spcPts val="0"/>
              </a:spcAft>
              <a:buSzPts val="6900"/>
              <a:buNone/>
              <a:defRPr sz="6900"/>
            </a:lvl7pPr>
            <a:lvl8pPr lvl="7" algn="l" rtl="0">
              <a:lnSpc>
                <a:spcPct val="100000"/>
              </a:lnSpc>
              <a:spcBef>
                <a:spcPts val="0"/>
              </a:spcBef>
              <a:spcAft>
                <a:spcPts val="0"/>
              </a:spcAft>
              <a:buSzPts val="6900"/>
              <a:buNone/>
              <a:defRPr sz="6900"/>
            </a:lvl8pPr>
            <a:lvl9pPr lvl="8" algn="l" rtl="0">
              <a:lnSpc>
                <a:spcPct val="100000"/>
              </a:lnSpc>
              <a:spcBef>
                <a:spcPts val="0"/>
              </a:spcBef>
              <a:spcAft>
                <a:spcPts val="0"/>
              </a:spcAft>
              <a:buSzPts val="6900"/>
              <a:buNone/>
              <a:defRPr sz="6900"/>
            </a:lvl9pPr>
          </a:lstStyle>
          <a:p>
            <a:endParaRPr/>
          </a:p>
        </p:txBody>
      </p:sp>
      <p:sp>
        <p:nvSpPr>
          <p:cNvPr id="569" name="Google Shape;569;p53"/>
          <p:cNvSpPr txBox="1">
            <a:spLocks noGrp="1"/>
          </p:cNvSpPr>
          <p:nvPr>
            <p:ph type="subTitle" idx="15"/>
          </p:nvPr>
        </p:nvSpPr>
        <p:spPr>
          <a:xfrm>
            <a:off x="8161200" y="1770565"/>
            <a:ext cx="3559500" cy="2511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0087B9"/>
              </a:buClr>
              <a:buSzPts val="1900"/>
              <a:buFont typeface="Lato"/>
              <a:buNone/>
              <a:defRPr sz="1900" b="1">
                <a:solidFill>
                  <a:srgbClr val="0087B9"/>
                </a:solidFill>
                <a:latin typeface="Lato"/>
                <a:ea typeface="Lato"/>
                <a:cs typeface="Lato"/>
                <a:sym typeface="Lato"/>
              </a:defRPr>
            </a:lvl1pPr>
            <a:lvl2pPr lvl="1" algn="l" rtl="0">
              <a:lnSpc>
                <a:spcPct val="100000"/>
              </a:lnSpc>
              <a:spcBef>
                <a:spcPts val="0"/>
              </a:spcBef>
              <a:spcAft>
                <a:spcPts val="0"/>
              </a:spcAft>
              <a:buSzPts val="1600"/>
              <a:buNone/>
              <a:defRPr sz="1600"/>
            </a:lvl2pPr>
            <a:lvl3pPr lvl="2" algn="l" rtl="0">
              <a:lnSpc>
                <a:spcPct val="100000"/>
              </a:lnSpc>
              <a:spcBef>
                <a:spcPts val="0"/>
              </a:spcBef>
              <a:spcAft>
                <a:spcPts val="0"/>
              </a:spcAft>
              <a:buSzPts val="1600"/>
              <a:buNone/>
              <a:defRPr sz="1600"/>
            </a:lvl3pPr>
            <a:lvl4pPr lvl="3" algn="l" rtl="0">
              <a:lnSpc>
                <a:spcPct val="100000"/>
              </a:lnSpc>
              <a:spcBef>
                <a:spcPts val="0"/>
              </a:spcBef>
              <a:spcAft>
                <a:spcPts val="0"/>
              </a:spcAft>
              <a:buSzPts val="1600"/>
              <a:buNone/>
              <a:defRPr sz="1600"/>
            </a:lvl4pPr>
            <a:lvl5pPr lvl="4" algn="l" rtl="0">
              <a:lnSpc>
                <a:spcPct val="100000"/>
              </a:lnSpc>
              <a:spcBef>
                <a:spcPts val="0"/>
              </a:spcBef>
              <a:spcAft>
                <a:spcPts val="0"/>
              </a:spcAft>
              <a:buSzPts val="1600"/>
              <a:buNone/>
              <a:defRPr sz="1600"/>
            </a:lvl5pPr>
            <a:lvl6pPr lvl="5" algn="l" rtl="0">
              <a:lnSpc>
                <a:spcPct val="100000"/>
              </a:lnSpc>
              <a:spcBef>
                <a:spcPts val="0"/>
              </a:spcBef>
              <a:spcAft>
                <a:spcPts val="0"/>
              </a:spcAft>
              <a:buSzPts val="1600"/>
              <a:buNone/>
              <a:defRPr sz="1600"/>
            </a:lvl6pPr>
            <a:lvl7pPr lvl="6" algn="l" rtl="0">
              <a:lnSpc>
                <a:spcPct val="100000"/>
              </a:lnSpc>
              <a:spcBef>
                <a:spcPts val="0"/>
              </a:spcBef>
              <a:spcAft>
                <a:spcPts val="0"/>
              </a:spcAft>
              <a:buSzPts val="1600"/>
              <a:buNone/>
              <a:defRPr sz="1600"/>
            </a:lvl7pPr>
            <a:lvl8pPr lvl="7" algn="l" rtl="0">
              <a:lnSpc>
                <a:spcPct val="100000"/>
              </a:lnSpc>
              <a:spcBef>
                <a:spcPts val="0"/>
              </a:spcBef>
              <a:spcAft>
                <a:spcPts val="0"/>
              </a:spcAft>
              <a:buSzPts val="1600"/>
              <a:buNone/>
              <a:defRPr sz="1600"/>
            </a:lvl8pPr>
            <a:lvl9pPr lvl="8" algn="l" rtl="0">
              <a:lnSpc>
                <a:spcPct val="100000"/>
              </a:lnSpc>
              <a:spcBef>
                <a:spcPts val="0"/>
              </a:spcBef>
              <a:spcAft>
                <a:spcPts val="0"/>
              </a:spcAft>
              <a:buSzPts val="1600"/>
              <a:buNone/>
              <a:defRPr sz="1600"/>
            </a:lvl9pPr>
          </a:lstStyle>
          <a:p>
            <a:endParaRPr/>
          </a:p>
        </p:txBody>
      </p:sp>
      <p:sp>
        <p:nvSpPr>
          <p:cNvPr id="570" name="Google Shape;570;p53"/>
          <p:cNvSpPr txBox="1">
            <a:spLocks noGrp="1"/>
          </p:cNvSpPr>
          <p:nvPr>
            <p:ph type="subTitle" idx="16"/>
          </p:nvPr>
        </p:nvSpPr>
        <p:spPr>
          <a:xfrm>
            <a:off x="8161200" y="2061197"/>
            <a:ext cx="3559500" cy="2511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0087B9"/>
              </a:buClr>
              <a:buSzPts val="1900"/>
              <a:buFont typeface="Lato"/>
              <a:buNone/>
              <a:defRPr sz="1900" b="1">
                <a:solidFill>
                  <a:srgbClr val="0087B9"/>
                </a:solidFill>
                <a:latin typeface="Lato"/>
                <a:ea typeface="Lato"/>
                <a:cs typeface="Lato"/>
                <a:sym typeface="Lato"/>
              </a:defRPr>
            </a:lvl1pPr>
            <a:lvl2pPr lvl="1" algn="l" rtl="0">
              <a:lnSpc>
                <a:spcPct val="100000"/>
              </a:lnSpc>
              <a:spcBef>
                <a:spcPts val="0"/>
              </a:spcBef>
              <a:spcAft>
                <a:spcPts val="0"/>
              </a:spcAft>
              <a:buSzPts val="1600"/>
              <a:buNone/>
              <a:defRPr sz="1600"/>
            </a:lvl2pPr>
            <a:lvl3pPr lvl="2" algn="l" rtl="0">
              <a:lnSpc>
                <a:spcPct val="100000"/>
              </a:lnSpc>
              <a:spcBef>
                <a:spcPts val="0"/>
              </a:spcBef>
              <a:spcAft>
                <a:spcPts val="0"/>
              </a:spcAft>
              <a:buSzPts val="1600"/>
              <a:buNone/>
              <a:defRPr sz="1600"/>
            </a:lvl3pPr>
            <a:lvl4pPr lvl="3" algn="l" rtl="0">
              <a:lnSpc>
                <a:spcPct val="100000"/>
              </a:lnSpc>
              <a:spcBef>
                <a:spcPts val="0"/>
              </a:spcBef>
              <a:spcAft>
                <a:spcPts val="0"/>
              </a:spcAft>
              <a:buSzPts val="1600"/>
              <a:buNone/>
              <a:defRPr sz="1600"/>
            </a:lvl4pPr>
            <a:lvl5pPr lvl="4" algn="l" rtl="0">
              <a:lnSpc>
                <a:spcPct val="100000"/>
              </a:lnSpc>
              <a:spcBef>
                <a:spcPts val="0"/>
              </a:spcBef>
              <a:spcAft>
                <a:spcPts val="0"/>
              </a:spcAft>
              <a:buSzPts val="1600"/>
              <a:buNone/>
              <a:defRPr sz="1600"/>
            </a:lvl5pPr>
            <a:lvl6pPr lvl="5" algn="l" rtl="0">
              <a:lnSpc>
                <a:spcPct val="100000"/>
              </a:lnSpc>
              <a:spcBef>
                <a:spcPts val="0"/>
              </a:spcBef>
              <a:spcAft>
                <a:spcPts val="0"/>
              </a:spcAft>
              <a:buSzPts val="1600"/>
              <a:buNone/>
              <a:defRPr sz="1600"/>
            </a:lvl6pPr>
            <a:lvl7pPr lvl="6" algn="l" rtl="0">
              <a:lnSpc>
                <a:spcPct val="100000"/>
              </a:lnSpc>
              <a:spcBef>
                <a:spcPts val="0"/>
              </a:spcBef>
              <a:spcAft>
                <a:spcPts val="0"/>
              </a:spcAft>
              <a:buSzPts val="1600"/>
              <a:buNone/>
              <a:defRPr sz="1600"/>
            </a:lvl7pPr>
            <a:lvl8pPr lvl="7" algn="l" rtl="0">
              <a:lnSpc>
                <a:spcPct val="100000"/>
              </a:lnSpc>
              <a:spcBef>
                <a:spcPts val="0"/>
              </a:spcBef>
              <a:spcAft>
                <a:spcPts val="0"/>
              </a:spcAft>
              <a:buSzPts val="1600"/>
              <a:buNone/>
              <a:defRPr sz="1600"/>
            </a:lvl8pPr>
            <a:lvl9pPr lvl="8" algn="l" rtl="0">
              <a:lnSpc>
                <a:spcPct val="100000"/>
              </a:lnSpc>
              <a:spcBef>
                <a:spcPts val="0"/>
              </a:spcBef>
              <a:spcAft>
                <a:spcPts val="0"/>
              </a:spcAft>
              <a:buSzPts val="1600"/>
              <a:buNone/>
              <a:defRPr sz="1600"/>
            </a:lvl9pPr>
          </a:lstStyle>
          <a:p>
            <a:endParaRPr/>
          </a:p>
        </p:txBody>
      </p:sp>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meline - Horizontal (1/3)">
  <p:cSld name="1_Timeline - Horizontal (1/3)">
    <p:spTree>
      <p:nvGrpSpPr>
        <p:cNvPr id="1" name="Shape 571"/>
        <p:cNvGrpSpPr/>
        <p:nvPr/>
      </p:nvGrpSpPr>
      <p:grpSpPr>
        <a:xfrm>
          <a:off x="0" y="0"/>
          <a:ext cx="0" cy="0"/>
          <a:chOff x="0" y="0"/>
          <a:chExt cx="0" cy="0"/>
        </a:xfrm>
      </p:grpSpPr>
      <p:sp>
        <p:nvSpPr>
          <p:cNvPr id="572" name="Google Shape;572;p54"/>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573" name="Google Shape;573;p54"/>
          <p:cNvSpPr txBox="1">
            <a:spLocks noGrp="1"/>
          </p:cNvSpPr>
          <p:nvPr>
            <p:ph type="sldNum" idx="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pic>
        <p:nvPicPr>
          <p:cNvPr id="574" name="Google Shape;574;p54"/>
          <p:cNvPicPr preferRelativeResize="0"/>
          <p:nvPr/>
        </p:nvPicPr>
        <p:blipFill rotWithShape="1">
          <a:blip r:embed="rId2">
            <a:alphaModFix/>
          </a:blip>
          <a:srcRect l="16357" t="20970" r="16357" b="16357"/>
          <a:stretch/>
        </p:blipFill>
        <p:spPr>
          <a:xfrm>
            <a:off x="471200" y="400067"/>
            <a:ext cx="356299" cy="331866"/>
          </a:xfrm>
          <a:prstGeom prst="rect">
            <a:avLst/>
          </a:prstGeom>
          <a:noFill/>
          <a:ln>
            <a:noFill/>
          </a:ln>
        </p:spPr>
      </p:pic>
      <p:cxnSp>
        <p:nvCxnSpPr>
          <p:cNvPr id="575" name="Google Shape;575;p54"/>
          <p:cNvCxnSpPr/>
          <p:nvPr/>
        </p:nvCxnSpPr>
        <p:spPr>
          <a:xfrm>
            <a:off x="2152267" y="3607833"/>
            <a:ext cx="10052100" cy="0"/>
          </a:xfrm>
          <a:prstGeom prst="straightConnector1">
            <a:avLst/>
          </a:prstGeom>
          <a:noFill/>
          <a:ln w="114300" cap="flat" cmpd="sng">
            <a:solidFill>
              <a:srgbClr val="00ADF0"/>
            </a:solidFill>
            <a:prstDash val="solid"/>
            <a:round/>
            <a:headEnd type="none" w="sm" len="sm"/>
            <a:tailEnd type="none" w="sm" len="sm"/>
          </a:ln>
        </p:spPr>
      </p:cxnSp>
      <p:sp>
        <p:nvSpPr>
          <p:cNvPr id="576" name="Google Shape;576;p54"/>
          <p:cNvSpPr txBox="1">
            <a:spLocks noGrp="1"/>
          </p:cNvSpPr>
          <p:nvPr>
            <p:ph type="title"/>
          </p:nvPr>
        </p:nvSpPr>
        <p:spPr>
          <a:xfrm>
            <a:off x="1312333" y="4038027"/>
            <a:ext cx="1629900" cy="438000"/>
          </a:xfrm>
          <a:prstGeom prst="rect">
            <a:avLst/>
          </a:prstGeom>
          <a:noFill/>
          <a:ln>
            <a:noFill/>
          </a:ln>
        </p:spPr>
        <p:txBody>
          <a:bodyPr spcFirstLastPara="1" wrap="square" lIns="0" tIns="0" rIns="0" bIns="0" anchor="b" anchorCtr="0">
            <a:noAutofit/>
          </a:bodyPr>
          <a:lstStyle>
            <a:lvl1pPr lvl="0" algn="ctr" rtl="0">
              <a:lnSpc>
                <a:spcPct val="100000"/>
              </a:lnSpc>
              <a:spcBef>
                <a:spcPts val="0"/>
              </a:spcBef>
              <a:spcAft>
                <a:spcPts val="0"/>
              </a:spcAft>
              <a:buClr>
                <a:srgbClr val="00ADF0"/>
              </a:buClr>
              <a:buSzPts val="1300"/>
              <a:buNone/>
              <a:defRPr sz="1300">
                <a:solidFill>
                  <a:srgbClr val="00ADF0"/>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577" name="Google Shape;577;p54"/>
          <p:cNvSpPr txBox="1">
            <a:spLocks noGrp="1"/>
          </p:cNvSpPr>
          <p:nvPr>
            <p:ph type="subTitle" idx="1"/>
          </p:nvPr>
        </p:nvSpPr>
        <p:spPr>
          <a:xfrm>
            <a:off x="1312333" y="4564804"/>
            <a:ext cx="1629900" cy="12771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707070"/>
              </a:buClr>
              <a:buSzPts val="1300"/>
              <a:buNone/>
              <a:defRPr>
                <a:solidFill>
                  <a:srgbClr val="707070"/>
                </a:solidFill>
              </a:defRPr>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
        <p:nvSpPr>
          <p:cNvPr id="578" name="Google Shape;578;p54"/>
          <p:cNvSpPr txBox="1">
            <a:spLocks noGrp="1"/>
          </p:cNvSpPr>
          <p:nvPr>
            <p:ph type="title" idx="3"/>
          </p:nvPr>
        </p:nvSpPr>
        <p:spPr>
          <a:xfrm>
            <a:off x="3296675" y="2739627"/>
            <a:ext cx="1629900" cy="4380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00ADF0"/>
              </a:buClr>
              <a:buSzPts val="1300"/>
              <a:buNone/>
              <a:defRPr sz="1300">
                <a:solidFill>
                  <a:srgbClr val="00ADF0"/>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579" name="Google Shape;579;p54"/>
          <p:cNvSpPr txBox="1">
            <a:spLocks noGrp="1"/>
          </p:cNvSpPr>
          <p:nvPr>
            <p:ph type="subTitle" idx="4"/>
          </p:nvPr>
        </p:nvSpPr>
        <p:spPr>
          <a:xfrm>
            <a:off x="3296675" y="1373279"/>
            <a:ext cx="1629900" cy="1277100"/>
          </a:xfrm>
          <a:prstGeom prst="rect">
            <a:avLst/>
          </a:prstGeom>
          <a:noFill/>
          <a:ln>
            <a:noFill/>
          </a:ln>
        </p:spPr>
        <p:txBody>
          <a:bodyPr spcFirstLastPara="1" wrap="square" lIns="0" tIns="0" rIns="0" bIns="0" anchor="b" anchorCtr="0">
            <a:noAutofit/>
          </a:bodyPr>
          <a:lstStyle>
            <a:lvl1pPr lvl="0" algn="ctr" rtl="0">
              <a:lnSpc>
                <a:spcPct val="100000"/>
              </a:lnSpc>
              <a:spcBef>
                <a:spcPts val="0"/>
              </a:spcBef>
              <a:spcAft>
                <a:spcPts val="0"/>
              </a:spcAft>
              <a:buClr>
                <a:srgbClr val="707070"/>
              </a:buClr>
              <a:buSzPts val="1300"/>
              <a:buNone/>
              <a:defRPr>
                <a:solidFill>
                  <a:srgbClr val="707070"/>
                </a:solidFill>
              </a:defRPr>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
        <p:nvSpPr>
          <p:cNvPr id="580" name="Google Shape;580;p54"/>
          <p:cNvSpPr txBox="1">
            <a:spLocks noGrp="1"/>
          </p:cNvSpPr>
          <p:nvPr>
            <p:ph type="title" idx="5"/>
          </p:nvPr>
        </p:nvSpPr>
        <p:spPr>
          <a:xfrm>
            <a:off x="5281000" y="4038027"/>
            <a:ext cx="1629900" cy="438000"/>
          </a:xfrm>
          <a:prstGeom prst="rect">
            <a:avLst/>
          </a:prstGeom>
          <a:noFill/>
          <a:ln>
            <a:noFill/>
          </a:ln>
        </p:spPr>
        <p:txBody>
          <a:bodyPr spcFirstLastPara="1" wrap="square" lIns="0" tIns="0" rIns="0" bIns="0" anchor="b" anchorCtr="0">
            <a:noAutofit/>
          </a:bodyPr>
          <a:lstStyle>
            <a:lvl1pPr lvl="0" algn="ctr" rtl="0">
              <a:lnSpc>
                <a:spcPct val="100000"/>
              </a:lnSpc>
              <a:spcBef>
                <a:spcPts val="0"/>
              </a:spcBef>
              <a:spcAft>
                <a:spcPts val="0"/>
              </a:spcAft>
              <a:buClr>
                <a:srgbClr val="00ADF0"/>
              </a:buClr>
              <a:buSzPts val="1300"/>
              <a:buNone/>
              <a:defRPr sz="1300">
                <a:solidFill>
                  <a:srgbClr val="00ADF0"/>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581" name="Google Shape;581;p54"/>
          <p:cNvSpPr txBox="1">
            <a:spLocks noGrp="1"/>
          </p:cNvSpPr>
          <p:nvPr>
            <p:ph type="subTitle" idx="6"/>
          </p:nvPr>
        </p:nvSpPr>
        <p:spPr>
          <a:xfrm>
            <a:off x="5281000" y="4564804"/>
            <a:ext cx="1629900" cy="12771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707070"/>
              </a:buClr>
              <a:buSzPts val="1300"/>
              <a:buNone/>
              <a:defRPr>
                <a:solidFill>
                  <a:srgbClr val="707070"/>
                </a:solidFill>
              </a:defRPr>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
        <p:nvSpPr>
          <p:cNvPr id="582" name="Google Shape;582;p54"/>
          <p:cNvSpPr txBox="1">
            <a:spLocks noGrp="1"/>
          </p:cNvSpPr>
          <p:nvPr>
            <p:ph type="title" idx="7"/>
          </p:nvPr>
        </p:nvSpPr>
        <p:spPr>
          <a:xfrm>
            <a:off x="7265341" y="2739627"/>
            <a:ext cx="1629900" cy="4380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00ADF0"/>
              </a:buClr>
              <a:buSzPts val="1300"/>
              <a:buNone/>
              <a:defRPr sz="1300">
                <a:solidFill>
                  <a:srgbClr val="00ADF0"/>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583" name="Google Shape;583;p54"/>
          <p:cNvSpPr txBox="1">
            <a:spLocks noGrp="1"/>
          </p:cNvSpPr>
          <p:nvPr>
            <p:ph type="subTitle" idx="8"/>
          </p:nvPr>
        </p:nvSpPr>
        <p:spPr>
          <a:xfrm>
            <a:off x="7265341" y="1373279"/>
            <a:ext cx="1629900" cy="1277100"/>
          </a:xfrm>
          <a:prstGeom prst="rect">
            <a:avLst/>
          </a:prstGeom>
          <a:noFill/>
          <a:ln>
            <a:noFill/>
          </a:ln>
        </p:spPr>
        <p:txBody>
          <a:bodyPr spcFirstLastPara="1" wrap="square" lIns="0" tIns="0" rIns="0" bIns="0" anchor="b" anchorCtr="0">
            <a:noAutofit/>
          </a:bodyPr>
          <a:lstStyle>
            <a:lvl1pPr lvl="0" algn="ctr" rtl="0">
              <a:lnSpc>
                <a:spcPct val="100000"/>
              </a:lnSpc>
              <a:spcBef>
                <a:spcPts val="0"/>
              </a:spcBef>
              <a:spcAft>
                <a:spcPts val="0"/>
              </a:spcAft>
              <a:buClr>
                <a:srgbClr val="707070"/>
              </a:buClr>
              <a:buSzPts val="1300"/>
              <a:buNone/>
              <a:defRPr>
                <a:solidFill>
                  <a:srgbClr val="707070"/>
                </a:solidFill>
              </a:defRPr>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
        <p:nvSpPr>
          <p:cNvPr id="584" name="Google Shape;584;p54"/>
          <p:cNvSpPr txBox="1">
            <a:spLocks noGrp="1"/>
          </p:cNvSpPr>
          <p:nvPr>
            <p:ph type="title" idx="9"/>
          </p:nvPr>
        </p:nvSpPr>
        <p:spPr>
          <a:xfrm>
            <a:off x="9249667" y="4038027"/>
            <a:ext cx="1629900" cy="438000"/>
          </a:xfrm>
          <a:prstGeom prst="rect">
            <a:avLst/>
          </a:prstGeom>
          <a:noFill/>
          <a:ln>
            <a:noFill/>
          </a:ln>
        </p:spPr>
        <p:txBody>
          <a:bodyPr spcFirstLastPara="1" wrap="square" lIns="0" tIns="0" rIns="0" bIns="0" anchor="b" anchorCtr="0">
            <a:noAutofit/>
          </a:bodyPr>
          <a:lstStyle>
            <a:lvl1pPr lvl="0" algn="ctr" rtl="0">
              <a:lnSpc>
                <a:spcPct val="100000"/>
              </a:lnSpc>
              <a:spcBef>
                <a:spcPts val="0"/>
              </a:spcBef>
              <a:spcAft>
                <a:spcPts val="0"/>
              </a:spcAft>
              <a:buClr>
                <a:srgbClr val="00ADF0"/>
              </a:buClr>
              <a:buSzPts val="1300"/>
              <a:buNone/>
              <a:defRPr sz="1300">
                <a:solidFill>
                  <a:srgbClr val="00ADF0"/>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585" name="Google Shape;585;p54"/>
          <p:cNvSpPr txBox="1">
            <a:spLocks noGrp="1"/>
          </p:cNvSpPr>
          <p:nvPr>
            <p:ph type="subTitle" idx="13"/>
          </p:nvPr>
        </p:nvSpPr>
        <p:spPr>
          <a:xfrm>
            <a:off x="9249667" y="4564804"/>
            <a:ext cx="1629900" cy="12771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707070"/>
              </a:buClr>
              <a:buSzPts val="1300"/>
              <a:buNone/>
              <a:defRPr>
                <a:solidFill>
                  <a:srgbClr val="707070"/>
                </a:solidFill>
              </a:defRPr>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
        <p:nvSpPr>
          <p:cNvPr id="586" name="Google Shape;586;p54"/>
          <p:cNvSpPr txBox="1">
            <a:spLocks noGrp="1"/>
          </p:cNvSpPr>
          <p:nvPr>
            <p:ph type="ctrTitle" idx="14"/>
          </p:nvPr>
        </p:nvSpPr>
        <p:spPr>
          <a:xfrm>
            <a:off x="1169433" y="364500"/>
            <a:ext cx="9824700" cy="251100"/>
          </a:xfrm>
          <a:prstGeom prst="rect">
            <a:avLst/>
          </a:prstGeom>
          <a:noFill/>
          <a:ln>
            <a:noFill/>
          </a:ln>
        </p:spPr>
        <p:txBody>
          <a:bodyPr spcFirstLastPara="1" wrap="square" lIns="0" tIns="0" rIns="0" bIns="0" anchor="b" anchorCtr="0">
            <a:noAutofit/>
          </a:bodyPr>
          <a:lstStyle>
            <a:lvl1pPr lvl="0" algn="ctr" rtl="0">
              <a:lnSpc>
                <a:spcPct val="100000"/>
              </a:lnSpc>
              <a:spcBef>
                <a:spcPts val="0"/>
              </a:spcBef>
              <a:spcAft>
                <a:spcPts val="0"/>
              </a:spcAft>
              <a:buClr>
                <a:srgbClr val="707070"/>
              </a:buClr>
              <a:buSzPts val="1900"/>
              <a:buFont typeface="Lato"/>
              <a:buNone/>
              <a:defRPr sz="1900" b="1">
                <a:solidFill>
                  <a:srgbClr val="707070"/>
                </a:solidFill>
                <a:latin typeface="Lato"/>
                <a:ea typeface="Lato"/>
                <a:cs typeface="Lato"/>
                <a:sym typeface="Lato"/>
              </a:defRPr>
            </a:lvl1pPr>
            <a:lvl2pPr lvl="1" algn="ctr" rtl="0">
              <a:lnSpc>
                <a:spcPct val="100000"/>
              </a:lnSpc>
              <a:spcBef>
                <a:spcPts val="0"/>
              </a:spcBef>
              <a:spcAft>
                <a:spcPts val="0"/>
              </a:spcAft>
              <a:buSzPts val="6900"/>
              <a:buNone/>
              <a:defRPr sz="6900"/>
            </a:lvl2pPr>
            <a:lvl3pPr lvl="2" algn="ctr" rtl="0">
              <a:lnSpc>
                <a:spcPct val="100000"/>
              </a:lnSpc>
              <a:spcBef>
                <a:spcPts val="0"/>
              </a:spcBef>
              <a:spcAft>
                <a:spcPts val="0"/>
              </a:spcAft>
              <a:buSzPts val="6900"/>
              <a:buNone/>
              <a:defRPr sz="6900"/>
            </a:lvl3pPr>
            <a:lvl4pPr lvl="3" algn="ctr" rtl="0">
              <a:lnSpc>
                <a:spcPct val="100000"/>
              </a:lnSpc>
              <a:spcBef>
                <a:spcPts val="0"/>
              </a:spcBef>
              <a:spcAft>
                <a:spcPts val="0"/>
              </a:spcAft>
              <a:buSzPts val="6900"/>
              <a:buNone/>
              <a:defRPr sz="6900"/>
            </a:lvl4pPr>
            <a:lvl5pPr lvl="4" algn="ctr" rtl="0">
              <a:lnSpc>
                <a:spcPct val="100000"/>
              </a:lnSpc>
              <a:spcBef>
                <a:spcPts val="0"/>
              </a:spcBef>
              <a:spcAft>
                <a:spcPts val="0"/>
              </a:spcAft>
              <a:buSzPts val="6900"/>
              <a:buNone/>
              <a:defRPr sz="6900"/>
            </a:lvl5pPr>
            <a:lvl6pPr lvl="5" algn="ctr" rtl="0">
              <a:lnSpc>
                <a:spcPct val="100000"/>
              </a:lnSpc>
              <a:spcBef>
                <a:spcPts val="0"/>
              </a:spcBef>
              <a:spcAft>
                <a:spcPts val="0"/>
              </a:spcAft>
              <a:buSzPts val="6900"/>
              <a:buNone/>
              <a:defRPr sz="6900"/>
            </a:lvl6pPr>
            <a:lvl7pPr lvl="6" algn="ctr" rtl="0">
              <a:lnSpc>
                <a:spcPct val="100000"/>
              </a:lnSpc>
              <a:spcBef>
                <a:spcPts val="0"/>
              </a:spcBef>
              <a:spcAft>
                <a:spcPts val="0"/>
              </a:spcAft>
              <a:buSzPts val="6900"/>
              <a:buNone/>
              <a:defRPr sz="6900"/>
            </a:lvl7pPr>
            <a:lvl8pPr lvl="7" algn="ctr" rtl="0">
              <a:lnSpc>
                <a:spcPct val="100000"/>
              </a:lnSpc>
              <a:spcBef>
                <a:spcPts val="0"/>
              </a:spcBef>
              <a:spcAft>
                <a:spcPts val="0"/>
              </a:spcAft>
              <a:buSzPts val="6900"/>
              <a:buNone/>
              <a:defRPr sz="6900"/>
            </a:lvl8pPr>
            <a:lvl9pPr lvl="8" algn="ctr" rtl="0">
              <a:lnSpc>
                <a:spcPct val="100000"/>
              </a:lnSpc>
              <a:spcBef>
                <a:spcPts val="0"/>
              </a:spcBef>
              <a:spcAft>
                <a:spcPts val="0"/>
              </a:spcAft>
              <a:buSzPts val="6900"/>
              <a:buNone/>
              <a:defRPr sz="6900"/>
            </a:lvl9pPr>
          </a:lstStyle>
          <a:p>
            <a:endParaRPr/>
          </a:p>
        </p:txBody>
      </p:sp>
      <p:sp>
        <p:nvSpPr>
          <p:cNvPr id="587" name="Google Shape;587;p54"/>
          <p:cNvSpPr txBox="1">
            <a:spLocks noGrp="1"/>
          </p:cNvSpPr>
          <p:nvPr>
            <p:ph type="subTitle" idx="15"/>
          </p:nvPr>
        </p:nvSpPr>
        <p:spPr>
          <a:xfrm>
            <a:off x="1169433" y="628533"/>
            <a:ext cx="9824700" cy="2511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0087B9"/>
              </a:buClr>
              <a:buSzPts val="1900"/>
              <a:buFont typeface="Lato"/>
              <a:buNone/>
              <a:defRPr sz="1900" b="1">
                <a:solidFill>
                  <a:srgbClr val="0087B9"/>
                </a:solidFill>
                <a:latin typeface="Lato"/>
                <a:ea typeface="Lato"/>
                <a:cs typeface="Lato"/>
                <a:sym typeface="Lato"/>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588" name="Google Shape;588;p54"/>
          <p:cNvSpPr/>
          <p:nvPr/>
        </p:nvSpPr>
        <p:spPr>
          <a:xfrm>
            <a:off x="1949117" y="3429632"/>
            <a:ext cx="356400" cy="356400"/>
          </a:xfrm>
          <a:prstGeom prst="ellipse">
            <a:avLst/>
          </a:prstGeom>
          <a:solidFill>
            <a:srgbClr val="00ADF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meline - Horizontal (2/3)">
  <p:cSld name="1_Timeline - Horizontal (2/3)">
    <p:spTree>
      <p:nvGrpSpPr>
        <p:cNvPr id="1" name="Shape 589"/>
        <p:cNvGrpSpPr/>
        <p:nvPr/>
      </p:nvGrpSpPr>
      <p:grpSpPr>
        <a:xfrm>
          <a:off x="0" y="0"/>
          <a:ext cx="0" cy="0"/>
          <a:chOff x="0" y="0"/>
          <a:chExt cx="0" cy="0"/>
        </a:xfrm>
      </p:grpSpPr>
      <p:sp>
        <p:nvSpPr>
          <p:cNvPr id="590" name="Google Shape;590;p55"/>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591" name="Google Shape;591;p55"/>
          <p:cNvSpPr txBox="1">
            <a:spLocks noGrp="1"/>
          </p:cNvSpPr>
          <p:nvPr>
            <p:ph type="sldNum" idx="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pic>
        <p:nvPicPr>
          <p:cNvPr id="592" name="Google Shape;592;p55"/>
          <p:cNvPicPr preferRelativeResize="0"/>
          <p:nvPr/>
        </p:nvPicPr>
        <p:blipFill rotWithShape="1">
          <a:blip r:embed="rId2">
            <a:alphaModFix/>
          </a:blip>
          <a:srcRect l="16357" t="20970" r="16357" b="16357"/>
          <a:stretch/>
        </p:blipFill>
        <p:spPr>
          <a:xfrm>
            <a:off x="471200" y="400067"/>
            <a:ext cx="356299" cy="331866"/>
          </a:xfrm>
          <a:prstGeom prst="rect">
            <a:avLst/>
          </a:prstGeom>
          <a:noFill/>
          <a:ln>
            <a:noFill/>
          </a:ln>
        </p:spPr>
      </p:pic>
      <p:cxnSp>
        <p:nvCxnSpPr>
          <p:cNvPr id="593" name="Google Shape;593;p55"/>
          <p:cNvCxnSpPr/>
          <p:nvPr/>
        </p:nvCxnSpPr>
        <p:spPr>
          <a:xfrm>
            <a:off x="-12400" y="3607833"/>
            <a:ext cx="12216900" cy="0"/>
          </a:xfrm>
          <a:prstGeom prst="straightConnector1">
            <a:avLst/>
          </a:prstGeom>
          <a:noFill/>
          <a:ln w="114300" cap="flat" cmpd="sng">
            <a:solidFill>
              <a:srgbClr val="00ADF0"/>
            </a:solidFill>
            <a:prstDash val="solid"/>
            <a:round/>
            <a:headEnd type="none" w="sm" len="sm"/>
            <a:tailEnd type="none" w="sm" len="sm"/>
          </a:ln>
        </p:spPr>
      </p:cxnSp>
      <p:sp>
        <p:nvSpPr>
          <p:cNvPr id="594" name="Google Shape;594;p55"/>
          <p:cNvSpPr txBox="1">
            <a:spLocks noGrp="1"/>
          </p:cNvSpPr>
          <p:nvPr>
            <p:ph type="title"/>
          </p:nvPr>
        </p:nvSpPr>
        <p:spPr>
          <a:xfrm>
            <a:off x="1312333" y="4038027"/>
            <a:ext cx="1629900" cy="438000"/>
          </a:xfrm>
          <a:prstGeom prst="rect">
            <a:avLst/>
          </a:prstGeom>
          <a:noFill/>
          <a:ln>
            <a:noFill/>
          </a:ln>
        </p:spPr>
        <p:txBody>
          <a:bodyPr spcFirstLastPara="1" wrap="square" lIns="0" tIns="0" rIns="0" bIns="0" anchor="b" anchorCtr="0">
            <a:noAutofit/>
          </a:bodyPr>
          <a:lstStyle>
            <a:lvl1pPr lvl="0" algn="ctr" rtl="0">
              <a:lnSpc>
                <a:spcPct val="100000"/>
              </a:lnSpc>
              <a:spcBef>
                <a:spcPts val="0"/>
              </a:spcBef>
              <a:spcAft>
                <a:spcPts val="0"/>
              </a:spcAft>
              <a:buClr>
                <a:srgbClr val="00ADF0"/>
              </a:buClr>
              <a:buSzPts val="1300"/>
              <a:buNone/>
              <a:defRPr sz="1300">
                <a:solidFill>
                  <a:srgbClr val="00ADF0"/>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595" name="Google Shape;595;p55"/>
          <p:cNvSpPr txBox="1">
            <a:spLocks noGrp="1"/>
          </p:cNvSpPr>
          <p:nvPr>
            <p:ph type="subTitle" idx="1"/>
          </p:nvPr>
        </p:nvSpPr>
        <p:spPr>
          <a:xfrm>
            <a:off x="1312333" y="4564804"/>
            <a:ext cx="1629900" cy="12771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707070"/>
              </a:buClr>
              <a:buSzPts val="1300"/>
              <a:buNone/>
              <a:defRPr>
                <a:solidFill>
                  <a:srgbClr val="707070"/>
                </a:solidFill>
              </a:defRPr>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
        <p:nvSpPr>
          <p:cNvPr id="596" name="Google Shape;596;p55"/>
          <p:cNvSpPr txBox="1">
            <a:spLocks noGrp="1"/>
          </p:cNvSpPr>
          <p:nvPr>
            <p:ph type="title" idx="3"/>
          </p:nvPr>
        </p:nvSpPr>
        <p:spPr>
          <a:xfrm>
            <a:off x="3296675" y="2739627"/>
            <a:ext cx="1629900" cy="4380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00ADF0"/>
              </a:buClr>
              <a:buSzPts val="1300"/>
              <a:buNone/>
              <a:defRPr sz="1300">
                <a:solidFill>
                  <a:srgbClr val="00ADF0"/>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597" name="Google Shape;597;p55"/>
          <p:cNvSpPr txBox="1">
            <a:spLocks noGrp="1"/>
          </p:cNvSpPr>
          <p:nvPr>
            <p:ph type="subTitle" idx="4"/>
          </p:nvPr>
        </p:nvSpPr>
        <p:spPr>
          <a:xfrm>
            <a:off x="3296675" y="1373279"/>
            <a:ext cx="1629900" cy="1277100"/>
          </a:xfrm>
          <a:prstGeom prst="rect">
            <a:avLst/>
          </a:prstGeom>
          <a:noFill/>
          <a:ln>
            <a:noFill/>
          </a:ln>
        </p:spPr>
        <p:txBody>
          <a:bodyPr spcFirstLastPara="1" wrap="square" lIns="0" tIns="0" rIns="0" bIns="0" anchor="b" anchorCtr="0">
            <a:noAutofit/>
          </a:bodyPr>
          <a:lstStyle>
            <a:lvl1pPr lvl="0" algn="ctr" rtl="0">
              <a:lnSpc>
                <a:spcPct val="100000"/>
              </a:lnSpc>
              <a:spcBef>
                <a:spcPts val="0"/>
              </a:spcBef>
              <a:spcAft>
                <a:spcPts val="0"/>
              </a:spcAft>
              <a:buClr>
                <a:srgbClr val="707070"/>
              </a:buClr>
              <a:buSzPts val="1300"/>
              <a:buNone/>
              <a:defRPr>
                <a:solidFill>
                  <a:srgbClr val="707070"/>
                </a:solidFill>
              </a:defRPr>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
        <p:nvSpPr>
          <p:cNvPr id="598" name="Google Shape;598;p55"/>
          <p:cNvSpPr txBox="1">
            <a:spLocks noGrp="1"/>
          </p:cNvSpPr>
          <p:nvPr>
            <p:ph type="title" idx="5"/>
          </p:nvPr>
        </p:nvSpPr>
        <p:spPr>
          <a:xfrm>
            <a:off x="5281000" y="4038027"/>
            <a:ext cx="1629900" cy="438000"/>
          </a:xfrm>
          <a:prstGeom prst="rect">
            <a:avLst/>
          </a:prstGeom>
          <a:noFill/>
          <a:ln>
            <a:noFill/>
          </a:ln>
        </p:spPr>
        <p:txBody>
          <a:bodyPr spcFirstLastPara="1" wrap="square" lIns="0" tIns="0" rIns="0" bIns="0" anchor="b" anchorCtr="0">
            <a:noAutofit/>
          </a:bodyPr>
          <a:lstStyle>
            <a:lvl1pPr lvl="0" algn="ctr" rtl="0">
              <a:lnSpc>
                <a:spcPct val="100000"/>
              </a:lnSpc>
              <a:spcBef>
                <a:spcPts val="0"/>
              </a:spcBef>
              <a:spcAft>
                <a:spcPts val="0"/>
              </a:spcAft>
              <a:buClr>
                <a:srgbClr val="00ADF0"/>
              </a:buClr>
              <a:buSzPts val="1300"/>
              <a:buNone/>
              <a:defRPr sz="1300">
                <a:solidFill>
                  <a:srgbClr val="00ADF0"/>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599" name="Google Shape;599;p55"/>
          <p:cNvSpPr txBox="1">
            <a:spLocks noGrp="1"/>
          </p:cNvSpPr>
          <p:nvPr>
            <p:ph type="subTitle" idx="6"/>
          </p:nvPr>
        </p:nvSpPr>
        <p:spPr>
          <a:xfrm>
            <a:off x="5281000" y="4564804"/>
            <a:ext cx="1629900" cy="12771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707070"/>
              </a:buClr>
              <a:buSzPts val="1300"/>
              <a:buNone/>
              <a:defRPr>
                <a:solidFill>
                  <a:srgbClr val="707070"/>
                </a:solidFill>
              </a:defRPr>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
        <p:nvSpPr>
          <p:cNvPr id="600" name="Google Shape;600;p55"/>
          <p:cNvSpPr txBox="1">
            <a:spLocks noGrp="1"/>
          </p:cNvSpPr>
          <p:nvPr>
            <p:ph type="title" idx="7"/>
          </p:nvPr>
        </p:nvSpPr>
        <p:spPr>
          <a:xfrm>
            <a:off x="7265341" y="2739627"/>
            <a:ext cx="1629900" cy="4380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00ADF0"/>
              </a:buClr>
              <a:buSzPts val="1300"/>
              <a:buNone/>
              <a:defRPr sz="1300">
                <a:solidFill>
                  <a:srgbClr val="00ADF0"/>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601" name="Google Shape;601;p55"/>
          <p:cNvSpPr txBox="1">
            <a:spLocks noGrp="1"/>
          </p:cNvSpPr>
          <p:nvPr>
            <p:ph type="subTitle" idx="8"/>
          </p:nvPr>
        </p:nvSpPr>
        <p:spPr>
          <a:xfrm>
            <a:off x="7265341" y="1373279"/>
            <a:ext cx="1629900" cy="1277100"/>
          </a:xfrm>
          <a:prstGeom prst="rect">
            <a:avLst/>
          </a:prstGeom>
          <a:noFill/>
          <a:ln>
            <a:noFill/>
          </a:ln>
        </p:spPr>
        <p:txBody>
          <a:bodyPr spcFirstLastPara="1" wrap="square" lIns="0" tIns="0" rIns="0" bIns="0" anchor="b" anchorCtr="0">
            <a:noAutofit/>
          </a:bodyPr>
          <a:lstStyle>
            <a:lvl1pPr lvl="0" algn="ctr" rtl="0">
              <a:lnSpc>
                <a:spcPct val="100000"/>
              </a:lnSpc>
              <a:spcBef>
                <a:spcPts val="0"/>
              </a:spcBef>
              <a:spcAft>
                <a:spcPts val="0"/>
              </a:spcAft>
              <a:buClr>
                <a:srgbClr val="707070"/>
              </a:buClr>
              <a:buSzPts val="1300"/>
              <a:buNone/>
              <a:defRPr>
                <a:solidFill>
                  <a:srgbClr val="707070"/>
                </a:solidFill>
              </a:defRPr>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
        <p:nvSpPr>
          <p:cNvPr id="602" name="Google Shape;602;p55"/>
          <p:cNvSpPr txBox="1">
            <a:spLocks noGrp="1"/>
          </p:cNvSpPr>
          <p:nvPr>
            <p:ph type="title" idx="9"/>
          </p:nvPr>
        </p:nvSpPr>
        <p:spPr>
          <a:xfrm>
            <a:off x="9249667" y="4038027"/>
            <a:ext cx="1629900" cy="438000"/>
          </a:xfrm>
          <a:prstGeom prst="rect">
            <a:avLst/>
          </a:prstGeom>
          <a:noFill/>
          <a:ln>
            <a:noFill/>
          </a:ln>
        </p:spPr>
        <p:txBody>
          <a:bodyPr spcFirstLastPara="1" wrap="square" lIns="0" tIns="0" rIns="0" bIns="0" anchor="b" anchorCtr="0">
            <a:noAutofit/>
          </a:bodyPr>
          <a:lstStyle>
            <a:lvl1pPr lvl="0" algn="ctr" rtl="0">
              <a:lnSpc>
                <a:spcPct val="100000"/>
              </a:lnSpc>
              <a:spcBef>
                <a:spcPts val="0"/>
              </a:spcBef>
              <a:spcAft>
                <a:spcPts val="0"/>
              </a:spcAft>
              <a:buClr>
                <a:srgbClr val="00ADF0"/>
              </a:buClr>
              <a:buSzPts val="1300"/>
              <a:buNone/>
              <a:defRPr sz="1300">
                <a:solidFill>
                  <a:srgbClr val="00ADF0"/>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603" name="Google Shape;603;p55"/>
          <p:cNvSpPr txBox="1">
            <a:spLocks noGrp="1"/>
          </p:cNvSpPr>
          <p:nvPr>
            <p:ph type="subTitle" idx="13"/>
          </p:nvPr>
        </p:nvSpPr>
        <p:spPr>
          <a:xfrm>
            <a:off x="9249667" y="4564804"/>
            <a:ext cx="1629900" cy="12771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707070"/>
              </a:buClr>
              <a:buSzPts val="1300"/>
              <a:buNone/>
              <a:defRPr>
                <a:solidFill>
                  <a:srgbClr val="707070"/>
                </a:solidFill>
              </a:defRPr>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
        <p:nvSpPr>
          <p:cNvPr id="604" name="Google Shape;604;p55"/>
          <p:cNvSpPr txBox="1">
            <a:spLocks noGrp="1"/>
          </p:cNvSpPr>
          <p:nvPr>
            <p:ph type="ctrTitle" idx="14"/>
          </p:nvPr>
        </p:nvSpPr>
        <p:spPr>
          <a:xfrm>
            <a:off x="1169433" y="364500"/>
            <a:ext cx="9824700" cy="251100"/>
          </a:xfrm>
          <a:prstGeom prst="rect">
            <a:avLst/>
          </a:prstGeom>
          <a:noFill/>
          <a:ln>
            <a:noFill/>
          </a:ln>
        </p:spPr>
        <p:txBody>
          <a:bodyPr spcFirstLastPara="1" wrap="square" lIns="0" tIns="0" rIns="0" bIns="0" anchor="b" anchorCtr="0">
            <a:noAutofit/>
          </a:bodyPr>
          <a:lstStyle>
            <a:lvl1pPr lvl="0" algn="ctr" rtl="0">
              <a:lnSpc>
                <a:spcPct val="100000"/>
              </a:lnSpc>
              <a:spcBef>
                <a:spcPts val="0"/>
              </a:spcBef>
              <a:spcAft>
                <a:spcPts val="0"/>
              </a:spcAft>
              <a:buClr>
                <a:srgbClr val="707070"/>
              </a:buClr>
              <a:buSzPts val="1900"/>
              <a:buFont typeface="Lato"/>
              <a:buNone/>
              <a:defRPr sz="1900" b="1">
                <a:solidFill>
                  <a:srgbClr val="707070"/>
                </a:solidFill>
                <a:latin typeface="Lato"/>
                <a:ea typeface="Lato"/>
                <a:cs typeface="Lato"/>
                <a:sym typeface="Lato"/>
              </a:defRPr>
            </a:lvl1pPr>
            <a:lvl2pPr lvl="1" algn="ctr" rtl="0">
              <a:lnSpc>
                <a:spcPct val="100000"/>
              </a:lnSpc>
              <a:spcBef>
                <a:spcPts val="0"/>
              </a:spcBef>
              <a:spcAft>
                <a:spcPts val="0"/>
              </a:spcAft>
              <a:buSzPts val="6900"/>
              <a:buNone/>
              <a:defRPr sz="6900"/>
            </a:lvl2pPr>
            <a:lvl3pPr lvl="2" algn="ctr" rtl="0">
              <a:lnSpc>
                <a:spcPct val="100000"/>
              </a:lnSpc>
              <a:spcBef>
                <a:spcPts val="0"/>
              </a:spcBef>
              <a:spcAft>
                <a:spcPts val="0"/>
              </a:spcAft>
              <a:buSzPts val="6900"/>
              <a:buNone/>
              <a:defRPr sz="6900"/>
            </a:lvl3pPr>
            <a:lvl4pPr lvl="3" algn="ctr" rtl="0">
              <a:lnSpc>
                <a:spcPct val="100000"/>
              </a:lnSpc>
              <a:spcBef>
                <a:spcPts val="0"/>
              </a:spcBef>
              <a:spcAft>
                <a:spcPts val="0"/>
              </a:spcAft>
              <a:buSzPts val="6900"/>
              <a:buNone/>
              <a:defRPr sz="6900"/>
            </a:lvl4pPr>
            <a:lvl5pPr lvl="4" algn="ctr" rtl="0">
              <a:lnSpc>
                <a:spcPct val="100000"/>
              </a:lnSpc>
              <a:spcBef>
                <a:spcPts val="0"/>
              </a:spcBef>
              <a:spcAft>
                <a:spcPts val="0"/>
              </a:spcAft>
              <a:buSzPts val="6900"/>
              <a:buNone/>
              <a:defRPr sz="6900"/>
            </a:lvl5pPr>
            <a:lvl6pPr lvl="5" algn="ctr" rtl="0">
              <a:lnSpc>
                <a:spcPct val="100000"/>
              </a:lnSpc>
              <a:spcBef>
                <a:spcPts val="0"/>
              </a:spcBef>
              <a:spcAft>
                <a:spcPts val="0"/>
              </a:spcAft>
              <a:buSzPts val="6900"/>
              <a:buNone/>
              <a:defRPr sz="6900"/>
            </a:lvl6pPr>
            <a:lvl7pPr lvl="6" algn="ctr" rtl="0">
              <a:lnSpc>
                <a:spcPct val="100000"/>
              </a:lnSpc>
              <a:spcBef>
                <a:spcPts val="0"/>
              </a:spcBef>
              <a:spcAft>
                <a:spcPts val="0"/>
              </a:spcAft>
              <a:buSzPts val="6900"/>
              <a:buNone/>
              <a:defRPr sz="6900"/>
            </a:lvl7pPr>
            <a:lvl8pPr lvl="7" algn="ctr" rtl="0">
              <a:lnSpc>
                <a:spcPct val="100000"/>
              </a:lnSpc>
              <a:spcBef>
                <a:spcPts val="0"/>
              </a:spcBef>
              <a:spcAft>
                <a:spcPts val="0"/>
              </a:spcAft>
              <a:buSzPts val="6900"/>
              <a:buNone/>
              <a:defRPr sz="6900"/>
            </a:lvl8pPr>
            <a:lvl9pPr lvl="8" algn="ctr" rtl="0">
              <a:lnSpc>
                <a:spcPct val="100000"/>
              </a:lnSpc>
              <a:spcBef>
                <a:spcPts val="0"/>
              </a:spcBef>
              <a:spcAft>
                <a:spcPts val="0"/>
              </a:spcAft>
              <a:buSzPts val="6900"/>
              <a:buNone/>
              <a:defRPr sz="6900"/>
            </a:lvl9pPr>
          </a:lstStyle>
          <a:p>
            <a:endParaRPr/>
          </a:p>
        </p:txBody>
      </p:sp>
      <p:sp>
        <p:nvSpPr>
          <p:cNvPr id="605" name="Google Shape;605;p55"/>
          <p:cNvSpPr txBox="1">
            <a:spLocks noGrp="1"/>
          </p:cNvSpPr>
          <p:nvPr>
            <p:ph type="subTitle" idx="15"/>
          </p:nvPr>
        </p:nvSpPr>
        <p:spPr>
          <a:xfrm>
            <a:off x="1169433" y="628533"/>
            <a:ext cx="9824700" cy="2511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0087B9"/>
              </a:buClr>
              <a:buSzPts val="1900"/>
              <a:buFont typeface="Lato"/>
              <a:buNone/>
              <a:defRPr sz="1900" b="1">
                <a:solidFill>
                  <a:srgbClr val="0087B9"/>
                </a:solidFill>
                <a:latin typeface="Lato"/>
                <a:ea typeface="Lato"/>
                <a:cs typeface="Lato"/>
                <a:sym typeface="Lato"/>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meline - Horizontal (3/3)">
  <p:cSld name="1_Timeline - Horizontal (3/3)">
    <p:spTree>
      <p:nvGrpSpPr>
        <p:cNvPr id="1" name="Shape 606"/>
        <p:cNvGrpSpPr/>
        <p:nvPr/>
      </p:nvGrpSpPr>
      <p:grpSpPr>
        <a:xfrm>
          <a:off x="0" y="0"/>
          <a:ext cx="0" cy="0"/>
          <a:chOff x="0" y="0"/>
          <a:chExt cx="0" cy="0"/>
        </a:xfrm>
      </p:grpSpPr>
      <p:sp>
        <p:nvSpPr>
          <p:cNvPr id="607" name="Google Shape;607;p56"/>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608" name="Google Shape;608;p56"/>
          <p:cNvSpPr txBox="1">
            <a:spLocks noGrp="1"/>
          </p:cNvSpPr>
          <p:nvPr>
            <p:ph type="sldNum" idx="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pic>
        <p:nvPicPr>
          <p:cNvPr id="609" name="Google Shape;609;p56"/>
          <p:cNvPicPr preferRelativeResize="0"/>
          <p:nvPr/>
        </p:nvPicPr>
        <p:blipFill rotWithShape="1">
          <a:blip r:embed="rId2">
            <a:alphaModFix/>
          </a:blip>
          <a:srcRect l="16357" t="20970" r="16357" b="16357"/>
          <a:stretch/>
        </p:blipFill>
        <p:spPr>
          <a:xfrm>
            <a:off x="471200" y="400067"/>
            <a:ext cx="356299" cy="331866"/>
          </a:xfrm>
          <a:prstGeom prst="rect">
            <a:avLst/>
          </a:prstGeom>
          <a:noFill/>
          <a:ln>
            <a:noFill/>
          </a:ln>
        </p:spPr>
      </p:pic>
      <p:cxnSp>
        <p:nvCxnSpPr>
          <p:cNvPr id="610" name="Google Shape;610;p56"/>
          <p:cNvCxnSpPr/>
          <p:nvPr/>
        </p:nvCxnSpPr>
        <p:spPr>
          <a:xfrm>
            <a:off x="-12400" y="3607833"/>
            <a:ext cx="10114500" cy="0"/>
          </a:xfrm>
          <a:prstGeom prst="straightConnector1">
            <a:avLst/>
          </a:prstGeom>
          <a:noFill/>
          <a:ln w="114300" cap="flat" cmpd="sng">
            <a:solidFill>
              <a:srgbClr val="00ADF0"/>
            </a:solidFill>
            <a:prstDash val="solid"/>
            <a:round/>
            <a:headEnd type="none" w="sm" len="sm"/>
            <a:tailEnd type="none" w="sm" len="sm"/>
          </a:ln>
        </p:spPr>
      </p:cxnSp>
      <p:sp>
        <p:nvSpPr>
          <p:cNvPr id="611" name="Google Shape;611;p56"/>
          <p:cNvSpPr txBox="1">
            <a:spLocks noGrp="1"/>
          </p:cNvSpPr>
          <p:nvPr>
            <p:ph type="title"/>
          </p:nvPr>
        </p:nvSpPr>
        <p:spPr>
          <a:xfrm>
            <a:off x="1312333" y="4038027"/>
            <a:ext cx="1629900" cy="438000"/>
          </a:xfrm>
          <a:prstGeom prst="rect">
            <a:avLst/>
          </a:prstGeom>
          <a:noFill/>
          <a:ln>
            <a:noFill/>
          </a:ln>
        </p:spPr>
        <p:txBody>
          <a:bodyPr spcFirstLastPara="1" wrap="square" lIns="0" tIns="0" rIns="0" bIns="0" anchor="b" anchorCtr="0">
            <a:noAutofit/>
          </a:bodyPr>
          <a:lstStyle>
            <a:lvl1pPr lvl="0" algn="ctr" rtl="0">
              <a:lnSpc>
                <a:spcPct val="100000"/>
              </a:lnSpc>
              <a:spcBef>
                <a:spcPts val="0"/>
              </a:spcBef>
              <a:spcAft>
                <a:spcPts val="0"/>
              </a:spcAft>
              <a:buClr>
                <a:srgbClr val="00ADF0"/>
              </a:buClr>
              <a:buSzPts val="1300"/>
              <a:buNone/>
              <a:defRPr sz="1300">
                <a:solidFill>
                  <a:srgbClr val="00ADF0"/>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612" name="Google Shape;612;p56"/>
          <p:cNvSpPr txBox="1">
            <a:spLocks noGrp="1"/>
          </p:cNvSpPr>
          <p:nvPr>
            <p:ph type="subTitle" idx="1"/>
          </p:nvPr>
        </p:nvSpPr>
        <p:spPr>
          <a:xfrm>
            <a:off x="1312333" y="4564804"/>
            <a:ext cx="1629900" cy="12771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707070"/>
              </a:buClr>
              <a:buSzPts val="1300"/>
              <a:buNone/>
              <a:defRPr>
                <a:solidFill>
                  <a:srgbClr val="707070"/>
                </a:solidFill>
              </a:defRPr>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
        <p:nvSpPr>
          <p:cNvPr id="613" name="Google Shape;613;p56"/>
          <p:cNvSpPr txBox="1">
            <a:spLocks noGrp="1"/>
          </p:cNvSpPr>
          <p:nvPr>
            <p:ph type="title" idx="3"/>
          </p:nvPr>
        </p:nvSpPr>
        <p:spPr>
          <a:xfrm>
            <a:off x="3296675" y="2739627"/>
            <a:ext cx="1629900" cy="4380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00ADF0"/>
              </a:buClr>
              <a:buSzPts val="1300"/>
              <a:buNone/>
              <a:defRPr sz="1300">
                <a:solidFill>
                  <a:srgbClr val="00ADF0"/>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614" name="Google Shape;614;p56"/>
          <p:cNvSpPr txBox="1">
            <a:spLocks noGrp="1"/>
          </p:cNvSpPr>
          <p:nvPr>
            <p:ph type="subTitle" idx="4"/>
          </p:nvPr>
        </p:nvSpPr>
        <p:spPr>
          <a:xfrm>
            <a:off x="3296675" y="1373279"/>
            <a:ext cx="1629900" cy="1277100"/>
          </a:xfrm>
          <a:prstGeom prst="rect">
            <a:avLst/>
          </a:prstGeom>
          <a:noFill/>
          <a:ln>
            <a:noFill/>
          </a:ln>
        </p:spPr>
        <p:txBody>
          <a:bodyPr spcFirstLastPara="1" wrap="square" lIns="0" tIns="0" rIns="0" bIns="0" anchor="b" anchorCtr="0">
            <a:noAutofit/>
          </a:bodyPr>
          <a:lstStyle>
            <a:lvl1pPr lvl="0" algn="ctr" rtl="0">
              <a:lnSpc>
                <a:spcPct val="100000"/>
              </a:lnSpc>
              <a:spcBef>
                <a:spcPts val="0"/>
              </a:spcBef>
              <a:spcAft>
                <a:spcPts val="0"/>
              </a:spcAft>
              <a:buClr>
                <a:srgbClr val="707070"/>
              </a:buClr>
              <a:buSzPts val="1300"/>
              <a:buNone/>
              <a:defRPr>
                <a:solidFill>
                  <a:srgbClr val="707070"/>
                </a:solidFill>
              </a:defRPr>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
        <p:nvSpPr>
          <p:cNvPr id="615" name="Google Shape;615;p56"/>
          <p:cNvSpPr txBox="1">
            <a:spLocks noGrp="1"/>
          </p:cNvSpPr>
          <p:nvPr>
            <p:ph type="title" idx="5"/>
          </p:nvPr>
        </p:nvSpPr>
        <p:spPr>
          <a:xfrm>
            <a:off x="5281000" y="4038027"/>
            <a:ext cx="1629900" cy="438000"/>
          </a:xfrm>
          <a:prstGeom prst="rect">
            <a:avLst/>
          </a:prstGeom>
          <a:noFill/>
          <a:ln>
            <a:noFill/>
          </a:ln>
        </p:spPr>
        <p:txBody>
          <a:bodyPr spcFirstLastPara="1" wrap="square" lIns="0" tIns="0" rIns="0" bIns="0" anchor="b" anchorCtr="0">
            <a:noAutofit/>
          </a:bodyPr>
          <a:lstStyle>
            <a:lvl1pPr lvl="0" algn="ctr" rtl="0">
              <a:lnSpc>
                <a:spcPct val="100000"/>
              </a:lnSpc>
              <a:spcBef>
                <a:spcPts val="0"/>
              </a:spcBef>
              <a:spcAft>
                <a:spcPts val="0"/>
              </a:spcAft>
              <a:buClr>
                <a:srgbClr val="00ADF0"/>
              </a:buClr>
              <a:buSzPts val="1300"/>
              <a:buNone/>
              <a:defRPr sz="1300">
                <a:solidFill>
                  <a:srgbClr val="00ADF0"/>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616" name="Google Shape;616;p56"/>
          <p:cNvSpPr txBox="1">
            <a:spLocks noGrp="1"/>
          </p:cNvSpPr>
          <p:nvPr>
            <p:ph type="subTitle" idx="6"/>
          </p:nvPr>
        </p:nvSpPr>
        <p:spPr>
          <a:xfrm>
            <a:off x="5281000" y="4564804"/>
            <a:ext cx="1629900" cy="12771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707070"/>
              </a:buClr>
              <a:buSzPts val="1300"/>
              <a:buNone/>
              <a:defRPr>
                <a:solidFill>
                  <a:srgbClr val="707070"/>
                </a:solidFill>
              </a:defRPr>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
        <p:nvSpPr>
          <p:cNvPr id="617" name="Google Shape;617;p56"/>
          <p:cNvSpPr txBox="1">
            <a:spLocks noGrp="1"/>
          </p:cNvSpPr>
          <p:nvPr>
            <p:ph type="title" idx="7"/>
          </p:nvPr>
        </p:nvSpPr>
        <p:spPr>
          <a:xfrm>
            <a:off x="7265341" y="2739627"/>
            <a:ext cx="1629900" cy="4380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00ADF0"/>
              </a:buClr>
              <a:buSzPts val="1300"/>
              <a:buNone/>
              <a:defRPr sz="1300">
                <a:solidFill>
                  <a:srgbClr val="00ADF0"/>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618" name="Google Shape;618;p56"/>
          <p:cNvSpPr txBox="1">
            <a:spLocks noGrp="1"/>
          </p:cNvSpPr>
          <p:nvPr>
            <p:ph type="subTitle" idx="8"/>
          </p:nvPr>
        </p:nvSpPr>
        <p:spPr>
          <a:xfrm>
            <a:off x="7265341" y="1373279"/>
            <a:ext cx="1629900" cy="1277100"/>
          </a:xfrm>
          <a:prstGeom prst="rect">
            <a:avLst/>
          </a:prstGeom>
          <a:noFill/>
          <a:ln>
            <a:noFill/>
          </a:ln>
        </p:spPr>
        <p:txBody>
          <a:bodyPr spcFirstLastPara="1" wrap="square" lIns="0" tIns="0" rIns="0" bIns="0" anchor="b" anchorCtr="0">
            <a:noAutofit/>
          </a:bodyPr>
          <a:lstStyle>
            <a:lvl1pPr lvl="0" algn="ctr" rtl="0">
              <a:lnSpc>
                <a:spcPct val="100000"/>
              </a:lnSpc>
              <a:spcBef>
                <a:spcPts val="0"/>
              </a:spcBef>
              <a:spcAft>
                <a:spcPts val="0"/>
              </a:spcAft>
              <a:buClr>
                <a:srgbClr val="707070"/>
              </a:buClr>
              <a:buSzPts val="1300"/>
              <a:buNone/>
              <a:defRPr>
                <a:solidFill>
                  <a:srgbClr val="707070"/>
                </a:solidFill>
              </a:defRPr>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
        <p:nvSpPr>
          <p:cNvPr id="619" name="Google Shape;619;p56"/>
          <p:cNvSpPr txBox="1">
            <a:spLocks noGrp="1"/>
          </p:cNvSpPr>
          <p:nvPr>
            <p:ph type="title" idx="9"/>
          </p:nvPr>
        </p:nvSpPr>
        <p:spPr>
          <a:xfrm>
            <a:off x="9249667" y="4038027"/>
            <a:ext cx="1629900" cy="438000"/>
          </a:xfrm>
          <a:prstGeom prst="rect">
            <a:avLst/>
          </a:prstGeom>
          <a:noFill/>
          <a:ln>
            <a:noFill/>
          </a:ln>
        </p:spPr>
        <p:txBody>
          <a:bodyPr spcFirstLastPara="1" wrap="square" lIns="0" tIns="0" rIns="0" bIns="0" anchor="b" anchorCtr="0">
            <a:noAutofit/>
          </a:bodyPr>
          <a:lstStyle>
            <a:lvl1pPr lvl="0" algn="ctr" rtl="0">
              <a:lnSpc>
                <a:spcPct val="100000"/>
              </a:lnSpc>
              <a:spcBef>
                <a:spcPts val="0"/>
              </a:spcBef>
              <a:spcAft>
                <a:spcPts val="0"/>
              </a:spcAft>
              <a:buClr>
                <a:srgbClr val="00ADF0"/>
              </a:buClr>
              <a:buSzPts val="1300"/>
              <a:buNone/>
              <a:defRPr sz="1300">
                <a:solidFill>
                  <a:srgbClr val="00ADF0"/>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620" name="Google Shape;620;p56"/>
          <p:cNvSpPr txBox="1">
            <a:spLocks noGrp="1"/>
          </p:cNvSpPr>
          <p:nvPr>
            <p:ph type="subTitle" idx="13"/>
          </p:nvPr>
        </p:nvSpPr>
        <p:spPr>
          <a:xfrm>
            <a:off x="9249667" y="4564804"/>
            <a:ext cx="1629900" cy="12771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707070"/>
              </a:buClr>
              <a:buSzPts val="1300"/>
              <a:buNone/>
              <a:defRPr>
                <a:solidFill>
                  <a:srgbClr val="707070"/>
                </a:solidFill>
              </a:defRPr>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
        <p:nvSpPr>
          <p:cNvPr id="621" name="Google Shape;621;p56"/>
          <p:cNvSpPr txBox="1">
            <a:spLocks noGrp="1"/>
          </p:cNvSpPr>
          <p:nvPr>
            <p:ph type="ctrTitle" idx="14"/>
          </p:nvPr>
        </p:nvSpPr>
        <p:spPr>
          <a:xfrm>
            <a:off x="1169433" y="364500"/>
            <a:ext cx="9824700" cy="251100"/>
          </a:xfrm>
          <a:prstGeom prst="rect">
            <a:avLst/>
          </a:prstGeom>
          <a:noFill/>
          <a:ln>
            <a:noFill/>
          </a:ln>
        </p:spPr>
        <p:txBody>
          <a:bodyPr spcFirstLastPara="1" wrap="square" lIns="0" tIns="0" rIns="0" bIns="0" anchor="b" anchorCtr="0">
            <a:noAutofit/>
          </a:bodyPr>
          <a:lstStyle>
            <a:lvl1pPr lvl="0" algn="ctr" rtl="0">
              <a:lnSpc>
                <a:spcPct val="100000"/>
              </a:lnSpc>
              <a:spcBef>
                <a:spcPts val="0"/>
              </a:spcBef>
              <a:spcAft>
                <a:spcPts val="0"/>
              </a:spcAft>
              <a:buClr>
                <a:srgbClr val="707070"/>
              </a:buClr>
              <a:buSzPts val="1900"/>
              <a:buFont typeface="Lato"/>
              <a:buNone/>
              <a:defRPr sz="1900" b="1">
                <a:solidFill>
                  <a:srgbClr val="707070"/>
                </a:solidFill>
                <a:latin typeface="Lato"/>
                <a:ea typeface="Lato"/>
                <a:cs typeface="Lato"/>
                <a:sym typeface="Lato"/>
              </a:defRPr>
            </a:lvl1pPr>
            <a:lvl2pPr lvl="1" algn="ctr" rtl="0">
              <a:lnSpc>
                <a:spcPct val="100000"/>
              </a:lnSpc>
              <a:spcBef>
                <a:spcPts val="0"/>
              </a:spcBef>
              <a:spcAft>
                <a:spcPts val="0"/>
              </a:spcAft>
              <a:buSzPts val="6900"/>
              <a:buNone/>
              <a:defRPr sz="6900"/>
            </a:lvl2pPr>
            <a:lvl3pPr lvl="2" algn="ctr" rtl="0">
              <a:lnSpc>
                <a:spcPct val="100000"/>
              </a:lnSpc>
              <a:spcBef>
                <a:spcPts val="0"/>
              </a:spcBef>
              <a:spcAft>
                <a:spcPts val="0"/>
              </a:spcAft>
              <a:buSzPts val="6900"/>
              <a:buNone/>
              <a:defRPr sz="6900"/>
            </a:lvl3pPr>
            <a:lvl4pPr lvl="3" algn="ctr" rtl="0">
              <a:lnSpc>
                <a:spcPct val="100000"/>
              </a:lnSpc>
              <a:spcBef>
                <a:spcPts val="0"/>
              </a:spcBef>
              <a:spcAft>
                <a:spcPts val="0"/>
              </a:spcAft>
              <a:buSzPts val="6900"/>
              <a:buNone/>
              <a:defRPr sz="6900"/>
            </a:lvl4pPr>
            <a:lvl5pPr lvl="4" algn="ctr" rtl="0">
              <a:lnSpc>
                <a:spcPct val="100000"/>
              </a:lnSpc>
              <a:spcBef>
                <a:spcPts val="0"/>
              </a:spcBef>
              <a:spcAft>
                <a:spcPts val="0"/>
              </a:spcAft>
              <a:buSzPts val="6900"/>
              <a:buNone/>
              <a:defRPr sz="6900"/>
            </a:lvl5pPr>
            <a:lvl6pPr lvl="5" algn="ctr" rtl="0">
              <a:lnSpc>
                <a:spcPct val="100000"/>
              </a:lnSpc>
              <a:spcBef>
                <a:spcPts val="0"/>
              </a:spcBef>
              <a:spcAft>
                <a:spcPts val="0"/>
              </a:spcAft>
              <a:buSzPts val="6900"/>
              <a:buNone/>
              <a:defRPr sz="6900"/>
            </a:lvl6pPr>
            <a:lvl7pPr lvl="6" algn="ctr" rtl="0">
              <a:lnSpc>
                <a:spcPct val="100000"/>
              </a:lnSpc>
              <a:spcBef>
                <a:spcPts val="0"/>
              </a:spcBef>
              <a:spcAft>
                <a:spcPts val="0"/>
              </a:spcAft>
              <a:buSzPts val="6900"/>
              <a:buNone/>
              <a:defRPr sz="6900"/>
            </a:lvl7pPr>
            <a:lvl8pPr lvl="7" algn="ctr" rtl="0">
              <a:lnSpc>
                <a:spcPct val="100000"/>
              </a:lnSpc>
              <a:spcBef>
                <a:spcPts val="0"/>
              </a:spcBef>
              <a:spcAft>
                <a:spcPts val="0"/>
              </a:spcAft>
              <a:buSzPts val="6900"/>
              <a:buNone/>
              <a:defRPr sz="6900"/>
            </a:lvl8pPr>
            <a:lvl9pPr lvl="8" algn="ctr" rtl="0">
              <a:lnSpc>
                <a:spcPct val="100000"/>
              </a:lnSpc>
              <a:spcBef>
                <a:spcPts val="0"/>
              </a:spcBef>
              <a:spcAft>
                <a:spcPts val="0"/>
              </a:spcAft>
              <a:buSzPts val="6900"/>
              <a:buNone/>
              <a:defRPr sz="6900"/>
            </a:lvl9pPr>
          </a:lstStyle>
          <a:p>
            <a:endParaRPr/>
          </a:p>
        </p:txBody>
      </p:sp>
      <p:sp>
        <p:nvSpPr>
          <p:cNvPr id="622" name="Google Shape;622;p56"/>
          <p:cNvSpPr txBox="1">
            <a:spLocks noGrp="1"/>
          </p:cNvSpPr>
          <p:nvPr>
            <p:ph type="subTitle" idx="15"/>
          </p:nvPr>
        </p:nvSpPr>
        <p:spPr>
          <a:xfrm>
            <a:off x="1169433" y="628533"/>
            <a:ext cx="9824700" cy="2511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0087B9"/>
              </a:buClr>
              <a:buSzPts val="1900"/>
              <a:buFont typeface="Lato"/>
              <a:buNone/>
              <a:defRPr sz="1900" b="1">
                <a:solidFill>
                  <a:srgbClr val="0087B9"/>
                </a:solidFill>
                <a:latin typeface="Lato"/>
                <a:ea typeface="Lato"/>
                <a:cs typeface="Lato"/>
                <a:sym typeface="Lato"/>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623" name="Google Shape;623;p56"/>
          <p:cNvSpPr/>
          <p:nvPr/>
        </p:nvSpPr>
        <p:spPr>
          <a:xfrm>
            <a:off x="9886451" y="3429632"/>
            <a:ext cx="356400" cy="356400"/>
          </a:xfrm>
          <a:prstGeom prst="ellipse">
            <a:avLst/>
          </a:prstGeom>
          <a:solidFill>
            <a:srgbClr val="00ADF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cons X3 - Vertical">
  <p:cSld name="1_Icons X3 - Vertical">
    <p:spTree>
      <p:nvGrpSpPr>
        <p:cNvPr id="1" name="Shape 117"/>
        <p:cNvGrpSpPr/>
        <p:nvPr/>
      </p:nvGrpSpPr>
      <p:grpSpPr>
        <a:xfrm>
          <a:off x="0" y="0"/>
          <a:ext cx="0" cy="0"/>
          <a:chOff x="0" y="0"/>
          <a:chExt cx="0" cy="0"/>
        </a:xfrm>
      </p:grpSpPr>
      <p:sp>
        <p:nvSpPr>
          <p:cNvPr id="118" name="Google Shape;118;p18"/>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lvl="0" indent="0" algn="r" rtl="0">
              <a:lnSpc>
                <a:spcPct val="100000"/>
              </a:lnSpc>
              <a:spcBef>
                <a:spcPts val="0"/>
              </a:spcBef>
              <a:spcAft>
                <a:spcPts val="0"/>
              </a:spcAft>
              <a:buSzPts val="1100"/>
              <a:buNone/>
              <a:defRPr sz="1100" b="0" i="0" u="none" strike="noStrike" cap="none">
                <a:solidFill>
                  <a:srgbClr val="BFBFBF"/>
                </a:solidFill>
                <a:latin typeface="Lato"/>
                <a:ea typeface="Lato"/>
                <a:cs typeface="Lato"/>
                <a:sym typeface="Lato"/>
              </a:defRPr>
            </a:lvl1pPr>
            <a:lvl2pPr marL="0" lvl="1" indent="0" algn="r" rtl="0">
              <a:lnSpc>
                <a:spcPct val="100000"/>
              </a:lnSpc>
              <a:spcBef>
                <a:spcPts val="0"/>
              </a:spcBef>
              <a:spcAft>
                <a:spcPts val="0"/>
              </a:spcAft>
              <a:buSzPts val="1100"/>
              <a:buNone/>
              <a:defRPr sz="1100" b="0" i="0" u="none" strike="noStrike" cap="none">
                <a:solidFill>
                  <a:srgbClr val="BFBFBF"/>
                </a:solidFill>
                <a:latin typeface="Lato"/>
                <a:ea typeface="Lato"/>
                <a:cs typeface="Lato"/>
                <a:sym typeface="Lato"/>
              </a:defRPr>
            </a:lvl2pPr>
            <a:lvl3pPr marL="0" lvl="2" indent="0" algn="r" rtl="0">
              <a:lnSpc>
                <a:spcPct val="100000"/>
              </a:lnSpc>
              <a:spcBef>
                <a:spcPts val="0"/>
              </a:spcBef>
              <a:spcAft>
                <a:spcPts val="0"/>
              </a:spcAft>
              <a:buSzPts val="1100"/>
              <a:buNone/>
              <a:defRPr sz="1100" b="0" i="0" u="none" strike="noStrike" cap="none">
                <a:solidFill>
                  <a:srgbClr val="BFBFBF"/>
                </a:solidFill>
                <a:latin typeface="Lato"/>
                <a:ea typeface="Lato"/>
                <a:cs typeface="Lato"/>
                <a:sym typeface="Lato"/>
              </a:defRPr>
            </a:lvl3pPr>
            <a:lvl4pPr marL="0" lvl="3" indent="0" algn="r" rtl="0">
              <a:lnSpc>
                <a:spcPct val="100000"/>
              </a:lnSpc>
              <a:spcBef>
                <a:spcPts val="0"/>
              </a:spcBef>
              <a:spcAft>
                <a:spcPts val="0"/>
              </a:spcAft>
              <a:buSzPts val="1100"/>
              <a:buNone/>
              <a:defRPr sz="1100" b="0" i="0" u="none" strike="noStrike" cap="none">
                <a:solidFill>
                  <a:srgbClr val="BFBFBF"/>
                </a:solidFill>
                <a:latin typeface="Lato"/>
                <a:ea typeface="Lato"/>
                <a:cs typeface="Lato"/>
                <a:sym typeface="Lato"/>
              </a:defRPr>
            </a:lvl4pPr>
            <a:lvl5pPr marL="0" lvl="4" indent="0" algn="r" rtl="0">
              <a:lnSpc>
                <a:spcPct val="100000"/>
              </a:lnSpc>
              <a:spcBef>
                <a:spcPts val="0"/>
              </a:spcBef>
              <a:spcAft>
                <a:spcPts val="0"/>
              </a:spcAft>
              <a:buSzPts val="1100"/>
              <a:buNone/>
              <a:defRPr sz="1100" b="0" i="0" u="none" strike="noStrike" cap="none">
                <a:solidFill>
                  <a:srgbClr val="BFBFBF"/>
                </a:solidFill>
                <a:latin typeface="Lato"/>
                <a:ea typeface="Lato"/>
                <a:cs typeface="Lato"/>
                <a:sym typeface="Lato"/>
              </a:defRPr>
            </a:lvl5pPr>
            <a:lvl6pPr marL="0" lvl="5" indent="0" algn="r" rtl="0">
              <a:lnSpc>
                <a:spcPct val="100000"/>
              </a:lnSpc>
              <a:spcBef>
                <a:spcPts val="0"/>
              </a:spcBef>
              <a:spcAft>
                <a:spcPts val="0"/>
              </a:spcAft>
              <a:buSzPts val="1100"/>
              <a:buNone/>
              <a:defRPr sz="1100" b="0" i="0" u="none" strike="noStrike" cap="none">
                <a:solidFill>
                  <a:srgbClr val="BFBFBF"/>
                </a:solidFill>
                <a:latin typeface="Lato"/>
                <a:ea typeface="Lato"/>
                <a:cs typeface="Lato"/>
                <a:sym typeface="Lato"/>
              </a:defRPr>
            </a:lvl6pPr>
            <a:lvl7pPr marL="0" lvl="6" indent="0" algn="r" rtl="0">
              <a:lnSpc>
                <a:spcPct val="100000"/>
              </a:lnSpc>
              <a:spcBef>
                <a:spcPts val="0"/>
              </a:spcBef>
              <a:spcAft>
                <a:spcPts val="0"/>
              </a:spcAft>
              <a:buSzPts val="1100"/>
              <a:buNone/>
              <a:defRPr sz="1100" b="0" i="0" u="none" strike="noStrike" cap="none">
                <a:solidFill>
                  <a:srgbClr val="BFBFBF"/>
                </a:solidFill>
                <a:latin typeface="Lato"/>
                <a:ea typeface="Lato"/>
                <a:cs typeface="Lato"/>
                <a:sym typeface="Lato"/>
              </a:defRPr>
            </a:lvl7pPr>
            <a:lvl8pPr marL="0" lvl="7" indent="0" algn="r" rtl="0">
              <a:lnSpc>
                <a:spcPct val="100000"/>
              </a:lnSpc>
              <a:spcBef>
                <a:spcPts val="0"/>
              </a:spcBef>
              <a:spcAft>
                <a:spcPts val="0"/>
              </a:spcAft>
              <a:buSzPts val="1100"/>
              <a:buNone/>
              <a:defRPr sz="1100" b="0" i="0" u="none" strike="noStrike" cap="none">
                <a:solidFill>
                  <a:srgbClr val="BFBFBF"/>
                </a:solidFill>
                <a:latin typeface="Lato"/>
                <a:ea typeface="Lato"/>
                <a:cs typeface="Lato"/>
                <a:sym typeface="Lato"/>
              </a:defRPr>
            </a:lvl8pPr>
            <a:lvl9pPr marL="0" lvl="8" indent="0" algn="r" rtl="0">
              <a:lnSpc>
                <a:spcPct val="100000"/>
              </a:lnSpc>
              <a:spcBef>
                <a:spcPts val="0"/>
              </a:spcBef>
              <a:spcAft>
                <a:spcPts val="0"/>
              </a:spcAft>
              <a:buSzPts val="1100"/>
              <a:buNone/>
              <a:defRPr sz="1100" b="0" i="0" u="none" strike="noStrike" cap="none">
                <a:solidFill>
                  <a:srgbClr val="BFBFB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pic>
        <p:nvPicPr>
          <p:cNvPr id="119" name="Google Shape;119;p18"/>
          <p:cNvPicPr preferRelativeResize="0"/>
          <p:nvPr/>
        </p:nvPicPr>
        <p:blipFill rotWithShape="1">
          <a:blip r:embed="rId2">
            <a:alphaModFix/>
          </a:blip>
          <a:srcRect l="16357" t="20970" r="16357" b="16357"/>
          <a:stretch/>
        </p:blipFill>
        <p:spPr>
          <a:xfrm>
            <a:off x="471200" y="400067"/>
            <a:ext cx="356299" cy="331866"/>
          </a:xfrm>
          <a:prstGeom prst="rect">
            <a:avLst/>
          </a:prstGeom>
          <a:noFill/>
          <a:ln>
            <a:noFill/>
          </a:ln>
        </p:spPr>
      </p:pic>
      <p:sp>
        <p:nvSpPr>
          <p:cNvPr id="120" name="Google Shape;120;p18"/>
          <p:cNvSpPr txBox="1">
            <a:spLocks noGrp="1"/>
          </p:cNvSpPr>
          <p:nvPr>
            <p:ph type="title"/>
          </p:nvPr>
        </p:nvSpPr>
        <p:spPr>
          <a:xfrm>
            <a:off x="2356700" y="3926300"/>
            <a:ext cx="1916100" cy="524700"/>
          </a:xfrm>
          <a:prstGeom prst="rect">
            <a:avLst/>
          </a:prstGeom>
          <a:noFill/>
          <a:ln>
            <a:noFill/>
          </a:ln>
        </p:spPr>
        <p:txBody>
          <a:bodyPr spcFirstLastPara="1" wrap="square" lIns="0" tIns="0" rIns="0" bIns="0" anchor="b" anchorCtr="0">
            <a:noAutofit/>
          </a:bodyPr>
          <a:lstStyle>
            <a:lvl1pPr lvl="0" algn="ctr" rtl="0">
              <a:lnSpc>
                <a:spcPct val="100000"/>
              </a:lnSpc>
              <a:spcBef>
                <a:spcPts val="0"/>
              </a:spcBef>
              <a:spcAft>
                <a:spcPts val="0"/>
              </a:spcAft>
              <a:buClr>
                <a:srgbClr val="00ADF0"/>
              </a:buClr>
              <a:buSzPts val="1300"/>
              <a:buNone/>
              <a:defRPr sz="1300">
                <a:solidFill>
                  <a:srgbClr val="00ADF0"/>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121" name="Google Shape;121;p18"/>
          <p:cNvSpPr txBox="1">
            <a:spLocks noGrp="1"/>
          </p:cNvSpPr>
          <p:nvPr>
            <p:ph type="subTitle" idx="1"/>
          </p:nvPr>
        </p:nvSpPr>
        <p:spPr>
          <a:xfrm>
            <a:off x="2356700" y="4539933"/>
            <a:ext cx="1916100" cy="10836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707070"/>
              </a:buClr>
              <a:buSzPts val="1300"/>
              <a:buNone/>
              <a:defRPr>
                <a:solidFill>
                  <a:srgbClr val="707070"/>
                </a:solidFill>
              </a:defRPr>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
        <p:nvSpPr>
          <p:cNvPr id="122" name="Google Shape;122;p18"/>
          <p:cNvSpPr txBox="1">
            <a:spLocks noGrp="1"/>
          </p:cNvSpPr>
          <p:nvPr>
            <p:ph type="title" idx="2"/>
          </p:nvPr>
        </p:nvSpPr>
        <p:spPr>
          <a:xfrm>
            <a:off x="5138000" y="3926300"/>
            <a:ext cx="1916100" cy="524700"/>
          </a:xfrm>
          <a:prstGeom prst="rect">
            <a:avLst/>
          </a:prstGeom>
          <a:noFill/>
          <a:ln>
            <a:noFill/>
          </a:ln>
        </p:spPr>
        <p:txBody>
          <a:bodyPr spcFirstLastPara="1" wrap="square" lIns="0" tIns="0" rIns="0" bIns="0" anchor="b" anchorCtr="0">
            <a:noAutofit/>
          </a:bodyPr>
          <a:lstStyle>
            <a:lvl1pPr lvl="0" algn="ctr" rtl="0">
              <a:lnSpc>
                <a:spcPct val="100000"/>
              </a:lnSpc>
              <a:spcBef>
                <a:spcPts val="0"/>
              </a:spcBef>
              <a:spcAft>
                <a:spcPts val="0"/>
              </a:spcAft>
              <a:buClr>
                <a:srgbClr val="00ADF0"/>
              </a:buClr>
              <a:buSzPts val="1300"/>
              <a:buNone/>
              <a:defRPr sz="1300">
                <a:solidFill>
                  <a:srgbClr val="00ADF0"/>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123" name="Google Shape;123;p18"/>
          <p:cNvSpPr txBox="1">
            <a:spLocks noGrp="1"/>
          </p:cNvSpPr>
          <p:nvPr>
            <p:ph type="subTitle" idx="3"/>
          </p:nvPr>
        </p:nvSpPr>
        <p:spPr>
          <a:xfrm>
            <a:off x="5138000" y="4539933"/>
            <a:ext cx="1916100" cy="10836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707070"/>
              </a:buClr>
              <a:buSzPts val="1300"/>
              <a:buNone/>
              <a:defRPr>
                <a:solidFill>
                  <a:srgbClr val="707070"/>
                </a:solidFill>
              </a:defRPr>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
        <p:nvSpPr>
          <p:cNvPr id="124" name="Google Shape;124;p18"/>
          <p:cNvSpPr txBox="1">
            <a:spLocks noGrp="1"/>
          </p:cNvSpPr>
          <p:nvPr>
            <p:ph type="title" idx="4"/>
          </p:nvPr>
        </p:nvSpPr>
        <p:spPr>
          <a:xfrm>
            <a:off x="7919300" y="3926300"/>
            <a:ext cx="1916100" cy="524700"/>
          </a:xfrm>
          <a:prstGeom prst="rect">
            <a:avLst/>
          </a:prstGeom>
          <a:noFill/>
          <a:ln>
            <a:noFill/>
          </a:ln>
        </p:spPr>
        <p:txBody>
          <a:bodyPr spcFirstLastPara="1" wrap="square" lIns="0" tIns="0" rIns="0" bIns="0" anchor="b" anchorCtr="0">
            <a:noAutofit/>
          </a:bodyPr>
          <a:lstStyle>
            <a:lvl1pPr lvl="0" algn="ctr" rtl="0">
              <a:lnSpc>
                <a:spcPct val="100000"/>
              </a:lnSpc>
              <a:spcBef>
                <a:spcPts val="0"/>
              </a:spcBef>
              <a:spcAft>
                <a:spcPts val="0"/>
              </a:spcAft>
              <a:buClr>
                <a:srgbClr val="00ADF0"/>
              </a:buClr>
              <a:buSzPts val="1300"/>
              <a:buNone/>
              <a:defRPr sz="1300">
                <a:solidFill>
                  <a:srgbClr val="00ADF0"/>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125" name="Google Shape;125;p18"/>
          <p:cNvSpPr txBox="1">
            <a:spLocks noGrp="1"/>
          </p:cNvSpPr>
          <p:nvPr>
            <p:ph type="subTitle" idx="5"/>
          </p:nvPr>
        </p:nvSpPr>
        <p:spPr>
          <a:xfrm>
            <a:off x="7919300" y="4539933"/>
            <a:ext cx="1916100" cy="10836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707070"/>
              </a:buClr>
              <a:buSzPts val="1300"/>
              <a:buNone/>
              <a:defRPr>
                <a:solidFill>
                  <a:srgbClr val="707070"/>
                </a:solidFill>
              </a:defRPr>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
        <p:nvSpPr>
          <p:cNvPr id="126" name="Google Shape;126;p18"/>
          <p:cNvSpPr txBox="1">
            <a:spLocks noGrp="1"/>
          </p:cNvSpPr>
          <p:nvPr>
            <p:ph type="ctrTitle" idx="6"/>
          </p:nvPr>
        </p:nvSpPr>
        <p:spPr>
          <a:xfrm>
            <a:off x="1204000" y="400000"/>
            <a:ext cx="9783900" cy="3321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707070"/>
              </a:buClr>
              <a:buSzPts val="2400"/>
              <a:buFont typeface="Lato"/>
              <a:buNone/>
              <a:defRPr sz="2400" b="1">
                <a:solidFill>
                  <a:srgbClr val="707070"/>
                </a:solidFill>
                <a:latin typeface="Lato"/>
                <a:ea typeface="Lato"/>
                <a:cs typeface="Lato"/>
                <a:sym typeface="Lato"/>
              </a:defRPr>
            </a:lvl1pPr>
            <a:lvl2pPr lvl="1" algn="ctr" rtl="0">
              <a:lnSpc>
                <a:spcPct val="100000"/>
              </a:lnSpc>
              <a:spcBef>
                <a:spcPts val="0"/>
              </a:spcBef>
              <a:spcAft>
                <a:spcPts val="0"/>
              </a:spcAft>
              <a:buSzPts val="6900"/>
              <a:buNone/>
              <a:defRPr sz="6900"/>
            </a:lvl2pPr>
            <a:lvl3pPr lvl="2" algn="ctr" rtl="0">
              <a:lnSpc>
                <a:spcPct val="100000"/>
              </a:lnSpc>
              <a:spcBef>
                <a:spcPts val="0"/>
              </a:spcBef>
              <a:spcAft>
                <a:spcPts val="0"/>
              </a:spcAft>
              <a:buSzPts val="6900"/>
              <a:buNone/>
              <a:defRPr sz="6900"/>
            </a:lvl3pPr>
            <a:lvl4pPr lvl="3" algn="ctr" rtl="0">
              <a:lnSpc>
                <a:spcPct val="100000"/>
              </a:lnSpc>
              <a:spcBef>
                <a:spcPts val="0"/>
              </a:spcBef>
              <a:spcAft>
                <a:spcPts val="0"/>
              </a:spcAft>
              <a:buSzPts val="6900"/>
              <a:buNone/>
              <a:defRPr sz="6900"/>
            </a:lvl4pPr>
            <a:lvl5pPr lvl="4" algn="ctr" rtl="0">
              <a:lnSpc>
                <a:spcPct val="100000"/>
              </a:lnSpc>
              <a:spcBef>
                <a:spcPts val="0"/>
              </a:spcBef>
              <a:spcAft>
                <a:spcPts val="0"/>
              </a:spcAft>
              <a:buSzPts val="6900"/>
              <a:buNone/>
              <a:defRPr sz="6900"/>
            </a:lvl5pPr>
            <a:lvl6pPr lvl="5" algn="ctr" rtl="0">
              <a:lnSpc>
                <a:spcPct val="100000"/>
              </a:lnSpc>
              <a:spcBef>
                <a:spcPts val="0"/>
              </a:spcBef>
              <a:spcAft>
                <a:spcPts val="0"/>
              </a:spcAft>
              <a:buSzPts val="6900"/>
              <a:buNone/>
              <a:defRPr sz="6900"/>
            </a:lvl6pPr>
            <a:lvl7pPr lvl="6" algn="ctr" rtl="0">
              <a:lnSpc>
                <a:spcPct val="100000"/>
              </a:lnSpc>
              <a:spcBef>
                <a:spcPts val="0"/>
              </a:spcBef>
              <a:spcAft>
                <a:spcPts val="0"/>
              </a:spcAft>
              <a:buSzPts val="6900"/>
              <a:buNone/>
              <a:defRPr sz="6900"/>
            </a:lvl7pPr>
            <a:lvl8pPr lvl="7" algn="ctr" rtl="0">
              <a:lnSpc>
                <a:spcPct val="100000"/>
              </a:lnSpc>
              <a:spcBef>
                <a:spcPts val="0"/>
              </a:spcBef>
              <a:spcAft>
                <a:spcPts val="0"/>
              </a:spcAft>
              <a:buSzPts val="6900"/>
              <a:buNone/>
              <a:defRPr sz="6900"/>
            </a:lvl8pPr>
            <a:lvl9pPr lvl="8" algn="ctr" rtl="0">
              <a:lnSpc>
                <a:spcPct val="100000"/>
              </a:lnSpc>
              <a:spcBef>
                <a:spcPts val="0"/>
              </a:spcBef>
              <a:spcAft>
                <a:spcPts val="0"/>
              </a:spcAft>
              <a:buSzPts val="6900"/>
              <a:buNone/>
              <a:defRPr sz="6900"/>
            </a:lvl9pPr>
          </a:lstStyle>
          <a:p>
            <a:endParaRPr/>
          </a:p>
        </p:txBody>
      </p:sp>
      <p:sp>
        <p:nvSpPr>
          <p:cNvPr id="127" name="Google Shape;127;p18"/>
          <p:cNvSpPr txBox="1">
            <a:spLocks noGrp="1"/>
          </p:cNvSpPr>
          <p:nvPr>
            <p:ph type="subTitle" idx="7"/>
          </p:nvPr>
        </p:nvSpPr>
        <p:spPr>
          <a:xfrm>
            <a:off x="2989333" y="815667"/>
            <a:ext cx="6213300" cy="3321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707070"/>
              </a:buClr>
              <a:buSzPts val="2400"/>
              <a:buNone/>
              <a:defRPr sz="2400">
                <a:solidFill>
                  <a:srgbClr val="707070"/>
                </a:solidFill>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28" name="Google Shape;128;p18"/>
          <p:cNvSpPr>
            <a:spLocks noGrp="1"/>
          </p:cNvSpPr>
          <p:nvPr>
            <p:ph type="pic" idx="8"/>
          </p:nvPr>
        </p:nvSpPr>
        <p:spPr>
          <a:xfrm>
            <a:off x="2356700" y="1921467"/>
            <a:ext cx="1916100" cy="1916100"/>
          </a:xfrm>
          <a:prstGeom prst="rect">
            <a:avLst/>
          </a:prstGeom>
          <a:noFill/>
          <a:ln>
            <a:noFill/>
          </a:ln>
        </p:spPr>
        <p:txBody>
          <a:bodyPr spcFirstLastPara="1" wrap="square" lIns="0" tIns="0" rIns="0" bIns="0" anchor="t" anchorCtr="0">
            <a:noAutofit/>
          </a:bodyPr>
          <a:lstStyle>
            <a:lvl1pPr marR="0" lvl="0" algn="l" rtl="0">
              <a:lnSpc>
                <a:spcPct val="150000"/>
              </a:lnSpc>
              <a:spcBef>
                <a:spcPts val="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1pPr>
            <a:lvl2pPr marR="0" lvl="1"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2pPr>
            <a:lvl3pPr marR="0" lvl="2"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3pPr>
            <a:lvl4pPr marR="0" lvl="3"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4pPr>
            <a:lvl5pPr marR="0" lvl="4"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5pPr>
            <a:lvl6pPr marR="0" lvl="5"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6pPr>
            <a:lvl7pPr marR="0" lvl="6"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7pPr>
            <a:lvl8pPr marR="0" lvl="7"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8pPr>
            <a:lvl9pPr marR="0" lvl="8" algn="l" rtl="0">
              <a:lnSpc>
                <a:spcPct val="150000"/>
              </a:lnSpc>
              <a:spcBef>
                <a:spcPts val="2100"/>
              </a:spcBef>
              <a:spcAft>
                <a:spcPts val="2100"/>
              </a:spcAft>
              <a:buClr>
                <a:schemeClr val="dk2"/>
              </a:buClr>
              <a:buSzPts val="1300"/>
              <a:buFont typeface="Lato"/>
              <a:buChar char="■"/>
              <a:defRPr sz="1300" b="0" i="0" u="none" strike="noStrike" cap="none">
                <a:solidFill>
                  <a:schemeClr val="dk2"/>
                </a:solidFill>
                <a:latin typeface="Lato"/>
                <a:ea typeface="Lato"/>
                <a:cs typeface="Lato"/>
                <a:sym typeface="Lato"/>
              </a:defRPr>
            </a:lvl9pPr>
          </a:lstStyle>
          <a:p>
            <a:endParaRPr/>
          </a:p>
        </p:txBody>
      </p:sp>
      <p:sp>
        <p:nvSpPr>
          <p:cNvPr id="129" name="Google Shape;129;p18"/>
          <p:cNvSpPr>
            <a:spLocks noGrp="1"/>
          </p:cNvSpPr>
          <p:nvPr>
            <p:ph type="pic" idx="9"/>
          </p:nvPr>
        </p:nvSpPr>
        <p:spPr>
          <a:xfrm>
            <a:off x="5137933" y="1921467"/>
            <a:ext cx="1916100" cy="1916100"/>
          </a:xfrm>
          <a:prstGeom prst="rect">
            <a:avLst/>
          </a:prstGeom>
          <a:noFill/>
          <a:ln>
            <a:noFill/>
          </a:ln>
        </p:spPr>
        <p:txBody>
          <a:bodyPr spcFirstLastPara="1" wrap="square" lIns="0" tIns="0" rIns="0" bIns="0" anchor="t" anchorCtr="0">
            <a:noAutofit/>
          </a:bodyPr>
          <a:lstStyle>
            <a:lvl1pPr marR="0" lvl="0" algn="l" rtl="0">
              <a:lnSpc>
                <a:spcPct val="150000"/>
              </a:lnSpc>
              <a:spcBef>
                <a:spcPts val="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1pPr>
            <a:lvl2pPr marR="0" lvl="1"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2pPr>
            <a:lvl3pPr marR="0" lvl="2"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3pPr>
            <a:lvl4pPr marR="0" lvl="3"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4pPr>
            <a:lvl5pPr marR="0" lvl="4"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5pPr>
            <a:lvl6pPr marR="0" lvl="5"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6pPr>
            <a:lvl7pPr marR="0" lvl="6"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7pPr>
            <a:lvl8pPr marR="0" lvl="7"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8pPr>
            <a:lvl9pPr marR="0" lvl="8" algn="l" rtl="0">
              <a:lnSpc>
                <a:spcPct val="150000"/>
              </a:lnSpc>
              <a:spcBef>
                <a:spcPts val="2100"/>
              </a:spcBef>
              <a:spcAft>
                <a:spcPts val="2100"/>
              </a:spcAft>
              <a:buClr>
                <a:schemeClr val="dk2"/>
              </a:buClr>
              <a:buSzPts val="1300"/>
              <a:buFont typeface="Lato"/>
              <a:buChar char="■"/>
              <a:defRPr sz="1300" b="0" i="0" u="none" strike="noStrike" cap="none">
                <a:solidFill>
                  <a:schemeClr val="dk2"/>
                </a:solidFill>
                <a:latin typeface="Lato"/>
                <a:ea typeface="Lato"/>
                <a:cs typeface="Lato"/>
                <a:sym typeface="Lato"/>
              </a:defRPr>
            </a:lvl9pPr>
          </a:lstStyle>
          <a:p>
            <a:endParaRPr/>
          </a:p>
        </p:txBody>
      </p:sp>
      <p:sp>
        <p:nvSpPr>
          <p:cNvPr id="130" name="Google Shape;130;p18"/>
          <p:cNvSpPr>
            <a:spLocks noGrp="1"/>
          </p:cNvSpPr>
          <p:nvPr>
            <p:ph type="pic" idx="13"/>
          </p:nvPr>
        </p:nvSpPr>
        <p:spPr>
          <a:xfrm>
            <a:off x="7919167" y="1921467"/>
            <a:ext cx="1916100" cy="1916100"/>
          </a:xfrm>
          <a:prstGeom prst="rect">
            <a:avLst/>
          </a:prstGeom>
          <a:noFill/>
          <a:ln>
            <a:noFill/>
          </a:ln>
        </p:spPr>
        <p:txBody>
          <a:bodyPr spcFirstLastPara="1" wrap="square" lIns="0" tIns="0" rIns="0" bIns="0" anchor="t" anchorCtr="0">
            <a:noAutofit/>
          </a:bodyPr>
          <a:lstStyle>
            <a:lvl1pPr marR="0" lvl="0" algn="l" rtl="0">
              <a:lnSpc>
                <a:spcPct val="150000"/>
              </a:lnSpc>
              <a:spcBef>
                <a:spcPts val="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1pPr>
            <a:lvl2pPr marR="0" lvl="1"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2pPr>
            <a:lvl3pPr marR="0" lvl="2"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3pPr>
            <a:lvl4pPr marR="0" lvl="3"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4pPr>
            <a:lvl5pPr marR="0" lvl="4"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5pPr>
            <a:lvl6pPr marR="0" lvl="5"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6pPr>
            <a:lvl7pPr marR="0" lvl="6"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7pPr>
            <a:lvl8pPr marR="0" lvl="7"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8pPr>
            <a:lvl9pPr marR="0" lvl="8" algn="l" rtl="0">
              <a:lnSpc>
                <a:spcPct val="150000"/>
              </a:lnSpc>
              <a:spcBef>
                <a:spcPts val="2100"/>
              </a:spcBef>
              <a:spcAft>
                <a:spcPts val="2100"/>
              </a:spcAft>
              <a:buClr>
                <a:schemeClr val="dk2"/>
              </a:buClr>
              <a:buSzPts val="1300"/>
              <a:buFont typeface="Lato"/>
              <a:buChar char="■"/>
              <a:defRPr sz="1300" b="0" i="0" u="none" strike="noStrike" cap="none">
                <a:solidFill>
                  <a:schemeClr val="dk2"/>
                </a:solidFill>
                <a:latin typeface="Lato"/>
                <a:ea typeface="Lato"/>
                <a:cs typeface="Lato"/>
                <a:sym typeface="Lato"/>
              </a:defRPr>
            </a:lvl9pPr>
          </a:lstStyle>
          <a:p>
            <a:endParaRPr/>
          </a:p>
        </p:txBody>
      </p:sp>
      <p:pic>
        <p:nvPicPr>
          <p:cNvPr id="15" name="Picture 14" descr="Logo, company name&#10;&#10;Description automatically generated">
            <a:extLst>
              <a:ext uri="{FF2B5EF4-FFF2-40B4-BE49-F238E27FC236}">
                <a16:creationId xmlns:a16="http://schemas.microsoft.com/office/drawing/2014/main" id="{9E2E5763-18EE-EE45-B5AE-24E03BE005F7}"/>
              </a:ext>
            </a:extLst>
          </p:cNvPr>
          <p:cNvPicPr>
            <a:picLocks noChangeAspect="1"/>
          </p:cNvPicPr>
          <p:nvPr userDrawn="1"/>
        </p:nvPicPr>
        <p:blipFill>
          <a:blip r:embed="rId3"/>
          <a:stretch>
            <a:fillRect/>
          </a:stretch>
        </p:blipFill>
        <p:spPr>
          <a:xfrm>
            <a:off x="2236006" y="6126300"/>
            <a:ext cx="731700" cy="731700"/>
          </a:xfrm>
          <a:prstGeom prst="rect">
            <a:avLst/>
          </a:prstGeom>
        </p:spPr>
      </p:pic>
      <p:pic>
        <p:nvPicPr>
          <p:cNvPr id="16" name="Picture 15" descr="Text&#10;&#10;Description automatically generated with low confidence">
            <a:extLst>
              <a:ext uri="{FF2B5EF4-FFF2-40B4-BE49-F238E27FC236}">
                <a16:creationId xmlns:a16="http://schemas.microsoft.com/office/drawing/2014/main" id="{AC1850D7-EBE0-BB42-B582-4B1379321050}"/>
              </a:ext>
            </a:extLst>
          </p:cNvPr>
          <p:cNvPicPr>
            <a:picLocks noChangeAspect="1"/>
          </p:cNvPicPr>
          <p:nvPr userDrawn="1"/>
        </p:nvPicPr>
        <p:blipFill>
          <a:blip r:embed="rId4"/>
          <a:stretch>
            <a:fillRect/>
          </a:stretch>
        </p:blipFill>
        <p:spPr>
          <a:xfrm>
            <a:off x="7398348" y="6118098"/>
            <a:ext cx="739902" cy="739902"/>
          </a:xfrm>
          <a:prstGeom prst="rect">
            <a:avLst/>
          </a:prstGeom>
        </p:spPr>
      </p:pic>
      <p:pic>
        <p:nvPicPr>
          <p:cNvPr id="17" name="Picture 16" descr="Icon&#10;&#10;Description automatically generated">
            <a:extLst>
              <a:ext uri="{FF2B5EF4-FFF2-40B4-BE49-F238E27FC236}">
                <a16:creationId xmlns:a16="http://schemas.microsoft.com/office/drawing/2014/main" id="{821F599B-8E46-DE40-9A70-86A187267647}"/>
              </a:ext>
            </a:extLst>
          </p:cNvPr>
          <p:cNvPicPr>
            <a:picLocks noChangeAspect="1"/>
          </p:cNvPicPr>
          <p:nvPr userDrawn="1"/>
        </p:nvPicPr>
        <p:blipFill>
          <a:blip r:embed="rId5"/>
          <a:stretch>
            <a:fillRect/>
          </a:stretch>
        </p:blipFill>
        <p:spPr>
          <a:xfrm>
            <a:off x="9331452" y="6108954"/>
            <a:ext cx="739902" cy="739902"/>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meline - Vertical (1/3)">
  <p:cSld name="1_Timeline - Vertical (1/3)">
    <p:spTree>
      <p:nvGrpSpPr>
        <p:cNvPr id="1" name="Shape 624"/>
        <p:cNvGrpSpPr/>
        <p:nvPr/>
      </p:nvGrpSpPr>
      <p:grpSpPr>
        <a:xfrm>
          <a:off x="0" y="0"/>
          <a:ext cx="0" cy="0"/>
          <a:chOff x="0" y="0"/>
          <a:chExt cx="0" cy="0"/>
        </a:xfrm>
      </p:grpSpPr>
      <p:sp>
        <p:nvSpPr>
          <p:cNvPr id="625" name="Google Shape;625;p57"/>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626" name="Google Shape;626;p57"/>
          <p:cNvSpPr txBox="1">
            <a:spLocks noGrp="1"/>
          </p:cNvSpPr>
          <p:nvPr>
            <p:ph type="sldNum" idx="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pic>
        <p:nvPicPr>
          <p:cNvPr id="627" name="Google Shape;627;p57"/>
          <p:cNvPicPr preferRelativeResize="0"/>
          <p:nvPr/>
        </p:nvPicPr>
        <p:blipFill rotWithShape="1">
          <a:blip r:embed="rId2">
            <a:alphaModFix/>
          </a:blip>
          <a:srcRect l="16357" t="20970" r="16357" b="16357"/>
          <a:stretch/>
        </p:blipFill>
        <p:spPr>
          <a:xfrm>
            <a:off x="471200" y="400067"/>
            <a:ext cx="356299" cy="331866"/>
          </a:xfrm>
          <a:prstGeom prst="rect">
            <a:avLst/>
          </a:prstGeom>
          <a:noFill/>
          <a:ln>
            <a:noFill/>
          </a:ln>
        </p:spPr>
      </p:pic>
      <p:cxnSp>
        <p:nvCxnSpPr>
          <p:cNvPr id="628" name="Google Shape;628;p57"/>
          <p:cNvCxnSpPr/>
          <p:nvPr/>
        </p:nvCxnSpPr>
        <p:spPr>
          <a:xfrm rot="10800000">
            <a:off x="6096000" y="1742133"/>
            <a:ext cx="0" cy="5125200"/>
          </a:xfrm>
          <a:prstGeom prst="straightConnector1">
            <a:avLst/>
          </a:prstGeom>
          <a:noFill/>
          <a:ln w="114300" cap="flat" cmpd="sng">
            <a:solidFill>
              <a:srgbClr val="00ADF0"/>
            </a:solidFill>
            <a:prstDash val="solid"/>
            <a:round/>
            <a:headEnd type="none" w="sm" len="sm"/>
            <a:tailEnd type="none" w="sm" len="sm"/>
          </a:ln>
        </p:spPr>
      </p:cxnSp>
      <p:sp>
        <p:nvSpPr>
          <p:cNvPr id="629" name="Google Shape;629;p57"/>
          <p:cNvSpPr txBox="1">
            <a:spLocks noGrp="1"/>
          </p:cNvSpPr>
          <p:nvPr>
            <p:ph type="title"/>
          </p:nvPr>
        </p:nvSpPr>
        <p:spPr>
          <a:xfrm>
            <a:off x="6825600" y="1404584"/>
            <a:ext cx="4470900" cy="4380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rgbClr val="00ADF0"/>
              </a:buClr>
              <a:buSzPts val="1300"/>
              <a:buNone/>
              <a:defRPr sz="1300">
                <a:solidFill>
                  <a:srgbClr val="00ADF0"/>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630" name="Google Shape;630;p57"/>
          <p:cNvSpPr txBox="1">
            <a:spLocks noGrp="1"/>
          </p:cNvSpPr>
          <p:nvPr>
            <p:ph type="subTitle" idx="1"/>
          </p:nvPr>
        </p:nvSpPr>
        <p:spPr>
          <a:xfrm>
            <a:off x="6825733" y="1894017"/>
            <a:ext cx="4470900" cy="438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707070"/>
              </a:buClr>
              <a:buSzPts val="1300"/>
              <a:buNone/>
              <a:defRPr>
                <a:solidFill>
                  <a:srgbClr val="707070"/>
                </a:solidFill>
              </a:defRPr>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
        <p:nvSpPr>
          <p:cNvPr id="631" name="Google Shape;631;p57"/>
          <p:cNvSpPr txBox="1">
            <a:spLocks noGrp="1"/>
          </p:cNvSpPr>
          <p:nvPr>
            <p:ph type="ctrTitle" idx="3"/>
          </p:nvPr>
        </p:nvSpPr>
        <p:spPr>
          <a:xfrm>
            <a:off x="1169433" y="364500"/>
            <a:ext cx="9824700" cy="251100"/>
          </a:xfrm>
          <a:prstGeom prst="rect">
            <a:avLst/>
          </a:prstGeom>
          <a:noFill/>
          <a:ln>
            <a:noFill/>
          </a:ln>
        </p:spPr>
        <p:txBody>
          <a:bodyPr spcFirstLastPara="1" wrap="square" lIns="0" tIns="0" rIns="0" bIns="0" anchor="b" anchorCtr="0">
            <a:noAutofit/>
          </a:bodyPr>
          <a:lstStyle>
            <a:lvl1pPr lvl="0" algn="ctr" rtl="0">
              <a:lnSpc>
                <a:spcPct val="100000"/>
              </a:lnSpc>
              <a:spcBef>
                <a:spcPts val="0"/>
              </a:spcBef>
              <a:spcAft>
                <a:spcPts val="0"/>
              </a:spcAft>
              <a:buClr>
                <a:srgbClr val="707070"/>
              </a:buClr>
              <a:buSzPts val="1900"/>
              <a:buFont typeface="Lato"/>
              <a:buNone/>
              <a:defRPr sz="1900" b="1">
                <a:solidFill>
                  <a:srgbClr val="707070"/>
                </a:solidFill>
                <a:latin typeface="Lato"/>
                <a:ea typeface="Lato"/>
                <a:cs typeface="Lato"/>
                <a:sym typeface="Lato"/>
              </a:defRPr>
            </a:lvl1pPr>
            <a:lvl2pPr lvl="1" algn="ctr" rtl="0">
              <a:lnSpc>
                <a:spcPct val="100000"/>
              </a:lnSpc>
              <a:spcBef>
                <a:spcPts val="0"/>
              </a:spcBef>
              <a:spcAft>
                <a:spcPts val="0"/>
              </a:spcAft>
              <a:buSzPts val="6900"/>
              <a:buNone/>
              <a:defRPr sz="6900"/>
            </a:lvl2pPr>
            <a:lvl3pPr lvl="2" algn="ctr" rtl="0">
              <a:lnSpc>
                <a:spcPct val="100000"/>
              </a:lnSpc>
              <a:spcBef>
                <a:spcPts val="0"/>
              </a:spcBef>
              <a:spcAft>
                <a:spcPts val="0"/>
              </a:spcAft>
              <a:buSzPts val="6900"/>
              <a:buNone/>
              <a:defRPr sz="6900"/>
            </a:lvl3pPr>
            <a:lvl4pPr lvl="3" algn="ctr" rtl="0">
              <a:lnSpc>
                <a:spcPct val="100000"/>
              </a:lnSpc>
              <a:spcBef>
                <a:spcPts val="0"/>
              </a:spcBef>
              <a:spcAft>
                <a:spcPts val="0"/>
              </a:spcAft>
              <a:buSzPts val="6900"/>
              <a:buNone/>
              <a:defRPr sz="6900"/>
            </a:lvl4pPr>
            <a:lvl5pPr lvl="4" algn="ctr" rtl="0">
              <a:lnSpc>
                <a:spcPct val="100000"/>
              </a:lnSpc>
              <a:spcBef>
                <a:spcPts val="0"/>
              </a:spcBef>
              <a:spcAft>
                <a:spcPts val="0"/>
              </a:spcAft>
              <a:buSzPts val="6900"/>
              <a:buNone/>
              <a:defRPr sz="6900"/>
            </a:lvl5pPr>
            <a:lvl6pPr lvl="5" algn="ctr" rtl="0">
              <a:lnSpc>
                <a:spcPct val="100000"/>
              </a:lnSpc>
              <a:spcBef>
                <a:spcPts val="0"/>
              </a:spcBef>
              <a:spcAft>
                <a:spcPts val="0"/>
              </a:spcAft>
              <a:buSzPts val="6900"/>
              <a:buNone/>
              <a:defRPr sz="6900"/>
            </a:lvl6pPr>
            <a:lvl7pPr lvl="6" algn="ctr" rtl="0">
              <a:lnSpc>
                <a:spcPct val="100000"/>
              </a:lnSpc>
              <a:spcBef>
                <a:spcPts val="0"/>
              </a:spcBef>
              <a:spcAft>
                <a:spcPts val="0"/>
              </a:spcAft>
              <a:buSzPts val="6900"/>
              <a:buNone/>
              <a:defRPr sz="6900"/>
            </a:lvl7pPr>
            <a:lvl8pPr lvl="7" algn="ctr" rtl="0">
              <a:lnSpc>
                <a:spcPct val="100000"/>
              </a:lnSpc>
              <a:spcBef>
                <a:spcPts val="0"/>
              </a:spcBef>
              <a:spcAft>
                <a:spcPts val="0"/>
              </a:spcAft>
              <a:buSzPts val="6900"/>
              <a:buNone/>
              <a:defRPr sz="6900"/>
            </a:lvl8pPr>
            <a:lvl9pPr lvl="8" algn="ctr" rtl="0">
              <a:lnSpc>
                <a:spcPct val="100000"/>
              </a:lnSpc>
              <a:spcBef>
                <a:spcPts val="0"/>
              </a:spcBef>
              <a:spcAft>
                <a:spcPts val="0"/>
              </a:spcAft>
              <a:buSzPts val="6900"/>
              <a:buNone/>
              <a:defRPr sz="6900"/>
            </a:lvl9pPr>
          </a:lstStyle>
          <a:p>
            <a:endParaRPr/>
          </a:p>
        </p:txBody>
      </p:sp>
      <p:sp>
        <p:nvSpPr>
          <p:cNvPr id="632" name="Google Shape;632;p57"/>
          <p:cNvSpPr txBox="1">
            <a:spLocks noGrp="1"/>
          </p:cNvSpPr>
          <p:nvPr>
            <p:ph type="subTitle" idx="4"/>
          </p:nvPr>
        </p:nvSpPr>
        <p:spPr>
          <a:xfrm>
            <a:off x="1169433" y="628533"/>
            <a:ext cx="9824700" cy="2511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0087B9"/>
              </a:buClr>
              <a:buSzPts val="1900"/>
              <a:buFont typeface="Lato"/>
              <a:buNone/>
              <a:defRPr sz="1900" b="1">
                <a:solidFill>
                  <a:srgbClr val="0087B9"/>
                </a:solidFill>
                <a:latin typeface="Lato"/>
                <a:ea typeface="Lato"/>
                <a:cs typeface="Lato"/>
                <a:sym typeface="Lato"/>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633" name="Google Shape;633;p57"/>
          <p:cNvSpPr/>
          <p:nvPr/>
        </p:nvSpPr>
        <p:spPr>
          <a:xfrm>
            <a:off x="5917851" y="1671499"/>
            <a:ext cx="356400" cy="356400"/>
          </a:xfrm>
          <a:prstGeom prst="ellipse">
            <a:avLst/>
          </a:prstGeom>
          <a:solidFill>
            <a:srgbClr val="00ADF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34" name="Google Shape;634;p57"/>
          <p:cNvSpPr txBox="1">
            <a:spLocks noGrp="1"/>
          </p:cNvSpPr>
          <p:nvPr>
            <p:ph type="title" idx="5"/>
          </p:nvPr>
        </p:nvSpPr>
        <p:spPr>
          <a:xfrm>
            <a:off x="895467" y="2838751"/>
            <a:ext cx="4470900" cy="438000"/>
          </a:xfrm>
          <a:prstGeom prst="rect">
            <a:avLst/>
          </a:prstGeom>
          <a:noFill/>
          <a:ln>
            <a:noFill/>
          </a:ln>
        </p:spPr>
        <p:txBody>
          <a:bodyPr spcFirstLastPara="1" wrap="square" lIns="0" tIns="0" rIns="0" bIns="0" anchor="b" anchorCtr="0">
            <a:noAutofit/>
          </a:bodyPr>
          <a:lstStyle>
            <a:lvl1pPr lvl="0" algn="r" rtl="0">
              <a:lnSpc>
                <a:spcPct val="100000"/>
              </a:lnSpc>
              <a:spcBef>
                <a:spcPts val="0"/>
              </a:spcBef>
              <a:spcAft>
                <a:spcPts val="0"/>
              </a:spcAft>
              <a:buClr>
                <a:srgbClr val="00ADF0"/>
              </a:buClr>
              <a:buSzPts val="1300"/>
              <a:buNone/>
              <a:defRPr sz="1300">
                <a:solidFill>
                  <a:srgbClr val="00ADF0"/>
                </a:solidFill>
              </a:defRPr>
            </a:lvl1pPr>
            <a:lvl2pPr lvl="1" algn="r" rtl="0">
              <a:lnSpc>
                <a:spcPct val="100000"/>
              </a:lnSpc>
              <a:spcBef>
                <a:spcPts val="0"/>
              </a:spcBef>
              <a:spcAft>
                <a:spcPts val="0"/>
              </a:spcAft>
              <a:buSzPts val="3700"/>
              <a:buNone/>
              <a:defRPr/>
            </a:lvl2pPr>
            <a:lvl3pPr lvl="2" algn="r" rtl="0">
              <a:lnSpc>
                <a:spcPct val="100000"/>
              </a:lnSpc>
              <a:spcBef>
                <a:spcPts val="0"/>
              </a:spcBef>
              <a:spcAft>
                <a:spcPts val="0"/>
              </a:spcAft>
              <a:buSzPts val="3700"/>
              <a:buNone/>
              <a:defRPr/>
            </a:lvl3pPr>
            <a:lvl4pPr lvl="3" algn="r" rtl="0">
              <a:lnSpc>
                <a:spcPct val="100000"/>
              </a:lnSpc>
              <a:spcBef>
                <a:spcPts val="0"/>
              </a:spcBef>
              <a:spcAft>
                <a:spcPts val="0"/>
              </a:spcAft>
              <a:buSzPts val="3700"/>
              <a:buNone/>
              <a:defRPr/>
            </a:lvl4pPr>
            <a:lvl5pPr lvl="4" algn="r" rtl="0">
              <a:lnSpc>
                <a:spcPct val="100000"/>
              </a:lnSpc>
              <a:spcBef>
                <a:spcPts val="0"/>
              </a:spcBef>
              <a:spcAft>
                <a:spcPts val="0"/>
              </a:spcAft>
              <a:buSzPts val="3700"/>
              <a:buNone/>
              <a:defRPr/>
            </a:lvl5pPr>
            <a:lvl6pPr lvl="5" algn="r" rtl="0">
              <a:lnSpc>
                <a:spcPct val="100000"/>
              </a:lnSpc>
              <a:spcBef>
                <a:spcPts val="0"/>
              </a:spcBef>
              <a:spcAft>
                <a:spcPts val="0"/>
              </a:spcAft>
              <a:buSzPts val="3700"/>
              <a:buNone/>
              <a:defRPr/>
            </a:lvl6pPr>
            <a:lvl7pPr lvl="6" algn="r" rtl="0">
              <a:lnSpc>
                <a:spcPct val="100000"/>
              </a:lnSpc>
              <a:spcBef>
                <a:spcPts val="0"/>
              </a:spcBef>
              <a:spcAft>
                <a:spcPts val="0"/>
              </a:spcAft>
              <a:buSzPts val="3700"/>
              <a:buNone/>
              <a:defRPr/>
            </a:lvl7pPr>
            <a:lvl8pPr lvl="7" algn="r" rtl="0">
              <a:lnSpc>
                <a:spcPct val="100000"/>
              </a:lnSpc>
              <a:spcBef>
                <a:spcPts val="0"/>
              </a:spcBef>
              <a:spcAft>
                <a:spcPts val="0"/>
              </a:spcAft>
              <a:buSzPts val="3700"/>
              <a:buNone/>
              <a:defRPr/>
            </a:lvl8pPr>
            <a:lvl9pPr lvl="8" algn="r" rtl="0">
              <a:lnSpc>
                <a:spcPct val="100000"/>
              </a:lnSpc>
              <a:spcBef>
                <a:spcPts val="0"/>
              </a:spcBef>
              <a:spcAft>
                <a:spcPts val="0"/>
              </a:spcAft>
              <a:buSzPts val="3700"/>
              <a:buNone/>
              <a:defRPr/>
            </a:lvl9pPr>
          </a:lstStyle>
          <a:p>
            <a:endParaRPr/>
          </a:p>
        </p:txBody>
      </p:sp>
      <p:sp>
        <p:nvSpPr>
          <p:cNvPr id="635" name="Google Shape;635;p57"/>
          <p:cNvSpPr txBox="1">
            <a:spLocks noGrp="1"/>
          </p:cNvSpPr>
          <p:nvPr>
            <p:ph type="subTitle" idx="6"/>
          </p:nvPr>
        </p:nvSpPr>
        <p:spPr>
          <a:xfrm>
            <a:off x="895467" y="3365517"/>
            <a:ext cx="4470900" cy="438000"/>
          </a:xfrm>
          <a:prstGeom prst="rect">
            <a:avLst/>
          </a:prstGeom>
          <a:noFill/>
          <a:ln>
            <a:noFill/>
          </a:ln>
        </p:spPr>
        <p:txBody>
          <a:bodyPr spcFirstLastPara="1" wrap="square" lIns="0" tIns="0" rIns="0" bIns="0" anchor="t" anchorCtr="0">
            <a:noAutofit/>
          </a:bodyPr>
          <a:lstStyle>
            <a:lvl1pPr lvl="0" algn="r" rtl="0">
              <a:lnSpc>
                <a:spcPct val="100000"/>
              </a:lnSpc>
              <a:spcBef>
                <a:spcPts val="0"/>
              </a:spcBef>
              <a:spcAft>
                <a:spcPts val="0"/>
              </a:spcAft>
              <a:buClr>
                <a:srgbClr val="707070"/>
              </a:buClr>
              <a:buSzPts val="1300"/>
              <a:buNone/>
              <a:defRPr>
                <a:solidFill>
                  <a:srgbClr val="707070"/>
                </a:solidFill>
              </a:defRPr>
            </a:lvl1pPr>
            <a:lvl2pPr lvl="1" algn="r" rtl="0">
              <a:lnSpc>
                <a:spcPct val="100000"/>
              </a:lnSpc>
              <a:spcBef>
                <a:spcPts val="0"/>
              </a:spcBef>
              <a:spcAft>
                <a:spcPts val="0"/>
              </a:spcAft>
              <a:buSzPts val="2400"/>
              <a:buNone/>
              <a:defRPr sz="2400"/>
            </a:lvl2pPr>
            <a:lvl3pPr lvl="2" algn="r" rtl="0">
              <a:lnSpc>
                <a:spcPct val="100000"/>
              </a:lnSpc>
              <a:spcBef>
                <a:spcPts val="0"/>
              </a:spcBef>
              <a:spcAft>
                <a:spcPts val="0"/>
              </a:spcAft>
              <a:buSzPts val="2400"/>
              <a:buNone/>
              <a:defRPr sz="2400"/>
            </a:lvl3pPr>
            <a:lvl4pPr lvl="3" algn="r" rtl="0">
              <a:lnSpc>
                <a:spcPct val="100000"/>
              </a:lnSpc>
              <a:spcBef>
                <a:spcPts val="0"/>
              </a:spcBef>
              <a:spcAft>
                <a:spcPts val="0"/>
              </a:spcAft>
              <a:buSzPts val="2400"/>
              <a:buNone/>
              <a:defRPr sz="2400"/>
            </a:lvl4pPr>
            <a:lvl5pPr lvl="4" algn="r" rtl="0">
              <a:lnSpc>
                <a:spcPct val="100000"/>
              </a:lnSpc>
              <a:spcBef>
                <a:spcPts val="0"/>
              </a:spcBef>
              <a:spcAft>
                <a:spcPts val="0"/>
              </a:spcAft>
              <a:buSzPts val="2400"/>
              <a:buNone/>
              <a:defRPr sz="2400"/>
            </a:lvl5pPr>
            <a:lvl6pPr lvl="5" algn="r" rtl="0">
              <a:lnSpc>
                <a:spcPct val="100000"/>
              </a:lnSpc>
              <a:spcBef>
                <a:spcPts val="0"/>
              </a:spcBef>
              <a:spcAft>
                <a:spcPts val="0"/>
              </a:spcAft>
              <a:buSzPts val="2400"/>
              <a:buNone/>
              <a:defRPr sz="2400"/>
            </a:lvl6pPr>
            <a:lvl7pPr lvl="6" algn="r" rtl="0">
              <a:lnSpc>
                <a:spcPct val="100000"/>
              </a:lnSpc>
              <a:spcBef>
                <a:spcPts val="0"/>
              </a:spcBef>
              <a:spcAft>
                <a:spcPts val="0"/>
              </a:spcAft>
              <a:buSzPts val="2400"/>
              <a:buNone/>
              <a:defRPr sz="2400"/>
            </a:lvl7pPr>
            <a:lvl8pPr lvl="7" algn="r" rtl="0">
              <a:lnSpc>
                <a:spcPct val="100000"/>
              </a:lnSpc>
              <a:spcBef>
                <a:spcPts val="0"/>
              </a:spcBef>
              <a:spcAft>
                <a:spcPts val="0"/>
              </a:spcAft>
              <a:buSzPts val="2400"/>
              <a:buNone/>
              <a:defRPr sz="2400"/>
            </a:lvl8pPr>
            <a:lvl9pPr lvl="8" algn="r" rtl="0">
              <a:lnSpc>
                <a:spcPct val="100000"/>
              </a:lnSpc>
              <a:spcBef>
                <a:spcPts val="0"/>
              </a:spcBef>
              <a:spcAft>
                <a:spcPts val="0"/>
              </a:spcAft>
              <a:buSzPts val="2400"/>
              <a:buNone/>
              <a:defRPr sz="2400"/>
            </a:lvl9pPr>
          </a:lstStyle>
          <a:p>
            <a:endParaRPr/>
          </a:p>
        </p:txBody>
      </p:sp>
      <p:sp>
        <p:nvSpPr>
          <p:cNvPr id="636" name="Google Shape;636;p57"/>
          <p:cNvSpPr txBox="1">
            <a:spLocks noGrp="1"/>
          </p:cNvSpPr>
          <p:nvPr>
            <p:ph type="title" idx="7"/>
          </p:nvPr>
        </p:nvSpPr>
        <p:spPr>
          <a:xfrm>
            <a:off x="6825733" y="4167884"/>
            <a:ext cx="4470900" cy="4380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rgbClr val="00ADF0"/>
              </a:buClr>
              <a:buSzPts val="1300"/>
              <a:buNone/>
              <a:defRPr sz="1300">
                <a:solidFill>
                  <a:srgbClr val="00ADF0"/>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637" name="Google Shape;637;p57"/>
          <p:cNvSpPr txBox="1">
            <a:spLocks noGrp="1"/>
          </p:cNvSpPr>
          <p:nvPr>
            <p:ph type="subTitle" idx="8"/>
          </p:nvPr>
        </p:nvSpPr>
        <p:spPr>
          <a:xfrm>
            <a:off x="6825733" y="4694651"/>
            <a:ext cx="4470900" cy="438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707070"/>
              </a:buClr>
              <a:buSzPts val="1300"/>
              <a:buNone/>
              <a:defRPr>
                <a:solidFill>
                  <a:srgbClr val="707070"/>
                </a:solidFill>
              </a:defRPr>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
        <p:nvSpPr>
          <p:cNvPr id="638" name="Google Shape;638;p57"/>
          <p:cNvSpPr txBox="1">
            <a:spLocks noGrp="1"/>
          </p:cNvSpPr>
          <p:nvPr>
            <p:ph type="title" idx="9"/>
          </p:nvPr>
        </p:nvSpPr>
        <p:spPr>
          <a:xfrm>
            <a:off x="895467" y="5497017"/>
            <a:ext cx="4470900" cy="438000"/>
          </a:xfrm>
          <a:prstGeom prst="rect">
            <a:avLst/>
          </a:prstGeom>
          <a:noFill/>
          <a:ln>
            <a:noFill/>
          </a:ln>
        </p:spPr>
        <p:txBody>
          <a:bodyPr spcFirstLastPara="1" wrap="square" lIns="0" tIns="0" rIns="0" bIns="0" anchor="b" anchorCtr="0">
            <a:noAutofit/>
          </a:bodyPr>
          <a:lstStyle>
            <a:lvl1pPr lvl="0" algn="r" rtl="0">
              <a:lnSpc>
                <a:spcPct val="100000"/>
              </a:lnSpc>
              <a:spcBef>
                <a:spcPts val="0"/>
              </a:spcBef>
              <a:spcAft>
                <a:spcPts val="0"/>
              </a:spcAft>
              <a:buClr>
                <a:srgbClr val="00ADF0"/>
              </a:buClr>
              <a:buSzPts val="1300"/>
              <a:buNone/>
              <a:defRPr sz="1300">
                <a:solidFill>
                  <a:srgbClr val="00ADF0"/>
                </a:solidFill>
              </a:defRPr>
            </a:lvl1pPr>
            <a:lvl2pPr lvl="1" algn="r" rtl="0">
              <a:lnSpc>
                <a:spcPct val="100000"/>
              </a:lnSpc>
              <a:spcBef>
                <a:spcPts val="0"/>
              </a:spcBef>
              <a:spcAft>
                <a:spcPts val="0"/>
              </a:spcAft>
              <a:buSzPts val="3700"/>
              <a:buNone/>
              <a:defRPr/>
            </a:lvl2pPr>
            <a:lvl3pPr lvl="2" algn="r" rtl="0">
              <a:lnSpc>
                <a:spcPct val="100000"/>
              </a:lnSpc>
              <a:spcBef>
                <a:spcPts val="0"/>
              </a:spcBef>
              <a:spcAft>
                <a:spcPts val="0"/>
              </a:spcAft>
              <a:buSzPts val="3700"/>
              <a:buNone/>
              <a:defRPr/>
            </a:lvl3pPr>
            <a:lvl4pPr lvl="3" algn="r" rtl="0">
              <a:lnSpc>
                <a:spcPct val="100000"/>
              </a:lnSpc>
              <a:spcBef>
                <a:spcPts val="0"/>
              </a:spcBef>
              <a:spcAft>
                <a:spcPts val="0"/>
              </a:spcAft>
              <a:buSzPts val="3700"/>
              <a:buNone/>
              <a:defRPr/>
            </a:lvl4pPr>
            <a:lvl5pPr lvl="4" algn="r" rtl="0">
              <a:lnSpc>
                <a:spcPct val="100000"/>
              </a:lnSpc>
              <a:spcBef>
                <a:spcPts val="0"/>
              </a:spcBef>
              <a:spcAft>
                <a:spcPts val="0"/>
              </a:spcAft>
              <a:buSzPts val="3700"/>
              <a:buNone/>
              <a:defRPr/>
            </a:lvl5pPr>
            <a:lvl6pPr lvl="5" algn="r" rtl="0">
              <a:lnSpc>
                <a:spcPct val="100000"/>
              </a:lnSpc>
              <a:spcBef>
                <a:spcPts val="0"/>
              </a:spcBef>
              <a:spcAft>
                <a:spcPts val="0"/>
              </a:spcAft>
              <a:buSzPts val="3700"/>
              <a:buNone/>
              <a:defRPr/>
            </a:lvl6pPr>
            <a:lvl7pPr lvl="6" algn="r" rtl="0">
              <a:lnSpc>
                <a:spcPct val="100000"/>
              </a:lnSpc>
              <a:spcBef>
                <a:spcPts val="0"/>
              </a:spcBef>
              <a:spcAft>
                <a:spcPts val="0"/>
              </a:spcAft>
              <a:buSzPts val="3700"/>
              <a:buNone/>
              <a:defRPr/>
            </a:lvl7pPr>
            <a:lvl8pPr lvl="7" algn="r" rtl="0">
              <a:lnSpc>
                <a:spcPct val="100000"/>
              </a:lnSpc>
              <a:spcBef>
                <a:spcPts val="0"/>
              </a:spcBef>
              <a:spcAft>
                <a:spcPts val="0"/>
              </a:spcAft>
              <a:buSzPts val="3700"/>
              <a:buNone/>
              <a:defRPr/>
            </a:lvl8pPr>
            <a:lvl9pPr lvl="8" algn="r" rtl="0">
              <a:lnSpc>
                <a:spcPct val="100000"/>
              </a:lnSpc>
              <a:spcBef>
                <a:spcPts val="0"/>
              </a:spcBef>
              <a:spcAft>
                <a:spcPts val="0"/>
              </a:spcAft>
              <a:buSzPts val="3700"/>
              <a:buNone/>
              <a:defRPr/>
            </a:lvl9pPr>
          </a:lstStyle>
          <a:p>
            <a:endParaRPr/>
          </a:p>
        </p:txBody>
      </p:sp>
      <p:sp>
        <p:nvSpPr>
          <p:cNvPr id="639" name="Google Shape;639;p57"/>
          <p:cNvSpPr txBox="1">
            <a:spLocks noGrp="1"/>
          </p:cNvSpPr>
          <p:nvPr>
            <p:ph type="subTitle" idx="13"/>
          </p:nvPr>
        </p:nvSpPr>
        <p:spPr>
          <a:xfrm>
            <a:off x="895467" y="6023784"/>
            <a:ext cx="4470900" cy="438000"/>
          </a:xfrm>
          <a:prstGeom prst="rect">
            <a:avLst/>
          </a:prstGeom>
          <a:noFill/>
          <a:ln>
            <a:noFill/>
          </a:ln>
        </p:spPr>
        <p:txBody>
          <a:bodyPr spcFirstLastPara="1" wrap="square" lIns="0" tIns="0" rIns="0" bIns="0" anchor="t" anchorCtr="0">
            <a:noAutofit/>
          </a:bodyPr>
          <a:lstStyle>
            <a:lvl1pPr lvl="0" algn="r" rtl="0">
              <a:lnSpc>
                <a:spcPct val="100000"/>
              </a:lnSpc>
              <a:spcBef>
                <a:spcPts val="0"/>
              </a:spcBef>
              <a:spcAft>
                <a:spcPts val="0"/>
              </a:spcAft>
              <a:buClr>
                <a:srgbClr val="707070"/>
              </a:buClr>
              <a:buSzPts val="1300"/>
              <a:buNone/>
              <a:defRPr>
                <a:solidFill>
                  <a:srgbClr val="707070"/>
                </a:solidFill>
              </a:defRPr>
            </a:lvl1pPr>
            <a:lvl2pPr lvl="1" algn="r" rtl="0">
              <a:lnSpc>
                <a:spcPct val="100000"/>
              </a:lnSpc>
              <a:spcBef>
                <a:spcPts val="0"/>
              </a:spcBef>
              <a:spcAft>
                <a:spcPts val="0"/>
              </a:spcAft>
              <a:buSzPts val="2400"/>
              <a:buNone/>
              <a:defRPr sz="2400"/>
            </a:lvl2pPr>
            <a:lvl3pPr lvl="2" algn="r" rtl="0">
              <a:lnSpc>
                <a:spcPct val="100000"/>
              </a:lnSpc>
              <a:spcBef>
                <a:spcPts val="0"/>
              </a:spcBef>
              <a:spcAft>
                <a:spcPts val="0"/>
              </a:spcAft>
              <a:buSzPts val="2400"/>
              <a:buNone/>
              <a:defRPr sz="2400"/>
            </a:lvl3pPr>
            <a:lvl4pPr lvl="3" algn="r" rtl="0">
              <a:lnSpc>
                <a:spcPct val="100000"/>
              </a:lnSpc>
              <a:spcBef>
                <a:spcPts val="0"/>
              </a:spcBef>
              <a:spcAft>
                <a:spcPts val="0"/>
              </a:spcAft>
              <a:buSzPts val="2400"/>
              <a:buNone/>
              <a:defRPr sz="2400"/>
            </a:lvl4pPr>
            <a:lvl5pPr lvl="4" algn="r" rtl="0">
              <a:lnSpc>
                <a:spcPct val="100000"/>
              </a:lnSpc>
              <a:spcBef>
                <a:spcPts val="0"/>
              </a:spcBef>
              <a:spcAft>
                <a:spcPts val="0"/>
              </a:spcAft>
              <a:buSzPts val="2400"/>
              <a:buNone/>
              <a:defRPr sz="2400"/>
            </a:lvl5pPr>
            <a:lvl6pPr lvl="5" algn="r" rtl="0">
              <a:lnSpc>
                <a:spcPct val="100000"/>
              </a:lnSpc>
              <a:spcBef>
                <a:spcPts val="0"/>
              </a:spcBef>
              <a:spcAft>
                <a:spcPts val="0"/>
              </a:spcAft>
              <a:buSzPts val="2400"/>
              <a:buNone/>
              <a:defRPr sz="2400"/>
            </a:lvl6pPr>
            <a:lvl7pPr lvl="6" algn="r" rtl="0">
              <a:lnSpc>
                <a:spcPct val="100000"/>
              </a:lnSpc>
              <a:spcBef>
                <a:spcPts val="0"/>
              </a:spcBef>
              <a:spcAft>
                <a:spcPts val="0"/>
              </a:spcAft>
              <a:buSzPts val="2400"/>
              <a:buNone/>
              <a:defRPr sz="2400"/>
            </a:lvl7pPr>
            <a:lvl8pPr lvl="7" algn="r" rtl="0">
              <a:lnSpc>
                <a:spcPct val="100000"/>
              </a:lnSpc>
              <a:spcBef>
                <a:spcPts val="0"/>
              </a:spcBef>
              <a:spcAft>
                <a:spcPts val="0"/>
              </a:spcAft>
              <a:buSzPts val="2400"/>
              <a:buNone/>
              <a:defRPr sz="2400"/>
            </a:lvl8pPr>
            <a:lvl9pPr lvl="8" algn="r" rtl="0">
              <a:lnSpc>
                <a:spcPct val="100000"/>
              </a:lnSpc>
              <a:spcBef>
                <a:spcPts val="0"/>
              </a:spcBef>
              <a:spcAft>
                <a:spcPts val="0"/>
              </a:spcAft>
              <a:buSzPts val="2400"/>
              <a:buNone/>
              <a:defRPr sz="2400"/>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meline - Vertical (2/3)">
  <p:cSld name="1_Timeline - Vertical (2/3)">
    <p:spTree>
      <p:nvGrpSpPr>
        <p:cNvPr id="1" name="Shape 640"/>
        <p:cNvGrpSpPr/>
        <p:nvPr/>
      </p:nvGrpSpPr>
      <p:grpSpPr>
        <a:xfrm>
          <a:off x="0" y="0"/>
          <a:ext cx="0" cy="0"/>
          <a:chOff x="0" y="0"/>
          <a:chExt cx="0" cy="0"/>
        </a:xfrm>
      </p:grpSpPr>
      <p:sp>
        <p:nvSpPr>
          <p:cNvPr id="641" name="Google Shape;641;p58"/>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642" name="Google Shape;642;p58"/>
          <p:cNvSpPr txBox="1">
            <a:spLocks noGrp="1"/>
          </p:cNvSpPr>
          <p:nvPr>
            <p:ph type="sldNum" idx="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pic>
        <p:nvPicPr>
          <p:cNvPr id="643" name="Google Shape;643;p58"/>
          <p:cNvPicPr preferRelativeResize="0"/>
          <p:nvPr/>
        </p:nvPicPr>
        <p:blipFill rotWithShape="1">
          <a:blip r:embed="rId2">
            <a:alphaModFix/>
          </a:blip>
          <a:srcRect l="16357" t="20970" r="16357" b="16357"/>
          <a:stretch/>
        </p:blipFill>
        <p:spPr>
          <a:xfrm>
            <a:off x="471200" y="400067"/>
            <a:ext cx="356299" cy="331866"/>
          </a:xfrm>
          <a:prstGeom prst="rect">
            <a:avLst/>
          </a:prstGeom>
          <a:noFill/>
          <a:ln>
            <a:noFill/>
          </a:ln>
        </p:spPr>
      </p:pic>
      <p:cxnSp>
        <p:nvCxnSpPr>
          <p:cNvPr id="644" name="Google Shape;644;p58"/>
          <p:cNvCxnSpPr/>
          <p:nvPr/>
        </p:nvCxnSpPr>
        <p:spPr>
          <a:xfrm rot="10800000">
            <a:off x="6096000" y="-12567"/>
            <a:ext cx="0" cy="6879900"/>
          </a:xfrm>
          <a:prstGeom prst="straightConnector1">
            <a:avLst/>
          </a:prstGeom>
          <a:noFill/>
          <a:ln w="114300" cap="flat" cmpd="sng">
            <a:solidFill>
              <a:srgbClr val="00ADF0"/>
            </a:solidFill>
            <a:prstDash val="solid"/>
            <a:round/>
            <a:headEnd type="none" w="sm" len="sm"/>
            <a:tailEnd type="none" w="sm" len="sm"/>
          </a:ln>
        </p:spPr>
      </p:cxnSp>
      <p:sp>
        <p:nvSpPr>
          <p:cNvPr id="645" name="Google Shape;645;p58"/>
          <p:cNvSpPr txBox="1">
            <a:spLocks noGrp="1"/>
          </p:cNvSpPr>
          <p:nvPr>
            <p:ph type="title"/>
          </p:nvPr>
        </p:nvSpPr>
        <p:spPr>
          <a:xfrm>
            <a:off x="6825600" y="1654817"/>
            <a:ext cx="4470900" cy="4380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rgbClr val="00ADF0"/>
              </a:buClr>
              <a:buSzPts val="1300"/>
              <a:buNone/>
              <a:defRPr sz="1300">
                <a:solidFill>
                  <a:srgbClr val="00ADF0"/>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646" name="Google Shape;646;p58"/>
          <p:cNvSpPr txBox="1">
            <a:spLocks noGrp="1"/>
          </p:cNvSpPr>
          <p:nvPr>
            <p:ph type="subTitle" idx="1"/>
          </p:nvPr>
        </p:nvSpPr>
        <p:spPr>
          <a:xfrm>
            <a:off x="6825733" y="2144251"/>
            <a:ext cx="4470900" cy="438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707070"/>
              </a:buClr>
              <a:buSzPts val="1300"/>
              <a:buNone/>
              <a:defRPr>
                <a:solidFill>
                  <a:srgbClr val="707070"/>
                </a:solidFill>
              </a:defRPr>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
        <p:nvSpPr>
          <p:cNvPr id="647" name="Google Shape;647;p58"/>
          <p:cNvSpPr txBox="1">
            <a:spLocks noGrp="1"/>
          </p:cNvSpPr>
          <p:nvPr>
            <p:ph type="title" idx="3"/>
          </p:nvPr>
        </p:nvSpPr>
        <p:spPr>
          <a:xfrm>
            <a:off x="895467" y="3088984"/>
            <a:ext cx="4470900" cy="438000"/>
          </a:xfrm>
          <a:prstGeom prst="rect">
            <a:avLst/>
          </a:prstGeom>
          <a:noFill/>
          <a:ln>
            <a:noFill/>
          </a:ln>
        </p:spPr>
        <p:txBody>
          <a:bodyPr spcFirstLastPara="1" wrap="square" lIns="0" tIns="0" rIns="0" bIns="0" anchor="b" anchorCtr="0">
            <a:noAutofit/>
          </a:bodyPr>
          <a:lstStyle>
            <a:lvl1pPr lvl="0" algn="r" rtl="0">
              <a:lnSpc>
                <a:spcPct val="100000"/>
              </a:lnSpc>
              <a:spcBef>
                <a:spcPts val="0"/>
              </a:spcBef>
              <a:spcAft>
                <a:spcPts val="0"/>
              </a:spcAft>
              <a:buClr>
                <a:srgbClr val="00ADF0"/>
              </a:buClr>
              <a:buSzPts val="1300"/>
              <a:buNone/>
              <a:defRPr sz="1300">
                <a:solidFill>
                  <a:srgbClr val="00ADF0"/>
                </a:solidFill>
              </a:defRPr>
            </a:lvl1pPr>
            <a:lvl2pPr lvl="1" algn="r" rtl="0">
              <a:lnSpc>
                <a:spcPct val="100000"/>
              </a:lnSpc>
              <a:spcBef>
                <a:spcPts val="0"/>
              </a:spcBef>
              <a:spcAft>
                <a:spcPts val="0"/>
              </a:spcAft>
              <a:buSzPts val="3700"/>
              <a:buNone/>
              <a:defRPr/>
            </a:lvl2pPr>
            <a:lvl3pPr lvl="2" algn="r" rtl="0">
              <a:lnSpc>
                <a:spcPct val="100000"/>
              </a:lnSpc>
              <a:spcBef>
                <a:spcPts val="0"/>
              </a:spcBef>
              <a:spcAft>
                <a:spcPts val="0"/>
              </a:spcAft>
              <a:buSzPts val="3700"/>
              <a:buNone/>
              <a:defRPr/>
            </a:lvl3pPr>
            <a:lvl4pPr lvl="3" algn="r" rtl="0">
              <a:lnSpc>
                <a:spcPct val="100000"/>
              </a:lnSpc>
              <a:spcBef>
                <a:spcPts val="0"/>
              </a:spcBef>
              <a:spcAft>
                <a:spcPts val="0"/>
              </a:spcAft>
              <a:buSzPts val="3700"/>
              <a:buNone/>
              <a:defRPr/>
            </a:lvl4pPr>
            <a:lvl5pPr lvl="4" algn="r" rtl="0">
              <a:lnSpc>
                <a:spcPct val="100000"/>
              </a:lnSpc>
              <a:spcBef>
                <a:spcPts val="0"/>
              </a:spcBef>
              <a:spcAft>
                <a:spcPts val="0"/>
              </a:spcAft>
              <a:buSzPts val="3700"/>
              <a:buNone/>
              <a:defRPr/>
            </a:lvl5pPr>
            <a:lvl6pPr lvl="5" algn="r" rtl="0">
              <a:lnSpc>
                <a:spcPct val="100000"/>
              </a:lnSpc>
              <a:spcBef>
                <a:spcPts val="0"/>
              </a:spcBef>
              <a:spcAft>
                <a:spcPts val="0"/>
              </a:spcAft>
              <a:buSzPts val="3700"/>
              <a:buNone/>
              <a:defRPr/>
            </a:lvl6pPr>
            <a:lvl7pPr lvl="6" algn="r" rtl="0">
              <a:lnSpc>
                <a:spcPct val="100000"/>
              </a:lnSpc>
              <a:spcBef>
                <a:spcPts val="0"/>
              </a:spcBef>
              <a:spcAft>
                <a:spcPts val="0"/>
              </a:spcAft>
              <a:buSzPts val="3700"/>
              <a:buNone/>
              <a:defRPr/>
            </a:lvl7pPr>
            <a:lvl8pPr lvl="7" algn="r" rtl="0">
              <a:lnSpc>
                <a:spcPct val="100000"/>
              </a:lnSpc>
              <a:spcBef>
                <a:spcPts val="0"/>
              </a:spcBef>
              <a:spcAft>
                <a:spcPts val="0"/>
              </a:spcAft>
              <a:buSzPts val="3700"/>
              <a:buNone/>
              <a:defRPr/>
            </a:lvl8pPr>
            <a:lvl9pPr lvl="8" algn="r" rtl="0">
              <a:lnSpc>
                <a:spcPct val="100000"/>
              </a:lnSpc>
              <a:spcBef>
                <a:spcPts val="0"/>
              </a:spcBef>
              <a:spcAft>
                <a:spcPts val="0"/>
              </a:spcAft>
              <a:buSzPts val="3700"/>
              <a:buNone/>
              <a:defRPr/>
            </a:lvl9pPr>
          </a:lstStyle>
          <a:p>
            <a:endParaRPr/>
          </a:p>
        </p:txBody>
      </p:sp>
      <p:sp>
        <p:nvSpPr>
          <p:cNvPr id="648" name="Google Shape;648;p58"/>
          <p:cNvSpPr txBox="1">
            <a:spLocks noGrp="1"/>
          </p:cNvSpPr>
          <p:nvPr>
            <p:ph type="subTitle" idx="4"/>
          </p:nvPr>
        </p:nvSpPr>
        <p:spPr>
          <a:xfrm>
            <a:off x="895467" y="3615751"/>
            <a:ext cx="4470900" cy="438000"/>
          </a:xfrm>
          <a:prstGeom prst="rect">
            <a:avLst/>
          </a:prstGeom>
          <a:noFill/>
          <a:ln>
            <a:noFill/>
          </a:ln>
        </p:spPr>
        <p:txBody>
          <a:bodyPr spcFirstLastPara="1" wrap="square" lIns="0" tIns="0" rIns="0" bIns="0" anchor="t" anchorCtr="0">
            <a:noAutofit/>
          </a:bodyPr>
          <a:lstStyle>
            <a:lvl1pPr lvl="0" algn="r" rtl="0">
              <a:lnSpc>
                <a:spcPct val="100000"/>
              </a:lnSpc>
              <a:spcBef>
                <a:spcPts val="0"/>
              </a:spcBef>
              <a:spcAft>
                <a:spcPts val="0"/>
              </a:spcAft>
              <a:buClr>
                <a:srgbClr val="707070"/>
              </a:buClr>
              <a:buSzPts val="1300"/>
              <a:buNone/>
              <a:defRPr>
                <a:solidFill>
                  <a:srgbClr val="707070"/>
                </a:solidFill>
              </a:defRPr>
            </a:lvl1pPr>
            <a:lvl2pPr lvl="1" algn="r" rtl="0">
              <a:lnSpc>
                <a:spcPct val="100000"/>
              </a:lnSpc>
              <a:spcBef>
                <a:spcPts val="0"/>
              </a:spcBef>
              <a:spcAft>
                <a:spcPts val="0"/>
              </a:spcAft>
              <a:buSzPts val="2400"/>
              <a:buNone/>
              <a:defRPr sz="2400"/>
            </a:lvl2pPr>
            <a:lvl3pPr lvl="2" algn="r" rtl="0">
              <a:lnSpc>
                <a:spcPct val="100000"/>
              </a:lnSpc>
              <a:spcBef>
                <a:spcPts val="0"/>
              </a:spcBef>
              <a:spcAft>
                <a:spcPts val="0"/>
              </a:spcAft>
              <a:buSzPts val="2400"/>
              <a:buNone/>
              <a:defRPr sz="2400"/>
            </a:lvl3pPr>
            <a:lvl4pPr lvl="3" algn="r" rtl="0">
              <a:lnSpc>
                <a:spcPct val="100000"/>
              </a:lnSpc>
              <a:spcBef>
                <a:spcPts val="0"/>
              </a:spcBef>
              <a:spcAft>
                <a:spcPts val="0"/>
              </a:spcAft>
              <a:buSzPts val="2400"/>
              <a:buNone/>
              <a:defRPr sz="2400"/>
            </a:lvl4pPr>
            <a:lvl5pPr lvl="4" algn="r" rtl="0">
              <a:lnSpc>
                <a:spcPct val="100000"/>
              </a:lnSpc>
              <a:spcBef>
                <a:spcPts val="0"/>
              </a:spcBef>
              <a:spcAft>
                <a:spcPts val="0"/>
              </a:spcAft>
              <a:buSzPts val="2400"/>
              <a:buNone/>
              <a:defRPr sz="2400"/>
            </a:lvl5pPr>
            <a:lvl6pPr lvl="5" algn="r" rtl="0">
              <a:lnSpc>
                <a:spcPct val="100000"/>
              </a:lnSpc>
              <a:spcBef>
                <a:spcPts val="0"/>
              </a:spcBef>
              <a:spcAft>
                <a:spcPts val="0"/>
              </a:spcAft>
              <a:buSzPts val="2400"/>
              <a:buNone/>
              <a:defRPr sz="2400"/>
            </a:lvl6pPr>
            <a:lvl7pPr lvl="6" algn="r" rtl="0">
              <a:lnSpc>
                <a:spcPct val="100000"/>
              </a:lnSpc>
              <a:spcBef>
                <a:spcPts val="0"/>
              </a:spcBef>
              <a:spcAft>
                <a:spcPts val="0"/>
              </a:spcAft>
              <a:buSzPts val="2400"/>
              <a:buNone/>
              <a:defRPr sz="2400"/>
            </a:lvl7pPr>
            <a:lvl8pPr lvl="7" algn="r" rtl="0">
              <a:lnSpc>
                <a:spcPct val="100000"/>
              </a:lnSpc>
              <a:spcBef>
                <a:spcPts val="0"/>
              </a:spcBef>
              <a:spcAft>
                <a:spcPts val="0"/>
              </a:spcAft>
              <a:buSzPts val="2400"/>
              <a:buNone/>
              <a:defRPr sz="2400"/>
            </a:lvl8pPr>
            <a:lvl9pPr lvl="8" algn="r" rtl="0">
              <a:lnSpc>
                <a:spcPct val="100000"/>
              </a:lnSpc>
              <a:spcBef>
                <a:spcPts val="0"/>
              </a:spcBef>
              <a:spcAft>
                <a:spcPts val="0"/>
              </a:spcAft>
              <a:buSzPts val="2400"/>
              <a:buNone/>
              <a:defRPr sz="2400"/>
            </a:lvl9pPr>
          </a:lstStyle>
          <a:p>
            <a:endParaRPr/>
          </a:p>
        </p:txBody>
      </p:sp>
      <p:sp>
        <p:nvSpPr>
          <p:cNvPr id="649" name="Google Shape;649;p58"/>
          <p:cNvSpPr txBox="1">
            <a:spLocks noGrp="1"/>
          </p:cNvSpPr>
          <p:nvPr>
            <p:ph type="title" idx="5"/>
          </p:nvPr>
        </p:nvSpPr>
        <p:spPr>
          <a:xfrm>
            <a:off x="6825733" y="4418117"/>
            <a:ext cx="4470900" cy="4380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rgbClr val="00ADF0"/>
              </a:buClr>
              <a:buSzPts val="1300"/>
              <a:buNone/>
              <a:defRPr sz="1300">
                <a:solidFill>
                  <a:srgbClr val="00ADF0"/>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650" name="Google Shape;650;p58"/>
          <p:cNvSpPr txBox="1">
            <a:spLocks noGrp="1"/>
          </p:cNvSpPr>
          <p:nvPr>
            <p:ph type="subTitle" idx="6"/>
          </p:nvPr>
        </p:nvSpPr>
        <p:spPr>
          <a:xfrm>
            <a:off x="6825733" y="4944884"/>
            <a:ext cx="4470900" cy="438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707070"/>
              </a:buClr>
              <a:buSzPts val="1300"/>
              <a:buNone/>
              <a:defRPr>
                <a:solidFill>
                  <a:srgbClr val="707070"/>
                </a:solidFill>
              </a:defRPr>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
        <p:nvSpPr>
          <p:cNvPr id="651" name="Google Shape;651;p58"/>
          <p:cNvSpPr txBox="1">
            <a:spLocks noGrp="1"/>
          </p:cNvSpPr>
          <p:nvPr>
            <p:ph type="title" idx="7"/>
          </p:nvPr>
        </p:nvSpPr>
        <p:spPr>
          <a:xfrm>
            <a:off x="895467" y="5747251"/>
            <a:ext cx="4470900" cy="438000"/>
          </a:xfrm>
          <a:prstGeom prst="rect">
            <a:avLst/>
          </a:prstGeom>
          <a:noFill/>
          <a:ln>
            <a:noFill/>
          </a:ln>
        </p:spPr>
        <p:txBody>
          <a:bodyPr spcFirstLastPara="1" wrap="square" lIns="0" tIns="0" rIns="0" bIns="0" anchor="b" anchorCtr="0">
            <a:noAutofit/>
          </a:bodyPr>
          <a:lstStyle>
            <a:lvl1pPr lvl="0" algn="r" rtl="0">
              <a:lnSpc>
                <a:spcPct val="100000"/>
              </a:lnSpc>
              <a:spcBef>
                <a:spcPts val="0"/>
              </a:spcBef>
              <a:spcAft>
                <a:spcPts val="0"/>
              </a:spcAft>
              <a:buClr>
                <a:srgbClr val="00ADF0"/>
              </a:buClr>
              <a:buSzPts val="1300"/>
              <a:buNone/>
              <a:defRPr sz="1300">
                <a:solidFill>
                  <a:srgbClr val="00ADF0"/>
                </a:solidFill>
              </a:defRPr>
            </a:lvl1pPr>
            <a:lvl2pPr lvl="1" algn="r" rtl="0">
              <a:lnSpc>
                <a:spcPct val="100000"/>
              </a:lnSpc>
              <a:spcBef>
                <a:spcPts val="0"/>
              </a:spcBef>
              <a:spcAft>
                <a:spcPts val="0"/>
              </a:spcAft>
              <a:buSzPts val="3700"/>
              <a:buNone/>
              <a:defRPr/>
            </a:lvl2pPr>
            <a:lvl3pPr lvl="2" algn="r" rtl="0">
              <a:lnSpc>
                <a:spcPct val="100000"/>
              </a:lnSpc>
              <a:spcBef>
                <a:spcPts val="0"/>
              </a:spcBef>
              <a:spcAft>
                <a:spcPts val="0"/>
              </a:spcAft>
              <a:buSzPts val="3700"/>
              <a:buNone/>
              <a:defRPr/>
            </a:lvl3pPr>
            <a:lvl4pPr lvl="3" algn="r" rtl="0">
              <a:lnSpc>
                <a:spcPct val="100000"/>
              </a:lnSpc>
              <a:spcBef>
                <a:spcPts val="0"/>
              </a:spcBef>
              <a:spcAft>
                <a:spcPts val="0"/>
              </a:spcAft>
              <a:buSzPts val="3700"/>
              <a:buNone/>
              <a:defRPr/>
            </a:lvl4pPr>
            <a:lvl5pPr lvl="4" algn="r" rtl="0">
              <a:lnSpc>
                <a:spcPct val="100000"/>
              </a:lnSpc>
              <a:spcBef>
                <a:spcPts val="0"/>
              </a:spcBef>
              <a:spcAft>
                <a:spcPts val="0"/>
              </a:spcAft>
              <a:buSzPts val="3700"/>
              <a:buNone/>
              <a:defRPr/>
            </a:lvl5pPr>
            <a:lvl6pPr lvl="5" algn="r" rtl="0">
              <a:lnSpc>
                <a:spcPct val="100000"/>
              </a:lnSpc>
              <a:spcBef>
                <a:spcPts val="0"/>
              </a:spcBef>
              <a:spcAft>
                <a:spcPts val="0"/>
              </a:spcAft>
              <a:buSzPts val="3700"/>
              <a:buNone/>
              <a:defRPr/>
            </a:lvl6pPr>
            <a:lvl7pPr lvl="6" algn="r" rtl="0">
              <a:lnSpc>
                <a:spcPct val="100000"/>
              </a:lnSpc>
              <a:spcBef>
                <a:spcPts val="0"/>
              </a:spcBef>
              <a:spcAft>
                <a:spcPts val="0"/>
              </a:spcAft>
              <a:buSzPts val="3700"/>
              <a:buNone/>
              <a:defRPr/>
            </a:lvl7pPr>
            <a:lvl8pPr lvl="7" algn="r" rtl="0">
              <a:lnSpc>
                <a:spcPct val="100000"/>
              </a:lnSpc>
              <a:spcBef>
                <a:spcPts val="0"/>
              </a:spcBef>
              <a:spcAft>
                <a:spcPts val="0"/>
              </a:spcAft>
              <a:buSzPts val="3700"/>
              <a:buNone/>
              <a:defRPr/>
            </a:lvl8pPr>
            <a:lvl9pPr lvl="8" algn="r" rtl="0">
              <a:lnSpc>
                <a:spcPct val="100000"/>
              </a:lnSpc>
              <a:spcBef>
                <a:spcPts val="0"/>
              </a:spcBef>
              <a:spcAft>
                <a:spcPts val="0"/>
              </a:spcAft>
              <a:buSzPts val="3700"/>
              <a:buNone/>
              <a:defRPr/>
            </a:lvl9pPr>
          </a:lstStyle>
          <a:p>
            <a:endParaRPr/>
          </a:p>
        </p:txBody>
      </p:sp>
      <p:sp>
        <p:nvSpPr>
          <p:cNvPr id="652" name="Google Shape;652;p58"/>
          <p:cNvSpPr txBox="1">
            <a:spLocks noGrp="1"/>
          </p:cNvSpPr>
          <p:nvPr>
            <p:ph type="subTitle" idx="8"/>
          </p:nvPr>
        </p:nvSpPr>
        <p:spPr>
          <a:xfrm>
            <a:off x="895467" y="6274017"/>
            <a:ext cx="4470900" cy="438000"/>
          </a:xfrm>
          <a:prstGeom prst="rect">
            <a:avLst/>
          </a:prstGeom>
          <a:noFill/>
          <a:ln>
            <a:noFill/>
          </a:ln>
        </p:spPr>
        <p:txBody>
          <a:bodyPr spcFirstLastPara="1" wrap="square" lIns="0" tIns="0" rIns="0" bIns="0" anchor="t" anchorCtr="0">
            <a:noAutofit/>
          </a:bodyPr>
          <a:lstStyle>
            <a:lvl1pPr lvl="0" algn="r" rtl="0">
              <a:lnSpc>
                <a:spcPct val="100000"/>
              </a:lnSpc>
              <a:spcBef>
                <a:spcPts val="0"/>
              </a:spcBef>
              <a:spcAft>
                <a:spcPts val="0"/>
              </a:spcAft>
              <a:buClr>
                <a:srgbClr val="707070"/>
              </a:buClr>
              <a:buSzPts val="1300"/>
              <a:buNone/>
              <a:defRPr>
                <a:solidFill>
                  <a:srgbClr val="707070"/>
                </a:solidFill>
              </a:defRPr>
            </a:lvl1pPr>
            <a:lvl2pPr lvl="1" algn="r" rtl="0">
              <a:lnSpc>
                <a:spcPct val="100000"/>
              </a:lnSpc>
              <a:spcBef>
                <a:spcPts val="0"/>
              </a:spcBef>
              <a:spcAft>
                <a:spcPts val="0"/>
              </a:spcAft>
              <a:buSzPts val="2400"/>
              <a:buNone/>
              <a:defRPr sz="2400"/>
            </a:lvl2pPr>
            <a:lvl3pPr lvl="2" algn="r" rtl="0">
              <a:lnSpc>
                <a:spcPct val="100000"/>
              </a:lnSpc>
              <a:spcBef>
                <a:spcPts val="0"/>
              </a:spcBef>
              <a:spcAft>
                <a:spcPts val="0"/>
              </a:spcAft>
              <a:buSzPts val="2400"/>
              <a:buNone/>
              <a:defRPr sz="2400"/>
            </a:lvl3pPr>
            <a:lvl4pPr lvl="3" algn="r" rtl="0">
              <a:lnSpc>
                <a:spcPct val="100000"/>
              </a:lnSpc>
              <a:spcBef>
                <a:spcPts val="0"/>
              </a:spcBef>
              <a:spcAft>
                <a:spcPts val="0"/>
              </a:spcAft>
              <a:buSzPts val="2400"/>
              <a:buNone/>
              <a:defRPr sz="2400"/>
            </a:lvl4pPr>
            <a:lvl5pPr lvl="4" algn="r" rtl="0">
              <a:lnSpc>
                <a:spcPct val="100000"/>
              </a:lnSpc>
              <a:spcBef>
                <a:spcPts val="0"/>
              </a:spcBef>
              <a:spcAft>
                <a:spcPts val="0"/>
              </a:spcAft>
              <a:buSzPts val="2400"/>
              <a:buNone/>
              <a:defRPr sz="2400"/>
            </a:lvl5pPr>
            <a:lvl6pPr lvl="5" algn="r" rtl="0">
              <a:lnSpc>
                <a:spcPct val="100000"/>
              </a:lnSpc>
              <a:spcBef>
                <a:spcPts val="0"/>
              </a:spcBef>
              <a:spcAft>
                <a:spcPts val="0"/>
              </a:spcAft>
              <a:buSzPts val="2400"/>
              <a:buNone/>
              <a:defRPr sz="2400"/>
            </a:lvl6pPr>
            <a:lvl7pPr lvl="6" algn="r" rtl="0">
              <a:lnSpc>
                <a:spcPct val="100000"/>
              </a:lnSpc>
              <a:spcBef>
                <a:spcPts val="0"/>
              </a:spcBef>
              <a:spcAft>
                <a:spcPts val="0"/>
              </a:spcAft>
              <a:buSzPts val="2400"/>
              <a:buNone/>
              <a:defRPr sz="2400"/>
            </a:lvl7pPr>
            <a:lvl8pPr lvl="7" algn="r" rtl="0">
              <a:lnSpc>
                <a:spcPct val="100000"/>
              </a:lnSpc>
              <a:spcBef>
                <a:spcPts val="0"/>
              </a:spcBef>
              <a:spcAft>
                <a:spcPts val="0"/>
              </a:spcAft>
              <a:buSzPts val="2400"/>
              <a:buNone/>
              <a:defRPr sz="2400"/>
            </a:lvl8pPr>
            <a:lvl9pPr lvl="8" algn="r" rtl="0">
              <a:lnSpc>
                <a:spcPct val="100000"/>
              </a:lnSpc>
              <a:spcBef>
                <a:spcPts val="0"/>
              </a:spcBef>
              <a:spcAft>
                <a:spcPts val="0"/>
              </a:spcAft>
              <a:buSzPts val="2400"/>
              <a:buNone/>
              <a:defRPr sz="2400"/>
            </a:lvl9pPr>
          </a:lstStyle>
          <a:p>
            <a:endParaRPr/>
          </a:p>
        </p:txBody>
      </p:sp>
      <p:sp>
        <p:nvSpPr>
          <p:cNvPr id="653" name="Google Shape;653;p58"/>
          <p:cNvSpPr txBox="1">
            <a:spLocks noGrp="1"/>
          </p:cNvSpPr>
          <p:nvPr>
            <p:ph type="title" idx="9"/>
          </p:nvPr>
        </p:nvSpPr>
        <p:spPr>
          <a:xfrm>
            <a:off x="1244600" y="146000"/>
            <a:ext cx="4121700" cy="438000"/>
          </a:xfrm>
          <a:prstGeom prst="rect">
            <a:avLst/>
          </a:prstGeom>
          <a:noFill/>
          <a:ln>
            <a:noFill/>
          </a:ln>
        </p:spPr>
        <p:txBody>
          <a:bodyPr spcFirstLastPara="1" wrap="square" lIns="0" tIns="0" rIns="0" bIns="0" anchor="b" anchorCtr="0">
            <a:noAutofit/>
          </a:bodyPr>
          <a:lstStyle>
            <a:lvl1pPr lvl="0" algn="r" rtl="0">
              <a:lnSpc>
                <a:spcPct val="100000"/>
              </a:lnSpc>
              <a:spcBef>
                <a:spcPts val="0"/>
              </a:spcBef>
              <a:spcAft>
                <a:spcPts val="0"/>
              </a:spcAft>
              <a:buClr>
                <a:srgbClr val="00ADF0"/>
              </a:buClr>
              <a:buSzPts val="1300"/>
              <a:buNone/>
              <a:defRPr sz="1300">
                <a:solidFill>
                  <a:srgbClr val="00ADF0"/>
                </a:solidFill>
              </a:defRPr>
            </a:lvl1pPr>
            <a:lvl2pPr lvl="1" algn="r" rtl="0">
              <a:lnSpc>
                <a:spcPct val="100000"/>
              </a:lnSpc>
              <a:spcBef>
                <a:spcPts val="0"/>
              </a:spcBef>
              <a:spcAft>
                <a:spcPts val="0"/>
              </a:spcAft>
              <a:buSzPts val="3700"/>
              <a:buNone/>
              <a:defRPr/>
            </a:lvl2pPr>
            <a:lvl3pPr lvl="2" algn="r" rtl="0">
              <a:lnSpc>
                <a:spcPct val="100000"/>
              </a:lnSpc>
              <a:spcBef>
                <a:spcPts val="0"/>
              </a:spcBef>
              <a:spcAft>
                <a:spcPts val="0"/>
              </a:spcAft>
              <a:buSzPts val="3700"/>
              <a:buNone/>
              <a:defRPr/>
            </a:lvl3pPr>
            <a:lvl4pPr lvl="3" algn="r" rtl="0">
              <a:lnSpc>
                <a:spcPct val="100000"/>
              </a:lnSpc>
              <a:spcBef>
                <a:spcPts val="0"/>
              </a:spcBef>
              <a:spcAft>
                <a:spcPts val="0"/>
              </a:spcAft>
              <a:buSzPts val="3700"/>
              <a:buNone/>
              <a:defRPr/>
            </a:lvl4pPr>
            <a:lvl5pPr lvl="4" algn="r" rtl="0">
              <a:lnSpc>
                <a:spcPct val="100000"/>
              </a:lnSpc>
              <a:spcBef>
                <a:spcPts val="0"/>
              </a:spcBef>
              <a:spcAft>
                <a:spcPts val="0"/>
              </a:spcAft>
              <a:buSzPts val="3700"/>
              <a:buNone/>
              <a:defRPr/>
            </a:lvl5pPr>
            <a:lvl6pPr lvl="5" algn="r" rtl="0">
              <a:lnSpc>
                <a:spcPct val="100000"/>
              </a:lnSpc>
              <a:spcBef>
                <a:spcPts val="0"/>
              </a:spcBef>
              <a:spcAft>
                <a:spcPts val="0"/>
              </a:spcAft>
              <a:buSzPts val="3700"/>
              <a:buNone/>
              <a:defRPr/>
            </a:lvl6pPr>
            <a:lvl7pPr lvl="6" algn="r" rtl="0">
              <a:lnSpc>
                <a:spcPct val="100000"/>
              </a:lnSpc>
              <a:spcBef>
                <a:spcPts val="0"/>
              </a:spcBef>
              <a:spcAft>
                <a:spcPts val="0"/>
              </a:spcAft>
              <a:buSzPts val="3700"/>
              <a:buNone/>
              <a:defRPr/>
            </a:lvl7pPr>
            <a:lvl8pPr lvl="7" algn="r" rtl="0">
              <a:lnSpc>
                <a:spcPct val="100000"/>
              </a:lnSpc>
              <a:spcBef>
                <a:spcPts val="0"/>
              </a:spcBef>
              <a:spcAft>
                <a:spcPts val="0"/>
              </a:spcAft>
              <a:buSzPts val="3700"/>
              <a:buNone/>
              <a:defRPr/>
            </a:lvl8pPr>
            <a:lvl9pPr lvl="8" algn="r" rtl="0">
              <a:lnSpc>
                <a:spcPct val="100000"/>
              </a:lnSpc>
              <a:spcBef>
                <a:spcPts val="0"/>
              </a:spcBef>
              <a:spcAft>
                <a:spcPts val="0"/>
              </a:spcAft>
              <a:buSzPts val="3700"/>
              <a:buNone/>
              <a:defRPr/>
            </a:lvl9pPr>
          </a:lstStyle>
          <a:p>
            <a:endParaRPr/>
          </a:p>
        </p:txBody>
      </p:sp>
      <p:sp>
        <p:nvSpPr>
          <p:cNvPr id="654" name="Google Shape;654;p58"/>
          <p:cNvSpPr txBox="1">
            <a:spLocks noGrp="1"/>
          </p:cNvSpPr>
          <p:nvPr>
            <p:ph type="subTitle" idx="13"/>
          </p:nvPr>
        </p:nvSpPr>
        <p:spPr>
          <a:xfrm>
            <a:off x="1244600" y="672767"/>
            <a:ext cx="4121700" cy="438000"/>
          </a:xfrm>
          <a:prstGeom prst="rect">
            <a:avLst/>
          </a:prstGeom>
          <a:noFill/>
          <a:ln>
            <a:noFill/>
          </a:ln>
        </p:spPr>
        <p:txBody>
          <a:bodyPr spcFirstLastPara="1" wrap="square" lIns="0" tIns="0" rIns="0" bIns="0" anchor="t" anchorCtr="0">
            <a:noAutofit/>
          </a:bodyPr>
          <a:lstStyle>
            <a:lvl1pPr lvl="0" algn="r" rtl="0">
              <a:lnSpc>
                <a:spcPct val="100000"/>
              </a:lnSpc>
              <a:spcBef>
                <a:spcPts val="0"/>
              </a:spcBef>
              <a:spcAft>
                <a:spcPts val="0"/>
              </a:spcAft>
              <a:buClr>
                <a:srgbClr val="707070"/>
              </a:buClr>
              <a:buSzPts val="1300"/>
              <a:buNone/>
              <a:defRPr>
                <a:solidFill>
                  <a:srgbClr val="707070"/>
                </a:solidFill>
              </a:defRPr>
            </a:lvl1pPr>
            <a:lvl2pPr lvl="1" algn="r" rtl="0">
              <a:lnSpc>
                <a:spcPct val="100000"/>
              </a:lnSpc>
              <a:spcBef>
                <a:spcPts val="0"/>
              </a:spcBef>
              <a:spcAft>
                <a:spcPts val="0"/>
              </a:spcAft>
              <a:buSzPts val="2400"/>
              <a:buNone/>
              <a:defRPr sz="2400"/>
            </a:lvl2pPr>
            <a:lvl3pPr lvl="2" algn="r" rtl="0">
              <a:lnSpc>
                <a:spcPct val="100000"/>
              </a:lnSpc>
              <a:spcBef>
                <a:spcPts val="0"/>
              </a:spcBef>
              <a:spcAft>
                <a:spcPts val="0"/>
              </a:spcAft>
              <a:buSzPts val="2400"/>
              <a:buNone/>
              <a:defRPr sz="2400"/>
            </a:lvl3pPr>
            <a:lvl4pPr lvl="3" algn="r" rtl="0">
              <a:lnSpc>
                <a:spcPct val="100000"/>
              </a:lnSpc>
              <a:spcBef>
                <a:spcPts val="0"/>
              </a:spcBef>
              <a:spcAft>
                <a:spcPts val="0"/>
              </a:spcAft>
              <a:buSzPts val="2400"/>
              <a:buNone/>
              <a:defRPr sz="2400"/>
            </a:lvl4pPr>
            <a:lvl5pPr lvl="4" algn="r" rtl="0">
              <a:lnSpc>
                <a:spcPct val="100000"/>
              </a:lnSpc>
              <a:spcBef>
                <a:spcPts val="0"/>
              </a:spcBef>
              <a:spcAft>
                <a:spcPts val="0"/>
              </a:spcAft>
              <a:buSzPts val="2400"/>
              <a:buNone/>
              <a:defRPr sz="2400"/>
            </a:lvl5pPr>
            <a:lvl6pPr lvl="5" algn="r" rtl="0">
              <a:lnSpc>
                <a:spcPct val="100000"/>
              </a:lnSpc>
              <a:spcBef>
                <a:spcPts val="0"/>
              </a:spcBef>
              <a:spcAft>
                <a:spcPts val="0"/>
              </a:spcAft>
              <a:buSzPts val="2400"/>
              <a:buNone/>
              <a:defRPr sz="2400"/>
            </a:lvl6pPr>
            <a:lvl7pPr lvl="6" algn="r" rtl="0">
              <a:lnSpc>
                <a:spcPct val="100000"/>
              </a:lnSpc>
              <a:spcBef>
                <a:spcPts val="0"/>
              </a:spcBef>
              <a:spcAft>
                <a:spcPts val="0"/>
              </a:spcAft>
              <a:buSzPts val="2400"/>
              <a:buNone/>
              <a:defRPr sz="2400"/>
            </a:lvl7pPr>
            <a:lvl8pPr lvl="7" algn="r" rtl="0">
              <a:lnSpc>
                <a:spcPct val="100000"/>
              </a:lnSpc>
              <a:spcBef>
                <a:spcPts val="0"/>
              </a:spcBef>
              <a:spcAft>
                <a:spcPts val="0"/>
              </a:spcAft>
              <a:buSzPts val="2400"/>
              <a:buNone/>
              <a:defRPr sz="2400"/>
            </a:lvl8pPr>
            <a:lvl9pPr lvl="8" algn="r" rtl="0">
              <a:lnSpc>
                <a:spcPct val="100000"/>
              </a:lnSpc>
              <a:spcBef>
                <a:spcPts val="0"/>
              </a:spcBef>
              <a:spcAft>
                <a:spcPts val="0"/>
              </a:spcAft>
              <a:buSzPts val="2400"/>
              <a:buNone/>
              <a:defRPr sz="2400"/>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meline - Vertical (3/3)">
  <p:cSld name="1_Timeline - Vertical (3/3)">
    <p:spTree>
      <p:nvGrpSpPr>
        <p:cNvPr id="1" name="Shape 655"/>
        <p:cNvGrpSpPr/>
        <p:nvPr/>
      </p:nvGrpSpPr>
      <p:grpSpPr>
        <a:xfrm>
          <a:off x="0" y="0"/>
          <a:ext cx="0" cy="0"/>
          <a:chOff x="0" y="0"/>
          <a:chExt cx="0" cy="0"/>
        </a:xfrm>
      </p:grpSpPr>
      <p:sp>
        <p:nvSpPr>
          <p:cNvPr id="656" name="Google Shape;656;p59"/>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657" name="Google Shape;657;p59"/>
          <p:cNvSpPr txBox="1">
            <a:spLocks noGrp="1"/>
          </p:cNvSpPr>
          <p:nvPr>
            <p:ph type="sldNum" idx="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pic>
        <p:nvPicPr>
          <p:cNvPr id="658" name="Google Shape;658;p59"/>
          <p:cNvPicPr preferRelativeResize="0"/>
          <p:nvPr/>
        </p:nvPicPr>
        <p:blipFill rotWithShape="1">
          <a:blip r:embed="rId2">
            <a:alphaModFix/>
          </a:blip>
          <a:srcRect l="16357" t="20970" r="16357" b="16357"/>
          <a:stretch/>
        </p:blipFill>
        <p:spPr>
          <a:xfrm>
            <a:off x="471200" y="400067"/>
            <a:ext cx="356299" cy="331866"/>
          </a:xfrm>
          <a:prstGeom prst="rect">
            <a:avLst/>
          </a:prstGeom>
          <a:noFill/>
          <a:ln>
            <a:noFill/>
          </a:ln>
        </p:spPr>
      </p:pic>
      <p:cxnSp>
        <p:nvCxnSpPr>
          <p:cNvPr id="659" name="Google Shape;659;p59"/>
          <p:cNvCxnSpPr/>
          <p:nvPr/>
        </p:nvCxnSpPr>
        <p:spPr>
          <a:xfrm rot="10800000">
            <a:off x="6096051" y="-12371"/>
            <a:ext cx="0" cy="5132400"/>
          </a:xfrm>
          <a:prstGeom prst="straightConnector1">
            <a:avLst/>
          </a:prstGeom>
          <a:noFill/>
          <a:ln w="114300" cap="flat" cmpd="sng">
            <a:solidFill>
              <a:srgbClr val="00ADF0"/>
            </a:solidFill>
            <a:prstDash val="solid"/>
            <a:round/>
            <a:headEnd type="none" w="sm" len="sm"/>
            <a:tailEnd type="none" w="sm" len="sm"/>
          </a:ln>
        </p:spPr>
      </p:cxnSp>
      <p:sp>
        <p:nvSpPr>
          <p:cNvPr id="660" name="Google Shape;660;p59"/>
          <p:cNvSpPr txBox="1">
            <a:spLocks noGrp="1"/>
          </p:cNvSpPr>
          <p:nvPr>
            <p:ph type="title"/>
          </p:nvPr>
        </p:nvSpPr>
        <p:spPr>
          <a:xfrm>
            <a:off x="6825600" y="1870457"/>
            <a:ext cx="4470900" cy="4380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rgbClr val="00ADF0"/>
              </a:buClr>
              <a:buSzPts val="1300"/>
              <a:buNone/>
              <a:defRPr sz="1300">
                <a:solidFill>
                  <a:srgbClr val="00ADF0"/>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661" name="Google Shape;661;p59"/>
          <p:cNvSpPr txBox="1">
            <a:spLocks noGrp="1"/>
          </p:cNvSpPr>
          <p:nvPr>
            <p:ph type="subTitle" idx="1"/>
          </p:nvPr>
        </p:nvSpPr>
        <p:spPr>
          <a:xfrm>
            <a:off x="6825733" y="2359892"/>
            <a:ext cx="4470900" cy="438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707070"/>
              </a:buClr>
              <a:buSzPts val="1300"/>
              <a:buNone/>
              <a:defRPr>
                <a:solidFill>
                  <a:srgbClr val="707070"/>
                </a:solidFill>
              </a:defRPr>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
        <p:nvSpPr>
          <p:cNvPr id="662" name="Google Shape;662;p59"/>
          <p:cNvSpPr txBox="1">
            <a:spLocks noGrp="1"/>
          </p:cNvSpPr>
          <p:nvPr>
            <p:ph type="title" idx="3"/>
          </p:nvPr>
        </p:nvSpPr>
        <p:spPr>
          <a:xfrm>
            <a:off x="895467" y="3304624"/>
            <a:ext cx="4470900" cy="438000"/>
          </a:xfrm>
          <a:prstGeom prst="rect">
            <a:avLst/>
          </a:prstGeom>
          <a:noFill/>
          <a:ln>
            <a:noFill/>
          </a:ln>
        </p:spPr>
        <p:txBody>
          <a:bodyPr spcFirstLastPara="1" wrap="square" lIns="0" tIns="0" rIns="0" bIns="0" anchor="b" anchorCtr="0">
            <a:noAutofit/>
          </a:bodyPr>
          <a:lstStyle>
            <a:lvl1pPr lvl="0" algn="r" rtl="0">
              <a:lnSpc>
                <a:spcPct val="100000"/>
              </a:lnSpc>
              <a:spcBef>
                <a:spcPts val="0"/>
              </a:spcBef>
              <a:spcAft>
                <a:spcPts val="0"/>
              </a:spcAft>
              <a:buClr>
                <a:srgbClr val="00ADF0"/>
              </a:buClr>
              <a:buSzPts val="1300"/>
              <a:buNone/>
              <a:defRPr sz="1300">
                <a:solidFill>
                  <a:srgbClr val="00ADF0"/>
                </a:solidFill>
              </a:defRPr>
            </a:lvl1pPr>
            <a:lvl2pPr lvl="1" algn="r" rtl="0">
              <a:lnSpc>
                <a:spcPct val="100000"/>
              </a:lnSpc>
              <a:spcBef>
                <a:spcPts val="0"/>
              </a:spcBef>
              <a:spcAft>
                <a:spcPts val="0"/>
              </a:spcAft>
              <a:buSzPts val="3700"/>
              <a:buNone/>
              <a:defRPr/>
            </a:lvl2pPr>
            <a:lvl3pPr lvl="2" algn="r" rtl="0">
              <a:lnSpc>
                <a:spcPct val="100000"/>
              </a:lnSpc>
              <a:spcBef>
                <a:spcPts val="0"/>
              </a:spcBef>
              <a:spcAft>
                <a:spcPts val="0"/>
              </a:spcAft>
              <a:buSzPts val="3700"/>
              <a:buNone/>
              <a:defRPr/>
            </a:lvl3pPr>
            <a:lvl4pPr lvl="3" algn="r" rtl="0">
              <a:lnSpc>
                <a:spcPct val="100000"/>
              </a:lnSpc>
              <a:spcBef>
                <a:spcPts val="0"/>
              </a:spcBef>
              <a:spcAft>
                <a:spcPts val="0"/>
              </a:spcAft>
              <a:buSzPts val="3700"/>
              <a:buNone/>
              <a:defRPr/>
            </a:lvl4pPr>
            <a:lvl5pPr lvl="4" algn="r" rtl="0">
              <a:lnSpc>
                <a:spcPct val="100000"/>
              </a:lnSpc>
              <a:spcBef>
                <a:spcPts val="0"/>
              </a:spcBef>
              <a:spcAft>
                <a:spcPts val="0"/>
              </a:spcAft>
              <a:buSzPts val="3700"/>
              <a:buNone/>
              <a:defRPr/>
            </a:lvl5pPr>
            <a:lvl6pPr lvl="5" algn="r" rtl="0">
              <a:lnSpc>
                <a:spcPct val="100000"/>
              </a:lnSpc>
              <a:spcBef>
                <a:spcPts val="0"/>
              </a:spcBef>
              <a:spcAft>
                <a:spcPts val="0"/>
              </a:spcAft>
              <a:buSzPts val="3700"/>
              <a:buNone/>
              <a:defRPr/>
            </a:lvl6pPr>
            <a:lvl7pPr lvl="6" algn="r" rtl="0">
              <a:lnSpc>
                <a:spcPct val="100000"/>
              </a:lnSpc>
              <a:spcBef>
                <a:spcPts val="0"/>
              </a:spcBef>
              <a:spcAft>
                <a:spcPts val="0"/>
              </a:spcAft>
              <a:buSzPts val="3700"/>
              <a:buNone/>
              <a:defRPr/>
            </a:lvl7pPr>
            <a:lvl8pPr lvl="7" algn="r" rtl="0">
              <a:lnSpc>
                <a:spcPct val="100000"/>
              </a:lnSpc>
              <a:spcBef>
                <a:spcPts val="0"/>
              </a:spcBef>
              <a:spcAft>
                <a:spcPts val="0"/>
              </a:spcAft>
              <a:buSzPts val="3700"/>
              <a:buNone/>
              <a:defRPr/>
            </a:lvl8pPr>
            <a:lvl9pPr lvl="8" algn="r" rtl="0">
              <a:lnSpc>
                <a:spcPct val="100000"/>
              </a:lnSpc>
              <a:spcBef>
                <a:spcPts val="0"/>
              </a:spcBef>
              <a:spcAft>
                <a:spcPts val="0"/>
              </a:spcAft>
              <a:buSzPts val="3700"/>
              <a:buNone/>
              <a:defRPr/>
            </a:lvl9pPr>
          </a:lstStyle>
          <a:p>
            <a:endParaRPr/>
          </a:p>
        </p:txBody>
      </p:sp>
      <p:sp>
        <p:nvSpPr>
          <p:cNvPr id="663" name="Google Shape;663;p59"/>
          <p:cNvSpPr txBox="1">
            <a:spLocks noGrp="1"/>
          </p:cNvSpPr>
          <p:nvPr>
            <p:ph type="subTitle" idx="4"/>
          </p:nvPr>
        </p:nvSpPr>
        <p:spPr>
          <a:xfrm>
            <a:off x="895467" y="3831392"/>
            <a:ext cx="4470900" cy="438000"/>
          </a:xfrm>
          <a:prstGeom prst="rect">
            <a:avLst/>
          </a:prstGeom>
          <a:noFill/>
          <a:ln>
            <a:noFill/>
          </a:ln>
        </p:spPr>
        <p:txBody>
          <a:bodyPr spcFirstLastPara="1" wrap="square" lIns="0" tIns="0" rIns="0" bIns="0" anchor="t" anchorCtr="0">
            <a:noAutofit/>
          </a:bodyPr>
          <a:lstStyle>
            <a:lvl1pPr lvl="0" algn="r" rtl="0">
              <a:lnSpc>
                <a:spcPct val="100000"/>
              </a:lnSpc>
              <a:spcBef>
                <a:spcPts val="0"/>
              </a:spcBef>
              <a:spcAft>
                <a:spcPts val="0"/>
              </a:spcAft>
              <a:buClr>
                <a:srgbClr val="707070"/>
              </a:buClr>
              <a:buSzPts val="1300"/>
              <a:buNone/>
              <a:defRPr>
                <a:solidFill>
                  <a:srgbClr val="707070"/>
                </a:solidFill>
              </a:defRPr>
            </a:lvl1pPr>
            <a:lvl2pPr lvl="1" algn="r" rtl="0">
              <a:lnSpc>
                <a:spcPct val="100000"/>
              </a:lnSpc>
              <a:spcBef>
                <a:spcPts val="0"/>
              </a:spcBef>
              <a:spcAft>
                <a:spcPts val="0"/>
              </a:spcAft>
              <a:buSzPts val="2400"/>
              <a:buNone/>
              <a:defRPr sz="2400"/>
            </a:lvl2pPr>
            <a:lvl3pPr lvl="2" algn="r" rtl="0">
              <a:lnSpc>
                <a:spcPct val="100000"/>
              </a:lnSpc>
              <a:spcBef>
                <a:spcPts val="0"/>
              </a:spcBef>
              <a:spcAft>
                <a:spcPts val="0"/>
              </a:spcAft>
              <a:buSzPts val="2400"/>
              <a:buNone/>
              <a:defRPr sz="2400"/>
            </a:lvl3pPr>
            <a:lvl4pPr lvl="3" algn="r" rtl="0">
              <a:lnSpc>
                <a:spcPct val="100000"/>
              </a:lnSpc>
              <a:spcBef>
                <a:spcPts val="0"/>
              </a:spcBef>
              <a:spcAft>
                <a:spcPts val="0"/>
              </a:spcAft>
              <a:buSzPts val="2400"/>
              <a:buNone/>
              <a:defRPr sz="2400"/>
            </a:lvl4pPr>
            <a:lvl5pPr lvl="4" algn="r" rtl="0">
              <a:lnSpc>
                <a:spcPct val="100000"/>
              </a:lnSpc>
              <a:spcBef>
                <a:spcPts val="0"/>
              </a:spcBef>
              <a:spcAft>
                <a:spcPts val="0"/>
              </a:spcAft>
              <a:buSzPts val="2400"/>
              <a:buNone/>
              <a:defRPr sz="2400"/>
            </a:lvl5pPr>
            <a:lvl6pPr lvl="5" algn="r" rtl="0">
              <a:lnSpc>
                <a:spcPct val="100000"/>
              </a:lnSpc>
              <a:spcBef>
                <a:spcPts val="0"/>
              </a:spcBef>
              <a:spcAft>
                <a:spcPts val="0"/>
              </a:spcAft>
              <a:buSzPts val="2400"/>
              <a:buNone/>
              <a:defRPr sz="2400"/>
            </a:lvl6pPr>
            <a:lvl7pPr lvl="6" algn="r" rtl="0">
              <a:lnSpc>
                <a:spcPct val="100000"/>
              </a:lnSpc>
              <a:spcBef>
                <a:spcPts val="0"/>
              </a:spcBef>
              <a:spcAft>
                <a:spcPts val="0"/>
              </a:spcAft>
              <a:buSzPts val="2400"/>
              <a:buNone/>
              <a:defRPr sz="2400"/>
            </a:lvl7pPr>
            <a:lvl8pPr lvl="7" algn="r" rtl="0">
              <a:lnSpc>
                <a:spcPct val="100000"/>
              </a:lnSpc>
              <a:spcBef>
                <a:spcPts val="0"/>
              </a:spcBef>
              <a:spcAft>
                <a:spcPts val="0"/>
              </a:spcAft>
              <a:buSzPts val="2400"/>
              <a:buNone/>
              <a:defRPr sz="2400"/>
            </a:lvl8pPr>
            <a:lvl9pPr lvl="8" algn="r" rtl="0">
              <a:lnSpc>
                <a:spcPct val="100000"/>
              </a:lnSpc>
              <a:spcBef>
                <a:spcPts val="0"/>
              </a:spcBef>
              <a:spcAft>
                <a:spcPts val="0"/>
              </a:spcAft>
              <a:buSzPts val="2400"/>
              <a:buNone/>
              <a:defRPr sz="2400"/>
            </a:lvl9pPr>
          </a:lstStyle>
          <a:p>
            <a:endParaRPr/>
          </a:p>
        </p:txBody>
      </p:sp>
      <p:sp>
        <p:nvSpPr>
          <p:cNvPr id="664" name="Google Shape;664;p59"/>
          <p:cNvSpPr txBox="1">
            <a:spLocks noGrp="1"/>
          </p:cNvSpPr>
          <p:nvPr>
            <p:ph type="title" idx="5"/>
          </p:nvPr>
        </p:nvSpPr>
        <p:spPr>
          <a:xfrm>
            <a:off x="6825733" y="4633757"/>
            <a:ext cx="4470900" cy="4380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rgbClr val="00ADF0"/>
              </a:buClr>
              <a:buSzPts val="1300"/>
              <a:buNone/>
              <a:defRPr sz="1300">
                <a:solidFill>
                  <a:srgbClr val="00ADF0"/>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665" name="Google Shape;665;p59"/>
          <p:cNvSpPr txBox="1">
            <a:spLocks noGrp="1"/>
          </p:cNvSpPr>
          <p:nvPr>
            <p:ph type="subTitle" idx="6"/>
          </p:nvPr>
        </p:nvSpPr>
        <p:spPr>
          <a:xfrm>
            <a:off x="6825733" y="5160526"/>
            <a:ext cx="4470900" cy="438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707070"/>
              </a:buClr>
              <a:buSzPts val="1300"/>
              <a:buNone/>
              <a:defRPr>
                <a:solidFill>
                  <a:srgbClr val="707070"/>
                </a:solidFill>
              </a:defRPr>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
        <p:nvSpPr>
          <p:cNvPr id="666" name="Google Shape;666;p59"/>
          <p:cNvSpPr txBox="1">
            <a:spLocks noGrp="1"/>
          </p:cNvSpPr>
          <p:nvPr>
            <p:ph type="title" idx="7"/>
          </p:nvPr>
        </p:nvSpPr>
        <p:spPr>
          <a:xfrm>
            <a:off x="895467" y="361624"/>
            <a:ext cx="4470900" cy="438000"/>
          </a:xfrm>
          <a:prstGeom prst="rect">
            <a:avLst/>
          </a:prstGeom>
          <a:noFill/>
          <a:ln>
            <a:noFill/>
          </a:ln>
        </p:spPr>
        <p:txBody>
          <a:bodyPr spcFirstLastPara="1" wrap="square" lIns="0" tIns="0" rIns="0" bIns="0" anchor="b" anchorCtr="0">
            <a:noAutofit/>
          </a:bodyPr>
          <a:lstStyle>
            <a:lvl1pPr lvl="0" algn="r" rtl="0">
              <a:lnSpc>
                <a:spcPct val="100000"/>
              </a:lnSpc>
              <a:spcBef>
                <a:spcPts val="0"/>
              </a:spcBef>
              <a:spcAft>
                <a:spcPts val="0"/>
              </a:spcAft>
              <a:buClr>
                <a:srgbClr val="00ADF0"/>
              </a:buClr>
              <a:buSzPts val="1300"/>
              <a:buNone/>
              <a:defRPr sz="1300">
                <a:solidFill>
                  <a:srgbClr val="00ADF0"/>
                </a:solidFill>
              </a:defRPr>
            </a:lvl1pPr>
            <a:lvl2pPr lvl="1" algn="r" rtl="0">
              <a:lnSpc>
                <a:spcPct val="100000"/>
              </a:lnSpc>
              <a:spcBef>
                <a:spcPts val="0"/>
              </a:spcBef>
              <a:spcAft>
                <a:spcPts val="0"/>
              </a:spcAft>
              <a:buSzPts val="3700"/>
              <a:buNone/>
              <a:defRPr/>
            </a:lvl2pPr>
            <a:lvl3pPr lvl="2" algn="r" rtl="0">
              <a:lnSpc>
                <a:spcPct val="100000"/>
              </a:lnSpc>
              <a:spcBef>
                <a:spcPts val="0"/>
              </a:spcBef>
              <a:spcAft>
                <a:spcPts val="0"/>
              </a:spcAft>
              <a:buSzPts val="3700"/>
              <a:buNone/>
              <a:defRPr/>
            </a:lvl3pPr>
            <a:lvl4pPr lvl="3" algn="r" rtl="0">
              <a:lnSpc>
                <a:spcPct val="100000"/>
              </a:lnSpc>
              <a:spcBef>
                <a:spcPts val="0"/>
              </a:spcBef>
              <a:spcAft>
                <a:spcPts val="0"/>
              </a:spcAft>
              <a:buSzPts val="3700"/>
              <a:buNone/>
              <a:defRPr/>
            </a:lvl4pPr>
            <a:lvl5pPr lvl="4" algn="r" rtl="0">
              <a:lnSpc>
                <a:spcPct val="100000"/>
              </a:lnSpc>
              <a:spcBef>
                <a:spcPts val="0"/>
              </a:spcBef>
              <a:spcAft>
                <a:spcPts val="0"/>
              </a:spcAft>
              <a:buSzPts val="3700"/>
              <a:buNone/>
              <a:defRPr/>
            </a:lvl5pPr>
            <a:lvl6pPr lvl="5" algn="r" rtl="0">
              <a:lnSpc>
                <a:spcPct val="100000"/>
              </a:lnSpc>
              <a:spcBef>
                <a:spcPts val="0"/>
              </a:spcBef>
              <a:spcAft>
                <a:spcPts val="0"/>
              </a:spcAft>
              <a:buSzPts val="3700"/>
              <a:buNone/>
              <a:defRPr/>
            </a:lvl6pPr>
            <a:lvl7pPr lvl="6" algn="r" rtl="0">
              <a:lnSpc>
                <a:spcPct val="100000"/>
              </a:lnSpc>
              <a:spcBef>
                <a:spcPts val="0"/>
              </a:spcBef>
              <a:spcAft>
                <a:spcPts val="0"/>
              </a:spcAft>
              <a:buSzPts val="3700"/>
              <a:buNone/>
              <a:defRPr/>
            </a:lvl7pPr>
            <a:lvl8pPr lvl="7" algn="r" rtl="0">
              <a:lnSpc>
                <a:spcPct val="100000"/>
              </a:lnSpc>
              <a:spcBef>
                <a:spcPts val="0"/>
              </a:spcBef>
              <a:spcAft>
                <a:spcPts val="0"/>
              </a:spcAft>
              <a:buSzPts val="3700"/>
              <a:buNone/>
              <a:defRPr/>
            </a:lvl8pPr>
            <a:lvl9pPr lvl="8" algn="r" rtl="0">
              <a:lnSpc>
                <a:spcPct val="100000"/>
              </a:lnSpc>
              <a:spcBef>
                <a:spcPts val="0"/>
              </a:spcBef>
              <a:spcAft>
                <a:spcPts val="0"/>
              </a:spcAft>
              <a:buSzPts val="3700"/>
              <a:buNone/>
              <a:defRPr/>
            </a:lvl9pPr>
          </a:lstStyle>
          <a:p>
            <a:endParaRPr/>
          </a:p>
        </p:txBody>
      </p:sp>
      <p:sp>
        <p:nvSpPr>
          <p:cNvPr id="667" name="Google Shape;667;p59"/>
          <p:cNvSpPr txBox="1">
            <a:spLocks noGrp="1"/>
          </p:cNvSpPr>
          <p:nvPr>
            <p:ph type="subTitle" idx="8"/>
          </p:nvPr>
        </p:nvSpPr>
        <p:spPr>
          <a:xfrm>
            <a:off x="895467" y="888392"/>
            <a:ext cx="4470900" cy="438000"/>
          </a:xfrm>
          <a:prstGeom prst="rect">
            <a:avLst/>
          </a:prstGeom>
          <a:noFill/>
          <a:ln>
            <a:noFill/>
          </a:ln>
        </p:spPr>
        <p:txBody>
          <a:bodyPr spcFirstLastPara="1" wrap="square" lIns="0" tIns="0" rIns="0" bIns="0" anchor="t" anchorCtr="0">
            <a:noAutofit/>
          </a:bodyPr>
          <a:lstStyle>
            <a:lvl1pPr lvl="0" algn="r" rtl="0">
              <a:lnSpc>
                <a:spcPct val="100000"/>
              </a:lnSpc>
              <a:spcBef>
                <a:spcPts val="0"/>
              </a:spcBef>
              <a:spcAft>
                <a:spcPts val="0"/>
              </a:spcAft>
              <a:buClr>
                <a:srgbClr val="707070"/>
              </a:buClr>
              <a:buSzPts val="1300"/>
              <a:buNone/>
              <a:defRPr>
                <a:solidFill>
                  <a:srgbClr val="707070"/>
                </a:solidFill>
              </a:defRPr>
            </a:lvl1pPr>
            <a:lvl2pPr lvl="1" algn="r" rtl="0">
              <a:lnSpc>
                <a:spcPct val="100000"/>
              </a:lnSpc>
              <a:spcBef>
                <a:spcPts val="0"/>
              </a:spcBef>
              <a:spcAft>
                <a:spcPts val="0"/>
              </a:spcAft>
              <a:buSzPts val="2400"/>
              <a:buNone/>
              <a:defRPr sz="2400"/>
            </a:lvl2pPr>
            <a:lvl3pPr lvl="2" algn="r" rtl="0">
              <a:lnSpc>
                <a:spcPct val="100000"/>
              </a:lnSpc>
              <a:spcBef>
                <a:spcPts val="0"/>
              </a:spcBef>
              <a:spcAft>
                <a:spcPts val="0"/>
              </a:spcAft>
              <a:buSzPts val="2400"/>
              <a:buNone/>
              <a:defRPr sz="2400"/>
            </a:lvl3pPr>
            <a:lvl4pPr lvl="3" algn="r" rtl="0">
              <a:lnSpc>
                <a:spcPct val="100000"/>
              </a:lnSpc>
              <a:spcBef>
                <a:spcPts val="0"/>
              </a:spcBef>
              <a:spcAft>
                <a:spcPts val="0"/>
              </a:spcAft>
              <a:buSzPts val="2400"/>
              <a:buNone/>
              <a:defRPr sz="2400"/>
            </a:lvl4pPr>
            <a:lvl5pPr lvl="4" algn="r" rtl="0">
              <a:lnSpc>
                <a:spcPct val="100000"/>
              </a:lnSpc>
              <a:spcBef>
                <a:spcPts val="0"/>
              </a:spcBef>
              <a:spcAft>
                <a:spcPts val="0"/>
              </a:spcAft>
              <a:buSzPts val="2400"/>
              <a:buNone/>
              <a:defRPr sz="2400"/>
            </a:lvl5pPr>
            <a:lvl6pPr lvl="5" algn="r" rtl="0">
              <a:lnSpc>
                <a:spcPct val="100000"/>
              </a:lnSpc>
              <a:spcBef>
                <a:spcPts val="0"/>
              </a:spcBef>
              <a:spcAft>
                <a:spcPts val="0"/>
              </a:spcAft>
              <a:buSzPts val="2400"/>
              <a:buNone/>
              <a:defRPr sz="2400"/>
            </a:lvl6pPr>
            <a:lvl7pPr lvl="6" algn="r" rtl="0">
              <a:lnSpc>
                <a:spcPct val="100000"/>
              </a:lnSpc>
              <a:spcBef>
                <a:spcPts val="0"/>
              </a:spcBef>
              <a:spcAft>
                <a:spcPts val="0"/>
              </a:spcAft>
              <a:buSzPts val="2400"/>
              <a:buNone/>
              <a:defRPr sz="2400"/>
            </a:lvl7pPr>
            <a:lvl8pPr lvl="7" algn="r" rtl="0">
              <a:lnSpc>
                <a:spcPct val="100000"/>
              </a:lnSpc>
              <a:spcBef>
                <a:spcPts val="0"/>
              </a:spcBef>
              <a:spcAft>
                <a:spcPts val="0"/>
              </a:spcAft>
              <a:buSzPts val="2400"/>
              <a:buNone/>
              <a:defRPr sz="2400"/>
            </a:lvl8pPr>
            <a:lvl9pPr lvl="8" algn="r" rtl="0">
              <a:lnSpc>
                <a:spcPct val="100000"/>
              </a:lnSpc>
              <a:spcBef>
                <a:spcPts val="0"/>
              </a:spcBef>
              <a:spcAft>
                <a:spcPts val="0"/>
              </a:spcAft>
              <a:buSzPts val="2400"/>
              <a:buNone/>
              <a:defRPr sz="2400"/>
            </a:lvl9pPr>
          </a:lstStyle>
          <a:p>
            <a:endParaRPr/>
          </a:p>
        </p:txBody>
      </p:sp>
      <p:sp>
        <p:nvSpPr>
          <p:cNvPr id="668" name="Google Shape;668;p59"/>
          <p:cNvSpPr/>
          <p:nvPr/>
        </p:nvSpPr>
        <p:spPr>
          <a:xfrm>
            <a:off x="5917851" y="4937929"/>
            <a:ext cx="356400" cy="356400"/>
          </a:xfrm>
          <a:prstGeom prst="ellipse">
            <a:avLst/>
          </a:prstGeom>
          <a:solidFill>
            <a:srgbClr val="00ADF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69" name="Google Shape;669;p59"/>
          <p:cNvSpPr txBox="1">
            <a:spLocks noGrp="1"/>
          </p:cNvSpPr>
          <p:nvPr>
            <p:ph type="body" idx="9"/>
          </p:nvPr>
        </p:nvSpPr>
        <p:spPr>
          <a:xfrm>
            <a:off x="517733" y="6110000"/>
            <a:ext cx="11127900" cy="4380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0"/>
              </a:spcBef>
              <a:spcAft>
                <a:spcPts val="0"/>
              </a:spcAft>
              <a:buSzPts val="1300"/>
              <a:buNone/>
              <a:defRPr sz="1300"/>
            </a:lvl1pPr>
            <a:lvl2pPr marL="914400" lvl="1" indent="-228600" algn="ctr" rtl="0">
              <a:lnSpc>
                <a:spcPct val="100000"/>
              </a:lnSpc>
              <a:spcBef>
                <a:spcPts val="2100"/>
              </a:spcBef>
              <a:spcAft>
                <a:spcPts val="0"/>
              </a:spcAft>
              <a:buSzPts val="1300"/>
              <a:buNone/>
              <a:defRPr sz="1300"/>
            </a:lvl2pPr>
            <a:lvl3pPr marL="1371600" lvl="2" indent="-311150" algn="ctr" rtl="0">
              <a:lnSpc>
                <a:spcPct val="100000"/>
              </a:lnSpc>
              <a:spcBef>
                <a:spcPts val="2100"/>
              </a:spcBef>
              <a:spcAft>
                <a:spcPts val="0"/>
              </a:spcAft>
              <a:buSzPts val="1300"/>
              <a:buChar char="■"/>
              <a:defRPr sz="1300"/>
            </a:lvl3pPr>
            <a:lvl4pPr marL="1828800" lvl="3" indent="-311150" algn="ctr" rtl="0">
              <a:lnSpc>
                <a:spcPct val="100000"/>
              </a:lnSpc>
              <a:spcBef>
                <a:spcPts val="2100"/>
              </a:spcBef>
              <a:spcAft>
                <a:spcPts val="0"/>
              </a:spcAft>
              <a:buSzPts val="1300"/>
              <a:buChar char="●"/>
              <a:defRPr sz="1300"/>
            </a:lvl4pPr>
            <a:lvl5pPr marL="2286000" lvl="4" indent="-311150" algn="ctr" rtl="0">
              <a:lnSpc>
                <a:spcPct val="100000"/>
              </a:lnSpc>
              <a:spcBef>
                <a:spcPts val="2100"/>
              </a:spcBef>
              <a:spcAft>
                <a:spcPts val="0"/>
              </a:spcAft>
              <a:buSzPts val="1300"/>
              <a:buChar char="○"/>
              <a:defRPr sz="1300"/>
            </a:lvl5pPr>
            <a:lvl6pPr marL="2743200" lvl="5" indent="-311150" algn="ctr" rtl="0">
              <a:lnSpc>
                <a:spcPct val="100000"/>
              </a:lnSpc>
              <a:spcBef>
                <a:spcPts val="2100"/>
              </a:spcBef>
              <a:spcAft>
                <a:spcPts val="0"/>
              </a:spcAft>
              <a:buSzPts val="1300"/>
              <a:buChar char="■"/>
              <a:defRPr sz="1300"/>
            </a:lvl6pPr>
            <a:lvl7pPr marL="3200400" lvl="6" indent="-311150" algn="ctr" rtl="0">
              <a:lnSpc>
                <a:spcPct val="100000"/>
              </a:lnSpc>
              <a:spcBef>
                <a:spcPts val="2100"/>
              </a:spcBef>
              <a:spcAft>
                <a:spcPts val="0"/>
              </a:spcAft>
              <a:buSzPts val="1300"/>
              <a:buChar char="●"/>
              <a:defRPr sz="1300"/>
            </a:lvl7pPr>
            <a:lvl8pPr marL="3657600" lvl="7" indent="-311150" algn="ctr" rtl="0">
              <a:lnSpc>
                <a:spcPct val="100000"/>
              </a:lnSpc>
              <a:spcBef>
                <a:spcPts val="2100"/>
              </a:spcBef>
              <a:spcAft>
                <a:spcPts val="0"/>
              </a:spcAft>
              <a:buSzPts val="1300"/>
              <a:buChar char="○"/>
              <a:defRPr sz="1300"/>
            </a:lvl8pPr>
            <a:lvl9pPr marL="4114800" lvl="8" indent="-311150" algn="ctr" rtl="0">
              <a:lnSpc>
                <a:spcPct val="100000"/>
              </a:lnSpc>
              <a:spcBef>
                <a:spcPts val="2100"/>
              </a:spcBef>
              <a:spcAft>
                <a:spcPts val="2100"/>
              </a:spcAft>
              <a:buSzPts val="1300"/>
              <a:buChar char="■"/>
              <a:defRPr sz="1300"/>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ext with Screen - Left Alignment ">
  <p:cSld name="1_Text with Screen - Left Alignment ">
    <p:spTree>
      <p:nvGrpSpPr>
        <p:cNvPr id="1" name="Shape 670"/>
        <p:cNvGrpSpPr/>
        <p:nvPr/>
      </p:nvGrpSpPr>
      <p:grpSpPr>
        <a:xfrm>
          <a:off x="0" y="0"/>
          <a:ext cx="0" cy="0"/>
          <a:chOff x="0" y="0"/>
          <a:chExt cx="0" cy="0"/>
        </a:xfrm>
      </p:grpSpPr>
      <p:sp>
        <p:nvSpPr>
          <p:cNvPr id="671" name="Google Shape;671;p60"/>
          <p:cNvSpPr txBox="1">
            <a:spLocks noGrp="1"/>
          </p:cNvSpPr>
          <p:nvPr>
            <p:ph type="body" idx="1"/>
          </p:nvPr>
        </p:nvSpPr>
        <p:spPr>
          <a:xfrm>
            <a:off x="517733" y="4327200"/>
            <a:ext cx="4595700" cy="1559100"/>
          </a:xfrm>
          <a:prstGeom prst="rect">
            <a:avLst/>
          </a:prstGeom>
          <a:noFill/>
          <a:ln>
            <a:noFill/>
          </a:ln>
        </p:spPr>
        <p:txBody>
          <a:bodyPr spcFirstLastPara="1" wrap="square" lIns="0" tIns="0" rIns="0" bIns="0" anchor="t" anchorCtr="0">
            <a:noAutofit/>
          </a:bodyPr>
          <a:lstStyle>
            <a:lvl1pPr marL="457200" lvl="0" indent="-311150" algn="l" rtl="0">
              <a:lnSpc>
                <a:spcPct val="150000"/>
              </a:lnSpc>
              <a:spcBef>
                <a:spcPts val="0"/>
              </a:spcBef>
              <a:spcAft>
                <a:spcPts val="0"/>
              </a:spcAft>
              <a:buSzPts val="1300"/>
              <a:buChar char="●"/>
              <a:defRPr/>
            </a:lvl1pPr>
            <a:lvl2pPr marL="914400" lvl="1" indent="-311150" algn="l" rtl="0">
              <a:lnSpc>
                <a:spcPct val="100000"/>
              </a:lnSpc>
              <a:spcBef>
                <a:spcPts val="2100"/>
              </a:spcBef>
              <a:spcAft>
                <a:spcPts val="0"/>
              </a:spcAft>
              <a:buSzPts val="1300"/>
              <a:buChar char="○"/>
              <a:defRPr/>
            </a:lvl2pPr>
            <a:lvl3pPr marL="1371600" lvl="2" indent="-311150" algn="l" rtl="0">
              <a:lnSpc>
                <a:spcPct val="100000"/>
              </a:lnSpc>
              <a:spcBef>
                <a:spcPts val="2100"/>
              </a:spcBef>
              <a:spcAft>
                <a:spcPts val="0"/>
              </a:spcAft>
              <a:buSzPts val="1300"/>
              <a:buChar char="■"/>
              <a:defRPr/>
            </a:lvl3pPr>
            <a:lvl4pPr marL="1828800" lvl="3" indent="-311150" algn="l" rtl="0">
              <a:lnSpc>
                <a:spcPct val="100000"/>
              </a:lnSpc>
              <a:spcBef>
                <a:spcPts val="2100"/>
              </a:spcBef>
              <a:spcAft>
                <a:spcPts val="0"/>
              </a:spcAft>
              <a:buSzPts val="1300"/>
              <a:buChar char="●"/>
              <a:defRPr/>
            </a:lvl4pPr>
            <a:lvl5pPr marL="2286000" lvl="4" indent="-311150" algn="l" rtl="0">
              <a:lnSpc>
                <a:spcPct val="100000"/>
              </a:lnSpc>
              <a:spcBef>
                <a:spcPts val="2100"/>
              </a:spcBef>
              <a:spcAft>
                <a:spcPts val="0"/>
              </a:spcAft>
              <a:buSzPts val="1300"/>
              <a:buChar char="○"/>
              <a:defRPr/>
            </a:lvl5pPr>
            <a:lvl6pPr marL="2743200" lvl="5" indent="-311150" algn="l" rtl="0">
              <a:lnSpc>
                <a:spcPct val="100000"/>
              </a:lnSpc>
              <a:spcBef>
                <a:spcPts val="2100"/>
              </a:spcBef>
              <a:spcAft>
                <a:spcPts val="0"/>
              </a:spcAft>
              <a:buSzPts val="1300"/>
              <a:buChar char="■"/>
              <a:defRPr/>
            </a:lvl6pPr>
            <a:lvl7pPr marL="3200400" lvl="6" indent="-311150" algn="l" rtl="0">
              <a:lnSpc>
                <a:spcPct val="100000"/>
              </a:lnSpc>
              <a:spcBef>
                <a:spcPts val="2100"/>
              </a:spcBef>
              <a:spcAft>
                <a:spcPts val="0"/>
              </a:spcAft>
              <a:buSzPts val="1300"/>
              <a:buChar char="●"/>
              <a:defRPr/>
            </a:lvl7pPr>
            <a:lvl8pPr marL="3657600" lvl="7" indent="-311150" algn="l" rtl="0">
              <a:lnSpc>
                <a:spcPct val="100000"/>
              </a:lnSpc>
              <a:spcBef>
                <a:spcPts val="2100"/>
              </a:spcBef>
              <a:spcAft>
                <a:spcPts val="0"/>
              </a:spcAft>
              <a:buSzPts val="1300"/>
              <a:buChar char="○"/>
              <a:defRPr/>
            </a:lvl8pPr>
            <a:lvl9pPr marL="4114800" lvl="8" indent="-311150" algn="l" rtl="0">
              <a:lnSpc>
                <a:spcPct val="100000"/>
              </a:lnSpc>
              <a:spcBef>
                <a:spcPts val="2100"/>
              </a:spcBef>
              <a:spcAft>
                <a:spcPts val="2100"/>
              </a:spcAft>
              <a:buSzPts val="1300"/>
              <a:buChar char="■"/>
              <a:defRPr/>
            </a:lvl9pPr>
          </a:lstStyle>
          <a:p>
            <a:endParaRPr/>
          </a:p>
        </p:txBody>
      </p:sp>
      <p:sp>
        <p:nvSpPr>
          <p:cNvPr id="672" name="Google Shape;672;p60"/>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673" name="Google Shape;673;p60"/>
          <p:cNvSpPr txBox="1">
            <a:spLocks noGrp="1"/>
          </p:cNvSpPr>
          <p:nvPr>
            <p:ph type="sldNum" idx="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pic>
        <p:nvPicPr>
          <p:cNvPr id="674" name="Google Shape;674;p60"/>
          <p:cNvPicPr preferRelativeResize="0"/>
          <p:nvPr/>
        </p:nvPicPr>
        <p:blipFill rotWithShape="1">
          <a:blip r:embed="rId2">
            <a:alphaModFix/>
          </a:blip>
          <a:srcRect l="16357" t="20970" r="16357" b="16357"/>
          <a:stretch/>
        </p:blipFill>
        <p:spPr>
          <a:xfrm>
            <a:off x="471200" y="400067"/>
            <a:ext cx="356299" cy="331866"/>
          </a:xfrm>
          <a:prstGeom prst="rect">
            <a:avLst/>
          </a:prstGeom>
          <a:noFill/>
          <a:ln>
            <a:noFill/>
          </a:ln>
        </p:spPr>
      </p:pic>
      <p:pic>
        <p:nvPicPr>
          <p:cNvPr id="675" name="Google Shape;675;p60"/>
          <p:cNvPicPr preferRelativeResize="0"/>
          <p:nvPr/>
        </p:nvPicPr>
        <p:blipFill rotWithShape="1">
          <a:blip r:embed="rId3">
            <a:alphaModFix/>
          </a:blip>
          <a:srcRect l="7865" t="11700" r="27614" b="14010"/>
          <a:stretch/>
        </p:blipFill>
        <p:spPr>
          <a:xfrm>
            <a:off x="4976333" y="809000"/>
            <a:ext cx="7215675" cy="5538570"/>
          </a:xfrm>
          <a:prstGeom prst="rect">
            <a:avLst/>
          </a:prstGeom>
          <a:noFill/>
          <a:ln>
            <a:noFill/>
          </a:ln>
        </p:spPr>
      </p:pic>
      <p:sp>
        <p:nvSpPr>
          <p:cNvPr id="676" name="Google Shape;676;p60"/>
          <p:cNvSpPr txBox="1">
            <a:spLocks noGrp="1"/>
          </p:cNvSpPr>
          <p:nvPr>
            <p:ph type="ctrTitle"/>
          </p:nvPr>
        </p:nvSpPr>
        <p:spPr>
          <a:xfrm>
            <a:off x="517733" y="2835333"/>
            <a:ext cx="4595700" cy="8337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rgbClr val="707070"/>
              </a:buClr>
              <a:buSzPts val="1900"/>
              <a:buFont typeface="Lato"/>
              <a:buNone/>
              <a:defRPr sz="1900" b="1">
                <a:solidFill>
                  <a:srgbClr val="707070"/>
                </a:solidFill>
                <a:latin typeface="Lato"/>
                <a:ea typeface="Lato"/>
                <a:cs typeface="Lato"/>
                <a:sym typeface="Lato"/>
              </a:defRPr>
            </a:lvl1pPr>
            <a:lvl2pPr lvl="1" algn="ctr" rtl="0">
              <a:lnSpc>
                <a:spcPct val="100000"/>
              </a:lnSpc>
              <a:spcBef>
                <a:spcPts val="0"/>
              </a:spcBef>
              <a:spcAft>
                <a:spcPts val="0"/>
              </a:spcAft>
              <a:buSzPts val="6900"/>
              <a:buNone/>
              <a:defRPr sz="6900"/>
            </a:lvl2pPr>
            <a:lvl3pPr lvl="2" algn="ctr" rtl="0">
              <a:lnSpc>
                <a:spcPct val="100000"/>
              </a:lnSpc>
              <a:spcBef>
                <a:spcPts val="0"/>
              </a:spcBef>
              <a:spcAft>
                <a:spcPts val="0"/>
              </a:spcAft>
              <a:buSzPts val="6900"/>
              <a:buNone/>
              <a:defRPr sz="6900"/>
            </a:lvl3pPr>
            <a:lvl4pPr lvl="3" algn="ctr" rtl="0">
              <a:lnSpc>
                <a:spcPct val="100000"/>
              </a:lnSpc>
              <a:spcBef>
                <a:spcPts val="0"/>
              </a:spcBef>
              <a:spcAft>
                <a:spcPts val="0"/>
              </a:spcAft>
              <a:buSzPts val="6900"/>
              <a:buNone/>
              <a:defRPr sz="6900"/>
            </a:lvl4pPr>
            <a:lvl5pPr lvl="4" algn="ctr" rtl="0">
              <a:lnSpc>
                <a:spcPct val="100000"/>
              </a:lnSpc>
              <a:spcBef>
                <a:spcPts val="0"/>
              </a:spcBef>
              <a:spcAft>
                <a:spcPts val="0"/>
              </a:spcAft>
              <a:buSzPts val="6900"/>
              <a:buNone/>
              <a:defRPr sz="6900"/>
            </a:lvl5pPr>
            <a:lvl6pPr lvl="5" algn="ctr" rtl="0">
              <a:lnSpc>
                <a:spcPct val="100000"/>
              </a:lnSpc>
              <a:spcBef>
                <a:spcPts val="0"/>
              </a:spcBef>
              <a:spcAft>
                <a:spcPts val="0"/>
              </a:spcAft>
              <a:buSzPts val="6900"/>
              <a:buNone/>
              <a:defRPr sz="6900"/>
            </a:lvl6pPr>
            <a:lvl7pPr lvl="6" algn="ctr" rtl="0">
              <a:lnSpc>
                <a:spcPct val="100000"/>
              </a:lnSpc>
              <a:spcBef>
                <a:spcPts val="0"/>
              </a:spcBef>
              <a:spcAft>
                <a:spcPts val="0"/>
              </a:spcAft>
              <a:buSzPts val="6900"/>
              <a:buNone/>
              <a:defRPr sz="6900"/>
            </a:lvl7pPr>
            <a:lvl8pPr lvl="7" algn="ctr" rtl="0">
              <a:lnSpc>
                <a:spcPct val="100000"/>
              </a:lnSpc>
              <a:spcBef>
                <a:spcPts val="0"/>
              </a:spcBef>
              <a:spcAft>
                <a:spcPts val="0"/>
              </a:spcAft>
              <a:buSzPts val="6900"/>
              <a:buNone/>
              <a:defRPr sz="6900"/>
            </a:lvl8pPr>
            <a:lvl9pPr lvl="8" algn="ctr" rtl="0">
              <a:lnSpc>
                <a:spcPct val="100000"/>
              </a:lnSpc>
              <a:spcBef>
                <a:spcPts val="0"/>
              </a:spcBef>
              <a:spcAft>
                <a:spcPts val="0"/>
              </a:spcAft>
              <a:buSzPts val="6900"/>
              <a:buNone/>
              <a:defRPr sz="6900"/>
            </a:lvl9pPr>
          </a:lstStyle>
          <a:p>
            <a:endParaRPr/>
          </a:p>
        </p:txBody>
      </p:sp>
      <p:sp>
        <p:nvSpPr>
          <p:cNvPr id="677" name="Google Shape;677;p60"/>
          <p:cNvSpPr txBox="1">
            <a:spLocks noGrp="1"/>
          </p:cNvSpPr>
          <p:nvPr>
            <p:ph type="subTitle" idx="3"/>
          </p:nvPr>
        </p:nvSpPr>
        <p:spPr>
          <a:xfrm>
            <a:off x="517733" y="3681767"/>
            <a:ext cx="4595700" cy="2511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0087B9"/>
              </a:buClr>
              <a:buSzPts val="1900"/>
              <a:buFont typeface="Lato"/>
              <a:buNone/>
              <a:defRPr sz="1900" b="1">
                <a:solidFill>
                  <a:srgbClr val="0087B9"/>
                </a:solidFill>
                <a:latin typeface="Lato"/>
                <a:ea typeface="Lato"/>
                <a:cs typeface="Lato"/>
                <a:sym typeface="Lato"/>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678" name="Google Shape;678;p60"/>
          <p:cNvSpPr txBox="1">
            <a:spLocks noGrp="1"/>
          </p:cNvSpPr>
          <p:nvPr>
            <p:ph type="subTitle" idx="4"/>
          </p:nvPr>
        </p:nvSpPr>
        <p:spPr>
          <a:xfrm>
            <a:off x="517733" y="3972400"/>
            <a:ext cx="4595700" cy="2511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0087B9"/>
              </a:buClr>
              <a:buSzPts val="1900"/>
              <a:buFont typeface="Lato"/>
              <a:buNone/>
              <a:defRPr sz="1900" b="1">
                <a:solidFill>
                  <a:srgbClr val="0087B9"/>
                </a:solidFill>
                <a:latin typeface="Lato"/>
                <a:ea typeface="Lato"/>
                <a:cs typeface="Lato"/>
                <a:sym typeface="Lato"/>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679" name="Google Shape;679;p60"/>
          <p:cNvSpPr txBox="1">
            <a:spLocks noGrp="1"/>
          </p:cNvSpPr>
          <p:nvPr>
            <p:ph type="ctrTitle" idx="5"/>
          </p:nvPr>
        </p:nvSpPr>
        <p:spPr>
          <a:xfrm>
            <a:off x="517733" y="1260533"/>
            <a:ext cx="4595700" cy="833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707070"/>
              </a:buClr>
              <a:buSzPts val="3200"/>
              <a:buFont typeface="Lato"/>
              <a:buNone/>
              <a:defRPr b="1">
                <a:solidFill>
                  <a:srgbClr val="707070"/>
                </a:solidFill>
                <a:latin typeface="Lato"/>
                <a:ea typeface="Lato"/>
                <a:cs typeface="Lato"/>
                <a:sym typeface="Lato"/>
              </a:defRPr>
            </a:lvl1pPr>
            <a:lvl2pPr lvl="1" algn="ctr" rtl="0">
              <a:lnSpc>
                <a:spcPct val="100000"/>
              </a:lnSpc>
              <a:spcBef>
                <a:spcPts val="0"/>
              </a:spcBef>
              <a:spcAft>
                <a:spcPts val="0"/>
              </a:spcAft>
              <a:buSzPts val="6900"/>
              <a:buNone/>
              <a:defRPr sz="6900"/>
            </a:lvl2pPr>
            <a:lvl3pPr lvl="2" algn="ctr" rtl="0">
              <a:lnSpc>
                <a:spcPct val="100000"/>
              </a:lnSpc>
              <a:spcBef>
                <a:spcPts val="0"/>
              </a:spcBef>
              <a:spcAft>
                <a:spcPts val="0"/>
              </a:spcAft>
              <a:buSzPts val="6900"/>
              <a:buNone/>
              <a:defRPr sz="6900"/>
            </a:lvl3pPr>
            <a:lvl4pPr lvl="3" algn="ctr" rtl="0">
              <a:lnSpc>
                <a:spcPct val="100000"/>
              </a:lnSpc>
              <a:spcBef>
                <a:spcPts val="0"/>
              </a:spcBef>
              <a:spcAft>
                <a:spcPts val="0"/>
              </a:spcAft>
              <a:buSzPts val="6900"/>
              <a:buNone/>
              <a:defRPr sz="6900"/>
            </a:lvl4pPr>
            <a:lvl5pPr lvl="4" algn="ctr" rtl="0">
              <a:lnSpc>
                <a:spcPct val="100000"/>
              </a:lnSpc>
              <a:spcBef>
                <a:spcPts val="0"/>
              </a:spcBef>
              <a:spcAft>
                <a:spcPts val="0"/>
              </a:spcAft>
              <a:buSzPts val="6900"/>
              <a:buNone/>
              <a:defRPr sz="6900"/>
            </a:lvl5pPr>
            <a:lvl6pPr lvl="5" algn="ctr" rtl="0">
              <a:lnSpc>
                <a:spcPct val="100000"/>
              </a:lnSpc>
              <a:spcBef>
                <a:spcPts val="0"/>
              </a:spcBef>
              <a:spcAft>
                <a:spcPts val="0"/>
              </a:spcAft>
              <a:buSzPts val="6900"/>
              <a:buNone/>
              <a:defRPr sz="6900"/>
            </a:lvl6pPr>
            <a:lvl7pPr lvl="6" algn="ctr" rtl="0">
              <a:lnSpc>
                <a:spcPct val="100000"/>
              </a:lnSpc>
              <a:spcBef>
                <a:spcPts val="0"/>
              </a:spcBef>
              <a:spcAft>
                <a:spcPts val="0"/>
              </a:spcAft>
              <a:buSzPts val="6900"/>
              <a:buNone/>
              <a:defRPr sz="6900"/>
            </a:lvl7pPr>
            <a:lvl8pPr lvl="7" algn="ctr" rtl="0">
              <a:lnSpc>
                <a:spcPct val="100000"/>
              </a:lnSpc>
              <a:spcBef>
                <a:spcPts val="0"/>
              </a:spcBef>
              <a:spcAft>
                <a:spcPts val="0"/>
              </a:spcAft>
              <a:buSzPts val="6900"/>
              <a:buNone/>
              <a:defRPr sz="6900"/>
            </a:lvl8pPr>
            <a:lvl9pPr lvl="8" algn="ctr" rtl="0">
              <a:lnSpc>
                <a:spcPct val="100000"/>
              </a:lnSpc>
              <a:spcBef>
                <a:spcPts val="0"/>
              </a:spcBef>
              <a:spcAft>
                <a:spcPts val="0"/>
              </a:spcAft>
              <a:buSzPts val="6900"/>
              <a:buNone/>
              <a:defRPr sz="6900"/>
            </a:lvl9pPr>
          </a:lstStyle>
          <a:p>
            <a:endParaRPr/>
          </a:p>
        </p:txBody>
      </p:sp>
      <p:sp>
        <p:nvSpPr>
          <p:cNvPr id="680" name="Google Shape;680;p60"/>
          <p:cNvSpPr>
            <a:spLocks noGrp="1"/>
          </p:cNvSpPr>
          <p:nvPr>
            <p:ph type="pic" idx="6"/>
          </p:nvPr>
        </p:nvSpPr>
        <p:spPr>
          <a:xfrm>
            <a:off x="6587068" y="1462617"/>
            <a:ext cx="6121500" cy="3837600"/>
          </a:xfrm>
          <a:prstGeom prst="rect">
            <a:avLst/>
          </a:prstGeom>
          <a:noFill/>
          <a:ln>
            <a:noFill/>
          </a:ln>
        </p:spPr>
        <p:txBody>
          <a:bodyPr spcFirstLastPara="1" wrap="square" lIns="0" tIns="0" rIns="0" bIns="0" anchor="t" anchorCtr="0">
            <a:noAutofit/>
          </a:bodyPr>
          <a:lstStyle>
            <a:lvl1pPr marR="0" lvl="0" algn="l" rtl="0">
              <a:lnSpc>
                <a:spcPct val="150000"/>
              </a:lnSpc>
              <a:spcBef>
                <a:spcPts val="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1pPr>
            <a:lvl2pPr marR="0" lvl="1"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2pPr>
            <a:lvl3pPr marR="0" lvl="2"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3pPr>
            <a:lvl4pPr marR="0" lvl="3"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4pPr>
            <a:lvl5pPr marR="0" lvl="4"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5pPr>
            <a:lvl6pPr marR="0" lvl="5"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6pPr>
            <a:lvl7pPr marR="0" lvl="6"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7pPr>
            <a:lvl8pPr marR="0" lvl="7"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8pPr>
            <a:lvl9pPr marR="0" lvl="8" algn="l" rtl="0">
              <a:lnSpc>
                <a:spcPct val="150000"/>
              </a:lnSpc>
              <a:spcBef>
                <a:spcPts val="2100"/>
              </a:spcBef>
              <a:spcAft>
                <a:spcPts val="2100"/>
              </a:spcAft>
              <a:buClr>
                <a:schemeClr val="dk2"/>
              </a:buClr>
              <a:buSzPts val="1300"/>
              <a:buFont typeface="Lato"/>
              <a:buChar char="■"/>
              <a:defRPr sz="1300" b="0" i="0" u="none" strike="noStrike" cap="none">
                <a:solidFill>
                  <a:schemeClr val="dk2"/>
                </a:solidFill>
                <a:latin typeface="Lato"/>
                <a:ea typeface="Lato"/>
                <a:cs typeface="Lato"/>
                <a:sym typeface="Lato"/>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ext with Phone - Left Alignment">
  <p:cSld name="1_Text with Phone - Left Alignment">
    <p:spTree>
      <p:nvGrpSpPr>
        <p:cNvPr id="1" name="Shape 681"/>
        <p:cNvGrpSpPr/>
        <p:nvPr/>
      </p:nvGrpSpPr>
      <p:grpSpPr>
        <a:xfrm>
          <a:off x="0" y="0"/>
          <a:ext cx="0" cy="0"/>
          <a:chOff x="0" y="0"/>
          <a:chExt cx="0" cy="0"/>
        </a:xfrm>
      </p:grpSpPr>
      <p:sp>
        <p:nvSpPr>
          <p:cNvPr id="682" name="Google Shape;682;p61"/>
          <p:cNvSpPr txBox="1">
            <a:spLocks noGrp="1"/>
          </p:cNvSpPr>
          <p:nvPr>
            <p:ph type="body" idx="1"/>
          </p:nvPr>
        </p:nvSpPr>
        <p:spPr>
          <a:xfrm>
            <a:off x="517733" y="4327200"/>
            <a:ext cx="4595700" cy="1559100"/>
          </a:xfrm>
          <a:prstGeom prst="rect">
            <a:avLst/>
          </a:prstGeom>
          <a:noFill/>
          <a:ln>
            <a:noFill/>
          </a:ln>
        </p:spPr>
        <p:txBody>
          <a:bodyPr spcFirstLastPara="1" wrap="square" lIns="0" tIns="0" rIns="0" bIns="0" anchor="t" anchorCtr="0">
            <a:noAutofit/>
          </a:bodyPr>
          <a:lstStyle>
            <a:lvl1pPr marL="457200" lvl="0" indent="-311150" algn="l" rtl="0">
              <a:lnSpc>
                <a:spcPct val="150000"/>
              </a:lnSpc>
              <a:spcBef>
                <a:spcPts val="0"/>
              </a:spcBef>
              <a:spcAft>
                <a:spcPts val="0"/>
              </a:spcAft>
              <a:buSzPts val="1300"/>
              <a:buChar char="●"/>
              <a:defRPr/>
            </a:lvl1pPr>
            <a:lvl2pPr marL="914400" lvl="1" indent="-311150" algn="l" rtl="0">
              <a:lnSpc>
                <a:spcPct val="100000"/>
              </a:lnSpc>
              <a:spcBef>
                <a:spcPts val="2100"/>
              </a:spcBef>
              <a:spcAft>
                <a:spcPts val="0"/>
              </a:spcAft>
              <a:buSzPts val="1300"/>
              <a:buChar char="○"/>
              <a:defRPr/>
            </a:lvl2pPr>
            <a:lvl3pPr marL="1371600" lvl="2" indent="-311150" algn="l" rtl="0">
              <a:lnSpc>
                <a:spcPct val="100000"/>
              </a:lnSpc>
              <a:spcBef>
                <a:spcPts val="2100"/>
              </a:spcBef>
              <a:spcAft>
                <a:spcPts val="0"/>
              </a:spcAft>
              <a:buSzPts val="1300"/>
              <a:buChar char="■"/>
              <a:defRPr/>
            </a:lvl3pPr>
            <a:lvl4pPr marL="1828800" lvl="3" indent="-311150" algn="l" rtl="0">
              <a:lnSpc>
                <a:spcPct val="100000"/>
              </a:lnSpc>
              <a:spcBef>
                <a:spcPts val="2100"/>
              </a:spcBef>
              <a:spcAft>
                <a:spcPts val="0"/>
              </a:spcAft>
              <a:buSzPts val="1300"/>
              <a:buChar char="●"/>
              <a:defRPr/>
            </a:lvl4pPr>
            <a:lvl5pPr marL="2286000" lvl="4" indent="-311150" algn="l" rtl="0">
              <a:lnSpc>
                <a:spcPct val="100000"/>
              </a:lnSpc>
              <a:spcBef>
                <a:spcPts val="2100"/>
              </a:spcBef>
              <a:spcAft>
                <a:spcPts val="0"/>
              </a:spcAft>
              <a:buSzPts val="1300"/>
              <a:buChar char="○"/>
              <a:defRPr/>
            </a:lvl5pPr>
            <a:lvl6pPr marL="2743200" lvl="5" indent="-311150" algn="l" rtl="0">
              <a:lnSpc>
                <a:spcPct val="100000"/>
              </a:lnSpc>
              <a:spcBef>
                <a:spcPts val="2100"/>
              </a:spcBef>
              <a:spcAft>
                <a:spcPts val="0"/>
              </a:spcAft>
              <a:buSzPts val="1300"/>
              <a:buChar char="■"/>
              <a:defRPr/>
            </a:lvl6pPr>
            <a:lvl7pPr marL="3200400" lvl="6" indent="-311150" algn="l" rtl="0">
              <a:lnSpc>
                <a:spcPct val="100000"/>
              </a:lnSpc>
              <a:spcBef>
                <a:spcPts val="2100"/>
              </a:spcBef>
              <a:spcAft>
                <a:spcPts val="0"/>
              </a:spcAft>
              <a:buSzPts val="1300"/>
              <a:buChar char="●"/>
              <a:defRPr/>
            </a:lvl7pPr>
            <a:lvl8pPr marL="3657600" lvl="7" indent="-311150" algn="l" rtl="0">
              <a:lnSpc>
                <a:spcPct val="100000"/>
              </a:lnSpc>
              <a:spcBef>
                <a:spcPts val="2100"/>
              </a:spcBef>
              <a:spcAft>
                <a:spcPts val="0"/>
              </a:spcAft>
              <a:buSzPts val="1300"/>
              <a:buChar char="○"/>
              <a:defRPr/>
            </a:lvl8pPr>
            <a:lvl9pPr marL="4114800" lvl="8" indent="-311150" algn="l" rtl="0">
              <a:lnSpc>
                <a:spcPct val="100000"/>
              </a:lnSpc>
              <a:spcBef>
                <a:spcPts val="2100"/>
              </a:spcBef>
              <a:spcAft>
                <a:spcPts val="2100"/>
              </a:spcAft>
              <a:buSzPts val="1300"/>
              <a:buChar char="■"/>
              <a:defRPr/>
            </a:lvl9pPr>
          </a:lstStyle>
          <a:p>
            <a:endParaRPr/>
          </a:p>
        </p:txBody>
      </p:sp>
      <p:pic>
        <p:nvPicPr>
          <p:cNvPr id="683" name="Google Shape;683;p61"/>
          <p:cNvPicPr preferRelativeResize="0"/>
          <p:nvPr/>
        </p:nvPicPr>
        <p:blipFill rotWithShape="1">
          <a:blip r:embed="rId2">
            <a:alphaModFix/>
          </a:blip>
          <a:srcRect l="24307" r="24302"/>
          <a:stretch/>
        </p:blipFill>
        <p:spPr>
          <a:xfrm>
            <a:off x="7478617" y="0"/>
            <a:ext cx="3524268" cy="6858000"/>
          </a:xfrm>
          <a:prstGeom prst="rect">
            <a:avLst/>
          </a:prstGeom>
          <a:noFill/>
          <a:ln>
            <a:noFill/>
          </a:ln>
        </p:spPr>
      </p:pic>
      <p:sp>
        <p:nvSpPr>
          <p:cNvPr id="684" name="Google Shape;684;p61"/>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685" name="Google Shape;685;p61"/>
          <p:cNvSpPr txBox="1">
            <a:spLocks noGrp="1"/>
          </p:cNvSpPr>
          <p:nvPr>
            <p:ph type="sldNum" idx="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pic>
        <p:nvPicPr>
          <p:cNvPr id="686" name="Google Shape;686;p61"/>
          <p:cNvPicPr preferRelativeResize="0"/>
          <p:nvPr/>
        </p:nvPicPr>
        <p:blipFill rotWithShape="1">
          <a:blip r:embed="rId3">
            <a:alphaModFix/>
          </a:blip>
          <a:srcRect l="16357" t="20970" r="16357" b="16357"/>
          <a:stretch/>
        </p:blipFill>
        <p:spPr>
          <a:xfrm>
            <a:off x="471200" y="400067"/>
            <a:ext cx="356299" cy="331866"/>
          </a:xfrm>
          <a:prstGeom prst="rect">
            <a:avLst/>
          </a:prstGeom>
          <a:noFill/>
          <a:ln>
            <a:noFill/>
          </a:ln>
        </p:spPr>
      </p:pic>
      <p:sp>
        <p:nvSpPr>
          <p:cNvPr id="687" name="Google Shape;687;p61"/>
          <p:cNvSpPr txBox="1">
            <a:spLocks noGrp="1"/>
          </p:cNvSpPr>
          <p:nvPr>
            <p:ph type="ctrTitle"/>
          </p:nvPr>
        </p:nvSpPr>
        <p:spPr>
          <a:xfrm>
            <a:off x="517733" y="2835333"/>
            <a:ext cx="4595700" cy="8337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rgbClr val="707070"/>
              </a:buClr>
              <a:buSzPts val="1900"/>
              <a:buFont typeface="Lato"/>
              <a:buNone/>
              <a:defRPr sz="1900" b="1">
                <a:solidFill>
                  <a:srgbClr val="707070"/>
                </a:solidFill>
                <a:latin typeface="Lato"/>
                <a:ea typeface="Lato"/>
                <a:cs typeface="Lato"/>
                <a:sym typeface="Lato"/>
              </a:defRPr>
            </a:lvl1pPr>
            <a:lvl2pPr lvl="1" algn="ctr" rtl="0">
              <a:lnSpc>
                <a:spcPct val="100000"/>
              </a:lnSpc>
              <a:spcBef>
                <a:spcPts val="0"/>
              </a:spcBef>
              <a:spcAft>
                <a:spcPts val="0"/>
              </a:spcAft>
              <a:buSzPts val="6900"/>
              <a:buNone/>
              <a:defRPr sz="6900"/>
            </a:lvl2pPr>
            <a:lvl3pPr lvl="2" algn="ctr" rtl="0">
              <a:lnSpc>
                <a:spcPct val="100000"/>
              </a:lnSpc>
              <a:spcBef>
                <a:spcPts val="0"/>
              </a:spcBef>
              <a:spcAft>
                <a:spcPts val="0"/>
              </a:spcAft>
              <a:buSzPts val="6900"/>
              <a:buNone/>
              <a:defRPr sz="6900"/>
            </a:lvl3pPr>
            <a:lvl4pPr lvl="3" algn="ctr" rtl="0">
              <a:lnSpc>
                <a:spcPct val="100000"/>
              </a:lnSpc>
              <a:spcBef>
                <a:spcPts val="0"/>
              </a:spcBef>
              <a:spcAft>
                <a:spcPts val="0"/>
              </a:spcAft>
              <a:buSzPts val="6900"/>
              <a:buNone/>
              <a:defRPr sz="6900"/>
            </a:lvl4pPr>
            <a:lvl5pPr lvl="4" algn="ctr" rtl="0">
              <a:lnSpc>
                <a:spcPct val="100000"/>
              </a:lnSpc>
              <a:spcBef>
                <a:spcPts val="0"/>
              </a:spcBef>
              <a:spcAft>
                <a:spcPts val="0"/>
              </a:spcAft>
              <a:buSzPts val="6900"/>
              <a:buNone/>
              <a:defRPr sz="6900"/>
            </a:lvl5pPr>
            <a:lvl6pPr lvl="5" algn="ctr" rtl="0">
              <a:lnSpc>
                <a:spcPct val="100000"/>
              </a:lnSpc>
              <a:spcBef>
                <a:spcPts val="0"/>
              </a:spcBef>
              <a:spcAft>
                <a:spcPts val="0"/>
              </a:spcAft>
              <a:buSzPts val="6900"/>
              <a:buNone/>
              <a:defRPr sz="6900"/>
            </a:lvl6pPr>
            <a:lvl7pPr lvl="6" algn="ctr" rtl="0">
              <a:lnSpc>
                <a:spcPct val="100000"/>
              </a:lnSpc>
              <a:spcBef>
                <a:spcPts val="0"/>
              </a:spcBef>
              <a:spcAft>
                <a:spcPts val="0"/>
              </a:spcAft>
              <a:buSzPts val="6900"/>
              <a:buNone/>
              <a:defRPr sz="6900"/>
            </a:lvl7pPr>
            <a:lvl8pPr lvl="7" algn="ctr" rtl="0">
              <a:lnSpc>
                <a:spcPct val="100000"/>
              </a:lnSpc>
              <a:spcBef>
                <a:spcPts val="0"/>
              </a:spcBef>
              <a:spcAft>
                <a:spcPts val="0"/>
              </a:spcAft>
              <a:buSzPts val="6900"/>
              <a:buNone/>
              <a:defRPr sz="6900"/>
            </a:lvl8pPr>
            <a:lvl9pPr lvl="8" algn="ctr" rtl="0">
              <a:lnSpc>
                <a:spcPct val="100000"/>
              </a:lnSpc>
              <a:spcBef>
                <a:spcPts val="0"/>
              </a:spcBef>
              <a:spcAft>
                <a:spcPts val="0"/>
              </a:spcAft>
              <a:buSzPts val="6900"/>
              <a:buNone/>
              <a:defRPr sz="6900"/>
            </a:lvl9pPr>
          </a:lstStyle>
          <a:p>
            <a:endParaRPr/>
          </a:p>
        </p:txBody>
      </p:sp>
      <p:sp>
        <p:nvSpPr>
          <p:cNvPr id="688" name="Google Shape;688;p61"/>
          <p:cNvSpPr txBox="1">
            <a:spLocks noGrp="1"/>
          </p:cNvSpPr>
          <p:nvPr>
            <p:ph type="subTitle" idx="3"/>
          </p:nvPr>
        </p:nvSpPr>
        <p:spPr>
          <a:xfrm>
            <a:off x="517733" y="3681767"/>
            <a:ext cx="4595700" cy="2511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0087B9"/>
              </a:buClr>
              <a:buSzPts val="1900"/>
              <a:buFont typeface="Lato"/>
              <a:buNone/>
              <a:defRPr sz="1900" b="1">
                <a:solidFill>
                  <a:srgbClr val="0087B9"/>
                </a:solidFill>
                <a:latin typeface="Lato"/>
                <a:ea typeface="Lato"/>
                <a:cs typeface="Lato"/>
                <a:sym typeface="Lato"/>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689" name="Google Shape;689;p61"/>
          <p:cNvSpPr txBox="1">
            <a:spLocks noGrp="1"/>
          </p:cNvSpPr>
          <p:nvPr>
            <p:ph type="subTitle" idx="4"/>
          </p:nvPr>
        </p:nvSpPr>
        <p:spPr>
          <a:xfrm>
            <a:off x="517733" y="3972400"/>
            <a:ext cx="4595700" cy="2511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0087B9"/>
              </a:buClr>
              <a:buSzPts val="1900"/>
              <a:buFont typeface="Lato"/>
              <a:buNone/>
              <a:defRPr sz="1900" b="1">
                <a:solidFill>
                  <a:srgbClr val="0087B9"/>
                </a:solidFill>
                <a:latin typeface="Lato"/>
                <a:ea typeface="Lato"/>
                <a:cs typeface="Lato"/>
                <a:sym typeface="Lato"/>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690" name="Google Shape;690;p61"/>
          <p:cNvSpPr txBox="1">
            <a:spLocks noGrp="1"/>
          </p:cNvSpPr>
          <p:nvPr>
            <p:ph type="ctrTitle" idx="5"/>
          </p:nvPr>
        </p:nvSpPr>
        <p:spPr>
          <a:xfrm>
            <a:off x="517733" y="1260533"/>
            <a:ext cx="4595700" cy="833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707070"/>
              </a:buClr>
              <a:buSzPts val="3200"/>
              <a:buFont typeface="Lato"/>
              <a:buNone/>
              <a:defRPr b="1">
                <a:solidFill>
                  <a:srgbClr val="707070"/>
                </a:solidFill>
                <a:latin typeface="Lato"/>
                <a:ea typeface="Lato"/>
                <a:cs typeface="Lato"/>
                <a:sym typeface="Lato"/>
              </a:defRPr>
            </a:lvl1pPr>
            <a:lvl2pPr lvl="1" algn="ctr" rtl="0">
              <a:lnSpc>
                <a:spcPct val="100000"/>
              </a:lnSpc>
              <a:spcBef>
                <a:spcPts val="0"/>
              </a:spcBef>
              <a:spcAft>
                <a:spcPts val="0"/>
              </a:spcAft>
              <a:buSzPts val="6900"/>
              <a:buNone/>
              <a:defRPr sz="6900"/>
            </a:lvl2pPr>
            <a:lvl3pPr lvl="2" algn="ctr" rtl="0">
              <a:lnSpc>
                <a:spcPct val="100000"/>
              </a:lnSpc>
              <a:spcBef>
                <a:spcPts val="0"/>
              </a:spcBef>
              <a:spcAft>
                <a:spcPts val="0"/>
              </a:spcAft>
              <a:buSzPts val="6900"/>
              <a:buNone/>
              <a:defRPr sz="6900"/>
            </a:lvl3pPr>
            <a:lvl4pPr lvl="3" algn="ctr" rtl="0">
              <a:lnSpc>
                <a:spcPct val="100000"/>
              </a:lnSpc>
              <a:spcBef>
                <a:spcPts val="0"/>
              </a:spcBef>
              <a:spcAft>
                <a:spcPts val="0"/>
              </a:spcAft>
              <a:buSzPts val="6900"/>
              <a:buNone/>
              <a:defRPr sz="6900"/>
            </a:lvl4pPr>
            <a:lvl5pPr lvl="4" algn="ctr" rtl="0">
              <a:lnSpc>
                <a:spcPct val="100000"/>
              </a:lnSpc>
              <a:spcBef>
                <a:spcPts val="0"/>
              </a:spcBef>
              <a:spcAft>
                <a:spcPts val="0"/>
              </a:spcAft>
              <a:buSzPts val="6900"/>
              <a:buNone/>
              <a:defRPr sz="6900"/>
            </a:lvl5pPr>
            <a:lvl6pPr lvl="5" algn="ctr" rtl="0">
              <a:lnSpc>
                <a:spcPct val="100000"/>
              </a:lnSpc>
              <a:spcBef>
                <a:spcPts val="0"/>
              </a:spcBef>
              <a:spcAft>
                <a:spcPts val="0"/>
              </a:spcAft>
              <a:buSzPts val="6900"/>
              <a:buNone/>
              <a:defRPr sz="6900"/>
            </a:lvl6pPr>
            <a:lvl7pPr lvl="6" algn="ctr" rtl="0">
              <a:lnSpc>
                <a:spcPct val="100000"/>
              </a:lnSpc>
              <a:spcBef>
                <a:spcPts val="0"/>
              </a:spcBef>
              <a:spcAft>
                <a:spcPts val="0"/>
              </a:spcAft>
              <a:buSzPts val="6900"/>
              <a:buNone/>
              <a:defRPr sz="6900"/>
            </a:lvl7pPr>
            <a:lvl8pPr lvl="7" algn="ctr" rtl="0">
              <a:lnSpc>
                <a:spcPct val="100000"/>
              </a:lnSpc>
              <a:spcBef>
                <a:spcPts val="0"/>
              </a:spcBef>
              <a:spcAft>
                <a:spcPts val="0"/>
              </a:spcAft>
              <a:buSzPts val="6900"/>
              <a:buNone/>
              <a:defRPr sz="6900"/>
            </a:lvl8pPr>
            <a:lvl9pPr lvl="8" algn="ctr" rtl="0">
              <a:lnSpc>
                <a:spcPct val="100000"/>
              </a:lnSpc>
              <a:spcBef>
                <a:spcPts val="0"/>
              </a:spcBef>
              <a:spcAft>
                <a:spcPts val="0"/>
              </a:spcAft>
              <a:buSzPts val="6900"/>
              <a:buNone/>
              <a:defRPr sz="6900"/>
            </a:lvl9pPr>
          </a:lstStyle>
          <a:p>
            <a:endParaRPr/>
          </a:p>
        </p:txBody>
      </p:sp>
      <p:sp>
        <p:nvSpPr>
          <p:cNvPr id="691" name="Google Shape;691;p61"/>
          <p:cNvSpPr>
            <a:spLocks noGrp="1"/>
          </p:cNvSpPr>
          <p:nvPr>
            <p:ph type="pic" idx="6"/>
          </p:nvPr>
        </p:nvSpPr>
        <p:spPr>
          <a:xfrm>
            <a:off x="8197851" y="1682935"/>
            <a:ext cx="2095500" cy="3727500"/>
          </a:xfrm>
          <a:prstGeom prst="rect">
            <a:avLst/>
          </a:prstGeom>
          <a:noFill/>
          <a:ln>
            <a:noFill/>
          </a:ln>
        </p:spPr>
        <p:txBody>
          <a:bodyPr spcFirstLastPara="1" wrap="square" lIns="0" tIns="0" rIns="0" bIns="0" anchor="t" anchorCtr="0">
            <a:noAutofit/>
          </a:bodyPr>
          <a:lstStyle>
            <a:lvl1pPr marR="0" lvl="0" algn="l" rtl="0">
              <a:lnSpc>
                <a:spcPct val="150000"/>
              </a:lnSpc>
              <a:spcBef>
                <a:spcPts val="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1pPr>
            <a:lvl2pPr marR="0" lvl="1"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2pPr>
            <a:lvl3pPr marR="0" lvl="2"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3pPr>
            <a:lvl4pPr marR="0" lvl="3"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4pPr>
            <a:lvl5pPr marR="0" lvl="4"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5pPr>
            <a:lvl6pPr marR="0" lvl="5"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6pPr>
            <a:lvl7pPr marR="0" lvl="6"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7pPr>
            <a:lvl8pPr marR="0" lvl="7"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8pPr>
            <a:lvl9pPr marR="0" lvl="8" algn="l" rtl="0">
              <a:lnSpc>
                <a:spcPct val="150000"/>
              </a:lnSpc>
              <a:spcBef>
                <a:spcPts val="2100"/>
              </a:spcBef>
              <a:spcAft>
                <a:spcPts val="2100"/>
              </a:spcAft>
              <a:buClr>
                <a:schemeClr val="dk2"/>
              </a:buClr>
              <a:buSzPts val="1300"/>
              <a:buFont typeface="Lato"/>
              <a:buChar char="■"/>
              <a:defRPr sz="1300" b="0" i="0" u="none" strike="noStrike" cap="none">
                <a:solidFill>
                  <a:schemeClr val="dk2"/>
                </a:solidFill>
                <a:latin typeface="Lato"/>
                <a:ea typeface="Lato"/>
                <a:cs typeface="Lato"/>
                <a:sym typeface="Lato"/>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ext with Screen - Right Alignment ">
  <p:cSld name="1_Text with Screen - Right Alignment ">
    <p:spTree>
      <p:nvGrpSpPr>
        <p:cNvPr id="1" name="Shape 692"/>
        <p:cNvGrpSpPr/>
        <p:nvPr/>
      </p:nvGrpSpPr>
      <p:grpSpPr>
        <a:xfrm>
          <a:off x="0" y="0"/>
          <a:ext cx="0" cy="0"/>
          <a:chOff x="0" y="0"/>
          <a:chExt cx="0" cy="0"/>
        </a:xfrm>
      </p:grpSpPr>
      <p:sp>
        <p:nvSpPr>
          <p:cNvPr id="693" name="Google Shape;693;p62"/>
          <p:cNvSpPr txBox="1">
            <a:spLocks noGrp="1"/>
          </p:cNvSpPr>
          <p:nvPr>
            <p:ph type="body" idx="1"/>
          </p:nvPr>
        </p:nvSpPr>
        <p:spPr>
          <a:xfrm>
            <a:off x="6924733" y="4332823"/>
            <a:ext cx="4595700" cy="1559100"/>
          </a:xfrm>
          <a:prstGeom prst="rect">
            <a:avLst/>
          </a:prstGeom>
          <a:noFill/>
          <a:ln>
            <a:noFill/>
          </a:ln>
        </p:spPr>
        <p:txBody>
          <a:bodyPr spcFirstLastPara="1" wrap="square" lIns="0" tIns="0" rIns="0" bIns="0" anchor="t" anchorCtr="0">
            <a:noAutofit/>
          </a:bodyPr>
          <a:lstStyle>
            <a:lvl1pPr marL="457200" lvl="0" indent="-311150" algn="l" rtl="0">
              <a:lnSpc>
                <a:spcPct val="150000"/>
              </a:lnSpc>
              <a:spcBef>
                <a:spcPts val="0"/>
              </a:spcBef>
              <a:spcAft>
                <a:spcPts val="0"/>
              </a:spcAft>
              <a:buSzPts val="1300"/>
              <a:buChar char="●"/>
              <a:defRPr/>
            </a:lvl1pPr>
            <a:lvl2pPr marL="914400" lvl="1" indent="-311150" algn="l" rtl="0">
              <a:lnSpc>
                <a:spcPct val="100000"/>
              </a:lnSpc>
              <a:spcBef>
                <a:spcPts val="2100"/>
              </a:spcBef>
              <a:spcAft>
                <a:spcPts val="0"/>
              </a:spcAft>
              <a:buSzPts val="1300"/>
              <a:buChar char="○"/>
              <a:defRPr/>
            </a:lvl2pPr>
            <a:lvl3pPr marL="1371600" lvl="2" indent="-311150" algn="l" rtl="0">
              <a:lnSpc>
                <a:spcPct val="100000"/>
              </a:lnSpc>
              <a:spcBef>
                <a:spcPts val="2100"/>
              </a:spcBef>
              <a:spcAft>
                <a:spcPts val="0"/>
              </a:spcAft>
              <a:buSzPts val="1300"/>
              <a:buChar char="■"/>
              <a:defRPr/>
            </a:lvl3pPr>
            <a:lvl4pPr marL="1828800" lvl="3" indent="-311150" algn="l" rtl="0">
              <a:lnSpc>
                <a:spcPct val="100000"/>
              </a:lnSpc>
              <a:spcBef>
                <a:spcPts val="2100"/>
              </a:spcBef>
              <a:spcAft>
                <a:spcPts val="0"/>
              </a:spcAft>
              <a:buSzPts val="1300"/>
              <a:buChar char="●"/>
              <a:defRPr/>
            </a:lvl4pPr>
            <a:lvl5pPr marL="2286000" lvl="4" indent="-311150" algn="l" rtl="0">
              <a:lnSpc>
                <a:spcPct val="100000"/>
              </a:lnSpc>
              <a:spcBef>
                <a:spcPts val="2100"/>
              </a:spcBef>
              <a:spcAft>
                <a:spcPts val="0"/>
              </a:spcAft>
              <a:buSzPts val="1300"/>
              <a:buChar char="○"/>
              <a:defRPr/>
            </a:lvl5pPr>
            <a:lvl6pPr marL="2743200" lvl="5" indent="-311150" algn="l" rtl="0">
              <a:lnSpc>
                <a:spcPct val="100000"/>
              </a:lnSpc>
              <a:spcBef>
                <a:spcPts val="2100"/>
              </a:spcBef>
              <a:spcAft>
                <a:spcPts val="0"/>
              </a:spcAft>
              <a:buSzPts val="1300"/>
              <a:buChar char="■"/>
              <a:defRPr/>
            </a:lvl6pPr>
            <a:lvl7pPr marL="3200400" lvl="6" indent="-311150" algn="l" rtl="0">
              <a:lnSpc>
                <a:spcPct val="100000"/>
              </a:lnSpc>
              <a:spcBef>
                <a:spcPts val="2100"/>
              </a:spcBef>
              <a:spcAft>
                <a:spcPts val="0"/>
              </a:spcAft>
              <a:buSzPts val="1300"/>
              <a:buChar char="●"/>
              <a:defRPr/>
            </a:lvl7pPr>
            <a:lvl8pPr marL="3657600" lvl="7" indent="-311150" algn="l" rtl="0">
              <a:lnSpc>
                <a:spcPct val="100000"/>
              </a:lnSpc>
              <a:spcBef>
                <a:spcPts val="2100"/>
              </a:spcBef>
              <a:spcAft>
                <a:spcPts val="0"/>
              </a:spcAft>
              <a:buSzPts val="1300"/>
              <a:buChar char="○"/>
              <a:defRPr/>
            </a:lvl8pPr>
            <a:lvl9pPr marL="4114800" lvl="8" indent="-311150" algn="l" rtl="0">
              <a:lnSpc>
                <a:spcPct val="100000"/>
              </a:lnSpc>
              <a:spcBef>
                <a:spcPts val="2100"/>
              </a:spcBef>
              <a:spcAft>
                <a:spcPts val="2100"/>
              </a:spcAft>
              <a:buSzPts val="1300"/>
              <a:buChar char="■"/>
              <a:defRPr/>
            </a:lvl9pPr>
          </a:lstStyle>
          <a:p>
            <a:endParaRPr/>
          </a:p>
        </p:txBody>
      </p:sp>
      <p:pic>
        <p:nvPicPr>
          <p:cNvPr id="694" name="Google Shape;694;p62"/>
          <p:cNvPicPr preferRelativeResize="0"/>
          <p:nvPr/>
        </p:nvPicPr>
        <p:blipFill rotWithShape="1">
          <a:blip r:embed="rId2">
            <a:alphaModFix/>
          </a:blip>
          <a:srcRect l="27443" t="11700" r="7860" b="14010"/>
          <a:stretch/>
        </p:blipFill>
        <p:spPr>
          <a:xfrm>
            <a:off x="0" y="809000"/>
            <a:ext cx="7235331" cy="5538570"/>
          </a:xfrm>
          <a:prstGeom prst="rect">
            <a:avLst/>
          </a:prstGeom>
          <a:noFill/>
          <a:ln>
            <a:noFill/>
          </a:ln>
        </p:spPr>
      </p:pic>
      <p:sp>
        <p:nvSpPr>
          <p:cNvPr id="695" name="Google Shape;695;p62"/>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696" name="Google Shape;696;p62"/>
          <p:cNvSpPr txBox="1">
            <a:spLocks noGrp="1"/>
          </p:cNvSpPr>
          <p:nvPr>
            <p:ph type="sldNum" idx="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pic>
        <p:nvPicPr>
          <p:cNvPr id="697" name="Google Shape;697;p62"/>
          <p:cNvPicPr preferRelativeResize="0"/>
          <p:nvPr/>
        </p:nvPicPr>
        <p:blipFill rotWithShape="1">
          <a:blip r:embed="rId3">
            <a:alphaModFix/>
          </a:blip>
          <a:srcRect l="16357" t="20970" r="16357" b="16357"/>
          <a:stretch/>
        </p:blipFill>
        <p:spPr>
          <a:xfrm>
            <a:off x="471200" y="400067"/>
            <a:ext cx="356299" cy="331866"/>
          </a:xfrm>
          <a:prstGeom prst="rect">
            <a:avLst/>
          </a:prstGeom>
          <a:noFill/>
          <a:ln>
            <a:noFill/>
          </a:ln>
        </p:spPr>
      </p:pic>
      <p:sp>
        <p:nvSpPr>
          <p:cNvPr id="698" name="Google Shape;698;p62"/>
          <p:cNvSpPr txBox="1">
            <a:spLocks noGrp="1"/>
          </p:cNvSpPr>
          <p:nvPr>
            <p:ph type="ctrTitle"/>
          </p:nvPr>
        </p:nvSpPr>
        <p:spPr>
          <a:xfrm>
            <a:off x="6924733" y="2835333"/>
            <a:ext cx="4595700" cy="8337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rgbClr val="707070"/>
              </a:buClr>
              <a:buSzPts val="1900"/>
              <a:buFont typeface="Lato"/>
              <a:buNone/>
              <a:defRPr sz="1900" b="1">
                <a:solidFill>
                  <a:srgbClr val="707070"/>
                </a:solidFill>
                <a:latin typeface="Lato"/>
                <a:ea typeface="Lato"/>
                <a:cs typeface="Lato"/>
                <a:sym typeface="Lato"/>
              </a:defRPr>
            </a:lvl1pPr>
            <a:lvl2pPr lvl="1" algn="ctr" rtl="0">
              <a:lnSpc>
                <a:spcPct val="100000"/>
              </a:lnSpc>
              <a:spcBef>
                <a:spcPts val="0"/>
              </a:spcBef>
              <a:spcAft>
                <a:spcPts val="0"/>
              </a:spcAft>
              <a:buSzPts val="6900"/>
              <a:buNone/>
              <a:defRPr sz="6900"/>
            </a:lvl2pPr>
            <a:lvl3pPr lvl="2" algn="ctr" rtl="0">
              <a:lnSpc>
                <a:spcPct val="100000"/>
              </a:lnSpc>
              <a:spcBef>
                <a:spcPts val="0"/>
              </a:spcBef>
              <a:spcAft>
                <a:spcPts val="0"/>
              </a:spcAft>
              <a:buSzPts val="6900"/>
              <a:buNone/>
              <a:defRPr sz="6900"/>
            </a:lvl3pPr>
            <a:lvl4pPr lvl="3" algn="ctr" rtl="0">
              <a:lnSpc>
                <a:spcPct val="100000"/>
              </a:lnSpc>
              <a:spcBef>
                <a:spcPts val="0"/>
              </a:spcBef>
              <a:spcAft>
                <a:spcPts val="0"/>
              </a:spcAft>
              <a:buSzPts val="6900"/>
              <a:buNone/>
              <a:defRPr sz="6900"/>
            </a:lvl4pPr>
            <a:lvl5pPr lvl="4" algn="ctr" rtl="0">
              <a:lnSpc>
                <a:spcPct val="100000"/>
              </a:lnSpc>
              <a:spcBef>
                <a:spcPts val="0"/>
              </a:spcBef>
              <a:spcAft>
                <a:spcPts val="0"/>
              </a:spcAft>
              <a:buSzPts val="6900"/>
              <a:buNone/>
              <a:defRPr sz="6900"/>
            </a:lvl5pPr>
            <a:lvl6pPr lvl="5" algn="ctr" rtl="0">
              <a:lnSpc>
                <a:spcPct val="100000"/>
              </a:lnSpc>
              <a:spcBef>
                <a:spcPts val="0"/>
              </a:spcBef>
              <a:spcAft>
                <a:spcPts val="0"/>
              </a:spcAft>
              <a:buSzPts val="6900"/>
              <a:buNone/>
              <a:defRPr sz="6900"/>
            </a:lvl6pPr>
            <a:lvl7pPr lvl="6" algn="ctr" rtl="0">
              <a:lnSpc>
                <a:spcPct val="100000"/>
              </a:lnSpc>
              <a:spcBef>
                <a:spcPts val="0"/>
              </a:spcBef>
              <a:spcAft>
                <a:spcPts val="0"/>
              </a:spcAft>
              <a:buSzPts val="6900"/>
              <a:buNone/>
              <a:defRPr sz="6900"/>
            </a:lvl7pPr>
            <a:lvl8pPr lvl="7" algn="ctr" rtl="0">
              <a:lnSpc>
                <a:spcPct val="100000"/>
              </a:lnSpc>
              <a:spcBef>
                <a:spcPts val="0"/>
              </a:spcBef>
              <a:spcAft>
                <a:spcPts val="0"/>
              </a:spcAft>
              <a:buSzPts val="6900"/>
              <a:buNone/>
              <a:defRPr sz="6900"/>
            </a:lvl8pPr>
            <a:lvl9pPr lvl="8" algn="ctr" rtl="0">
              <a:lnSpc>
                <a:spcPct val="100000"/>
              </a:lnSpc>
              <a:spcBef>
                <a:spcPts val="0"/>
              </a:spcBef>
              <a:spcAft>
                <a:spcPts val="0"/>
              </a:spcAft>
              <a:buSzPts val="6900"/>
              <a:buNone/>
              <a:defRPr sz="6900"/>
            </a:lvl9pPr>
          </a:lstStyle>
          <a:p>
            <a:endParaRPr/>
          </a:p>
        </p:txBody>
      </p:sp>
      <p:sp>
        <p:nvSpPr>
          <p:cNvPr id="699" name="Google Shape;699;p62"/>
          <p:cNvSpPr txBox="1">
            <a:spLocks noGrp="1"/>
          </p:cNvSpPr>
          <p:nvPr>
            <p:ph type="subTitle" idx="3"/>
          </p:nvPr>
        </p:nvSpPr>
        <p:spPr>
          <a:xfrm>
            <a:off x="6924733" y="3681767"/>
            <a:ext cx="4595700" cy="2511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0087B9"/>
              </a:buClr>
              <a:buSzPts val="1900"/>
              <a:buFont typeface="Lato"/>
              <a:buNone/>
              <a:defRPr sz="1900" b="1">
                <a:solidFill>
                  <a:srgbClr val="0087B9"/>
                </a:solidFill>
                <a:latin typeface="Lato"/>
                <a:ea typeface="Lato"/>
                <a:cs typeface="Lato"/>
                <a:sym typeface="Lato"/>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700" name="Google Shape;700;p62"/>
          <p:cNvSpPr txBox="1">
            <a:spLocks noGrp="1"/>
          </p:cNvSpPr>
          <p:nvPr>
            <p:ph type="subTitle" idx="4"/>
          </p:nvPr>
        </p:nvSpPr>
        <p:spPr>
          <a:xfrm>
            <a:off x="6924733" y="3972400"/>
            <a:ext cx="4595700" cy="2511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0087B9"/>
              </a:buClr>
              <a:buSzPts val="1900"/>
              <a:buFont typeface="Lato"/>
              <a:buNone/>
              <a:defRPr sz="1900" b="1">
                <a:solidFill>
                  <a:srgbClr val="0087B9"/>
                </a:solidFill>
                <a:latin typeface="Lato"/>
                <a:ea typeface="Lato"/>
                <a:cs typeface="Lato"/>
                <a:sym typeface="Lato"/>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701" name="Google Shape;701;p62"/>
          <p:cNvSpPr txBox="1">
            <a:spLocks noGrp="1"/>
          </p:cNvSpPr>
          <p:nvPr>
            <p:ph type="ctrTitle" idx="5"/>
          </p:nvPr>
        </p:nvSpPr>
        <p:spPr>
          <a:xfrm>
            <a:off x="6924733" y="1260533"/>
            <a:ext cx="4595700" cy="833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707070"/>
              </a:buClr>
              <a:buSzPts val="3200"/>
              <a:buFont typeface="Lato"/>
              <a:buNone/>
              <a:defRPr b="1">
                <a:solidFill>
                  <a:srgbClr val="707070"/>
                </a:solidFill>
                <a:latin typeface="Lato"/>
                <a:ea typeface="Lato"/>
                <a:cs typeface="Lato"/>
                <a:sym typeface="Lato"/>
              </a:defRPr>
            </a:lvl1pPr>
            <a:lvl2pPr lvl="1" algn="ctr" rtl="0">
              <a:lnSpc>
                <a:spcPct val="100000"/>
              </a:lnSpc>
              <a:spcBef>
                <a:spcPts val="0"/>
              </a:spcBef>
              <a:spcAft>
                <a:spcPts val="0"/>
              </a:spcAft>
              <a:buSzPts val="6900"/>
              <a:buNone/>
              <a:defRPr sz="6900"/>
            </a:lvl2pPr>
            <a:lvl3pPr lvl="2" algn="ctr" rtl="0">
              <a:lnSpc>
                <a:spcPct val="100000"/>
              </a:lnSpc>
              <a:spcBef>
                <a:spcPts val="0"/>
              </a:spcBef>
              <a:spcAft>
                <a:spcPts val="0"/>
              </a:spcAft>
              <a:buSzPts val="6900"/>
              <a:buNone/>
              <a:defRPr sz="6900"/>
            </a:lvl3pPr>
            <a:lvl4pPr lvl="3" algn="ctr" rtl="0">
              <a:lnSpc>
                <a:spcPct val="100000"/>
              </a:lnSpc>
              <a:spcBef>
                <a:spcPts val="0"/>
              </a:spcBef>
              <a:spcAft>
                <a:spcPts val="0"/>
              </a:spcAft>
              <a:buSzPts val="6900"/>
              <a:buNone/>
              <a:defRPr sz="6900"/>
            </a:lvl4pPr>
            <a:lvl5pPr lvl="4" algn="ctr" rtl="0">
              <a:lnSpc>
                <a:spcPct val="100000"/>
              </a:lnSpc>
              <a:spcBef>
                <a:spcPts val="0"/>
              </a:spcBef>
              <a:spcAft>
                <a:spcPts val="0"/>
              </a:spcAft>
              <a:buSzPts val="6900"/>
              <a:buNone/>
              <a:defRPr sz="6900"/>
            </a:lvl5pPr>
            <a:lvl6pPr lvl="5" algn="ctr" rtl="0">
              <a:lnSpc>
                <a:spcPct val="100000"/>
              </a:lnSpc>
              <a:spcBef>
                <a:spcPts val="0"/>
              </a:spcBef>
              <a:spcAft>
                <a:spcPts val="0"/>
              </a:spcAft>
              <a:buSzPts val="6900"/>
              <a:buNone/>
              <a:defRPr sz="6900"/>
            </a:lvl6pPr>
            <a:lvl7pPr lvl="6" algn="ctr" rtl="0">
              <a:lnSpc>
                <a:spcPct val="100000"/>
              </a:lnSpc>
              <a:spcBef>
                <a:spcPts val="0"/>
              </a:spcBef>
              <a:spcAft>
                <a:spcPts val="0"/>
              </a:spcAft>
              <a:buSzPts val="6900"/>
              <a:buNone/>
              <a:defRPr sz="6900"/>
            </a:lvl7pPr>
            <a:lvl8pPr lvl="7" algn="ctr" rtl="0">
              <a:lnSpc>
                <a:spcPct val="100000"/>
              </a:lnSpc>
              <a:spcBef>
                <a:spcPts val="0"/>
              </a:spcBef>
              <a:spcAft>
                <a:spcPts val="0"/>
              </a:spcAft>
              <a:buSzPts val="6900"/>
              <a:buNone/>
              <a:defRPr sz="6900"/>
            </a:lvl8pPr>
            <a:lvl9pPr lvl="8" algn="ctr" rtl="0">
              <a:lnSpc>
                <a:spcPct val="100000"/>
              </a:lnSpc>
              <a:spcBef>
                <a:spcPts val="0"/>
              </a:spcBef>
              <a:spcAft>
                <a:spcPts val="0"/>
              </a:spcAft>
              <a:buSzPts val="6900"/>
              <a:buNone/>
              <a:defRPr sz="6900"/>
            </a:lvl9pPr>
          </a:lstStyle>
          <a:p>
            <a:endParaRPr/>
          </a:p>
        </p:txBody>
      </p:sp>
      <p:sp>
        <p:nvSpPr>
          <p:cNvPr id="702" name="Google Shape;702;p62"/>
          <p:cNvSpPr>
            <a:spLocks noGrp="1"/>
          </p:cNvSpPr>
          <p:nvPr>
            <p:ph type="pic" idx="6"/>
          </p:nvPr>
        </p:nvSpPr>
        <p:spPr>
          <a:xfrm>
            <a:off x="-578680" y="1462617"/>
            <a:ext cx="6131100" cy="3837600"/>
          </a:xfrm>
          <a:prstGeom prst="rect">
            <a:avLst/>
          </a:prstGeom>
          <a:noFill/>
          <a:ln>
            <a:noFill/>
          </a:ln>
        </p:spPr>
        <p:txBody>
          <a:bodyPr spcFirstLastPara="1" wrap="square" lIns="0" tIns="0" rIns="0" bIns="0" anchor="t" anchorCtr="0">
            <a:noAutofit/>
          </a:bodyPr>
          <a:lstStyle>
            <a:lvl1pPr marR="0" lvl="0" algn="l" rtl="0">
              <a:lnSpc>
                <a:spcPct val="150000"/>
              </a:lnSpc>
              <a:spcBef>
                <a:spcPts val="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1pPr>
            <a:lvl2pPr marR="0" lvl="1"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2pPr>
            <a:lvl3pPr marR="0" lvl="2"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3pPr>
            <a:lvl4pPr marR="0" lvl="3"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4pPr>
            <a:lvl5pPr marR="0" lvl="4"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5pPr>
            <a:lvl6pPr marR="0" lvl="5"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6pPr>
            <a:lvl7pPr marR="0" lvl="6"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7pPr>
            <a:lvl8pPr marR="0" lvl="7"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8pPr>
            <a:lvl9pPr marR="0" lvl="8" algn="l" rtl="0">
              <a:lnSpc>
                <a:spcPct val="150000"/>
              </a:lnSpc>
              <a:spcBef>
                <a:spcPts val="2100"/>
              </a:spcBef>
              <a:spcAft>
                <a:spcPts val="2100"/>
              </a:spcAft>
              <a:buClr>
                <a:schemeClr val="dk2"/>
              </a:buClr>
              <a:buSzPts val="1300"/>
              <a:buFont typeface="Lato"/>
              <a:buChar char="■"/>
              <a:defRPr sz="1300" b="0" i="0" u="none" strike="noStrike" cap="none">
                <a:solidFill>
                  <a:schemeClr val="dk2"/>
                </a:solidFill>
                <a:latin typeface="Lato"/>
                <a:ea typeface="Lato"/>
                <a:cs typeface="Lato"/>
                <a:sym typeface="Lato"/>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ext with Phone - Right Alignment ">
  <p:cSld name="1_Text with Phone - Right Alignment ">
    <p:spTree>
      <p:nvGrpSpPr>
        <p:cNvPr id="1" name="Shape 703"/>
        <p:cNvGrpSpPr/>
        <p:nvPr/>
      </p:nvGrpSpPr>
      <p:grpSpPr>
        <a:xfrm>
          <a:off x="0" y="0"/>
          <a:ext cx="0" cy="0"/>
          <a:chOff x="0" y="0"/>
          <a:chExt cx="0" cy="0"/>
        </a:xfrm>
      </p:grpSpPr>
      <p:sp>
        <p:nvSpPr>
          <p:cNvPr id="704" name="Google Shape;704;p63"/>
          <p:cNvSpPr txBox="1">
            <a:spLocks noGrp="1"/>
          </p:cNvSpPr>
          <p:nvPr>
            <p:ph type="body" idx="1"/>
          </p:nvPr>
        </p:nvSpPr>
        <p:spPr>
          <a:xfrm>
            <a:off x="6924733" y="4327200"/>
            <a:ext cx="4595700" cy="1559100"/>
          </a:xfrm>
          <a:prstGeom prst="rect">
            <a:avLst/>
          </a:prstGeom>
          <a:noFill/>
          <a:ln>
            <a:noFill/>
          </a:ln>
        </p:spPr>
        <p:txBody>
          <a:bodyPr spcFirstLastPara="1" wrap="square" lIns="0" tIns="0" rIns="0" bIns="0" anchor="t" anchorCtr="0">
            <a:noAutofit/>
          </a:bodyPr>
          <a:lstStyle>
            <a:lvl1pPr marL="457200" lvl="0" indent="-311150" algn="l" rtl="0">
              <a:lnSpc>
                <a:spcPct val="150000"/>
              </a:lnSpc>
              <a:spcBef>
                <a:spcPts val="0"/>
              </a:spcBef>
              <a:spcAft>
                <a:spcPts val="0"/>
              </a:spcAft>
              <a:buSzPts val="1300"/>
              <a:buChar char="●"/>
              <a:defRPr/>
            </a:lvl1pPr>
            <a:lvl2pPr marL="914400" lvl="1" indent="-311150" algn="l" rtl="0">
              <a:lnSpc>
                <a:spcPct val="100000"/>
              </a:lnSpc>
              <a:spcBef>
                <a:spcPts val="2100"/>
              </a:spcBef>
              <a:spcAft>
                <a:spcPts val="0"/>
              </a:spcAft>
              <a:buSzPts val="1300"/>
              <a:buChar char="○"/>
              <a:defRPr/>
            </a:lvl2pPr>
            <a:lvl3pPr marL="1371600" lvl="2" indent="-311150" algn="l" rtl="0">
              <a:lnSpc>
                <a:spcPct val="100000"/>
              </a:lnSpc>
              <a:spcBef>
                <a:spcPts val="2100"/>
              </a:spcBef>
              <a:spcAft>
                <a:spcPts val="0"/>
              </a:spcAft>
              <a:buSzPts val="1300"/>
              <a:buChar char="■"/>
              <a:defRPr/>
            </a:lvl3pPr>
            <a:lvl4pPr marL="1828800" lvl="3" indent="-311150" algn="l" rtl="0">
              <a:lnSpc>
                <a:spcPct val="100000"/>
              </a:lnSpc>
              <a:spcBef>
                <a:spcPts val="2100"/>
              </a:spcBef>
              <a:spcAft>
                <a:spcPts val="0"/>
              </a:spcAft>
              <a:buSzPts val="1300"/>
              <a:buChar char="●"/>
              <a:defRPr/>
            </a:lvl4pPr>
            <a:lvl5pPr marL="2286000" lvl="4" indent="-311150" algn="l" rtl="0">
              <a:lnSpc>
                <a:spcPct val="100000"/>
              </a:lnSpc>
              <a:spcBef>
                <a:spcPts val="2100"/>
              </a:spcBef>
              <a:spcAft>
                <a:spcPts val="0"/>
              </a:spcAft>
              <a:buSzPts val="1300"/>
              <a:buChar char="○"/>
              <a:defRPr/>
            </a:lvl5pPr>
            <a:lvl6pPr marL="2743200" lvl="5" indent="-311150" algn="l" rtl="0">
              <a:lnSpc>
                <a:spcPct val="100000"/>
              </a:lnSpc>
              <a:spcBef>
                <a:spcPts val="2100"/>
              </a:spcBef>
              <a:spcAft>
                <a:spcPts val="0"/>
              </a:spcAft>
              <a:buSzPts val="1300"/>
              <a:buChar char="■"/>
              <a:defRPr/>
            </a:lvl6pPr>
            <a:lvl7pPr marL="3200400" lvl="6" indent="-311150" algn="l" rtl="0">
              <a:lnSpc>
                <a:spcPct val="100000"/>
              </a:lnSpc>
              <a:spcBef>
                <a:spcPts val="2100"/>
              </a:spcBef>
              <a:spcAft>
                <a:spcPts val="0"/>
              </a:spcAft>
              <a:buSzPts val="1300"/>
              <a:buChar char="●"/>
              <a:defRPr/>
            </a:lvl7pPr>
            <a:lvl8pPr marL="3657600" lvl="7" indent="-311150" algn="l" rtl="0">
              <a:lnSpc>
                <a:spcPct val="100000"/>
              </a:lnSpc>
              <a:spcBef>
                <a:spcPts val="2100"/>
              </a:spcBef>
              <a:spcAft>
                <a:spcPts val="0"/>
              </a:spcAft>
              <a:buSzPts val="1300"/>
              <a:buChar char="○"/>
              <a:defRPr/>
            </a:lvl8pPr>
            <a:lvl9pPr marL="4114800" lvl="8" indent="-311150" algn="l" rtl="0">
              <a:lnSpc>
                <a:spcPct val="100000"/>
              </a:lnSpc>
              <a:spcBef>
                <a:spcPts val="2100"/>
              </a:spcBef>
              <a:spcAft>
                <a:spcPts val="2100"/>
              </a:spcAft>
              <a:buSzPts val="1300"/>
              <a:buChar char="■"/>
              <a:defRPr/>
            </a:lvl9pPr>
          </a:lstStyle>
          <a:p>
            <a:endParaRPr/>
          </a:p>
        </p:txBody>
      </p:sp>
      <p:pic>
        <p:nvPicPr>
          <p:cNvPr id="705" name="Google Shape;705;p63"/>
          <p:cNvPicPr preferRelativeResize="0"/>
          <p:nvPr/>
        </p:nvPicPr>
        <p:blipFill rotWithShape="1">
          <a:blip r:embed="rId2">
            <a:alphaModFix/>
          </a:blip>
          <a:srcRect l="24307" r="24302"/>
          <a:stretch/>
        </p:blipFill>
        <p:spPr>
          <a:xfrm>
            <a:off x="1248433" y="0"/>
            <a:ext cx="3524268" cy="6858000"/>
          </a:xfrm>
          <a:prstGeom prst="rect">
            <a:avLst/>
          </a:prstGeom>
          <a:noFill/>
          <a:ln>
            <a:noFill/>
          </a:ln>
        </p:spPr>
      </p:pic>
      <p:sp>
        <p:nvSpPr>
          <p:cNvPr id="706" name="Google Shape;706;p63"/>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707" name="Google Shape;707;p63"/>
          <p:cNvSpPr txBox="1">
            <a:spLocks noGrp="1"/>
          </p:cNvSpPr>
          <p:nvPr>
            <p:ph type="sldNum" idx="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pic>
        <p:nvPicPr>
          <p:cNvPr id="708" name="Google Shape;708;p63"/>
          <p:cNvPicPr preferRelativeResize="0"/>
          <p:nvPr/>
        </p:nvPicPr>
        <p:blipFill rotWithShape="1">
          <a:blip r:embed="rId3">
            <a:alphaModFix/>
          </a:blip>
          <a:srcRect l="16357" t="20970" r="16357" b="16357"/>
          <a:stretch/>
        </p:blipFill>
        <p:spPr>
          <a:xfrm>
            <a:off x="471200" y="400067"/>
            <a:ext cx="356299" cy="331866"/>
          </a:xfrm>
          <a:prstGeom prst="rect">
            <a:avLst/>
          </a:prstGeom>
          <a:noFill/>
          <a:ln>
            <a:noFill/>
          </a:ln>
        </p:spPr>
      </p:pic>
      <p:sp>
        <p:nvSpPr>
          <p:cNvPr id="709" name="Google Shape;709;p63"/>
          <p:cNvSpPr txBox="1">
            <a:spLocks noGrp="1"/>
          </p:cNvSpPr>
          <p:nvPr>
            <p:ph type="ctrTitle"/>
          </p:nvPr>
        </p:nvSpPr>
        <p:spPr>
          <a:xfrm>
            <a:off x="6924733" y="2835333"/>
            <a:ext cx="4595700" cy="8337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rgbClr val="707070"/>
              </a:buClr>
              <a:buSzPts val="1900"/>
              <a:buFont typeface="Lato"/>
              <a:buNone/>
              <a:defRPr sz="1900" b="1">
                <a:solidFill>
                  <a:srgbClr val="707070"/>
                </a:solidFill>
                <a:latin typeface="Lato"/>
                <a:ea typeface="Lato"/>
                <a:cs typeface="Lato"/>
                <a:sym typeface="Lato"/>
              </a:defRPr>
            </a:lvl1pPr>
            <a:lvl2pPr lvl="1" algn="ctr" rtl="0">
              <a:lnSpc>
                <a:spcPct val="100000"/>
              </a:lnSpc>
              <a:spcBef>
                <a:spcPts val="0"/>
              </a:spcBef>
              <a:spcAft>
                <a:spcPts val="0"/>
              </a:spcAft>
              <a:buSzPts val="6900"/>
              <a:buNone/>
              <a:defRPr sz="6900"/>
            </a:lvl2pPr>
            <a:lvl3pPr lvl="2" algn="ctr" rtl="0">
              <a:lnSpc>
                <a:spcPct val="100000"/>
              </a:lnSpc>
              <a:spcBef>
                <a:spcPts val="0"/>
              </a:spcBef>
              <a:spcAft>
                <a:spcPts val="0"/>
              </a:spcAft>
              <a:buSzPts val="6900"/>
              <a:buNone/>
              <a:defRPr sz="6900"/>
            </a:lvl3pPr>
            <a:lvl4pPr lvl="3" algn="ctr" rtl="0">
              <a:lnSpc>
                <a:spcPct val="100000"/>
              </a:lnSpc>
              <a:spcBef>
                <a:spcPts val="0"/>
              </a:spcBef>
              <a:spcAft>
                <a:spcPts val="0"/>
              </a:spcAft>
              <a:buSzPts val="6900"/>
              <a:buNone/>
              <a:defRPr sz="6900"/>
            </a:lvl4pPr>
            <a:lvl5pPr lvl="4" algn="ctr" rtl="0">
              <a:lnSpc>
                <a:spcPct val="100000"/>
              </a:lnSpc>
              <a:spcBef>
                <a:spcPts val="0"/>
              </a:spcBef>
              <a:spcAft>
                <a:spcPts val="0"/>
              </a:spcAft>
              <a:buSzPts val="6900"/>
              <a:buNone/>
              <a:defRPr sz="6900"/>
            </a:lvl5pPr>
            <a:lvl6pPr lvl="5" algn="ctr" rtl="0">
              <a:lnSpc>
                <a:spcPct val="100000"/>
              </a:lnSpc>
              <a:spcBef>
                <a:spcPts val="0"/>
              </a:spcBef>
              <a:spcAft>
                <a:spcPts val="0"/>
              </a:spcAft>
              <a:buSzPts val="6900"/>
              <a:buNone/>
              <a:defRPr sz="6900"/>
            </a:lvl6pPr>
            <a:lvl7pPr lvl="6" algn="ctr" rtl="0">
              <a:lnSpc>
                <a:spcPct val="100000"/>
              </a:lnSpc>
              <a:spcBef>
                <a:spcPts val="0"/>
              </a:spcBef>
              <a:spcAft>
                <a:spcPts val="0"/>
              </a:spcAft>
              <a:buSzPts val="6900"/>
              <a:buNone/>
              <a:defRPr sz="6900"/>
            </a:lvl7pPr>
            <a:lvl8pPr lvl="7" algn="ctr" rtl="0">
              <a:lnSpc>
                <a:spcPct val="100000"/>
              </a:lnSpc>
              <a:spcBef>
                <a:spcPts val="0"/>
              </a:spcBef>
              <a:spcAft>
                <a:spcPts val="0"/>
              </a:spcAft>
              <a:buSzPts val="6900"/>
              <a:buNone/>
              <a:defRPr sz="6900"/>
            </a:lvl8pPr>
            <a:lvl9pPr lvl="8" algn="ctr" rtl="0">
              <a:lnSpc>
                <a:spcPct val="100000"/>
              </a:lnSpc>
              <a:spcBef>
                <a:spcPts val="0"/>
              </a:spcBef>
              <a:spcAft>
                <a:spcPts val="0"/>
              </a:spcAft>
              <a:buSzPts val="6900"/>
              <a:buNone/>
              <a:defRPr sz="6900"/>
            </a:lvl9pPr>
          </a:lstStyle>
          <a:p>
            <a:endParaRPr/>
          </a:p>
        </p:txBody>
      </p:sp>
      <p:sp>
        <p:nvSpPr>
          <p:cNvPr id="710" name="Google Shape;710;p63"/>
          <p:cNvSpPr txBox="1">
            <a:spLocks noGrp="1"/>
          </p:cNvSpPr>
          <p:nvPr>
            <p:ph type="subTitle" idx="3"/>
          </p:nvPr>
        </p:nvSpPr>
        <p:spPr>
          <a:xfrm>
            <a:off x="6924733" y="3681767"/>
            <a:ext cx="4595700" cy="2511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0087B9"/>
              </a:buClr>
              <a:buSzPts val="1900"/>
              <a:buFont typeface="Lato"/>
              <a:buNone/>
              <a:defRPr sz="1900" b="1">
                <a:solidFill>
                  <a:srgbClr val="0087B9"/>
                </a:solidFill>
                <a:latin typeface="Lato"/>
                <a:ea typeface="Lato"/>
                <a:cs typeface="Lato"/>
                <a:sym typeface="Lato"/>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711" name="Google Shape;711;p63"/>
          <p:cNvSpPr txBox="1">
            <a:spLocks noGrp="1"/>
          </p:cNvSpPr>
          <p:nvPr>
            <p:ph type="subTitle" idx="4"/>
          </p:nvPr>
        </p:nvSpPr>
        <p:spPr>
          <a:xfrm>
            <a:off x="6924733" y="3972400"/>
            <a:ext cx="4595700" cy="2511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0087B9"/>
              </a:buClr>
              <a:buSzPts val="1900"/>
              <a:buFont typeface="Lato"/>
              <a:buNone/>
              <a:defRPr sz="1900" b="1">
                <a:solidFill>
                  <a:srgbClr val="0087B9"/>
                </a:solidFill>
                <a:latin typeface="Lato"/>
                <a:ea typeface="Lato"/>
                <a:cs typeface="Lato"/>
                <a:sym typeface="Lato"/>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712" name="Google Shape;712;p63"/>
          <p:cNvSpPr txBox="1">
            <a:spLocks noGrp="1"/>
          </p:cNvSpPr>
          <p:nvPr>
            <p:ph type="ctrTitle" idx="5"/>
          </p:nvPr>
        </p:nvSpPr>
        <p:spPr>
          <a:xfrm>
            <a:off x="6924733" y="1260533"/>
            <a:ext cx="4595700" cy="833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707070"/>
              </a:buClr>
              <a:buSzPts val="3200"/>
              <a:buFont typeface="Lato"/>
              <a:buNone/>
              <a:defRPr b="1">
                <a:solidFill>
                  <a:srgbClr val="707070"/>
                </a:solidFill>
                <a:latin typeface="Lato"/>
                <a:ea typeface="Lato"/>
                <a:cs typeface="Lato"/>
                <a:sym typeface="Lato"/>
              </a:defRPr>
            </a:lvl1pPr>
            <a:lvl2pPr lvl="1" algn="ctr" rtl="0">
              <a:lnSpc>
                <a:spcPct val="100000"/>
              </a:lnSpc>
              <a:spcBef>
                <a:spcPts val="0"/>
              </a:spcBef>
              <a:spcAft>
                <a:spcPts val="0"/>
              </a:spcAft>
              <a:buSzPts val="6900"/>
              <a:buNone/>
              <a:defRPr sz="6900"/>
            </a:lvl2pPr>
            <a:lvl3pPr lvl="2" algn="ctr" rtl="0">
              <a:lnSpc>
                <a:spcPct val="100000"/>
              </a:lnSpc>
              <a:spcBef>
                <a:spcPts val="0"/>
              </a:spcBef>
              <a:spcAft>
                <a:spcPts val="0"/>
              </a:spcAft>
              <a:buSzPts val="6900"/>
              <a:buNone/>
              <a:defRPr sz="6900"/>
            </a:lvl3pPr>
            <a:lvl4pPr lvl="3" algn="ctr" rtl="0">
              <a:lnSpc>
                <a:spcPct val="100000"/>
              </a:lnSpc>
              <a:spcBef>
                <a:spcPts val="0"/>
              </a:spcBef>
              <a:spcAft>
                <a:spcPts val="0"/>
              </a:spcAft>
              <a:buSzPts val="6900"/>
              <a:buNone/>
              <a:defRPr sz="6900"/>
            </a:lvl4pPr>
            <a:lvl5pPr lvl="4" algn="ctr" rtl="0">
              <a:lnSpc>
                <a:spcPct val="100000"/>
              </a:lnSpc>
              <a:spcBef>
                <a:spcPts val="0"/>
              </a:spcBef>
              <a:spcAft>
                <a:spcPts val="0"/>
              </a:spcAft>
              <a:buSzPts val="6900"/>
              <a:buNone/>
              <a:defRPr sz="6900"/>
            </a:lvl5pPr>
            <a:lvl6pPr lvl="5" algn="ctr" rtl="0">
              <a:lnSpc>
                <a:spcPct val="100000"/>
              </a:lnSpc>
              <a:spcBef>
                <a:spcPts val="0"/>
              </a:spcBef>
              <a:spcAft>
                <a:spcPts val="0"/>
              </a:spcAft>
              <a:buSzPts val="6900"/>
              <a:buNone/>
              <a:defRPr sz="6900"/>
            </a:lvl6pPr>
            <a:lvl7pPr lvl="6" algn="ctr" rtl="0">
              <a:lnSpc>
                <a:spcPct val="100000"/>
              </a:lnSpc>
              <a:spcBef>
                <a:spcPts val="0"/>
              </a:spcBef>
              <a:spcAft>
                <a:spcPts val="0"/>
              </a:spcAft>
              <a:buSzPts val="6900"/>
              <a:buNone/>
              <a:defRPr sz="6900"/>
            </a:lvl7pPr>
            <a:lvl8pPr lvl="7" algn="ctr" rtl="0">
              <a:lnSpc>
                <a:spcPct val="100000"/>
              </a:lnSpc>
              <a:spcBef>
                <a:spcPts val="0"/>
              </a:spcBef>
              <a:spcAft>
                <a:spcPts val="0"/>
              </a:spcAft>
              <a:buSzPts val="6900"/>
              <a:buNone/>
              <a:defRPr sz="6900"/>
            </a:lvl8pPr>
            <a:lvl9pPr lvl="8" algn="ctr" rtl="0">
              <a:lnSpc>
                <a:spcPct val="100000"/>
              </a:lnSpc>
              <a:spcBef>
                <a:spcPts val="0"/>
              </a:spcBef>
              <a:spcAft>
                <a:spcPts val="0"/>
              </a:spcAft>
              <a:buSzPts val="6900"/>
              <a:buNone/>
              <a:defRPr sz="6900"/>
            </a:lvl9pPr>
          </a:lstStyle>
          <a:p>
            <a:endParaRPr/>
          </a:p>
        </p:txBody>
      </p:sp>
      <p:sp>
        <p:nvSpPr>
          <p:cNvPr id="713" name="Google Shape;713;p63"/>
          <p:cNvSpPr>
            <a:spLocks noGrp="1"/>
          </p:cNvSpPr>
          <p:nvPr>
            <p:ph type="pic" idx="6"/>
          </p:nvPr>
        </p:nvSpPr>
        <p:spPr>
          <a:xfrm>
            <a:off x="1962816" y="1677333"/>
            <a:ext cx="2095500" cy="3727500"/>
          </a:xfrm>
          <a:prstGeom prst="rect">
            <a:avLst/>
          </a:prstGeom>
          <a:noFill/>
          <a:ln>
            <a:noFill/>
          </a:ln>
        </p:spPr>
        <p:txBody>
          <a:bodyPr spcFirstLastPara="1" wrap="square" lIns="0" tIns="0" rIns="0" bIns="0" anchor="t" anchorCtr="0">
            <a:noAutofit/>
          </a:bodyPr>
          <a:lstStyle>
            <a:lvl1pPr marR="0" lvl="0" algn="l" rtl="0">
              <a:lnSpc>
                <a:spcPct val="150000"/>
              </a:lnSpc>
              <a:spcBef>
                <a:spcPts val="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1pPr>
            <a:lvl2pPr marR="0" lvl="1"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2pPr>
            <a:lvl3pPr marR="0" lvl="2"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3pPr>
            <a:lvl4pPr marR="0" lvl="3"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4pPr>
            <a:lvl5pPr marR="0" lvl="4"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5pPr>
            <a:lvl6pPr marR="0" lvl="5"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6pPr>
            <a:lvl7pPr marR="0" lvl="6"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7pPr>
            <a:lvl8pPr marR="0" lvl="7"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8pPr>
            <a:lvl9pPr marR="0" lvl="8" algn="l" rtl="0">
              <a:lnSpc>
                <a:spcPct val="150000"/>
              </a:lnSpc>
              <a:spcBef>
                <a:spcPts val="2100"/>
              </a:spcBef>
              <a:spcAft>
                <a:spcPts val="2100"/>
              </a:spcAft>
              <a:buClr>
                <a:schemeClr val="dk2"/>
              </a:buClr>
              <a:buSzPts val="1300"/>
              <a:buFont typeface="Lato"/>
              <a:buChar char="■"/>
              <a:defRPr sz="1300" b="0" i="0" u="none" strike="noStrike" cap="none">
                <a:solidFill>
                  <a:schemeClr val="dk2"/>
                </a:solidFill>
                <a:latin typeface="Lato"/>
                <a:ea typeface="Lato"/>
                <a:cs typeface="Lato"/>
                <a:sym typeface="Lato"/>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ext with Screen - Centre Alignment">
  <p:cSld name="1_Text with Screen - Centre Alignment">
    <p:spTree>
      <p:nvGrpSpPr>
        <p:cNvPr id="1" name="Shape 714"/>
        <p:cNvGrpSpPr/>
        <p:nvPr/>
      </p:nvGrpSpPr>
      <p:grpSpPr>
        <a:xfrm>
          <a:off x="0" y="0"/>
          <a:ext cx="0" cy="0"/>
          <a:chOff x="0" y="0"/>
          <a:chExt cx="0" cy="0"/>
        </a:xfrm>
      </p:grpSpPr>
      <p:sp>
        <p:nvSpPr>
          <p:cNvPr id="715" name="Google Shape;715;p64"/>
          <p:cNvSpPr txBox="1">
            <a:spLocks noGrp="1"/>
          </p:cNvSpPr>
          <p:nvPr>
            <p:ph type="body" idx="1"/>
          </p:nvPr>
        </p:nvSpPr>
        <p:spPr>
          <a:xfrm>
            <a:off x="1443131" y="5942163"/>
            <a:ext cx="9305700" cy="606300"/>
          </a:xfrm>
          <a:prstGeom prst="rect">
            <a:avLst/>
          </a:prstGeom>
          <a:noFill/>
          <a:ln>
            <a:noFill/>
          </a:ln>
        </p:spPr>
        <p:txBody>
          <a:bodyPr spcFirstLastPara="1" wrap="square" lIns="0" tIns="0" rIns="0" bIns="0" anchor="t" anchorCtr="0">
            <a:noAutofit/>
          </a:bodyPr>
          <a:lstStyle>
            <a:lvl1pPr marL="457200" lvl="0" indent="-311150" algn="ctr" rtl="0">
              <a:lnSpc>
                <a:spcPct val="100000"/>
              </a:lnSpc>
              <a:spcBef>
                <a:spcPts val="0"/>
              </a:spcBef>
              <a:spcAft>
                <a:spcPts val="0"/>
              </a:spcAft>
              <a:buSzPts val="1300"/>
              <a:buChar char="●"/>
              <a:defRPr/>
            </a:lvl1pPr>
            <a:lvl2pPr marL="914400" lvl="1" indent="-311150" algn="l" rtl="0">
              <a:lnSpc>
                <a:spcPct val="100000"/>
              </a:lnSpc>
              <a:spcBef>
                <a:spcPts val="2100"/>
              </a:spcBef>
              <a:spcAft>
                <a:spcPts val="0"/>
              </a:spcAft>
              <a:buSzPts val="1300"/>
              <a:buChar char="○"/>
              <a:defRPr/>
            </a:lvl2pPr>
            <a:lvl3pPr marL="1371600" lvl="2" indent="-311150" algn="l" rtl="0">
              <a:lnSpc>
                <a:spcPct val="100000"/>
              </a:lnSpc>
              <a:spcBef>
                <a:spcPts val="2100"/>
              </a:spcBef>
              <a:spcAft>
                <a:spcPts val="0"/>
              </a:spcAft>
              <a:buSzPts val="1300"/>
              <a:buChar char="■"/>
              <a:defRPr/>
            </a:lvl3pPr>
            <a:lvl4pPr marL="1828800" lvl="3" indent="-311150" algn="l" rtl="0">
              <a:lnSpc>
                <a:spcPct val="100000"/>
              </a:lnSpc>
              <a:spcBef>
                <a:spcPts val="2100"/>
              </a:spcBef>
              <a:spcAft>
                <a:spcPts val="0"/>
              </a:spcAft>
              <a:buSzPts val="1300"/>
              <a:buChar char="●"/>
              <a:defRPr/>
            </a:lvl4pPr>
            <a:lvl5pPr marL="2286000" lvl="4" indent="-311150" algn="l" rtl="0">
              <a:lnSpc>
                <a:spcPct val="100000"/>
              </a:lnSpc>
              <a:spcBef>
                <a:spcPts val="2100"/>
              </a:spcBef>
              <a:spcAft>
                <a:spcPts val="0"/>
              </a:spcAft>
              <a:buSzPts val="1300"/>
              <a:buChar char="○"/>
              <a:defRPr/>
            </a:lvl5pPr>
            <a:lvl6pPr marL="2743200" lvl="5" indent="-311150" algn="l" rtl="0">
              <a:lnSpc>
                <a:spcPct val="100000"/>
              </a:lnSpc>
              <a:spcBef>
                <a:spcPts val="2100"/>
              </a:spcBef>
              <a:spcAft>
                <a:spcPts val="0"/>
              </a:spcAft>
              <a:buSzPts val="1300"/>
              <a:buChar char="■"/>
              <a:defRPr/>
            </a:lvl6pPr>
            <a:lvl7pPr marL="3200400" lvl="6" indent="-311150" algn="l" rtl="0">
              <a:lnSpc>
                <a:spcPct val="100000"/>
              </a:lnSpc>
              <a:spcBef>
                <a:spcPts val="2100"/>
              </a:spcBef>
              <a:spcAft>
                <a:spcPts val="0"/>
              </a:spcAft>
              <a:buSzPts val="1300"/>
              <a:buChar char="●"/>
              <a:defRPr/>
            </a:lvl7pPr>
            <a:lvl8pPr marL="3657600" lvl="7" indent="-311150" algn="l" rtl="0">
              <a:lnSpc>
                <a:spcPct val="100000"/>
              </a:lnSpc>
              <a:spcBef>
                <a:spcPts val="2100"/>
              </a:spcBef>
              <a:spcAft>
                <a:spcPts val="0"/>
              </a:spcAft>
              <a:buSzPts val="1300"/>
              <a:buChar char="○"/>
              <a:defRPr/>
            </a:lvl8pPr>
            <a:lvl9pPr marL="4114800" lvl="8" indent="-311150" algn="l" rtl="0">
              <a:lnSpc>
                <a:spcPct val="100000"/>
              </a:lnSpc>
              <a:spcBef>
                <a:spcPts val="2100"/>
              </a:spcBef>
              <a:spcAft>
                <a:spcPts val="2100"/>
              </a:spcAft>
              <a:buSzPts val="1300"/>
              <a:buChar char="■"/>
              <a:defRPr/>
            </a:lvl9pPr>
          </a:lstStyle>
          <a:p>
            <a:endParaRPr/>
          </a:p>
        </p:txBody>
      </p:sp>
      <p:pic>
        <p:nvPicPr>
          <p:cNvPr id="716" name="Google Shape;716;p64"/>
          <p:cNvPicPr preferRelativeResize="0"/>
          <p:nvPr/>
        </p:nvPicPr>
        <p:blipFill rotWithShape="1">
          <a:blip r:embed="rId2">
            <a:alphaModFix/>
          </a:blip>
          <a:srcRect l="7862" t="11700" r="7862" b="14010"/>
          <a:stretch/>
        </p:blipFill>
        <p:spPr>
          <a:xfrm>
            <a:off x="2377336" y="941695"/>
            <a:ext cx="7437331" cy="4370570"/>
          </a:xfrm>
          <a:prstGeom prst="rect">
            <a:avLst/>
          </a:prstGeom>
          <a:noFill/>
          <a:ln>
            <a:noFill/>
          </a:ln>
        </p:spPr>
      </p:pic>
      <p:sp>
        <p:nvSpPr>
          <p:cNvPr id="717" name="Google Shape;717;p64"/>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718" name="Google Shape;718;p64"/>
          <p:cNvSpPr txBox="1">
            <a:spLocks noGrp="1"/>
          </p:cNvSpPr>
          <p:nvPr>
            <p:ph type="sldNum" idx="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pic>
        <p:nvPicPr>
          <p:cNvPr id="719" name="Google Shape;719;p64"/>
          <p:cNvPicPr preferRelativeResize="0"/>
          <p:nvPr/>
        </p:nvPicPr>
        <p:blipFill rotWithShape="1">
          <a:blip r:embed="rId3">
            <a:alphaModFix/>
          </a:blip>
          <a:srcRect l="16357" t="20970" r="16357" b="16357"/>
          <a:stretch/>
        </p:blipFill>
        <p:spPr>
          <a:xfrm>
            <a:off x="471200" y="400067"/>
            <a:ext cx="356299" cy="331866"/>
          </a:xfrm>
          <a:prstGeom prst="rect">
            <a:avLst/>
          </a:prstGeom>
          <a:noFill/>
          <a:ln>
            <a:noFill/>
          </a:ln>
        </p:spPr>
      </p:pic>
      <p:sp>
        <p:nvSpPr>
          <p:cNvPr id="720" name="Google Shape;720;p64"/>
          <p:cNvSpPr txBox="1">
            <a:spLocks noGrp="1"/>
          </p:cNvSpPr>
          <p:nvPr>
            <p:ph type="ctrTitle"/>
          </p:nvPr>
        </p:nvSpPr>
        <p:spPr>
          <a:xfrm>
            <a:off x="1314867" y="400067"/>
            <a:ext cx="9533700" cy="4656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707070"/>
              </a:buClr>
              <a:buSzPts val="3200"/>
              <a:buFont typeface="Lato"/>
              <a:buNone/>
              <a:defRPr b="1">
                <a:solidFill>
                  <a:srgbClr val="707070"/>
                </a:solidFill>
                <a:latin typeface="Lato"/>
                <a:ea typeface="Lato"/>
                <a:cs typeface="Lato"/>
                <a:sym typeface="Lato"/>
              </a:defRPr>
            </a:lvl1pPr>
            <a:lvl2pPr lvl="1" algn="ctr" rtl="0">
              <a:lnSpc>
                <a:spcPct val="100000"/>
              </a:lnSpc>
              <a:spcBef>
                <a:spcPts val="0"/>
              </a:spcBef>
              <a:spcAft>
                <a:spcPts val="0"/>
              </a:spcAft>
              <a:buSzPts val="6900"/>
              <a:buNone/>
              <a:defRPr sz="6900"/>
            </a:lvl2pPr>
            <a:lvl3pPr lvl="2" algn="ctr" rtl="0">
              <a:lnSpc>
                <a:spcPct val="100000"/>
              </a:lnSpc>
              <a:spcBef>
                <a:spcPts val="0"/>
              </a:spcBef>
              <a:spcAft>
                <a:spcPts val="0"/>
              </a:spcAft>
              <a:buSzPts val="6900"/>
              <a:buNone/>
              <a:defRPr sz="6900"/>
            </a:lvl3pPr>
            <a:lvl4pPr lvl="3" algn="ctr" rtl="0">
              <a:lnSpc>
                <a:spcPct val="100000"/>
              </a:lnSpc>
              <a:spcBef>
                <a:spcPts val="0"/>
              </a:spcBef>
              <a:spcAft>
                <a:spcPts val="0"/>
              </a:spcAft>
              <a:buSzPts val="6900"/>
              <a:buNone/>
              <a:defRPr sz="6900"/>
            </a:lvl4pPr>
            <a:lvl5pPr lvl="4" algn="ctr" rtl="0">
              <a:lnSpc>
                <a:spcPct val="100000"/>
              </a:lnSpc>
              <a:spcBef>
                <a:spcPts val="0"/>
              </a:spcBef>
              <a:spcAft>
                <a:spcPts val="0"/>
              </a:spcAft>
              <a:buSzPts val="6900"/>
              <a:buNone/>
              <a:defRPr sz="6900"/>
            </a:lvl5pPr>
            <a:lvl6pPr lvl="5" algn="ctr" rtl="0">
              <a:lnSpc>
                <a:spcPct val="100000"/>
              </a:lnSpc>
              <a:spcBef>
                <a:spcPts val="0"/>
              </a:spcBef>
              <a:spcAft>
                <a:spcPts val="0"/>
              </a:spcAft>
              <a:buSzPts val="6900"/>
              <a:buNone/>
              <a:defRPr sz="6900"/>
            </a:lvl6pPr>
            <a:lvl7pPr lvl="6" algn="ctr" rtl="0">
              <a:lnSpc>
                <a:spcPct val="100000"/>
              </a:lnSpc>
              <a:spcBef>
                <a:spcPts val="0"/>
              </a:spcBef>
              <a:spcAft>
                <a:spcPts val="0"/>
              </a:spcAft>
              <a:buSzPts val="6900"/>
              <a:buNone/>
              <a:defRPr sz="6900"/>
            </a:lvl7pPr>
            <a:lvl8pPr lvl="7" algn="ctr" rtl="0">
              <a:lnSpc>
                <a:spcPct val="100000"/>
              </a:lnSpc>
              <a:spcBef>
                <a:spcPts val="0"/>
              </a:spcBef>
              <a:spcAft>
                <a:spcPts val="0"/>
              </a:spcAft>
              <a:buSzPts val="6900"/>
              <a:buNone/>
              <a:defRPr sz="6900"/>
            </a:lvl8pPr>
            <a:lvl9pPr lvl="8" algn="ctr" rtl="0">
              <a:lnSpc>
                <a:spcPct val="100000"/>
              </a:lnSpc>
              <a:spcBef>
                <a:spcPts val="0"/>
              </a:spcBef>
              <a:spcAft>
                <a:spcPts val="0"/>
              </a:spcAft>
              <a:buSzPts val="6900"/>
              <a:buNone/>
              <a:defRPr sz="6900"/>
            </a:lvl9pPr>
          </a:lstStyle>
          <a:p>
            <a:endParaRPr/>
          </a:p>
        </p:txBody>
      </p:sp>
      <p:sp>
        <p:nvSpPr>
          <p:cNvPr id="721" name="Google Shape;721;p64"/>
          <p:cNvSpPr txBox="1">
            <a:spLocks noGrp="1"/>
          </p:cNvSpPr>
          <p:nvPr>
            <p:ph type="ctrTitle" idx="3"/>
          </p:nvPr>
        </p:nvSpPr>
        <p:spPr>
          <a:xfrm>
            <a:off x="1443133" y="5321941"/>
            <a:ext cx="9305700" cy="251100"/>
          </a:xfrm>
          <a:prstGeom prst="rect">
            <a:avLst/>
          </a:prstGeom>
          <a:noFill/>
          <a:ln>
            <a:noFill/>
          </a:ln>
        </p:spPr>
        <p:txBody>
          <a:bodyPr spcFirstLastPara="1" wrap="square" lIns="0" tIns="0" rIns="0" bIns="0" anchor="b" anchorCtr="0">
            <a:noAutofit/>
          </a:bodyPr>
          <a:lstStyle>
            <a:lvl1pPr lvl="0" algn="ctr" rtl="0">
              <a:lnSpc>
                <a:spcPct val="100000"/>
              </a:lnSpc>
              <a:spcBef>
                <a:spcPts val="0"/>
              </a:spcBef>
              <a:spcAft>
                <a:spcPts val="0"/>
              </a:spcAft>
              <a:buClr>
                <a:srgbClr val="707070"/>
              </a:buClr>
              <a:buSzPts val="1900"/>
              <a:buFont typeface="Lato"/>
              <a:buNone/>
              <a:defRPr sz="1900" b="1">
                <a:solidFill>
                  <a:srgbClr val="707070"/>
                </a:solidFill>
                <a:latin typeface="Lato"/>
                <a:ea typeface="Lato"/>
                <a:cs typeface="Lato"/>
                <a:sym typeface="Lato"/>
              </a:defRPr>
            </a:lvl1pPr>
            <a:lvl2pPr lvl="1" algn="ctr" rtl="0">
              <a:lnSpc>
                <a:spcPct val="100000"/>
              </a:lnSpc>
              <a:spcBef>
                <a:spcPts val="0"/>
              </a:spcBef>
              <a:spcAft>
                <a:spcPts val="0"/>
              </a:spcAft>
              <a:buSzPts val="6900"/>
              <a:buNone/>
              <a:defRPr sz="6900"/>
            </a:lvl2pPr>
            <a:lvl3pPr lvl="2" algn="ctr" rtl="0">
              <a:lnSpc>
                <a:spcPct val="100000"/>
              </a:lnSpc>
              <a:spcBef>
                <a:spcPts val="0"/>
              </a:spcBef>
              <a:spcAft>
                <a:spcPts val="0"/>
              </a:spcAft>
              <a:buSzPts val="6900"/>
              <a:buNone/>
              <a:defRPr sz="6900"/>
            </a:lvl3pPr>
            <a:lvl4pPr lvl="3" algn="ctr" rtl="0">
              <a:lnSpc>
                <a:spcPct val="100000"/>
              </a:lnSpc>
              <a:spcBef>
                <a:spcPts val="0"/>
              </a:spcBef>
              <a:spcAft>
                <a:spcPts val="0"/>
              </a:spcAft>
              <a:buSzPts val="6900"/>
              <a:buNone/>
              <a:defRPr sz="6900"/>
            </a:lvl4pPr>
            <a:lvl5pPr lvl="4" algn="ctr" rtl="0">
              <a:lnSpc>
                <a:spcPct val="100000"/>
              </a:lnSpc>
              <a:spcBef>
                <a:spcPts val="0"/>
              </a:spcBef>
              <a:spcAft>
                <a:spcPts val="0"/>
              </a:spcAft>
              <a:buSzPts val="6900"/>
              <a:buNone/>
              <a:defRPr sz="6900"/>
            </a:lvl5pPr>
            <a:lvl6pPr lvl="5" algn="ctr" rtl="0">
              <a:lnSpc>
                <a:spcPct val="100000"/>
              </a:lnSpc>
              <a:spcBef>
                <a:spcPts val="0"/>
              </a:spcBef>
              <a:spcAft>
                <a:spcPts val="0"/>
              </a:spcAft>
              <a:buSzPts val="6900"/>
              <a:buNone/>
              <a:defRPr sz="6900"/>
            </a:lvl6pPr>
            <a:lvl7pPr lvl="6" algn="ctr" rtl="0">
              <a:lnSpc>
                <a:spcPct val="100000"/>
              </a:lnSpc>
              <a:spcBef>
                <a:spcPts val="0"/>
              </a:spcBef>
              <a:spcAft>
                <a:spcPts val="0"/>
              </a:spcAft>
              <a:buSzPts val="6900"/>
              <a:buNone/>
              <a:defRPr sz="6900"/>
            </a:lvl7pPr>
            <a:lvl8pPr lvl="7" algn="ctr" rtl="0">
              <a:lnSpc>
                <a:spcPct val="100000"/>
              </a:lnSpc>
              <a:spcBef>
                <a:spcPts val="0"/>
              </a:spcBef>
              <a:spcAft>
                <a:spcPts val="0"/>
              </a:spcAft>
              <a:buSzPts val="6900"/>
              <a:buNone/>
              <a:defRPr sz="6900"/>
            </a:lvl8pPr>
            <a:lvl9pPr lvl="8" algn="ctr" rtl="0">
              <a:lnSpc>
                <a:spcPct val="100000"/>
              </a:lnSpc>
              <a:spcBef>
                <a:spcPts val="0"/>
              </a:spcBef>
              <a:spcAft>
                <a:spcPts val="0"/>
              </a:spcAft>
              <a:buSzPts val="6900"/>
              <a:buNone/>
              <a:defRPr sz="6900"/>
            </a:lvl9pPr>
          </a:lstStyle>
          <a:p>
            <a:endParaRPr/>
          </a:p>
        </p:txBody>
      </p:sp>
      <p:sp>
        <p:nvSpPr>
          <p:cNvPr id="722" name="Google Shape;722;p64"/>
          <p:cNvSpPr txBox="1">
            <a:spLocks noGrp="1"/>
          </p:cNvSpPr>
          <p:nvPr>
            <p:ph type="subTitle" idx="4"/>
          </p:nvPr>
        </p:nvSpPr>
        <p:spPr>
          <a:xfrm>
            <a:off x="1443133" y="5585974"/>
            <a:ext cx="9305700" cy="2511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0087B9"/>
              </a:buClr>
              <a:buSzPts val="1900"/>
              <a:buFont typeface="Lato"/>
              <a:buNone/>
              <a:defRPr sz="1900" b="1">
                <a:solidFill>
                  <a:srgbClr val="0087B9"/>
                </a:solidFill>
                <a:latin typeface="Lato"/>
                <a:ea typeface="Lato"/>
                <a:cs typeface="Lato"/>
                <a:sym typeface="Lato"/>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723" name="Google Shape;723;p64"/>
          <p:cNvSpPr>
            <a:spLocks noGrp="1"/>
          </p:cNvSpPr>
          <p:nvPr>
            <p:ph type="pic" idx="5"/>
          </p:nvPr>
        </p:nvSpPr>
        <p:spPr>
          <a:xfrm>
            <a:off x="3644348" y="1457737"/>
            <a:ext cx="4841700" cy="3030300"/>
          </a:xfrm>
          <a:prstGeom prst="rect">
            <a:avLst/>
          </a:prstGeom>
          <a:noFill/>
          <a:ln>
            <a:noFill/>
          </a:ln>
        </p:spPr>
        <p:txBody>
          <a:bodyPr spcFirstLastPara="1" wrap="square" lIns="0" tIns="0" rIns="0" bIns="0" anchor="t" anchorCtr="0">
            <a:noAutofit/>
          </a:bodyPr>
          <a:lstStyle>
            <a:lvl1pPr marR="0" lvl="0" algn="l" rtl="0">
              <a:lnSpc>
                <a:spcPct val="150000"/>
              </a:lnSpc>
              <a:spcBef>
                <a:spcPts val="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1pPr>
            <a:lvl2pPr marR="0" lvl="1"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2pPr>
            <a:lvl3pPr marR="0" lvl="2"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3pPr>
            <a:lvl4pPr marR="0" lvl="3"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4pPr>
            <a:lvl5pPr marR="0" lvl="4"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5pPr>
            <a:lvl6pPr marR="0" lvl="5"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6pPr>
            <a:lvl7pPr marR="0" lvl="6"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7pPr>
            <a:lvl8pPr marR="0" lvl="7"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8pPr>
            <a:lvl9pPr marR="0" lvl="8" algn="l" rtl="0">
              <a:lnSpc>
                <a:spcPct val="150000"/>
              </a:lnSpc>
              <a:spcBef>
                <a:spcPts val="2100"/>
              </a:spcBef>
              <a:spcAft>
                <a:spcPts val="2100"/>
              </a:spcAft>
              <a:buClr>
                <a:schemeClr val="dk2"/>
              </a:buClr>
              <a:buSzPts val="1300"/>
              <a:buFont typeface="Lato"/>
              <a:buChar char="■"/>
              <a:defRPr sz="1300" b="0" i="0" u="none" strike="noStrike" cap="none">
                <a:solidFill>
                  <a:schemeClr val="dk2"/>
                </a:solidFill>
                <a:latin typeface="Lato"/>
                <a:ea typeface="Lato"/>
                <a:cs typeface="Lato"/>
                <a:sym typeface="Lato"/>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ext with Phone - Centre Alignment">
  <p:cSld name="1_Text with Phone - Centre Alignment">
    <p:spTree>
      <p:nvGrpSpPr>
        <p:cNvPr id="1" name="Shape 724"/>
        <p:cNvGrpSpPr/>
        <p:nvPr/>
      </p:nvGrpSpPr>
      <p:grpSpPr>
        <a:xfrm>
          <a:off x="0" y="0"/>
          <a:ext cx="0" cy="0"/>
          <a:chOff x="0" y="0"/>
          <a:chExt cx="0" cy="0"/>
        </a:xfrm>
      </p:grpSpPr>
      <p:sp>
        <p:nvSpPr>
          <p:cNvPr id="725" name="Google Shape;725;p65"/>
          <p:cNvSpPr txBox="1">
            <a:spLocks noGrp="1"/>
          </p:cNvSpPr>
          <p:nvPr>
            <p:ph type="body" idx="1"/>
          </p:nvPr>
        </p:nvSpPr>
        <p:spPr>
          <a:xfrm>
            <a:off x="1443131" y="5942163"/>
            <a:ext cx="9305700" cy="606300"/>
          </a:xfrm>
          <a:prstGeom prst="rect">
            <a:avLst/>
          </a:prstGeom>
          <a:noFill/>
          <a:ln>
            <a:noFill/>
          </a:ln>
        </p:spPr>
        <p:txBody>
          <a:bodyPr spcFirstLastPara="1" wrap="square" lIns="0" tIns="0" rIns="0" bIns="0" anchor="t" anchorCtr="0">
            <a:noAutofit/>
          </a:bodyPr>
          <a:lstStyle>
            <a:lvl1pPr marL="457200" lvl="0" indent="-311150" algn="ctr" rtl="0">
              <a:lnSpc>
                <a:spcPct val="100000"/>
              </a:lnSpc>
              <a:spcBef>
                <a:spcPts val="0"/>
              </a:spcBef>
              <a:spcAft>
                <a:spcPts val="0"/>
              </a:spcAft>
              <a:buSzPts val="1300"/>
              <a:buChar char="●"/>
              <a:defRPr/>
            </a:lvl1pPr>
            <a:lvl2pPr marL="914400" lvl="1" indent="-311150" algn="l" rtl="0">
              <a:lnSpc>
                <a:spcPct val="100000"/>
              </a:lnSpc>
              <a:spcBef>
                <a:spcPts val="2100"/>
              </a:spcBef>
              <a:spcAft>
                <a:spcPts val="0"/>
              </a:spcAft>
              <a:buSzPts val="1300"/>
              <a:buChar char="○"/>
              <a:defRPr/>
            </a:lvl2pPr>
            <a:lvl3pPr marL="1371600" lvl="2" indent="-311150" algn="l" rtl="0">
              <a:lnSpc>
                <a:spcPct val="100000"/>
              </a:lnSpc>
              <a:spcBef>
                <a:spcPts val="2100"/>
              </a:spcBef>
              <a:spcAft>
                <a:spcPts val="0"/>
              </a:spcAft>
              <a:buSzPts val="1300"/>
              <a:buChar char="■"/>
              <a:defRPr/>
            </a:lvl3pPr>
            <a:lvl4pPr marL="1828800" lvl="3" indent="-311150" algn="l" rtl="0">
              <a:lnSpc>
                <a:spcPct val="100000"/>
              </a:lnSpc>
              <a:spcBef>
                <a:spcPts val="2100"/>
              </a:spcBef>
              <a:spcAft>
                <a:spcPts val="0"/>
              </a:spcAft>
              <a:buSzPts val="1300"/>
              <a:buChar char="●"/>
              <a:defRPr/>
            </a:lvl4pPr>
            <a:lvl5pPr marL="2286000" lvl="4" indent="-311150" algn="l" rtl="0">
              <a:lnSpc>
                <a:spcPct val="100000"/>
              </a:lnSpc>
              <a:spcBef>
                <a:spcPts val="2100"/>
              </a:spcBef>
              <a:spcAft>
                <a:spcPts val="0"/>
              </a:spcAft>
              <a:buSzPts val="1300"/>
              <a:buChar char="○"/>
              <a:defRPr/>
            </a:lvl5pPr>
            <a:lvl6pPr marL="2743200" lvl="5" indent="-311150" algn="l" rtl="0">
              <a:lnSpc>
                <a:spcPct val="100000"/>
              </a:lnSpc>
              <a:spcBef>
                <a:spcPts val="2100"/>
              </a:spcBef>
              <a:spcAft>
                <a:spcPts val="0"/>
              </a:spcAft>
              <a:buSzPts val="1300"/>
              <a:buChar char="■"/>
              <a:defRPr/>
            </a:lvl6pPr>
            <a:lvl7pPr marL="3200400" lvl="6" indent="-311150" algn="l" rtl="0">
              <a:lnSpc>
                <a:spcPct val="100000"/>
              </a:lnSpc>
              <a:spcBef>
                <a:spcPts val="2100"/>
              </a:spcBef>
              <a:spcAft>
                <a:spcPts val="0"/>
              </a:spcAft>
              <a:buSzPts val="1300"/>
              <a:buChar char="●"/>
              <a:defRPr/>
            </a:lvl7pPr>
            <a:lvl8pPr marL="3657600" lvl="7" indent="-311150" algn="l" rtl="0">
              <a:lnSpc>
                <a:spcPct val="100000"/>
              </a:lnSpc>
              <a:spcBef>
                <a:spcPts val="2100"/>
              </a:spcBef>
              <a:spcAft>
                <a:spcPts val="0"/>
              </a:spcAft>
              <a:buSzPts val="1300"/>
              <a:buChar char="○"/>
              <a:defRPr/>
            </a:lvl8pPr>
            <a:lvl9pPr marL="4114800" lvl="8" indent="-311150" algn="l" rtl="0">
              <a:lnSpc>
                <a:spcPct val="100000"/>
              </a:lnSpc>
              <a:spcBef>
                <a:spcPts val="2100"/>
              </a:spcBef>
              <a:spcAft>
                <a:spcPts val="2100"/>
              </a:spcAft>
              <a:buSzPts val="1300"/>
              <a:buChar char="■"/>
              <a:defRPr/>
            </a:lvl9pPr>
          </a:lstStyle>
          <a:p>
            <a:endParaRPr/>
          </a:p>
        </p:txBody>
      </p:sp>
      <p:sp>
        <p:nvSpPr>
          <p:cNvPr id="726" name="Google Shape;726;p65"/>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727" name="Google Shape;727;p65"/>
          <p:cNvSpPr txBox="1">
            <a:spLocks noGrp="1"/>
          </p:cNvSpPr>
          <p:nvPr>
            <p:ph type="sldNum" idx="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pic>
        <p:nvPicPr>
          <p:cNvPr id="728" name="Google Shape;728;p65"/>
          <p:cNvPicPr preferRelativeResize="0"/>
          <p:nvPr/>
        </p:nvPicPr>
        <p:blipFill rotWithShape="1">
          <a:blip r:embed="rId2">
            <a:alphaModFix/>
          </a:blip>
          <a:srcRect l="16357" t="20970" r="16357" b="16357"/>
          <a:stretch/>
        </p:blipFill>
        <p:spPr>
          <a:xfrm>
            <a:off x="471200" y="400067"/>
            <a:ext cx="356299" cy="331866"/>
          </a:xfrm>
          <a:prstGeom prst="rect">
            <a:avLst/>
          </a:prstGeom>
          <a:noFill/>
          <a:ln>
            <a:noFill/>
          </a:ln>
        </p:spPr>
      </p:pic>
      <p:sp>
        <p:nvSpPr>
          <p:cNvPr id="729" name="Google Shape;729;p65"/>
          <p:cNvSpPr txBox="1">
            <a:spLocks noGrp="1"/>
          </p:cNvSpPr>
          <p:nvPr>
            <p:ph type="ctrTitle"/>
          </p:nvPr>
        </p:nvSpPr>
        <p:spPr>
          <a:xfrm>
            <a:off x="1314867" y="400067"/>
            <a:ext cx="9533700" cy="4656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707070"/>
              </a:buClr>
              <a:buSzPts val="3200"/>
              <a:buFont typeface="Lato"/>
              <a:buNone/>
              <a:defRPr b="1">
                <a:solidFill>
                  <a:srgbClr val="707070"/>
                </a:solidFill>
                <a:latin typeface="Lato"/>
                <a:ea typeface="Lato"/>
                <a:cs typeface="Lato"/>
                <a:sym typeface="Lato"/>
              </a:defRPr>
            </a:lvl1pPr>
            <a:lvl2pPr lvl="1" algn="ctr" rtl="0">
              <a:lnSpc>
                <a:spcPct val="100000"/>
              </a:lnSpc>
              <a:spcBef>
                <a:spcPts val="0"/>
              </a:spcBef>
              <a:spcAft>
                <a:spcPts val="0"/>
              </a:spcAft>
              <a:buSzPts val="6900"/>
              <a:buNone/>
              <a:defRPr sz="6900"/>
            </a:lvl2pPr>
            <a:lvl3pPr lvl="2" algn="ctr" rtl="0">
              <a:lnSpc>
                <a:spcPct val="100000"/>
              </a:lnSpc>
              <a:spcBef>
                <a:spcPts val="0"/>
              </a:spcBef>
              <a:spcAft>
                <a:spcPts val="0"/>
              </a:spcAft>
              <a:buSzPts val="6900"/>
              <a:buNone/>
              <a:defRPr sz="6900"/>
            </a:lvl3pPr>
            <a:lvl4pPr lvl="3" algn="ctr" rtl="0">
              <a:lnSpc>
                <a:spcPct val="100000"/>
              </a:lnSpc>
              <a:spcBef>
                <a:spcPts val="0"/>
              </a:spcBef>
              <a:spcAft>
                <a:spcPts val="0"/>
              </a:spcAft>
              <a:buSzPts val="6900"/>
              <a:buNone/>
              <a:defRPr sz="6900"/>
            </a:lvl4pPr>
            <a:lvl5pPr lvl="4" algn="ctr" rtl="0">
              <a:lnSpc>
                <a:spcPct val="100000"/>
              </a:lnSpc>
              <a:spcBef>
                <a:spcPts val="0"/>
              </a:spcBef>
              <a:spcAft>
                <a:spcPts val="0"/>
              </a:spcAft>
              <a:buSzPts val="6900"/>
              <a:buNone/>
              <a:defRPr sz="6900"/>
            </a:lvl5pPr>
            <a:lvl6pPr lvl="5" algn="ctr" rtl="0">
              <a:lnSpc>
                <a:spcPct val="100000"/>
              </a:lnSpc>
              <a:spcBef>
                <a:spcPts val="0"/>
              </a:spcBef>
              <a:spcAft>
                <a:spcPts val="0"/>
              </a:spcAft>
              <a:buSzPts val="6900"/>
              <a:buNone/>
              <a:defRPr sz="6900"/>
            </a:lvl6pPr>
            <a:lvl7pPr lvl="6" algn="ctr" rtl="0">
              <a:lnSpc>
                <a:spcPct val="100000"/>
              </a:lnSpc>
              <a:spcBef>
                <a:spcPts val="0"/>
              </a:spcBef>
              <a:spcAft>
                <a:spcPts val="0"/>
              </a:spcAft>
              <a:buSzPts val="6900"/>
              <a:buNone/>
              <a:defRPr sz="6900"/>
            </a:lvl7pPr>
            <a:lvl8pPr lvl="7" algn="ctr" rtl="0">
              <a:lnSpc>
                <a:spcPct val="100000"/>
              </a:lnSpc>
              <a:spcBef>
                <a:spcPts val="0"/>
              </a:spcBef>
              <a:spcAft>
                <a:spcPts val="0"/>
              </a:spcAft>
              <a:buSzPts val="6900"/>
              <a:buNone/>
              <a:defRPr sz="6900"/>
            </a:lvl8pPr>
            <a:lvl9pPr lvl="8" algn="ctr" rtl="0">
              <a:lnSpc>
                <a:spcPct val="100000"/>
              </a:lnSpc>
              <a:spcBef>
                <a:spcPts val="0"/>
              </a:spcBef>
              <a:spcAft>
                <a:spcPts val="0"/>
              </a:spcAft>
              <a:buSzPts val="6900"/>
              <a:buNone/>
              <a:defRPr sz="6900"/>
            </a:lvl9pPr>
          </a:lstStyle>
          <a:p>
            <a:endParaRPr/>
          </a:p>
        </p:txBody>
      </p:sp>
      <p:sp>
        <p:nvSpPr>
          <p:cNvPr id="730" name="Google Shape;730;p65"/>
          <p:cNvSpPr txBox="1">
            <a:spLocks noGrp="1"/>
          </p:cNvSpPr>
          <p:nvPr>
            <p:ph type="ctrTitle" idx="3"/>
          </p:nvPr>
        </p:nvSpPr>
        <p:spPr>
          <a:xfrm>
            <a:off x="1443133" y="5321941"/>
            <a:ext cx="9305700" cy="251100"/>
          </a:xfrm>
          <a:prstGeom prst="rect">
            <a:avLst/>
          </a:prstGeom>
          <a:noFill/>
          <a:ln>
            <a:noFill/>
          </a:ln>
        </p:spPr>
        <p:txBody>
          <a:bodyPr spcFirstLastPara="1" wrap="square" lIns="0" tIns="0" rIns="0" bIns="0" anchor="b" anchorCtr="0">
            <a:noAutofit/>
          </a:bodyPr>
          <a:lstStyle>
            <a:lvl1pPr lvl="0" algn="ctr" rtl="0">
              <a:lnSpc>
                <a:spcPct val="100000"/>
              </a:lnSpc>
              <a:spcBef>
                <a:spcPts val="0"/>
              </a:spcBef>
              <a:spcAft>
                <a:spcPts val="0"/>
              </a:spcAft>
              <a:buClr>
                <a:srgbClr val="707070"/>
              </a:buClr>
              <a:buSzPts val="1900"/>
              <a:buFont typeface="Lato"/>
              <a:buNone/>
              <a:defRPr sz="1900" b="1">
                <a:solidFill>
                  <a:srgbClr val="707070"/>
                </a:solidFill>
                <a:latin typeface="Lato"/>
                <a:ea typeface="Lato"/>
                <a:cs typeface="Lato"/>
                <a:sym typeface="Lato"/>
              </a:defRPr>
            </a:lvl1pPr>
            <a:lvl2pPr lvl="1" algn="ctr" rtl="0">
              <a:lnSpc>
                <a:spcPct val="100000"/>
              </a:lnSpc>
              <a:spcBef>
                <a:spcPts val="0"/>
              </a:spcBef>
              <a:spcAft>
                <a:spcPts val="0"/>
              </a:spcAft>
              <a:buSzPts val="6900"/>
              <a:buNone/>
              <a:defRPr sz="6900"/>
            </a:lvl2pPr>
            <a:lvl3pPr lvl="2" algn="ctr" rtl="0">
              <a:lnSpc>
                <a:spcPct val="100000"/>
              </a:lnSpc>
              <a:spcBef>
                <a:spcPts val="0"/>
              </a:spcBef>
              <a:spcAft>
                <a:spcPts val="0"/>
              </a:spcAft>
              <a:buSzPts val="6900"/>
              <a:buNone/>
              <a:defRPr sz="6900"/>
            </a:lvl3pPr>
            <a:lvl4pPr lvl="3" algn="ctr" rtl="0">
              <a:lnSpc>
                <a:spcPct val="100000"/>
              </a:lnSpc>
              <a:spcBef>
                <a:spcPts val="0"/>
              </a:spcBef>
              <a:spcAft>
                <a:spcPts val="0"/>
              </a:spcAft>
              <a:buSzPts val="6900"/>
              <a:buNone/>
              <a:defRPr sz="6900"/>
            </a:lvl4pPr>
            <a:lvl5pPr lvl="4" algn="ctr" rtl="0">
              <a:lnSpc>
                <a:spcPct val="100000"/>
              </a:lnSpc>
              <a:spcBef>
                <a:spcPts val="0"/>
              </a:spcBef>
              <a:spcAft>
                <a:spcPts val="0"/>
              </a:spcAft>
              <a:buSzPts val="6900"/>
              <a:buNone/>
              <a:defRPr sz="6900"/>
            </a:lvl5pPr>
            <a:lvl6pPr lvl="5" algn="ctr" rtl="0">
              <a:lnSpc>
                <a:spcPct val="100000"/>
              </a:lnSpc>
              <a:spcBef>
                <a:spcPts val="0"/>
              </a:spcBef>
              <a:spcAft>
                <a:spcPts val="0"/>
              </a:spcAft>
              <a:buSzPts val="6900"/>
              <a:buNone/>
              <a:defRPr sz="6900"/>
            </a:lvl6pPr>
            <a:lvl7pPr lvl="6" algn="ctr" rtl="0">
              <a:lnSpc>
                <a:spcPct val="100000"/>
              </a:lnSpc>
              <a:spcBef>
                <a:spcPts val="0"/>
              </a:spcBef>
              <a:spcAft>
                <a:spcPts val="0"/>
              </a:spcAft>
              <a:buSzPts val="6900"/>
              <a:buNone/>
              <a:defRPr sz="6900"/>
            </a:lvl7pPr>
            <a:lvl8pPr lvl="7" algn="ctr" rtl="0">
              <a:lnSpc>
                <a:spcPct val="100000"/>
              </a:lnSpc>
              <a:spcBef>
                <a:spcPts val="0"/>
              </a:spcBef>
              <a:spcAft>
                <a:spcPts val="0"/>
              </a:spcAft>
              <a:buSzPts val="6900"/>
              <a:buNone/>
              <a:defRPr sz="6900"/>
            </a:lvl8pPr>
            <a:lvl9pPr lvl="8" algn="ctr" rtl="0">
              <a:lnSpc>
                <a:spcPct val="100000"/>
              </a:lnSpc>
              <a:spcBef>
                <a:spcPts val="0"/>
              </a:spcBef>
              <a:spcAft>
                <a:spcPts val="0"/>
              </a:spcAft>
              <a:buSzPts val="6900"/>
              <a:buNone/>
              <a:defRPr sz="6900"/>
            </a:lvl9pPr>
          </a:lstStyle>
          <a:p>
            <a:endParaRPr/>
          </a:p>
        </p:txBody>
      </p:sp>
      <p:sp>
        <p:nvSpPr>
          <p:cNvPr id="731" name="Google Shape;731;p65"/>
          <p:cNvSpPr txBox="1">
            <a:spLocks noGrp="1"/>
          </p:cNvSpPr>
          <p:nvPr>
            <p:ph type="subTitle" idx="4"/>
          </p:nvPr>
        </p:nvSpPr>
        <p:spPr>
          <a:xfrm>
            <a:off x="1443133" y="5585974"/>
            <a:ext cx="9305700" cy="2511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0087B9"/>
              </a:buClr>
              <a:buSzPts val="1900"/>
              <a:buFont typeface="Lato"/>
              <a:buNone/>
              <a:defRPr sz="1900" b="1">
                <a:solidFill>
                  <a:srgbClr val="0087B9"/>
                </a:solidFill>
                <a:latin typeface="Lato"/>
                <a:ea typeface="Lato"/>
                <a:cs typeface="Lato"/>
                <a:sym typeface="Lato"/>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pic>
        <p:nvPicPr>
          <p:cNvPr id="732" name="Google Shape;732;p65"/>
          <p:cNvPicPr preferRelativeResize="0"/>
          <p:nvPr/>
        </p:nvPicPr>
        <p:blipFill rotWithShape="1">
          <a:blip r:embed="rId3">
            <a:alphaModFix/>
          </a:blip>
          <a:srcRect/>
          <a:stretch/>
        </p:blipFill>
        <p:spPr>
          <a:xfrm>
            <a:off x="3238567" y="134767"/>
            <a:ext cx="5714832" cy="5714832"/>
          </a:xfrm>
          <a:prstGeom prst="rect">
            <a:avLst/>
          </a:prstGeom>
          <a:noFill/>
          <a:ln>
            <a:noFill/>
          </a:ln>
        </p:spPr>
      </p:pic>
      <p:sp>
        <p:nvSpPr>
          <p:cNvPr id="733" name="Google Shape;733;p65"/>
          <p:cNvSpPr>
            <a:spLocks noGrp="1"/>
          </p:cNvSpPr>
          <p:nvPr>
            <p:ph type="pic" idx="5"/>
          </p:nvPr>
        </p:nvSpPr>
        <p:spPr>
          <a:xfrm>
            <a:off x="5222408" y="1536919"/>
            <a:ext cx="1757700" cy="3114000"/>
          </a:xfrm>
          <a:prstGeom prst="rect">
            <a:avLst/>
          </a:prstGeom>
          <a:noFill/>
          <a:ln>
            <a:noFill/>
          </a:ln>
        </p:spPr>
        <p:txBody>
          <a:bodyPr spcFirstLastPara="1" wrap="square" lIns="0" tIns="0" rIns="0" bIns="0" anchor="t" anchorCtr="0">
            <a:noAutofit/>
          </a:bodyPr>
          <a:lstStyle>
            <a:lvl1pPr marR="0" lvl="0" algn="l" rtl="0">
              <a:lnSpc>
                <a:spcPct val="150000"/>
              </a:lnSpc>
              <a:spcBef>
                <a:spcPts val="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1pPr>
            <a:lvl2pPr marR="0" lvl="1"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2pPr>
            <a:lvl3pPr marR="0" lvl="2"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3pPr>
            <a:lvl4pPr marR="0" lvl="3"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4pPr>
            <a:lvl5pPr marR="0" lvl="4"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5pPr>
            <a:lvl6pPr marR="0" lvl="5"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6pPr>
            <a:lvl7pPr marR="0" lvl="6"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7pPr>
            <a:lvl8pPr marR="0" lvl="7"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8pPr>
            <a:lvl9pPr marR="0" lvl="8" algn="l" rtl="0">
              <a:lnSpc>
                <a:spcPct val="150000"/>
              </a:lnSpc>
              <a:spcBef>
                <a:spcPts val="2100"/>
              </a:spcBef>
              <a:spcAft>
                <a:spcPts val="2100"/>
              </a:spcAft>
              <a:buClr>
                <a:schemeClr val="dk2"/>
              </a:buClr>
              <a:buSzPts val="1300"/>
              <a:buFont typeface="Lato"/>
              <a:buChar char="■"/>
              <a:defRPr sz="1300" b="0" i="0" u="none" strike="noStrike" cap="none">
                <a:solidFill>
                  <a:schemeClr val="dk2"/>
                </a:solidFill>
                <a:latin typeface="Lato"/>
                <a:ea typeface="Lato"/>
                <a:cs typeface="Lato"/>
                <a:sym typeface="Lato"/>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Icons X6 - Vertical">
  <p:cSld name="Icons X6 - Vertical">
    <p:spTree>
      <p:nvGrpSpPr>
        <p:cNvPr id="1" name="Shape 131"/>
        <p:cNvGrpSpPr/>
        <p:nvPr/>
      </p:nvGrpSpPr>
      <p:grpSpPr>
        <a:xfrm>
          <a:off x="0" y="0"/>
          <a:ext cx="0" cy="0"/>
          <a:chOff x="0" y="0"/>
          <a:chExt cx="0" cy="0"/>
        </a:xfrm>
      </p:grpSpPr>
      <p:sp>
        <p:nvSpPr>
          <p:cNvPr id="132" name="Google Shape;132;p19"/>
          <p:cNvSpPr txBox="1">
            <a:spLocks noGrp="1"/>
          </p:cNvSpPr>
          <p:nvPr>
            <p:ph type="sldNum" idx="12"/>
          </p:nvPr>
        </p:nvSpPr>
        <p:spPr>
          <a:xfrm>
            <a:off x="11296610" y="566338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134" name="Google Shape;134;p19"/>
          <p:cNvSpPr txBox="1">
            <a:spLocks noGrp="1"/>
          </p:cNvSpPr>
          <p:nvPr>
            <p:ph type="title"/>
          </p:nvPr>
        </p:nvSpPr>
        <p:spPr>
          <a:xfrm>
            <a:off x="645500" y="4020533"/>
            <a:ext cx="1629900" cy="430500"/>
          </a:xfrm>
          <a:prstGeom prst="rect">
            <a:avLst/>
          </a:prstGeom>
          <a:noFill/>
          <a:ln>
            <a:noFill/>
          </a:ln>
        </p:spPr>
        <p:txBody>
          <a:bodyPr spcFirstLastPara="1" wrap="square" lIns="0" tIns="0" rIns="0" bIns="0" anchor="b" anchorCtr="0">
            <a:noAutofit/>
          </a:bodyPr>
          <a:lstStyle>
            <a:lvl1pPr lvl="0" algn="ctr" rtl="0">
              <a:lnSpc>
                <a:spcPct val="100000"/>
              </a:lnSpc>
              <a:spcBef>
                <a:spcPts val="0"/>
              </a:spcBef>
              <a:spcAft>
                <a:spcPts val="0"/>
              </a:spcAft>
              <a:buClr>
                <a:srgbClr val="00ADF0"/>
              </a:buClr>
              <a:buSzPts val="1300"/>
              <a:buNone/>
              <a:defRPr sz="1300">
                <a:solidFill>
                  <a:srgbClr val="00ADF0"/>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135" name="Google Shape;135;p19"/>
          <p:cNvSpPr txBox="1">
            <a:spLocks noGrp="1"/>
          </p:cNvSpPr>
          <p:nvPr>
            <p:ph type="subTitle" idx="1"/>
          </p:nvPr>
        </p:nvSpPr>
        <p:spPr>
          <a:xfrm>
            <a:off x="645500" y="4539933"/>
            <a:ext cx="1629900" cy="12969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707070"/>
              </a:buClr>
              <a:buSzPts val="1300"/>
              <a:buNone/>
              <a:defRPr>
                <a:solidFill>
                  <a:srgbClr val="707070"/>
                </a:solidFill>
              </a:defRPr>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
        <p:nvSpPr>
          <p:cNvPr id="136" name="Google Shape;136;p19"/>
          <p:cNvSpPr txBox="1">
            <a:spLocks noGrp="1"/>
          </p:cNvSpPr>
          <p:nvPr>
            <p:ph type="title" idx="2"/>
          </p:nvPr>
        </p:nvSpPr>
        <p:spPr>
          <a:xfrm>
            <a:off x="2499700" y="4020533"/>
            <a:ext cx="1629900" cy="430500"/>
          </a:xfrm>
          <a:prstGeom prst="rect">
            <a:avLst/>
          </a:prstGeom>
          <a:noFill/>
          <a:ln>
            <a:noFill/>
          </a:ln>
        </p:spPr>
        <p:txBody>
          <a:bodyPr spcFirstLastPara="1" wrap="square" lIns="0" tIns="0" rIns="0" bIns="0" anchor="b" anchorCtr="0">
            <a:noAutofit/>
          </a:bodyPr>
          <a:lstStyle>
            <a:lvl1pPr lvl="0" algn="ctr" rtl="0">
              <a:lnSpc>
                <a:spcPct val="100000"/>
              </a:lnSpc>
              <a:spcBef>
                <a:spcPts val="0"/>
              </a:spcBef>
              <a:spcAft>
                <a:spcPts val="0"/>
              </a:spcAft>
              <a:buClr>
                <a:srgbClr val="00ADF0"/>
              </a:buClr>
              <a:buSzPts val="1300"/>
              <a:buNone/>
              <a:defRPr sz="1300">
                <a:solidFill>
                  <a:srgbClr val="00ADF0"/>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137" name="Google Shape;137;p19"/>
          <p:cNvSpPr txBox="1">
            <a:spLocks noGrp="1"/>
          </p:cNvSpPr>
          <p:nvPr>
            <p:ph type="subTitle" idx="3"/>
          </p:nvPr>
        </p:nvSpPr>
        <p:spPr>
          <a:xfrm>
            <a:off x="2499700" y="4539933"/>
            <a:ext cx="1629900" cy="12969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707070"/>
              </a:buClr>
              <a:buSzPts val="1300"/>
              <a:buNone/>
              <a:defRPr>
                <a:solidFill>
                  <a:srgbClr val="707070"/>
                </a:solidFill>
              </a:defRPr>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
        <p:nvSpPr>
          <p:cNvPr id="138" name="Google Shape;138;p19"/>
          <p:cNvSpPr txBox="1">
            <a:spLocks noGrp="1"/>
          </p:cNvSpPr>
          <p:nvPr>
            <p:ph type="title" idx="4"/>
          </p:nvPr>
        </p:nvSpPr>
        <p:spPr>
          <a:xfrm>
            <a:off x="4353900" y="4020533"/>
            <a:ext cx="1629900" cy="430500"/>
          </a:xfrm>
          <a:prstGeom prst="rect">
            <a:avLst/>
          </a:prstGeom>
          <a:noFill/>
          <a:ln>
            <a:noFill/>
          </a:ln>
        </p:spPr>
        <p:txBody>
          <a:bodyPr spcFirstLastPara="1" wrap="square" lIns="0" tIns="0" rIns="0" bIns="0" anchor="b" anchorCtr="0">
            <a:noAutofit/>
          </a:bodyPr>
          <a:lstStyle>
            <a:lvl1pPr lvl="0" algn="ctr" rtl="0">
              <a:lnSpc>
                <a:spcPct val="100000"/>
              </a:lnSpc>
              <a:spcBef>
                <a:spcPts val="0"/>
              </a:spcBef>
              <a:spcAft>
                <a:spcPts val="0"/>
              </a:spcAft>
              <a:buClr>
                <a:srgbClr val="00ADF0"/>
              </a:buClr>
              <a:buSzPts val="1300"/>
              <a:buNone/>
              <a:defRPr sz="1300">
                <a:solidFill>
                  <a:srgbClr val="00ADF0"/>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139" name="Google Shape;139;p19"/>
          <p:cNvSpPr txBox="1">
            <a:spLocks noGrp="1"/>
          </p:cNvSpPr>
          <p:nvPr>
            <p:ph type="subTitle" idx="5"/>
          </p:nvPr>
        </p:nvSpPr>
        <p:spPr>
          <a:xfrm>
            <a:off x="4353900" y="4539933"/>
            <a:ext cx="1629900" cy="12969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707070"/>
              </a:buClr>
              <a:buSzPts val="1300"/>
              <a:buNone/>
              <a:defRPr>
                <a:solidFill>
                  <a:srgbClr val="707070"/>
                </a:solidFill>
              </a:defRPr>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
        <p:nvSpPr>
          <p:cNvPr id="140" name="Google Shape;140;p19"/>
          <p:cNvSpPr txBox="1">
            <a:spLocks noGrp="1"/>
          </p:cNvSpPr>
          <p:nvPr>
            <p:ph type="title" idx="6"/>
          </p:nvPr>
        </p:nvSpPr>
        <p:spPr>
          <a:xfrm>
            <a:off x="6208100" y="4020533"/>
            <a:ext cx="1629900" cy="430500"/>
          </a:xfrm>
          <a:prstGeom prst="rect">
            <a:avLst/>
          </a:prstGeom>
          <a:noFill/>
          <a:ln>
            <a:noFill/>
          </a:ln>
        </p:spPr>
        <p:txBody>
          <a:bodyPr spcFirstLastPara="1" wrap="square" lIns="0" tIns="0" rIns="0" bIns="0" anchor="b" anchorCtr="0">
            <a:noAutofit/>
          </a:bodyPr>
          <a:lstStyle>
            <a:lvl1pPr lvl="0" algn="ctr" rtl="0">
              <a:lnSpc>
                <a:spcPct val="100000"/>
              </a:lnSpc>
              <a:spcBef>
                <a:spcPts val="0"/>
              </a:spcBef>
              <a:spcAft>
                <a:spcPts val="0"/>
              </a:spcAft>
              <a:buClr>
                <a:srgbClr val="00ADF0"/>
              </a:buClr>
              <a:buSzPts val="1300"/>
              <a:buNone/>
              <a:defRPr sz="1300">
                <a:solidFill>
                  <a:srgbClr val="00ADF0"/>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141" name="Google Shape;141;p19"/>
          <p:cNvSpPr txBox="1">
            <a:spLocks noGrp="1"/>
          </p:cNvSpPr>
          <p:nvPr>
            <p:ph type="subTitle" idx="7"/>
          </p:nvPr>
        </p:nvSpPr>
        <p:spPr>
          <a:xfrm>
            <a:off x="6208100" y="4539933"/>
            <a:ext cx="1629900" cy="12969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707070"/>
              </a:buClr>
              <a:buSzPts val="1300"/>
              <a:buNone/>
              <a:defRPr>
                <a:solidFill>
                  <a:srgbClr val="707070"/>
                </a:solidFill>
              </a:defRPr>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
        <p:nvSpPr>
          <p:cNvPr id="142" name="Google Shape;142;p19"/>
          <p:cNvSpPr txBox="1">
            <a:spLocks noGrp="1"/>
          </p:cNvSpPr>
          <p:nvPr>
            <p:ph type="title" idx="8"/>
          </p:nvPr>
        </p:nvSpPr>
        <p:spPr>
          <a:xfrm>
            <a:off x="8062300" y="4020533"/>
            <a:ext cx="1629900" cy="430500"/>
          </a:xfrm>
          <a:prstGeom prst="rect">
            <a:avLst/>
          </a:prstGeom>
          <a:noFill/>
          <a:ln>
            <a:noFill/>
          </a:ln>
        </p:spPr>
        <p:txBody>
          <a:bodyPr spcFirstLastPara="1" wrap="square" lIns="0" tIns="0" rIns="0" bIns="0" anchor="b" anchorCtr="0">
            <a:noAutofit/>
          </a:bodyPr>
          <a:lstStyle>
            <a:lvl1pPr lvl="0" algn="ctr" rtl="0">
              <a:lnSpc>
                <a:spcPct val="100000"/>
              </a:lnSpc>
              <a:spcBef>
                <a:spcPts val="0"/>
              </a:spcBef>
              <a:spcAft>
                <a:spcPts val="0"/>
              </a:spcAft>
              <a:buClr>
                <a:srgbClr val="00ADF0"/>
              </a:buClr>
              <a:buSzPts val="1300"/>
              <a:buNone/>
              <a:defRPr sz="1300">
                <a:solidFill>
                  <a:srgbClr val="00ADF0"/>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143" name="Google Shape;143;p19"/>
          <p:cNvSpPr txBox="1">
            <a:spLocks noGrp="1"/>
          </p:cNvSpPr>
          <p:nvPr>
            <p:ph type="subTitle" idx="9"/>
          </p:nvPr>
        </p:nvSpPr>
        <p:spPr>
          <a:xfrm>
            <a:off x="8062300" y="4539933"/>
            <a:ext cx="1629900" cy="12969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707070"/>
              </a:buClr>
              <a:buSzPts val="1300"/>
              <a:buNone/>
              <a:defRPr>
                <a:solidFill>
                  <a:srgbClr val="707070"/>
                </a:solidFill>
              </a:defRPr>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
        <p:nvSpPr>
          <p:cNvPr id="144" name="Google Shape;144;p19"/>
          <p:cNvSpPr txBox="1">
            <a:spLocks noGrp="1"/>
          </p:cNvSpPr>
          <p:nvPr>
            <p:ph type="title" idx="13"/>
          </p:nvPr>
        </p:nvSpPr>
        <p:spPr>
          <a:xfrm>
            <a:off x="9916500" y="4020533"/>
            <a:ext cx="1629900" cy="430500"/>
          </a:xfrm>
          <a:prstGeom prst="rect">
            <a:avLst/>
          </a:prstGeom>
          <a:noFill/>
          <a:ln>
            <a:noFill/>
          </a:ln>
        </p:spPr>
        <p:txBody>
          <a:bodyPr spcFirstLastPara="1" wrap="square" lIns="0" tIns="0" rIns="0" bIns="0" anchor="b" anchorCtr="0">
            <a:noAutofit/>
          </a:bodyPr>
          <a:lstStyle>
            <a:lvl1pPr lvl="0" algn="ctr" rtl="0">
              <a:lnSpc>
                <a:spcPct val="100000"/>
              </a:lnSpc>
              <a:spcBef>
                <a:spcPts val="0"/>
              </a:spcBef>
              <a:spcAft>
                <a:spcPts val="0"/>
              </a:spcAft>
              <a:buClr>
                <a:srgbClr val="00ADF0"/>
              </a:buClr>
              <a:buSzPts val="1300"/>
              <a:buNone/>
              <a:defRPr sz="1300">
                <a:solidFill>
                  <a:srgbClr val="00ADF0"/>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145" name="Google Shape;145;p19"/>
          <p:cNvSpPr txBox="1">
            <a:spLocks noGrp="1"/>
          </p:cNvSpPr>
          <p:nvPr>
            <p:ph type="subTitle" idx="14"/>
          </p:nvPr>
        </p:nvSpPr>
        <p:spPr>
          <a:xfrm>
            <a:off x="9916500" y="4539933"/>
            <a:ext cx="1629900" cy="12969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707070"/>
              </a:buClr>
              <a:buSzPts val="1300"/>
              <a:buNone/>
              <a:defRPr>
                <a:solidFill>
                  <a:srgbClr val="707070"/>
                </a:solidFill>
              </a:defRPr>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
        <p:nvSpPr>
          <p:cNvPr id="146" name="Google Shape;146;p19"/>
          <p:cNvSpPr txBox="1">
            <a:spLocks noGrp="1"/>
          </p:cNvSpPr>
          <p:nvPr>
            <p:ph type="ctrTitle" idx="15"/>
          </p:nvPr>
        </p:nvSpPr>
        <p:spPr>
          <a:xfrm>
            <a:off x="1204000" y="400000"/>
            <a:ext cx="9783900" cy="3321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707070"/>
              </a:buClr>
              <a:buSzPts val="2400"/>
              <a:buFont typeface="Lato"/>
              <a:buNone/>
              <a:defRPr sz="2400" b="1">
                <a:solidFill>
                  <a:srgbClr val="707070"/>
                </a:solidFill>
                <a:latin typeface="Lato"/>
                <a:ea typeface="Lato"/>
                <a:cs typeface="Lato"/>
                <a:sym typeface="Lato"/>
              </a:defRPr>
            </a:lvl1pPr>
            <a:lvl2pPr lvl="1" algn="ctr" rtl="0">
              <a:lnSpc>
                <a:spcPct val="100000"/>
              </a:lnSpc>
              <a:spcBef>
                <a:spcPts val="0"/>
              </a:spcBef>
              <a:spcAft>
                <a:spcPts val="0"/>
              </a:spcAft>
              <a:buSzPts val="6900"/>
              <a:buNone/>
              <a:defRPr sz="6900"/>
            </a:lvl2pPr>
            <a:lvl3pPr lvl="2" algn="ctr" rtl="0">
              <a:lnSpc>
                <a:spcPct val="100000"/>
              </a:lnSpc>
              <a:spcBef>
                <a:spcPts val="0"/>
              </a:spcBef>
              <a:spcAft>
                <a:spcPts val="0"/>
              </a:spcAft>
              <a:buSzPts val="6900"/>
              <a:buNone/>
              <a:defRPr sz="6900"/>
            </a:lvl3pPr>
            <a:lvl4pPr lvl="3" algn="ctr" rtl="0">
              <a:lnSpc>
                <a:spcPct val="100000"/>
              </a:lnSpc>
              <a:spcBef>
                <a:spcPts val="0"/>
              </a:spcBef>
              <a:spcAft>
                <a:spcPts val="0"/>
              </a:spcAft>
              <a:buSzPts val="6900"/>
              <a:buNone/>
              <a:defRPr sz="6900"/>
            </a:lvl4pPr>
            <a:lvl5pPr lvl="4" algn="ctr" rtl="0">
              <a:lnSpc>
                <a:spcPct val="100000"/>
              </a:lnSpc>
              <a:spcBef>
                <a:spcPts val="0"/>
              </a:spcBef>
              <a:spcAft>
                <a:spcPts val="0"/>
              </a:spcAft>
              <a:buSzPts val="6900"/>
              <a:buNone/>
              <a:defRPr sz="6900"/>
            </a:lvl5pPr>
            <a:lvl6pPr lvl="5" algn="ctr" rtl="0">
              <a:lnSpc>
                <a:spcPct val="100000"/>
              </a:lnSpc>
              <a:spcBef>
                <a:spcPts val="0"/>
              </a:spcBef>
              <a:spcAft>
                <a:spcPts val="0"/>
              </a:spcAft>
              <a:buSzPts val="6900"/>
              <a:buNone/>
              <a:defRPr sz="6900"/>
            </a:lvl6pPr>
            <a:lvl7pPr lvl="6" algn="ctr" rtl="0">
              <a:lnSpc>
                <a:spcPct val="100000"/>
              </a:lnSpc>
              <a:spcBef>
                <a:spcPts val="0"/>
              </a:spcBef>
              <a:spcAft>
                <a:spcPts val="0"/>
              </a:spcAft>
              <a:buSzPts val="6900"/>
              <a:buNone/>
              <a:defRPr sz="6900"/>
            </a:lvl7pPr>
            <a:lvl8pPr lvl="7" algn="ctr" rtl="0">
              <a:lnSpc>
                <a:spcPct val="100000"/>
              </a:lnSpc>
              <a:spcBef>
                <a:spcPts val="0"/>
              </a:spcBef>
              <a:spcAft>
                <a:spcPts val="0"/>
              </a:spcAft>
              <a:buSzPts val="6900"/>
              <a:buNone/>
              <a:defRPr sz="6900"/>
            </a:lvl8pPr>
            <a:lvl9pPr lvl="8" algn="ctr" rtl="0">
              <a:lnSpc>
                <a:spcPct val="100000"/>
              </a:lnSpc>
              <a:spcBef>
                <a:spcPts val="0"/>
              </a:spcBef>
              <a:spcAft>
                <a:spcPts val="0"/>
              </a:spcAft>
              <a:buSzPts val="6900"/>
              <a:buNone/>
              <a:defRPr sz="6900"/>
            </a:lvl9pPr>
          </a:lstStyle>
          <a:p>
            <a:endParaRPr/>
          </a:p>
        </p:txBody>
      </p:sp>
      <p:sp>
        <p:nvSpPr>
          <p:cNvPr id="147" name="Google Shape;147;p19"/>
          <p:cNvSpPr txBox="1">
            <a:spLocks noGrp="1"/>
          </p:cNvSpPr>
          <p:nvPr>
            <p:ph type="subTitle" idx="16"/>
          </p:nvPr>
        </p:nvSpPr>
        <p:spPr>
          <a:xfrm>
            <a:off x="2989333" y="815667"/>
            <a:ext cx="6213300" cy="3321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rgbClr val="707070"/>
              </a:buClr>
              <a:buSzPts val="2400"/>
              <a:buNone/>
              <a:defRPr sz="2400">
                <a:solidFill>
                  <a:srgbClr val="707070"/>
                </a:solidFill>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48" name="Google Shape;148;p19"/>
          <p:cNvSpPr>
            <a:spLocks noGrp="1"/>
          </p:cNvSpPr>
          <p:nvPr>
            <p:ph type="pic" idx="17"/>
          </p:nvPr>
        </p:nvSpPr>
        <p:spPr>
          <a:xfrm>
            <a:off x="645500" y="2015533"/>
            <a:ext cx="1629900" cy="1916100"/>
          </a:xfrm>
          <a:prstGeom prst="rect">
            <a:avLst/>
          </a:prstGeom>
          <a:noFill/>
          <a:ln>
            <a:noFill/>
          </a:ln>
        </p:spPr>
        <p:txBody>
          <a:bodyPr spcFirstLastPara="1" wrap="square" lIns="0" tIns="0" rIns="0" bIns="0" anchor="t" anchorCtr="0">
            <a:noAutofit/>
          </a:bodyPr>
          <a:lstStyle>
            <a:lvl1pPr marR="0" lvl="0" algn="l" rtl="0">
              <a:lnSpc>
                <a:spcPct val="150000"/>
              </a:lnSpc>
              <a:spcBef>
                <a:spcPts val="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1pPr>
            <a:lvl2pPr marR="0" lvl="1"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2pPr>
            <a:lvl3pPr marR="0" lvl="2"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3pPr>
            <a:lvl4pPr marR="0" lvl="3"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4pPr>
            <a:lvl5pPr marR="0" lvl="4"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5pPr>
            <a:lvl6pPr marR="0" lvl="5"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6pPr>
            <a:lvl7pPr marR="0" lvl="6"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7pPr>
            <a:lvl8pPr marR="0" lvl="7"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8pPr>
            <a:lvl9pPr marR="0" lvl="8" algn="l" rtl="0">
              <a:lnSpc>
                <a:spcPct val="150000"/>
              </a:lnSpc>
              <a:spcBef>
                <a:spcPts val="2100"/>
              </a:spcBef>
              <a:spcAft>
                <a:spcPts val="2100"/>
              </a:spcAft>
              <a:buClr>
                <a:schemeClr val="dk2"/>
              </a:buClr>
              <a:buSzPts val="1300"/>
              <a:buFont typeface="Lato"/>
              <a:buChar char="■"/>
              <a:defRPr sz="1300" b="0" i="0" u="none" strike="noStrike" cap="none">
                <a:solidFill>
                  <a:schemeClr val="dk2"/>
                </a:solidFill>
                <a:latin typeface="Lato"/>
                <a:ea typeface="Lato"/>
                <a:cs typeface="Lato"/>
                <a:sym typeface="Lato"/>
              </a:defRPr>
            </a:lvl9pPr>
          </a:lstStyle>
          <a:p>
            <a:endParaRPr/>
          </a:p>
        </p:txBody>
      </p:sp>
      <p:sp>
        <p:nvSpPr>
          <p:cNvPr id="149" name="Google Shape;149;p19"/>
          <p:cNvSpPr>
            <a:spLocks noGrp="1"/>
          </p:cNvSpPr>
          <p:nvPr>
            <p:ph type="pic" idx="18"/>
          </p:nvPr>
        </p:nvSpPr>
        <p:spPr>
          <a:xfrm>
            <a:off x="2499700" y="2015533"/>
            <a:ext cx="1629900" cy="1916100"/>
          </a:xfrm>
          <a:prstGeom prst="rect">
            <a:avLst/>
          </a:prstGeom>
          <a:noFill/>
          <a:ln>
            <a:noFill/>
          </a:ln>
        </p:spPr>
        <p:txBody>
          <a:bodyPr spcFirstLastPara="1" wrap="square" lIns="0" tIns="0" rIns="0" bIns="0" anchor="t" anchorCtr="0">
            <a:noAutofit/>
          </a:bodyPr>
          <a:lstStyle>
            <a:lvl1pPr marR="0" lvl="0" algn="l" rtl="0">
              <a:lnSpc>
                <a:spcPct val="150000"/>
              </a:lnSpc>
              <a:spcBef>
                <a:spcPts val="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1pPr>
            <a:lvl2pPr marR="0" lvl="1"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2pPr>
            <a:lvl3pPr marR="0" lvl="2"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3pPr>
            <a:lvl4pPr marR="0" lvl="3"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4pPr>
            <a:lvl5pPr marR="0" lvl="4"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5pPr>
            <a:lvl6pPr marR="0" lvl="5"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6pPr>
            <a:lvl7pPr marR="0" lvl="6"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7pPr>
            <a:lvl8pPr marR="0" lvl="7"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8pPr>
            <a:lvl9pPr marR="0" lvl="8" algn="l" rtl="0">
              <a:lnSpc>
                <a:spcPct val="150000"/>
              </a:lnSpc>
              <a:spcBef>
                <a:spcPts val="2100"/>
              </a:spcBef>
              <a:spcAft>
                <a:spcPts val="2100"/>
              </a:spcAft>
              <a:buClr>
                <a:schemeClr val="dk2"/>
              </a:buClr>
              <a:buSzPts val="1300"/>
              <a:buFont typeface="Lato"/>
              <a:buChar char="■"/>
              <a:defRPr sz="1300" b="0" i="0" u="none" strike="noStrike" cap="none">
                <a:solidFill>
                  <a:schemeClr val="dk2"/>
                </a:solidFill>
                <a:latin typeface="Lato"/>
                <a:ea typeface="Lato"/>
                <a:cs typeface="Lato"/>
                <a:sym typeface="Lato"/>
              </a:defRPr>
            </a:lvl9pPr>
          </a:lstStyle>
          <a:p>
            <a:endParaRPr/>
          </a:p>
        </p:txBody>
      </p:sp>
      <p:sp>
        <p:nvSpPr>
          <p:cNvPr id="150" name="Google Shape;150;p19"/>
          <p:cNvSpPr>
            <a:spLocks noGrp="1"/>
          </p:cNvSpPr>
          <p:nvPr>
            <p:ph type="pic" idx="19"/>
          </p:nvPr>
        </p:nvSpPr>
        <p:spPr>
          <a:xfrm>
            <a:off x="4353900" y="2015533"/>
            <a:ext cx="1629900" cy="1916100"/>
          </a:xfrm>
          <a:prstGeom prst="rect">
            <a:avLst/>
          </a:prstGeom>
          <a:noFill/>
          <a:ln>
            <a:noFill/>
          </a:ln>
        </p:spPr>
        <p:txBody>
          <a:bodyPr spcFirstLastPara="1" wrap="square" lIns="0" tIns="0" rIns="0" bIns="0" anchor="t" anchorCtr="0">
            <a:noAutofit/>
          </a:bodyPr>
          <a:lstStyle>
            <a:lvl1pPr marR="0" lvl="0" algn="l" rtl="0">
              <a:lnSpc>
                <a:spcPct val="150000"/>
              </a:lnSpc>
              <a:spcBef>
                <a:spcPts val="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1pPr>
            <a:lvl2pPr marR="0" lvl="1"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2pPr>
            <a:lvl3pPr marR="0" lvl="2"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3pPr>
            <a:lvl4pPr marR="0" lvl="3"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4pPr>
            <a:lvl5pPr marR="0" lvl="4"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5pPr>
            <a:lvl6pPr marR="0" lvl="5"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6pPr>
            <a:lvl7pPr marR="0" lvl="6"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7pPr>
            <a:lvl8pPr marR="0" lvl="7"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8pPr>
            <a:lvl9pPr marR="0" lvl="8" algn="l" rtl="0">
              <a:lnSpc>
                <a:spcPct val="150000"/>
              </a:lnSpc>
              <a:spcBef>
                <a:spcPts val="2100"/>
              </a:spcBef>
              <a:spcAft>
                <a:spcPts val="2100"/>
              </a:spcAft>
              <a:buClr>
                <a:schemeClr val="dk2"/>
              </a:buClr>
              <a:buSzPts val="1300"/>
              <a:buFont typeface="Lato"/>
              <a:buChar char="■"/>
              <a:defRPr sz="1300" b="0" i="0" u="none" strike="noStrike" cap="none">
                <a:solidFill>
                  <a:schemeClr val="dk2"/>
                </a:solidFill>
                <a:latin typeface="Lato"/>
                <a:ea typeface="Lato"/>
                <a:cs typeface="Lato"/>
                <a:sym typeface="Lato"/>
              </a:defRPr>
            </a:lvl9pPr>
          </a:lstStyle>
          <a:p>
            <a:endParaRPr/>
          </a:p>
        </p:txBody>
      </p:sp>
      <p:sp>
        <p:nvSpPr>
          <p:cNvPr id="151" name="Google Shape;151;p19"/>
          <p:cNvSpPr>
            <a:spLocks noGrp="1"/>
          </p:cNvSpPr>
          <p:nvPr>
            <p:ph type="pic" idx="20"/>
          </p:nvPr>
        </p:nvSpPr>
        <p:spPr>
          <a:xfrm>
            <a:off x="6208100" y="2015533"/>
            <a:ext cx="1629900" cy="1916100"/>
          </a:xfrm>
          <a:prstGeom prst="rect">
            <a:avLst/>
          </a:prstGeom>
          <a:noFill/>
          <a:ln>
            <a:noFill/>
          </a:ln>
        </p:spPr>
        <p:txBody>
          <a:bodyPr spcFirstLastPara="1" wrap="square" lIns="0" tIns="0" rIns="0" bIns="0" anchor="t" anchorCtr="0">
            <a:noAutofit/>
          </a:bodyPr>
          <a:lstStyle>
            <a:lvl1pPr marR="0" lvl="0" algn="l" rtl="0">
              <a:lnSpc>
                <a:spcPct val="150000"/>
              </a:lnSpc>
              <a:spcBef>
                <a:spcPts val="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1pPr>
            <a:lvl2pPr marR="0" lvl="1"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2pPr>
            <a:lvl3pPr marR="0" lvl="2"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3pPr>
            <a:lvl4pPr marR="0" lvl="3"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4pPr>
            <a:lvl5pPr marR="0" lvl="4"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5pPr>
            <a:lvl6pPr marR="0" lvl="5"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6pPr>
            <a:lvl7pPr marR="0" lvl="6"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7pPr>
            <a:lvl8pPr marR="0" lvl="7"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8pPr>
            <a:lvl9pPr marR="0" lvl="8" algn="l" rtl="0">
              <a:lnSpc>
                <a:spcPct val="150000"/>
              </a:lnSpc>
              <a:spcBef>
                <a:spcPts val="2100"/>
              </a:spcBef>
              <a:spcAft>
                <a:spcPts val="2100"/>
              </a:spcAft>
              <a:buClr>
                <a:schemeClr val="dk2"/>
              </a:buClr>
              <a:buSzPts val="1300"/>
              <a:buFont typeface="Lato"/>
              <a:buChar char="■"/>
              <a:defRPr sz="1300" b="0" i="0" u="none" strike="noStrike" cap="none">
                <a:solidFill>
                  <a:schemeClr val="dk2"/>
                </a:solidFill>
                <a:latin typeface="Lato"/>
                <a:ea typeface="Lato"/>
                <a:cs typeface="Lato"/>
                <a:sym typeface="Lato"/>
              </a:defRPr>
            </a:lvl9pPr>
          </a:lstStyle>
          <a:p>
            <a:endParaRPr/>
          </a:p>
        </p:txBody>
      </p:sp>
      <p:sp>
        <p:nvSpPr>
          <p:cNvPr id="152" name="Google Shape;152;p19"/>
          <p:cNvSpPr>
            <a:spLocks noGrp="1"/>
          </p:cNvSpPr>
          <p:nvPr>
            <p:ph type="pic" idx="21"/>
          </p:nvPr>
        </p:nvSpPr>
        <p:spPr>
          <a:xfrm>
            <a:off x="8062300" y="2021153"/>
            <a:ext cx="1629900" cy="1916100"/>
          </a:xfrm>
          <a:prstGeom prst="rect">
            <a:avLst/>
          </a:prstGeom>
          <a:noFill/>
          <a:ln>
            <a:noFill/>
          </a:ln>
        </p:spPr>
        <p:txBody>
          <a:bodyPr spcFirstLastPara="1" wrap="square" lIns="0" tIns="0" rIns="0" bIns="0" anchor="t" anchorCtr="0">
            <a:noAutofit/>
          </a:bodyPr>
          <a:lstStyle>
            <a:lvl1pPr marR="0" lvl="0" algn="l" rtl="0">
              <a:lnSpc>
                <a:spcPct val="150000"/>
              </a:lnSpc>
              <a:spcBef>
                <a:spcPts val="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1pPr>
            <a:lvl2pPr marR="0" lvl="1"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2pPr>
            <a:lvl3pPr marR="0" lvl="2"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3pPr>
            <a:lvl4pPr marR="0" lvl="3"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4pPr>
            <a:lvl5pPr marR="0" lvl="4"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5pPr>
            <a:lvl6pPr marR="0" lvl="5"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6pPr>
            <a:lvl7pPr marR="0" lvl="6"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7pPr>
            <a:lvl8pPr marR="0" lvl="7"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8pPr>
            <a:lvl9pPr marR="0" lvl="8" algn="l" rtl="0">
              <a:lnSpc>
                <a:spcPct val="150000"/>
              </a:lnSpc>
              <a:spcBef>
                <a:spcPts val="2100"/>
              </a:spcBef>
              <a:spcAft>
                <a:spcPts val="2100"/>
              </a:spcAft>
              <a:buClr>
                <a:schemeClr val="dk2"/>
              </a:buClr>
              <a:buSzPts val="1300"/>
              <a:buFont typeface="Lato"/>
              <a:buChar char="■"/>
              <a:defRPr sz="1300" b="0" i="0" u="none" strike="noStrike" cap="none">
                <a:solidFill>
                  <a:schemeClr val="dk2"/>
                </a:solidFill>
                <a:latin typeface="Lato"/>
                <a:ea typeface="Lato"/>
                <a:cs typeface="Lato"/>
                <a:sym typeface="Lato"/>
              </a:defRPr>
            </a:lvl9pPr>
          </a:lstStyle>
          <a:p>
            <a:endParaRPr/>
          </a:p>
        </p:txBody>
      </p:sp>
      <p:sp>
        <p:nvSpPr>
          <p:cNvPr id="153" name="Google Shape;153;p19"/>
          <p:cNvSpPr>
            <a:spLocks noGrp="1"/>
          </p:cNvSpPr>
          <p:nvPr>
            <p:ph type="pic" idx="22"/>
          </p:nvPr>
        </p:nvSpPr>
        <p:spPr>
          <a:xfrm>
            <a:off x="9916500" y="2015533"/>
            <a:ext cx="1629900" cy="1916100"/>
          </a:xfrm>
          <a:prstGeom prst="rect">
            <a:avLst/>
          </a:prstGeom>
          <a:noFill/>
          <a:ln>
            <a:noFill/>
          </a:ln>
        </p:spPr>
        <p:txBody>
          <a:bodyPr spcFirstLastPara="1" wrap="square" lIns="0" tIns="0" rIns="0" bIns="0" anchor="t" anchorCtr="0">
            <a:noAutofit/>
          </a:bodyPr>
          <a:lstStyle>
            <a:lvl1pPr marR="0" lvl="0" algn="l" rtl="0">
              <a:lnSpc>
                <a:spcPct val="150000"/>
              </a:lnSpc>
              <a:spcBef>
                <a:spcPts val="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1pPr>
            <a:lvl2pPr marR="0" lvl="1"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2pPr>
            <a:lvl3pPr marR="0" lvl="2"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3pPr>
            <a:lvl4pPr marR="0" lvl="3"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4pPr>
            <a:lvl5pPr marR="0" lvl="4"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5pPr>
            <a:lvl6pPr marR="0" lvl="5"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6pPr>
            <a:lvl7pPr marR="0" lvl="6"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7pPr>
            <a:lvl8pPr marR="0" lvl="7"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8pPr>
            <a:lvl9pPr marR="0" lvl="8" algn="l" rtl="0">
              <a:lnSpc>
                <a:spcPct val="150000"/>
              </a:lnSpc>
              <a:spcBef>
                <a:spcPts val="2100"/>
              </a:spcBef>
              <a:spcAft>
                <a:spcPts val="2100"/>
              </a:spcAft>
              <a:buClr>
                <a:schemeClr val="dk2"/>
              </a:buClr>
              <a:buSzPts val="1300"/>
              <a:buFont typeface="Lato"/>
              <a:buChar char="■"/>
              <a:defRPr sz="1300" b="0" i="0" u="none" strike="noStrike" cap="none">
                <a:solidFill>
                  <a:schemeClr val="dk2"/>
                </a:solidFill>
                <a:latin typeface="Lato"/>
                <a:ea typeface="Lato"/>
                <a:cs typeface="Lato"/>
                <a:sym typeface="Lato"/>
              </a:defRPr>
            </a:lvl9pPr>
          </a:lstStyle>
          <a:p>
            <a:endParaRPr/>
          </a:p>
        </p:txBody>
      </p:sp>
    </p:spTree>
    <p:extLst>
      <p:ext uri="{BB962C8B-B14F-4D97-AF65-F5344CB8AC3E}">
        <p14:creationId xmlns:p14="http://schemas.microsoft.com/office/powerpoint/2010/main" val="2212631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p:cSld name="1_Title and two columns">
    <p:spTree>
      <p:nvGrpSpPr>
        <p:cNvPr id="1" name="Shape 173"/>
        <p:cNvGrpSpPr/>
        <p:nvPr/>
      </p:nvGrpSpPr>
      <p:grpSpPr>
        <a:xfrm>
          <a:off x="0" y="0"/>
          <a:ext cx="0" cy="0"/>
          <a:chOff x="0" y="0"/>
          <a:chExt cx="0" cy="0"/>
        </a:xfrm>
      </p:grpSpPr>
      <p:sp>
        <p:nvSpPr>
          <p:cNvPr id="174" name="Google Shape;174;p22"/>
          <p:cNvSpPr txBox="1">
            <a:spLocks noGrp="1"/>
          </p:cNvSpPr>
          <p:nvPr>
            <p:ph type="body" idx="1"/>
          </p:nvPr>
        </p:nvSpPr>
        <p:spPr>
          <a:xfrm>
            <a:off x="6443200" y="1752533"/>
            <a:ext cx="5333100" cy="4555200"/>
          </a:xfrm>
          <a:prstGeom prst="rect">
            <a:avLst/>
          </a:prstGeom>
          <a:noFill/>
          <a:ln>
            <a:noFill/>
          </a:ln>
        </p:spPr>
        <p:txBody>
          <a:bodyPr spcFirstLastPara="1" wrap="square" lIns="0" tIns="0" rIns="0" bIns="0" anchor="t" anchorCtr="0">
            <a:noAutofit/>
          </a:bodyPr>
          <a:lstStyle>
            <a:lvl1pPr marL="457200" lvl="0" indent="-311150" algn="l" rtl="0">
              <a:lnSpc>
                <a:spcPct val="150000"/>
              </a:lnSpc>
              <a:spcBef>
                <a:spcPts val="0"/>
              </a:spcBef>
              <a:spcAft>
                <a:spcPts val="0"/>
              </a:spcAft>
              <a:buSzPts val="1300"/>
              <a:buChar char="●"/>
              <a:defRPr/>
            </a:lvl1pPr>
            <a:lvl2pPr marL="914400" lvl="1" indent="-311150" algn="l" rtl="0">
              <a:lnSpc>
                <a:spcPct val="150000"/>
              </a:lnSpc>
              <a:spcBef>
                <a:spcPts val="2100"/>
              </a:spcBef>
              <a:spcAft>
                <a:spcPts val="0"/>
              </a:spcAft>
              <a:buSzPts val="1300"/>
              <a:buChar char="○"/>
              <a:defRPr/>
            </a:lvl2pPr>
            <a:lvl3pPr marL="1371600" lvl="2" indent="-311150" algn="l" rtl="0">
              <a:lnSpc>
                <a:spcPct val="150000"/>
              </a:lnSpc>
              <a:spcBef>
                <a:spcPts val="2100"/>
              </a:spcBef>
              <a:spcAft>
                <a:spcPts val="0"/>
              </a:spcAft>
              <a:buSzPts val="1300"/>
              <a:buChar char="■"/>
              <a:defRPr/>
            </a:lvl3pPr>
            <a:lvl4pPr marL="1828800" lvl="3" indent="-311150" algn="l" rtl="0">
              <a:lnSpc>
                <a:spcPct val="150000"/>
              </a:lnSpc>
              <a:spcBef>
                <a:spcPts val="2100"/>
              </a:spcBef>
              <a:spcAft>
                <a:spcPts val="0"/>
              </a:spcAft>
              <a:buSzPts val="1300"/>
              <a:buChar char="●"/>
              <a:defRPr/>
            </a:lvl4pPr>
            <a:lvl5pPr marL="2286000" lvl="4" indent="-311150" algn="l" rtl="0">
              <a:lnSpc>
                <a:spcPct val="150000"/>
              </a:lnSpc>
              <a:spcBef>
                <a:spcPts val="2100"/>
              </a:spcBef>
              <a:spcAft>
                <a:spcPts val="0"/>
              </a:spcAft>
              <a:buSzPts val="1300"/>
              <a:buChar char="○"/>
              <a:defRPr/>
            </a:lvl5pPr>
            <a:lvl6pPr marL="2743200" lvl="5" indent="-311150" algn="l" rtl="0">
              <a:lnSpc>
                <a:spcPct val="150000"/>
              </a:lnSpc>
              <a:spcBef>
                <a:spcPts val="2100"/>
              </a:spcBef>
              <a:spcAft>
                <a:spcPts val="0"/>
              </a:spcAft>
              <a:buSzPts val="1300"/>
              <a:buChar char="■"/>
              <a:defRPr/>
            </a:lvl6pPr>
            <a:lvl7pPr marL="3200400" lvl="6" indent="-311150" algn="l" rtl="0">
              <a:lnSpc>
                <a:spcPct val="150000"/>
              </a:lnSpc>
              <a:spcBef>
                <a:spcPts val="2100"/>
              </a:spcBef>
              <a:spcAft>
                <a:spcPts val="0"/>
              </a:spcAft>
              <a:buSzPts val="1300"/>
              <a:buChar char="●"/>
              <a:defRPr/>
            </a:lvl7pPr>
            <a:lvl8pPr marL="3657600" lvl="7" indent="-311150" algn="l" rtl="0">
              <a:lnSpc>
                <a:spcPct val="150000"/>
              </a:lnSpc>
              <a:spcBef>
                <a:spcPts val="2100"/>
              </a:spcBef>
              <a:spcAft>
                <a:spcPts val="0"/>
              </a:spcAft>
              <a:buSzPts val="1300"/>
              <a:buChar char="○"/>
              <a:defRPr/>
            </a:lvl8pPr>
            <a:lvl9pPr marL="4114800" lvl="8" indent="-311150" algn="l" rtl="0">
              <a:lnSpc>
                <a:spcPct val="150000"/>
              </a:lnSpc>
              <a:spcBef>
                <a:spcPts val="2100"/>
              </a:spcBef>
              <a:spcAft>
                <a:spcPts val="2100"/>
              </a:spcAft>
              <a:buSzPts val="1300"/>
              <a:buChar char="■"/>
              <a:defRPr/>
            </a:lvl9pPr>
          </a:lstStyle>
          <a:p>
            <a:endParaRPr/>
          </a:p>
        </p:txBody>
      </p:sp>
      <p:sp>
        <p:nvSpPr>
          <p:cNvPr id="175" name="Google Shape;175;p22"/>
          <p:cNvSpPr txBox="1">
            <a:spLocks noGrp="1"/>
          </p:cNvSpPr>
          <p:nvPr>
            <p:ph type="title"/>
          </p:nvPr>
        </p:nvSpPr>
        <p:spPr>
          <a:xfrm>
            <a:off x="517200" y="948084"/>
            <a:ext cx="11360700" cy="5247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3200"/>
              <a:buNone/>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176" name="Google Shape;176;p22"/>
          <p:cNvSpPr txBox="1">
            <a:spLocks noGrp="1"/>
          </p:cNvSpPr>
          <p:nvPr>
            <p:ph type="body" idx="2"/>
          </p:nvPr>
        </p:nvSpPr>
        <p:spPr>
          <a:xfrm>
            <a:off x="517200" y="1752533"/>
            <a:ext cx="5333100" cy="4555200"/>
          </a:xfrm>
          <a:prstGeom prst="rect">
            <a:avLst/>
          </a:prstGeom>
          <a:noFill/>
          <a:ln>
            <a:noFill/>
          </a:ln>
        </p:spPr>
        <p:txBody>
          <a:bodyPr spcFirstLastPara="1" wrap="square" lIns="0" tIns="0" rIns="0" bIns="0" anchor="t" anchorCtr="0">
            <a:noAutofit/>
          </a:bodyPr>
          <a:lstStyle>
            <a:lvl1pPr marL="457200" lvl="0" indent="-311150" algn="l" rtl="0">
              <a:lnSpc>
                <a:spcPct val="150000"/>
              </a:lnSpc>
              <a:spcBef>
                <a:spcPts val="0"/>
              </a:spcBef>
              <a:spcAft>
                <a:spcPts val="0"/>
              </a:spcAft>
              <a:buSzPts val="1300"/>
              <a:buChar char="●"/>
              <a:defRPr/>
            </a:lvl1pPr>
            <a:lvl2pPr marL="914400" lvl="1" indent="-311150" algn="l" rtl="0">
              <a:lnSpc>
                <a:spcPct val="150000"/>
              </a:lnSpc>
              <a:spcBef>
                <a:spcPts val="2100"/>
              </a:spcBef>
              <a:spcAft>
                <a:spcPts val="0"/>
              </a:spcAft>
              <a:buSzPts val="1300"/>
              <a:buChar char="○"/>
              <a:defRPr/>
            </a:lvl2pPr>
            <a:lvl3pPr marL="1371600" lvl="2" indent="-311150" algn="l" rtl="0">
              <a:lnSpc>
                <a:spcPct val="150000"/>
              </a:lnSpc>
              <a:spcBef>
                <a:spcPts val="2100"/>
              </a:spcBef>
              <a:spcAft>
                <a:spcPts val="0"/>
              </a:spcAft>
              <a:buSzPts val="1300"/>
              <a:buChar char="■"/>
              <a:defRPr/>
            </a:lvl3pPr>
            <a:lvl4pPr marL="1828800" lvl="3" indent="-311150" algn="l" rtl="0">
              <a:lnSpc>
                <a:spcPct val="150000"/>
              </a:lnSpc>
              <a:spcBef>
                <a:spcPts val="2100"/>
              </a:spcBef>
              <a:spcAft>
                <a:spcPts val="0"/>
              </a:spcAft>
              <a:buSzPts val="1300"/>
              <a:buChar char="●"/>
              <a:defRPr/>
            </a:lvl4pPr>
            <a:lvl5pPr marL="2286000" lvl="4" indent="-311150" algn="l" rtl="0">
              <a:lnSpc>
                <a:spcPct val="150000"/>
              </a:lnSpc>
              <a:spcBef>
                <a:spcPts val="2100"/>
              </a:spcBef>
              <a:spcAft>
                <a:spcPts val="0"/>
              </a:spcAft>
              <a:buSzPts val="1300"/>
              <a:buChar char="○"/>
              <a:defRPr/>
            </a:lvl5pPr>
            <a:lvl6pPr marL="2743200" lvl="5" indent="-311150" algn="l" rtl="0">
              <a:lnSpc>
                <a:spcPct val="150000"/>
              </a:lnSpc>
              <a:spcBef>
                <a:spcPts val="2100"/>
              </a:spcBef>
              <a:spcAft>
                <a:spcPts val="0"/>
              </a:spcAft>
              <a:buSzPts val="1300"/>
              <a:buChar char="■"/>
              <a:defRPr/>
            </a:lvl6pPr>
            <a:lvl7pPr marL="3200400" lvl="6" indent="-311150" algn="l" rtl="0">
              <a:lnSpc>
                <a:spcPct val="150000"/>
              </a:lnSpc>
              <a:spcBef>
                <a:spcPts val="2100"/>
              </a:spcBef>
              <a:spcAft>
                <a:spcPts val="0"/>
              </a:spcAft>
              <a:buSzPts val="1300"/>
              <a:buChar char="●"/>
              <a:defRPr/>
            </a:lvl7pPr>
            <a:lvl8pPr marL="3657600" lvl="7" indent="-311150" algn="l" rtl="0">
              <a:lnSpc>
                <a:spcPct val="150000"/>
              </a:lnSpc>
              <a:spcBef>
                <a:spcPts val="2100"/>
              </a:spcBef>
              <a:spcAft>
                <a:spcPts val="0"/>
              </a:spcAft>
              <a:buSzPts val="1300"/>
              <a:buChar char="○"/>
              <a:defRPr/>
            </a:lvl8pPr>
            <a:lvl9pPr marL="4114800" lvl="8" indent="-311150" algn="l" rtl="0">
              <a:lnSpc>
                <a:spcPct val="150000"/>
              </a:lnSpc>
              <a:spcBef>
                <a:spcPts val="2100"/>
              </a:spcBef>
              <a:spcAft>
                <a:spcPts val="2100"/>
              </a:spcAft>
              <a:buSzPts val="1300"/>
              <a:buChar char="■"/>
              <a:defRPr/>
            </a:lvl9pPr>
          </a:lstStyle>
          <a:p>
            <a:endParaRPr/>
          </a:p>
        </p:txBody>
      </p:sp>
      <p:sp>
        <p:nvSpPr>
          <p:cNvPr id="177" name="Google Shape;177;p22"/>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pic>
        <p:nvPicPr>
          <p:cNvPr id="178" name="Google Shape;178;p22"/>
          <p:cNvPicPr preferRelativeResize="0"/>
          <p:nvPr/>
        </p:nvPicPr>
        <p:blipFill rotWithShape="1">
          <a:blip r:embed="rId2">
            <a:alphaModFix/>
          </a:blip>
          <a:srcRect l="16357" t="20970" r="16357" b="16357"/>
          <a:stretch/>
        </p:blipFill>
        <p:spPr>
          <a:xfrm>
            <a:off x="471200" y="400067"/>
            <a:ext cx="356299" cy="331866"/>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 Column Text - Left Alignment">
  <p:cSld name="1_1 Column Text - Left Alignment">
    <p:spTree>
      <p:nvGrpSpPr>
        <p:cNvPr id="1" name="Shape 179"/>
        <p:cNvGrpSpPr/>
        <p:nvPr/>
      </p:nvGrpSpPr>
      <p:grpSpPr>
        <a:xfrm>
          <a:off x="0" y="0"/>
          <a:ext cx="0" cy="0"/>
          <a:chOff x="0" y="0"/>
          <a:chExt cx="0" cy="0"/>
        </a:xfrm>
      </p:grpSpPr>
      <p:sp>
        <p:nvSpPr>
          <p:cNvPr id="180" name="Google Shape;180;p23"/>
          <p:cNvSpPr txBox="1">
            <a:spLocks noGrp="1"/>
          </p:cNvSpPr>
          <p:nvPr>
            <p:ph type="body" idx="1"/>
          </p:nvPr>
        </p:nvSpPr>
        <p:spPr>
          <a:xfrm>
            <a:off x="517200" y="1752533"/>
            <a:ext cx="5333100" cy="4555200"/>
          </a:xfrm>
          <a:prstGeom prst="rect">
            <a:avLst/>
          </a:prstGeom>
          <a:noFill/>
          <a:ln>
            <a:noFill/>
          </a:ln>
        </p:spPr>
        <p:txBody>
          <a:bodyPr spcFirstLastPara="1" wrap="square" lIns="0" tIns="0" rIns="0" bIns="0" anchor="t" anchorCtr="0">
            <a:noAutofit/>
          </a:bodyPr>
          <a:lstStyle>
            <a:lvl1pPr marL="457200" lvl="0" indent="-311150" algn="l" rtl="0">
              <a:lnSpc>
                <a:spcPct val="150000"/>
              </a:lnSpc>
              <a:spcBef>
                <a:spcPts val="0"/>
              </a:spcBef>
              <a:spcAft>
                <a:spcPts val="0"/>
              </a:spcAft>
              <a:buSzPts val="1300"/>
              <a:buChar char="●"/>
              <a:defRPr/>
            </a:lvl1pPr>
            <a:lvl2pPr marL="914400" lvl="1" indent="-311150" algn="l" rtl="0">
              <a:lnSpc>
                <a:spcPct val="150000"/>
              </a:lnSpc>
              <a:spcBef>
                <a:spcPts val="2100"/>
              </a:spcBef>
              <a:spcAft>
                <a:spcPts val="0"/>
              </a:spcAft>
              <a:buSzPts val="1300"/>
              <a:buChar char="○"/>
              <a:defRPr/>
            </a:lvl2pPr>
            <a:lvl3pPr marL="1371600" lvl="2" indent="-311150" algn="l" rtl="0">
              <a:lnSpc>
                <a:spcPct val="150000"/>
              </a:lnSpc>
              <a:spcBef>
                <a:spcPts val="2100"/>
              </a:spcBef>
              <a:spcAft>
                <a:spcPts val="0"/>
              </a:spcAft>
              <a:buSzPts val="1300"/>
              <a:buChar char="■"/>
              <a:defRPr/>
            </a:lvl3pPr>
            <a:lvl4pPr marL="1828800" lvl="3" indent="-311150" algn="l" rtl="0">
              <a:lnSpc>
                <a:spcPct val="150000"/>
              </a:lnSpc>
              <a:spcBef>
                <a:spcPts val="2100"/>
              </a:spcBef>
              <a:spcAft>
                <a:spcPts val="0"/>
              </a:spcAft>
              <a:buSzPts val="1300"/>
              <a:buChar char="●"/>
              <a:defRPr/>
            </a:lvl4pPr>
            <a:lvl5pPr marL="2286000" lvl="4" indent="-311150" algn="l" rtl="0">
              <a:lnSpc>
                <a:spcPct val="150000"/>
              </a:lnSpc>
              <a:spcBef>
                <a:spcPts val="2100"/>
              </a:spcBef>
              <a:spcAft>
                <a:spcPts val="0"/>
              </a:spcAft>
              <a:buSzPts val="1300"/>
              <a:buChar char="○"/>
              <a:defRPr/>
            </a:lvl5pPr>
            <a:lvl6pPr marL="2743200" lvl="5" indent="-311150" algn="l" rtl="0">
              <a:lnSpc>
                <a:spcPct val="150000"/>
              </a:lnSpc>
              <a:spcBef>
                <a:spcPts val="2100"/>
              </a:spcBef>
              <a:spcAft>
                <a:spcPts val="0"/>
              </a:spcAft>
              <a:buSzPts val="1300"/>
              <a:buChar char="■"/>
              <a:defRPr/>
            </a:lvl6pPr>
            <a:lvl7pPr marL="3200400" lvl="6" indent="-311150" algn="l" rtl="0">
              <a:lnSpc>
                <a:spcPct val="150000"/>
              </a:lnSpc>
              <a:spcBef>
                <a:spcPts val="2100"/>
              </a:spcBef>
              <a:spcAft>
                <a:spcPts val="0"/>
              </a:spcAft>
              <a:buSzPts val="1300"/>
              <a:buChar char="●"/>
              <a:defRPr/>
            </a:lvl7pPr>
            <a:lvl8pPr marL="3657600" lvl="7" indent="-311150" algn="l" rtl="0">
              <a:lnSpc>
                <a:spcPct val="150000"/>
              </a:lnSpc>
              <a:spcBef>
                <a:spcPts val="2100"/>
              </a:spcBef>
              <a:spcAft>
                <a:spcPts val="0"/>
              </a:spcAft>
              <a:buSzPts val="1300"/>
              <a:buChar char="○"/>
              <a:defRPr/>
            </a:lvl8pPr>
            <a:lvl9pPr marL="4114800" lvl="8" indent="-311150" algn="l" rtl="0">
              <a:lnSpc>
                <a:spcPct val="150000"/>
              </a:lnSpc>
              <a:spcBef>
                <a:spcPts val="2100"/>
              </a:spcBef>
              <a:spcAft>
                <a:spcPts val="2100"/>
              </a:spcAft>
              <a:buSzPts val="1300"/>
              <a:buChar char="■"/>
              <a:defRPr/>
            </a:lvl9pPr>
          </a:lstStyle>
          <a:p>
            <a:endParaRPr/>
          </a:p>
        </p:txBody>
      </p:sp>
      <p:sp>
        <p:nvSpPr>
          <p:cNvPr id="181" name="Google Shape;181;p23"/>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pic>
        <p:nvPicPr>
          <p:cNvPr id="182" name="Google Shape;182;p23"/>
          <p:cNvPicPr preferRelativeResize="0"/>
          <p:nvPr/>
        </p:nvPicPr>
        <p:blipFill rotWithShape="1">
          <a:blip r:embed="rId2">
            <a:alphaModFix/>
          </a:blip>
          <a:srcRect l="16357" t="20970" r="16357" b="16357"/>
          <a:stretch/>
        </p:blipFill>
        <p:spPr>
          <a:xfrm>
            <a:off x="471200" y="400067"/>
            <a:ext cx="356299" cy="331866"/>
          </a:xfrm>
          <a:prstGeom prst="rect">
            <a:avLst/>
          </a:prstGeom>
          <a:noFill/>
          <a:ln>
            <a:noFill/>
          </a:ln>
        </p:spPr>
      </p:pic>
      <p:sp>
        <p:nvSpPr>
          <p:cNvPr id="183" name="Google Shape;183;p23"/>
          <p:cNvSpPr txBox="1">
            <a:spLocks noGrp="1"/>
          </p:cNvSpPr>
          <p:nvPr>
            <p:ph type="title"/>
          </p:nvPr>
        </p:nvSpPr>
        <p:spPr>
          <a:xfrm>
            <a:off x="517200" y="948100"/>
            <a:ext cx="5333100" cy="5247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3200"/>
              <a:buNone/>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184" name="Google Shape;184;p23"/>
          <p:cNvSpPr>
            <a:spLocks noGrp="1"/>
          </p:cNvSpPr>
          <p:nvPr>
            <p:ph type="pic" idx="2"/>
          </p:nvPr>
        </p:nvSpPr>
        <p:spPr>
          <a:xfrm>
            <a:off x="6341603" y="948100"/>
            <a:ext cx="5333100" cy="5359500"/>
          </a:xfrm>
          <a:prstGeom prst="rect">
            <a:avLst/>
          </a:prstGeom>
          <a:noFill/>
          <a:ln>
            <a:noFill/>
          </a:ln>
        </p:spPr>
        <p:txBody>
          <a:bodyPr spcFirstLastPara="1" wrap="square" lIns="0" tIns="0" rIns="0" bIns="0" anchor="t" anchorCtr="0">
            <a:noAutofit/>
          </a:bodyPr>
          <a:lstStyle>
            <a:lvl1pPr marR="0" lvl="0" algn="l" rtl="0">
              <a:lnSpc>
                <a:spcPct val="150000"/>
              </a:lnSpc>
              <a:spcBef>
                <a:spcPts val="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1pPr>
            <a:lvl2pPr marR="0" lvl="1"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2pPr>
            <a:lvl3pPr marR="0" lvl="2"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3pPr>
            <a:lvl4pPr marR="0" lvl="3"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4pPr>
            <a:lvl5pPr marR="0" lvl="4"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5pPr>
            <a:lvl6pPr marR="0" lvl="5"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6pPr>
            <a:lvl7pPr marR="0" lvl="6"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7pPr>
            <a:lvl8pPr marR="0" lvl="7"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8pPr>
            <a:lvl9pPr marR="0" lvl="8" algn="l" rtl="0">
              <a:lnSpc>
                <a:spcPct val="150000"/>
              </a:lnSpc>
              <a:spcBef>
                <a:spcPts val="2100"/>
              </a:spcBef>
              <a:spcAft>
                <a:spcPts val="2100"/>
              </a:spcAft>
              <a:buClr>
                <a:schemeClr val="dk2"/>
              </a:buClr>
              <a:buSzPts val="1300"/>
              <a:buFont typeface="Lato"/>
              <a:buChar char="■"/>
              <a:defRPr sz="1300" b="0" i="0" u="none" strike="noStrike" cap="none">
                <a:solidFill>
                  <a:schemeClr val="dk2"/>
                </a:solidFill>
                <a:latin typeface="Lato"/>
                <a:ea typeface="Lato"/>
                <a:cs typeface="Lato"/>
                <a:sym typeface="Lato"/>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5"/>
        <p:cNvGrpSpPr/>
        <p:nvPr/>
      </p:nvGrpSpPr>
      <p:grpSpPr>
        <a:xfrm>
          <a:off x="0" y="0"/>
          <a:ext cx="0" cy="0"/>
          <a:chOff x="0" y="0"/>
          <a:chExt cx="0" cy="0"/>
        </a:xfrm>
      </p:grpSpPr>
      <p:sp>
        <p:nvSpPr>
          <p:cNvPr id="186" name="Google Shape;186;p24"/>
          <p:cNvSpPr txBox="1">
            <a:spLocks noGrp="1"/>
          </p:cNvSpPr>
          <p:nvPr>
            <p:ph type="title"/>
          </p:nvPr>
        </p:nvSpPr>
        <p:spPr>
          <a:xfrm>
            <a:off x="415600" y="2867800"/>
            <a:ext cx="11360700" cy="1122300"/>
          </a:xfrm>
          <a:prstGeom prst="rect">
            <a:avLst/>
          </a:prstGeom>
          <a:noFill/>
          <a:ln>
            <a:noFill/>
          </a:ln>
        </p:spPr>
        <p:txBody>
          <a:bodyPr spcFirstLastPara="1" wrap="square" lIns="0" tIns="0" rIns="0" bIns="0" anchor="ctr" anchorCtr="0">
            <a:noAutofit/>
          </a:bodyPr>
          <a:lstStyle>
            <a:lvl1pPr lvl="0" algn="ctr" rtl="0">
              <a:lnSpc>
                <a:spcPct val="100000"/>
              </a:lnSpc>
              <a:spcBef>
                <a:spcPts val="0"/>
              </a:spcBef>
              <a:spcAft>
                <a:spcPts val="0"/>
              </a:spcAft>
              <a:buSzPts val="4000"/>
              <a:buNone/>
              <a:defRPr sz="4000"/>
            </a:lvl1pPr>
            <a:lvl2pPr lvl="1" algn="ctr" rtl="0">
              <a:lnSpc>
                <a:spcPct val="100000"/>
              </a:lnSpc>
              <a:spcBef>
                <a:spcPts val="0"/>
              </a:spcBef>
              <a:spcAft>
                <a:spcPts val="0"/>
              </a:spcAft>
              <a:buSzPts val="4800"/>
              <a:buNone/>
              <a:defRPr sz="4800"/>
            </a:lvl2pPr>
            <a:lvl3pPr lvl="2" algn="ctr" rtl="0">
              <a:lnSpc>
                <a:spcPct val="100000"/>
              </a:lnSpc>
              <a:spcBef>
                <a:spcPts val="0"/>
              </a:spcBef>
              <a:spcAft>
                <a:spcPts val="0"/>
              </a:spcAft>
              <a:buSzPts val="4800"/>
              <a:buNone/>
              <a:defRPr sz="4800"/>
            </a:lvl3pPr>
            <a:lvl4pPr lvl="3" algn="ctr" rtl="0">
              <a:lnSpc>
                <a:spcPct val="100000"/>
              </a:lnSpc>
              <a:spcBef>
                <a:spcPts val="0"/>
              </a:spcBef>
              <a:spcAft>
                <a:spcPts val="0"/>
              </a:spcAft>
              <a:buSzPts val="4800"/>
              <a:buNone/>
              <a:defRPr sz="4800"/>
            </a:lvl4pPr>
            <a:lvl5pPr lvl="4" algn="ctr" rtl="0">
              <a:lnSpc>
                <a:spcPct val="100000"/>
              </a:lnSpc>
              <a:spcBef>
                <a:spcPts val="0"/>
              </a:spcBef>
              <a:spcAft>
                <a:spcPts val="0"/>
              </a:spcAft>
              <a:buSzPts val="4800"/>
              <a:buNone/>
              <a:defRPr sz="4800"/>
            </a:lvl5pPr>
            <a:lvl6pPr lvl="5" algn="ctr" rtl="0">
              <a:lnSpc>
                <a:spcPct val="100000"/>
              </a:lnSpc>
              <a:spcBef>
                <a:spcPts val="0"/>
              </a:spcBef>
              <a:spcAft>
                <a:spcPts val="0"/>
              </a:spcAft>
              <a:buSzPts val="4800"/>
              <a:buNone/>
              <a:defRPr sz="4800"/>
            </a:lvl6pPr>
            <a:lvl7pPr lvl="6" algn="ctr" rtl="0">
              <a:lnSpc>
                <a:spcPct val="100000"/>
              </a:lnSpc>
              <a:spcBef>
                <a:spcPts val="0"/>
              </a:spcBef>
              <a:spcAft>
                <a:spcPts val="0"/>
              </a:spcAft>
              <a:buSzPts val="4800"/>
              <a:buNone/>
              <a:defRPr sz="4800"/>
            </a:lvl7pPr>
            <a:lvl8pPr lvl="7" algn="ctr" rtl="0">
              <a:lnSpc>
                <a:spcPct val="100000"/>
              </a:lnSpc>
              <a:spcBef>
                <a:spcPts val="0"/>
              </a:spcBef>
              <a:spcAft>
                <a:spcPts val="0"/>
              </a:spcAft>
              <a:buSzPts val="4800"/>
              <a:buNone/>
              <a:defRPr sz="4800"/>
            </a:lvl8pPr>
            <a:lvl9pPr lvl="8" algn="ctr" rtl="0">
              <a:lnSpc>
                <a:spcPct val="100000"/>
              </a:lnSpc>
              <a:spcBef>
                <a:spcPts val="0"/>
              </a:spcBef>
              <a:spcAft>
                <a:spcPts val="0"/>
              </a:spcAft>
              <a:buSzPts val="4800"/>
              <a:buNone/>
              <a:defRPr sz="4800"/>
            </a:lvl9pPr>
          </a:lstStyle>
          <a:p>
            <a:endParaRPr/>
          </a:p>
        </p:txBody>
      </p:sp>
      <p:sp>
        <p:nvSpPr>
          <p:cNvPr id="187" name="Google Shape;187;p24"/>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BFBFB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pic>
        <p:nvPicPr>
          <p:cNvPr id="188" name="Google Shape;188;p24"/>
          <p:cNvPicPr preferRelativeResize="0"/>
          <p:nvPr/>
        </p:nvPicPr>
        <p:blipFill rotWithShape="1">
          <a:blip r:embed="rId2">
            <a:alphaModFix/>
          </a:blip>
          <a:srcRect l="16357" t="20970" r="16357" b="16357"/>
          <a:stretch/>
        </p:blipFill>
        <p:spPr>
          <a:xfrm>
            <a:off x="471200" y="400067"/>
            <a:ext cx="356299" cy="331866"/>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Ending Page">
  <p:cSld name="1_Ending Page">
    <p:spTree>
      <p:nvGrpSpPr>
        <p:cNvPr id="1" name="Shape 189"/>
        <p:cNvGrpSpPr/>
        <p:nvPr/>
      </p:nvGrpSpPr>
      <p:grpSpPr>
        <a:xfrm>
          <a:off x="0" y="0"/>
          <a:ext cx="0" cy="0"/>
          <a:chOff x="0" y="0"/>
          <a:chExt cx="0" cy="0"/>
        </a:xfrm>
      </p:grpSpPr>
      <p:pic>
        <p:nvPicPr>
          <p:cNvPr id="190" name="Google Shape;190;p25"/>
          <p:cNvPicPr preferRelativeResize="0"/>
          <p:nvPr/>
        </p:nvPicPr>
        <p:blipFill rotWithShape="1">
          <a:blip r:embed="rId2">
            <a:alphaModFix/>
          </a:blip>
          <a:srcRect l="11467" t="29268" r="11467" b="25668"/>
          <a:stretch/>
        </p:blipFill>
        <p:spPr>
          <a:xfrm>
            <a:off x="327233" y="1152041"/>
            <a:ext cx="3258268" cy="1346335"/>
          </a:xfrm>
          <a:prstGeom prst="rect">
            <a:avLst/>
          </a:prstGeom>
          <a:noFill/>
          <a:ln>
            <a:noFill/>
          </a:ln>
        </p:spPr>
      </p:pic>
      <p:sp>
        <p:nvSpPr>
          <p:cNvPr id="191" name="Google Shape;191;p25"/>
          <p:cNvSpPr txBox="1">
            <a:spLocks noGrp="1"/>
          </p:cNvSpPr>
          <p:nvPr>
            <p:ph type="title"/>
          </p:nvPr>
        </p:nvSpPr>
        <p:spPr>
          <a:xfrm>
            <a:off x="599501" y="4780457"/>
            <a:ext cx="2985900" cy="1971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rgbClr val="00ADF0"/>
              </a:buClr>
              <a:buSzPts val="1300"/>
              <a:buNone/>
              <a:defRPr sz="1300">
                <a:solidFill>
                  <a:srgbClr val="00ADF0"/>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192" name="Google Shape;192;p25"/>
          <p:cNvSpPr txBox="1">
            <a:spLocks noGrp="1"/>
          </p:cNvSpPr>
          <p:nvPr>
            <p:ph type="subTitle" idx="1"/>
          </p:nvPr>
        </p:nvSpPr>
        <p:spPr>
          <a:xfrm>
            <a:off x="599501" y="5032791"/>
            <a:ext cx="2985900" cy="14568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707070"/>
              </a:buClr>
              <a:buSzPts val="1300"/>
              <a:buNone/>
              <a:defRPr>
                <a:solidFill>
                  <a:srgbClr val="707070"/>
                </a:solidFill>
              </a:defRPr>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Tree>
  </p:cSld>
  <p:clrMapOvr>
    <a:masterClrMapping/>
  </p:clrMapOvr>
  <p:extLst>
    <p:ext uri="{DCECCB84-F9BA-43D5-87BE-67443E8EF086}">
      <p15:sldGuideLst xmlns:p15="http://schemas.microsoft.com/office/powerpoint/2012/main">
        <p15:guide id="1" pos="377">
          <p15:clr>
            <a:srgbClr val="FA7B17"/>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Title Slide - with number">
  <p:cSld name="1_Title Slide - with number">
    <p:spTree>
      <p:nvGrpSpPr>
        <p:cNvPr id="1" name="Shape 193"/>
        <p:cNvGrpSpPr/>
        <p:nvPr/>
      </p:nvGrpSpPr>
      <p:grpSpPr>
        <a:xfrm>
          <a:off x="0" y="0"/>
          <a:ext cx="0" cy="0"/>
          <a:chOff x="0" y="0"/>
          <a:chExt cx="0" cy="0"/>
        </a:xfrm>
      </p:grpSpPr>
      <p:sp>
        <p:nvSpPr>
          <p:cNvPr id="194" name="Google Shape;194;p26"/>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lvl="0" indent="0" algn="r" rtl="0">
              <a:lnSpc>
                <a:spcPct val="100000"/>
              </a:lnSpc>
              <a:spcBef>
                <a:spcPts val="0"/>
              </a:spcBef>
              <a:spcAft>
                <a:spcPts val="0"/>
              </a:spcAft>
              <a:buSzPts val="1100"/>
              <a:buNone/>
              <a:defRPr/>
            </a:lvl1pPr>
            <a:lvl2pPr marL="0" lvl="1" indent="0" algn="r" rtl="0">
              <a:lnSpc>
                <a:spcPct val="100000"/>
              </a:lnSpc>
              <a:spcBef>
                <a:spcPts val="0"/>
              </a:spcBef>
              <a:spcAft>
                <a:spcPts val="0"/>
              </a:spcAft>
              <a:buSzPts val="1100"/>
              <a:buNone/>
              <a:defRPr/>
            </a:lvl2pPr>
            <a:lvl3pPr marL="0" lvl="2" indent="0" algn="r" rtl="0">
              <a:lnSpc>
                <a:spcPct val="100000"/>
              </a:lnSpc>
              <a:spcBef>
                <a:spcPts val="0"/>
              </a:spcBef>
              <a:spcAft>
                <a:spcPts val="0"/>
              </a:spcAft>
              <a:buSzPts val="1100"/>
              <a:buNone/>
              <a:defRPr/>
            </a:lvl3pPr>
            <a:lvl4pPr marL="0" lvl="3" indent="0" algn="r" rtl="0">
              <a:lnSpc>
                <a:spcPct val="100000"/>
              </a:lnSpc>
              <a:spcBef>
                <a:spcPts val="0"/>
              </a:spcBef>
              <a:spcAft>
                <a:spcPts val="0"/>
              </a:spcAft>
              <a:buSzPts val="1100"/>
              <a:buNone/>
              <a:defRPr/>
            </a:lvl4pPr>
            <a:lvl5pPr marL="0" lvl="4" indent="0" algn="r" rtl="0">
              <a:lnSpc>
                <a:spcPct val="100000"/>
              </a:lnSpc>
              <a:spcBef>
                <a:spcPts val="0"/>
              </a:spcBef>
              <a:spcAft>
                <a:spcPts val="0"/>
              </a:spcAft>
              <a:buSzPts val="1100"/>
              <a:buNone/>
              <a:defRPr/>
            </a:lvl5pPr>
            <a:lvl6pPr marL="0" lvl="5" indent="0" algn="r" rtl="0">
              <a:lnSpc>
                <a:spcPct val="100000"/>
              </a:lnSpc>
              <a:spcBef>
                <a:spcPts val="0"/>
              </a:spcBef>
              <a:spcAft>
                <a:spcPts val="0"/>
              </a:spcAft>
              <a:buSzPts val="1100"/>
              <a:buNone/>
              <a:defRPr/>
            </a:lvl6pPr>
            <a:lvl7pPr marL="0" lvl="6" indent="0" algn="r" rtl="0">
              <a:lnSpc>
                <a:spcPct val="100000"/>
              </a:lnSpc>
              <a:spcBef>
                <a:spcPts val="0"/>
              </a:spcBef>
              <a:spcAft>
                <a:spcPts val="0"/>
              </a:spcAft>
              <a:buSzPts val="1100"/>
              <a:buNone/>
              <a:defRPr/>
            </a:lvl7pPr>
            <a:lvl8pPr marL="0" lvl="7" indent="0" algn="r" rtl="0">
              <a:lnSpc>
                <a:spcPct val="100000"/>
              </a:lnSpc>
              <a:spcBef>
                <a:spcPts val="0"/>
              </a:spcBef>
              <a:spcAft>
                <a:spcPts val="0"/>
              </a:spcAft>
              <a:buSzPts val="1100"/>
              <a:buNone/>
              <a:defRPr/>
            </a:lvl8pPr>
            <a:lvl9pPr marL="0" lvl="8" indent="0" algn="r" rtl="0">
              <a:lnSpc>
                <a:spcPct val="100000"/>
              </a:lnSpc>
              <a:spcBef>
                <a:spcPts val="0"/>
              </a:spcBef>
              <a:spcAft>
                <a:spcPts val="0"/>
              </a:spcAft>
              <a:buSzPts val="1100"/>
              <a:buNone/>
              <a:defRPr/>
            </a:lvl9pPr>
          </a:lstStyle>
          <a:p>
            <a:pPr marL="0" lvl="0" indent="0" algn="r" rtl="0">
              <a:spcBef>
                <a:spcPts val="0"/>
              </a:spcBef>
              <a:spcAft>
                <a:spcPts val="0"/>
              </a:spcAft>
              <a:buNone/>
            </a:pPr>
            <a:fld id="{00000000-1234-1234-1234-123412341234}" type="slidenum">
              <a:rPr lang="en-US"/>
              <a:t>‹#›</a:t>
            </a:fld>
            <a:endParaRPr/>
          </a:p>
        </p:txBody>
      </p:sp>
      <p:sp>
        <p:nvSpPr>
          <p:cNvPr id="195" name="Google Shape;195;p26"/>
          <p:cNvSpPr txBox="1">
            <a:spLocks noGrp="1"/>
          </p:cNvSpPr>
          <p:nvPr>
            <p:ph type="ctrTitle"/>
          </p:nvPr>
        </p:nvSpPr>
        <p:spPr>
          <a:xfrm>
            <a:off x="517733" y="2518464"/>
            <a:ext cx="6213300" cy="430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rgbClr val="707070"/>
              </a:buClr>
              <a:buSzPts val="3200"/>
              <a:buFont typeface="Lato"/>
              <a:buNone/>
              <a:defRPr sz="3200" b="1">
                <a:solidFill>
                  <a:srgbClr val="707070"/>
                </a:solidFill>
                <a:latin typeface="Lato"/>
                <a:ea typeface="Lato"/>
                <a:cs typeface="Lato"/>
                <a:sym typeface="Lato"/>
              </a:defRPr>
            </a:lvl1pPr>
            <a:lvl2pPr lvl="1" algn="ctr" rtl="0">
              <a:lnSpc>
                <a:spcPct val="100000"/>
              </a:lnSpc>
              <a:spcBef>
                <a:spcPts val="0"/>
              </a:spcBef>
              <a:spcAft>
                <a:spcPts val="0"/>
              </a:spcAft>
              <a:buSzPts val="6900"/>
              <a:buNone/>
              <a:defRPr sz="6900"/>
            </a:lvl2pPr>
            <a:lvl3pPr lvl="2" algn="ctr" rtl="0">
              <a:lnSpc>
                <a:spcPct val="100000"/>
              </a:lnSpc>
              <a:spcBef>
                <a:spcPts val="0"/>
              </a:spcBef>
              <a:spcAft>
                <a:spcPts val="0"/>
              </a:spcAft>
              <a:buSzPts val="6900"/>
              <a:buNone/>
              <a:defRPr sz="6900"/>
            </a:lvl3pPr>
            <a:lvl4pPr lvl="3" algn="ctr" rtl="0">
              <a:lnSpc>
                <a:spcPct val="100000"/>
              </a:lnSpc>
              <a:spcBef>
                <a:spcPts val="0"/>
              </a:spcBef>
              <a:spcAft>
                <a:spcPts val="0"/>
              </a:spcAft>
              <a:buSzPts val="6900"/>
              <a:buNone/>
              <a:defRPr sz="6900"/>
            </a:lvl4pPr>
            <a:lvl5pPr lvl="4" algn="ctr" rtl="0">
              <a:lnSpc>
                <a:spcPct val="100000"/>
              </a:lnSpc>
              <a:spcBef>
                <a:spcPts val="0"/>
              </a:spcBef>
              <a:spcAft>
                <a:spcPts val="0"/>
              </a:spcAft>
              <a:buSzPts val="6900"/>
              <a:buNone/>
              <a:defRPr sz="6900"/>
            </a:lvl5pPr>
            <a:lvl6pPr lvl="5" algn="ctr" rtl="0">
              <a:lnSpc>
                <a:spcPct val="100000"/>
              </a:lnSpc>
              <a:spcBef>
                <a:spcPts val="0"/>
              </a:spcBef>
              <a:spcAft>
                <a:spcPts val="0"/>
              </a:spcAft>
              <a:buSzPts val="6900"/>
              <a:buNone/>
              <a:defRPr sz="6900"/>
            </a:lvl6pPr>
            <a:lvl7pPr lvl="6" algn="ctr" rtl="0">
              <a:lnSpc>
                <a:spcPct val="100000"/>
              </a:lnSpc>
              <a:spcBef>
                <a:spcPts val="0"/>
              </a:spcBef>
              <a:spcAft>
                <a:spcPts val="0"/>
              </a:spcAft>
              <a:buSzPts val="6900"/>
              <a:buNone/>
              <a:defRPr sz="6900"/>
            </a:lvl7pPr>
            <a:lvl8pPr lvl="7" algn="ctr" rtl="0">
              <a:lnSpc>
                <a:spcPct val="100000"/>
              </a:lnSpc>
              <a:spcBef>
                <a:spcPts val="0"/>
              </a:spcBef>
              <a:spcAft>
                <a:spcPts val="0"/>
              </a:spcAft>
              <a:buSzPts val="6900"/>
              <a:buNone/>
              <a:defRPr sz="6900"/>
            </a:lvl8pPr>
            <a:lvl9pPr lvl="8" algn="ctr" rtl="0">
              <a:lnSpc>
                <a:spcPct val="100000"/>
              </a:lnSpc>
              <a:spcBef>
                <a:spcPts val="0"/>
              </a:spcBef>
              <a:spcAft>
                <a:spcPts val="0"/>
              </a:spcAft>
              <a:buSzPts val="6900"/>
              <a:buNone/>
              <a:defRPr sz="6900"/>
            </a:lvl9pPr>
          </a:lstStyle>
          <a:p>
            <a:endParaRPr/>
          </a:p>
        </p:txBody>
      </p:sp>
      <p:sp>
        <p:nvSpPr>
          <p:cNvPr id="196" name="Google Shape;196;p26"/>
          <p:cNvSpPr txBox="1">
            <a:spLocks noGrp="1"/>
          </p:cNvSpPr>
          <p:nvPr>
            <p:ph type="subTitle" idx="1"/>
          </p:nvPr>
        </p:nvSpPr>
        <p:spPr>
          <a:xfrm>
            <a:off x="517733" y="2961965"/>
            <a:ext cx="6213300" cy="9663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0087B9"/>
              </a:buClr>
              <a:buSzPts val="3200"/>
              <a:buFont typeface="Lato"/>
              <a:buNone/>
              <a:defRPr sz="3200" b="1">
                <a:solidFill>
                  <a:srgbClr val="0087B9"/>
                </a:solidFill>
                <a:latin typeface="Lato"/>
                <a:ea typeface="Lato"/>
                <a:cs typeface="Lato"/>
                <a:sym typeface="Lato"/>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cxnSp>
        <p:nvCxnSpPr>
          <p:cNvPr id="197" name="Google Shape;197;p26"/>
          <p:cNvCxnSpPr/>
          <p:nvPr/>
        </p:nvCxnSpPr>
        <p:spPr>
          <a:xfrm>
            <a:off x="517733" y="4220867"/>
            <a:ext cx="5237700" cy="0"/>
          </a:xfrm>
          <a:prstGeom prst="straightConnector1">
            <a:avLst/>
          </a:prstGeom>
          <a:noFill/>
          <a:ln w="38100" cap="flat" cmpd="sng">
            <a:solidFill>
              <a:srgbClr val="00ADF0"/>
            </a:solidFill>
            <a:prstDash val="solid"/>
            <a:round/>
            <a:headEnd type="none" w="sm" len="sm"/>
            <a:tailEnd type="none" w="sm" len="sm"/>
          </a:ln>
        </p:spPr>
      </p:cxnSp>
      <p:sp>
        <p:nvSpPr>
          <p:cNvPr id="198" name="Google Shape;198;p26"/>
          <p:cNvSpPr txBox="1">
            <a:spLocks noGrp="1"/>
          </p:cNvSpPr>
          <p:nvPr>
            <p:ph type="body" idx="2"/>
          </p:nvPr>
        </p:nvSpPr>
        <p:spPr>
          <a:xfrm>
            <a:off x="517733" y="4452267"/>
            <a:ext cx="6213300" cy="1135500"/>
          </a:xfrm>
          <a:prstGeom prst="rect">
            <a:avLst/>
          </a:prstGeom>
          <a:noFill/>
          <a:ln>
            <a:noFill/>
          </a:ln>
        </p:spPr>
        <p:txBody>
          <a:bodyPr spcFirstLastPara="1" wrap="square" lIns="0" tIns="0" rIns="0" bIns="0" anchor="t" anchorCtr="0">
            <a:noAutofit/>
          </a:bodyPr>
          <a:lstStyle>
            <a:lvl1pPr marL="457200" lvl="0" indent="-311150" algn="l" rtl="0">
              <a:lnSpc>
                <a:spcPct val="150000"/>
              </a:lnSpc>
              <a:spcBef>
                <a:spcPts val="0"/>
              </a:spcBef>
              <a:spcAft>
                <a:spcPts val="0"/>
              </a:spcAft>
              <a:buSzPts val="1300"/>
              <a:buChar char="●"/>
              <a:defRPr sz="1300"/>
            </a:lvl1pPr>
            <a:lvl2pPr marL="914400" lvl="1" indent="-228600" algn="l" rtl="0">
              <a:lnSpc>
                <a:spcPct val="150000"/>
              </a:lnSpc>
              <a:spcBef>
                <a:spcPts val="2100"/>
              </a:spcBef>
              <a:spcAft>
                <a:spcPts val="0"/>
              </a:spcAft>
              <a:buSzPts val="1300"/>
              <a:buNone/>
              <a:defRPr sz="1300"/>
            </a:lvl2pPr>
            <a:lvl3pPr marL="1371600" lvl="2" indent="-228600" algn="l" rtl="0">
              <a:lnSpc>
                <a:spcPct val="150000"/>
              </a:lnSpc>
              <a:spcBef>
                <a:spcPts val="2100"/>
              </a:spcBef>
              <a:spcAft>
                <a:spcPts val="0"/>
              </a:spcAft>
              <a:buSzPts val="1300"/>
              <a:buNone/>
              <a:defRPr sz="1300"/>
            </a:lvl3pPr>
            <a:lvl4pPr marL="1828800" lvl="3" indent="-228600" algn="l" rtl="0">
              <a:lnSpc>
                <a:spcPct val="150000"/>
              </a:lnSpc>
              <a:spcBef>
                <a:spcPts val="2100"/>
              </a:spcBef>
              <a:spcAft>
                <a:spcPts val="0"/>
              </a:spcAft>
              <a:buSzPts val="1300"/>
              <a:buNone/>
              <a:defRPr sz="1300"/>
            </a:lvl4pPr>
            <a:lvl5pPr marL="2286000" lvl="4" indent="-228600" algn="l" rtl="0">
              <a:lnSpc>
                <a:spcPct val="150000"/>
              </a:lnSpc>
              <a:spcBef>
                <a:spcPts val="2100"/>
              </a:spcBef>
              <a:spcAft>
                <a:spcPts val="0"/>
              </a:spcAft>
              <a:buSzPts val="1300"/>
              <a:buNone/>
              <a:defRPr sz="1300"/>
            </a:lvl5pPr>
            <a:lvl6pPr marL="2743200" lvl="5" indent="-228600" algn="l" rtl="0">
              <a:lnSpc>
                <a:spcPct val="150000"/>
              </a:lnSpc>
              <a:spcBef>
                <a:spcPts val="2100"/>
              </a:spcBef>
              <a:spcAft>
                <a:spcPts val="0"/>
              </a:spcAft>
              <a:buSzPts val="1300"/>
              <a:buNone/>
              <a:defRPr sz="1300"/>
            </a:lvl6pPr>
            <a:lvl7pPr marL="3200400" lvl="6" indent="-228600" algn="l" rtl="0">
              <a:lnSpc>
                <a:spcPct val="150000"/>
              </a:lnSpc>
              <a:spcBef>
                <a:spcPts val="2100"/>
              </a:spcBef>
              <a:spcAft>
                <a:spcPts val="0"/>
              </a:spcAft>
              <a:buSzPts val="1300"/>
              <a:buNone/>
              <a:defRPr sz="1300"/>
            </a:lvl7pPr>
            <a:lvl8pPr marL="3657600" lvl="7" indent="-228600" algn="l" rtl="0">
              <a:lnSpc>
                <a:spcPct val="150000"/>
              </a:lnSpc>
              <a:spcBef>
                <a:spcPts val="2100"/>
              </a:spcBef>
              <a:spcAft>
                <a:spcPts val="0"/>
              </a:spcAft>
              <a:buSzPts val="1300"/>
              <a:buNone/>
              <a:defRPr sz="1300"/>
            </a:lvl8pPr>
            <a:lvl9pPr marL="4114800" lvl="8" indent="-228600" algn="l" rtl="0">
              <a:lnSpc>
                <a:spcPct val="150000"/>
              </a:lnSpc>
              <a:spcBef>
                <a:spcPts val="2100"/>
              </a:spcBef>
              <a:spcAft>
                <a:spcPts val="2100"/>
              </a:spcAft>
              <a:buSzPts val="1300"/>
              <a:buNone/>
              <a:defRPr sz="1300"/>
            </a:lvl9pPr>
          </a:lstStyle>
          <a:p>
            <a:endParaRPr/>
          </a:p>
        </p:txBody>
      </p:sp>
      <p:sp>
        <p:nvSpPr>
          <p:cNvPr id="199" name="Google Shape;199;p26"/>
          <p:cNvSpPr>
            <a:spLocks noGrp="1"/>
          </p:cNvSpPr>
          <p:nvPr>
            <p:ph type="pic" idx="3"/>
          </p:nvPr>
        </p:nvSpPr>
        <p:spPr>
          <a:xfrm>
            <a:off x="6731000" y="0"/>
            <a:ext cx="5460900" cy="6858000"/>
          </a:xfrm>
          <a:prstGeom prst="rect">
            <a:avLst/>
          </a:prstGeom>
          <a:noFill/>
          <a:ln>
            <a:noFill/>
          </a:ln>
        </p:spPr>
        <p:txBody>
          <a:bodyPr spcFirstLastPara="1" wrap="square" lIns="0" tIns="0" rIns="0" bIns="0" anchor="t" anchorCtr="0">
            <a:noAutofit/>
          </a:bodyPr>
          <a:lstStyle>
            <a:lvl1pPr marR="0" lvl="0" algn="l" rtl="0">
              <a:lnSpc>
                <a:spcPct val="150000"/>
              </a:lnSpc>
              <a:spcBef>
                <a:spcPts val="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1pPr>
            <a:lvl2pPr marR="0" lvl="1"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2pPr>
            <a:lvl3pPr marR="0" lvl="2"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3pPr>
            <a:lvl4pPr marR="0" lvl="3"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4pPr>
            <a:lvl5pPr marR="0" lvl="4"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5pPr>
            <a:lvl6pPr marR="0" lvl="5"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6pPr>
            <a:lvl7pPr marR="0" lvl="6"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7pPr>
            <a:lvl8pPr marR="0" lvl="7"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8pPr>
            <a:lvl9pPr marR="0" lvl="8" algn="l" rtl="0">
              <a:lnSpc>
                <a:spcPct val="150000"/>
              </a:lnSpc>
              <a:spcBef>
                <a:spcPts val="2100"/>
              </a:spcBef>
              <a:spcAft>
                <a:spcPts val="2100"/>
              </a:spcAft>
              <a:buClr>
                <a:schemeClr val="dk2"/>
              </a:buClr>
              <a:buSzPts val="1300"/>
              <a:buFont typeface="Lato"/>
              <a:buChar char="■"/>
              <a:defRPr sz="1300" b="0" i="0" u="none" strike="noStrike" cap="none">
                <a:solidFill>
                  <a:schemeClr val="dk2"/>
                </a:solidFill>
                <a:latin typeface="Lato"/>
                <a:ea typeface="Lato"/>
                <a:cs typeface="Lato"/>
                <a:sym typeface="Lato"/>
              </a:defRPr>
            </a:lvl9pPr>
          </a:lstStyle>
          <a:p>
            <a:endParaRPr/>
          </a:p>
        </p:txBody>
      </p:sp>
      <p:sp>
        <p:nvSpPr>
          <p:cNvPr id="200" name="Google Shape;200;p26"/>
          <p:cNvSpPr/>
          <p:nvPr/>
        </p:nvSpPr>
        <p:spPr>
          <a:xfrm>
            <a:off x="517733" y="1562100"/>
            <a:ext cx="676800" cy="676800"/>
          </a:xfrm>
          <a:prstGeom prst="ellipse">
            <a:avLst/>
          </a:prstGeom>
          <a:solidFill>
            <a:srgbClr val="00ADF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1" name="Google Shape;201;p26"/>
          <p:cNvSpPr txBox="1">
            <a:spLocks noGrp="1"/>
          </p:cNvSpPr>
          <p:nvPr>
            <p:ph type="body" idx="4"/>
          </p:nvPr>
        </p:nvSpPr>
        <p:spPr>
          <a:xfrm>
            <a:off x="517000" y="1562100"/>
            <a:ext cx="676800" cy="664800"/>
          </a:xfrm>
          <a:prstGeom prst="rect">
            <a:avLst/>
          </a:prstGeom>
          <a:noFill/>
          <a:ln>
            <a:noFill/>
          </a:ln>
        </p:spPr>
        <p:txBody>
          <a:bodyPr spcFirstLastPara="1" wrap="square" lIns="0" tIns="0" rIns="0" bIns="0" anchor="ctr" anchorCtr="0">
            <a:noAutofit/>
          </a:bodyPr>
          <a:lstStyle>
            <a:lvl1pPr marL="457200" lvl="0" indent="-228600" algn="ctr" rtl="0">
              <a:lnSpc>
                <a:spcPct val="100000"/>
              </a:lnSpc>
              <a:spcBef>
                <a:spcPts val="0"/>
              </a:spcBef>
              <a:spcAft>
                <a:spcPts val="0"/>
              </a:spcAft>
              <a:buSzPts val="1300"/>
              <a:buNone/>
              <a:defRPr sz="3200" b="1">
                <a:solidFill>
                  <a:schemeClr val="lt1"/>
                </a:solidFill>
              </a:defRPr>
            </a:lvl1pPr>
            <a:lvl2pPr marL="914400" lvl="1" indent="-311150" algn="ctr" rtl="0">
              <a:lnSpc>
                <a:spcPct val="150000"/>
              </a:lnSpc>
              <a:spcBef>
                <a:spcPts val="2100"/>
              </a:spcBef>
              <a:spcAft>
                <a:spcPts val="0"/>
              </a:spcAft>
              <a:buSzPts val="1300"/>
              <a:buChar char="○"/>
              <a:defRPr sz="3200" b="1">
                <a:solidFill>
                  <a:schemeClr val="lt1"/>
                </a:solidFill>
              </a:defRPr>
            </a:lvl2pPr>
            <a:lvl3pPr marL="1371600" lvl="2" indent="-311150" algn="ctr" rtl="0">
              <a:lnSpc>
                <a:spcPct val="150000"/>
              </a:lnSpc>
              <a:spcBef>
                <a:spcPts val="2100"/>
              </a:spcBef>
              <a:spcAft>
                <a:spcPts val="0"/>
              </a:spcAft>
              <a:buSzPts val="1300"/>
              <a:buChar char="■"/>
              <a:defRPr sz="3200" b="1">
                <a:solidFill>
                  <a:schemeClr val="lt1"/>
                </a:solidFill>
              </a:defRPr>
            </a:lvl3pPr>
            <a:lvl4pPr marL="1828800" lvl="3" indent="-311150" algn="ctr" rtl="0">
              <a:lnSpc>
                <a:spcPct val="150000"/>
              </a:lnSpc>
              <a:spcBef>
                <a:spcPts val="2100"/>
              </a:spcBef>
              <a:spcAft>
                <a:spcPts val="0"/>
              </a:spcAft>
              <a:buSzPts val="1300"/>
              <a:buChar char="●"/>
              <a:defRPr sz="3200" b="1">
                <a:solidFill>
                  <a:schemeClr val="lt1"/>
                </a:solidFill>
              </a:defRPr>
            </a:lvl4pPr>
            <a:lvl5pPr marL="2286000" lvl="4" indent="-311150" algn="ctr" rtl="0">
              <a:lnSpc>
                <a:spcPct val="150000"/>
              </a:lnSpc>
              <a:spcBef>
                <a:spcPts val="2100"/>
              </a:spcBef>
              <a:spcAft>
                <a:spcPts val="0"/>
              </a:spcAft>
              <a:buSzPts val="1300"/>
              <a:buChar char="○"/>
              <a:defRPr sz="3200" b="1">
                <a:solidFill>
                  <a:schemeClr val="lt1"/>
                </a:solidFill>
              </a:defRPr>
            </a:lvl5pPr>
            <a:lvl6pPr marL="2743200" lvl="5" indent="-311150" algn="l" rtl="0">
              <a:lnSpc>
                <a:spcPct val="150000"/>
              </a:lnSpc>
              <a:spcBef>
                <a:spcPts val="2100"/>
              </a:spcBef>
              <a:spcAft>
                <a:spcPts val="0"/>
              </a:spcAft>
              <a:buSzPts val="1300"/>
              <a:buChar char="■"/>
              <a:defRPr/>
            </a:lvl6pPr>
            <a:lvl7pPr marL="3200400" lvl="6" indent="-311150" algn="l" rtl="0">
              <a:lnSpc>
                <a:spcPct val="150000"/>
              </a:lnSpc>
              <a:spcBef>
                <a:spcPts val="2100"/>
              </a:spcBef>
              <a:spcAft>
                <a:spcPts val="0"/>
              </a:spcAft>
              <a:buSzPts val="1300"/>
              <a:buChar char="●"/>
              <a:defRPr/>
            </a:lvl7pPr>
            <a:lvl8pPr marL="3657600" lvl="7" indent="-311150" algn="l" rtl="0">
              <a:lnSpc>
                <a:spcPct val="150000"/>
              </a:lnSpc>
              <a:spcBef>
                <a:spcPts val="2100"/>
              </a:spcBef>
              <a:spcAft>
                <a:spcPts val="0"/>
              </a:spcAft>
              <a:buSzPts val="1300"/>
              <a:buChar char="○"/>
              <a:defRPr/>
            </a:lvl8pPr>
            <a:lvl9pPr marL="4114800" lvl="8" indent="-311150" algn="l" rtl="0">
              <a:lnSpc>
                <a:spcPct val="150000"/>
              </a:lnSpc>
              <a:spcBef>
                <a:spcPts val="2100"/>
              </a:spcBef>
              <a:spcAft>
                <a:spcPts val="2100"/>
              </a:spcAft>
              <a:buSzPts val="1300"/>
              <a:buChar char="■"/>
              <a:defRPr/>
            </a:lvl9pPr>
          </a:lstStyle>
          <a:p>
            <a:endParaRPr/>
          </a:p>
        </p:txBody>
      </p:sp>
      <p:pic>
        <p:nvPicPr>
          <p:cNvPr id="202" name="Google Shape;202;p26"/>
          <p:cNvPicPr preferRelativeResize="0"/>
          <p:nvPr/>
        </p:nvPicPr>
        <p:blipFill rotWithShape="1">
          <a:blip r:embed="rId2">
            <a:alphaModFix/>
          </a:blip>
          <a:srcRect l="16357" t="20970" r="16357" b="16357"/>
          <a:stretch/>
        </p:blipFill>
        <p:spPr>
          <a:xfrm>
            <a:off x="471200" y="400067"/>
            <a:ext cx="356299" cy="331866"/>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1.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8"/>
        <p:cNvGrpSpPr/>
        <p:nvPr/>
      </p:nvGrpSpPr>
      <p:grpSpPr>
        <a:xfrm>
          <a:off x="0" y="0"/>
          <a:ext cx="0" cy="0"/>
          <a:chOff x="0" y="0"/>
          <a:chExt cx="0" cy="0"/>
        </a:xfrm>
      </p:grpSpPr>
      <p:sp>
        <p:nvSpPr>
          <p:cNvPr id="100" name="Google Shape;100;p15"/>
          <p:cNvSpPr txBox="1">
            <a:spLocks noGrp="1"/>
          </p:cNvSpPr>
          <p:nvPr>
            <p:ph type="body" idx="1"/>
          </p:nvPr>
        </p:nvSpPr>
        <p:spPr>
          <a:xfrm>
            <a:off x="12415226" y="1536633"/>
            <a:ext cx="11360700" cy="4555200"/>
          </a:xfrm>
          <a:prstGeom prst="rect">
            <a:avLst/>
          </a:prstGeom>
          <a:noFill/>
          <a:ln>
            <a:noFill/>
          </a:ln>
        </p:spPr>
        <p:txBody>
          <a:bodyPr spcFirstLastPara="1" wrap="square" lIns="0" tIns="0" rIns="0" bIns="0" anchor="t" anchorCtr="0">
            <a:noAutofit/>
          </a:bodyPr>
          <a:lstStyle>
            <a:lvl1pPr marL="457200" marR="0" lvl="0" indent="-311150" algn="l" rtl="0">
              <a:lnSpc>
                <a:spcPct val="150000"/>
              </a:lnSpc>
              <a:spcBef>
                <a:spcPts val="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1pPr>
            <a:lvl2pPr marL="914400" marR="0" lvl="1" indent="-311150"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2pPr>
            <a:lvl3pPr marL="1371600" marR="0" lvl="2" indent="-311150"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3pPr>
            <a:lvl4pPr marL="1828800" marR="0" lvl="3" indent="-311150"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4pPr>
            <a:lvl5pPr marL="2286000" marR="0" lvl="4" indent="-311150"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5pPr>
            <a:lvl6pPr marL="2743200" marR="0" lvl="5" indent="-311150"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6pPr>
            <a:lvl7pPr marL="3200400" marR="0" lvl="6" indent="-311150"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7pPr>
            <a:lvl8pPr marL="3657600" marR="0" lvl="7" indent="-311150" algn="l" rtl="0">
              <a:lnSpc>
                <a:spcPct val="150000"/>
              </a:lnSpc>
              <a:spcBef>
                <a:spcPts val="2100"/>
              </a:spcBef>
              <a:spcAft>
                <a:spcPts val="0"/>
              </a:spcAft>
              <a:buClr>
                <a:schemeClr val="dk2"/>
              </a:buClr>
              <a:buSzPts val="1300"/>
              <a:buFont typeface="Lato"/>
              <a:buChar char="○"/>
              <a:defRPr sz="1300" b="0" i="0" u="none" strike="noStrike" cap="none">
                <a:solidFill>
                  <a:schemeClr val="dk2"/>
                </a:solidFill>
                <a:latin typeface="Lato"/>
                <a:ea typeface="Lato"/>
                <a:cs typeface="Lato"/>
                <a:sym typeface="Lato"/>
              </a:defRPr>
            </a:lvl8pPr>
            <a:lvl9pPr marL="4114800" marR="0" lvl="8" indent="-311150" algn="l" rtl="0">
              <a:lnSpc>
                <a:spcPct val="150000"/>
              </a:lnSpc>
              <a:spcBef>
                <a:spcPts val="2100"/>
              </a:spcBef>
              <a:spcAft>
                <a:spcPts val="2100"/>
              </a:spcAft>
              <a:buClr>
                <a:schemeClr val="dk2"/>
              </a:buClr>
              <a:buSzPts val="1300"/>
              <a:buFont typeface="Lato"/>
              <a:buChar char="■"/>
              <a:defRPr sz="1300" b="0" i="0" u="none" strike="noStrike" cap="none">
                <a:solidFill>
                  <a:schemeClr val="dk2"/>
                </a:solidFill>
                <a:latin typeface="Lato"/>
                <a:ea typeface="Lato"/>
                <a:cs typeface="Lato"/>
                <a:sym typeface="Lato"/>
              </a:defRPr>
            </a:lvl9pPr>
          </a:lstStyle>
          <a:p>
            <a:endParaRPr dirty="0"/>
          </a:p>
        </p:txBody>
      </p:sp>
      <p:pic>
        <p:nvPicPr>
          <p:cNvPr id="126" name="Picture 125" descr="Icon&#10;&#10;Description automatically generated">
            <a:extLst>
              <a:ext uri="{FF2B5EF4-FFF2-40B4-BE49-F238E27FC236}">
                <a16:creationId xmlns:a16="http://schemas.microsoft.com/office/drawing/2014/main" id="{CB54E169-7F2D-0C44-8E73-6ED171EF407D}"/>
              </a:ext>
            </a:extLst>
          </p:cNvPr>
          <p:cNvPicPr>
            <a:picLocks noChangeAspect="1"/>
          </p:cNvPicPr>
          <p:nvPr userDrawn="1"/>
        </p:nvPicPr>
        <p:blipFill>
          <a:blip r:embed="rId51"/>
          <a:stretch>
            <a:fillRect/>
          </a:stretch>
        </p:blipFill>
        <p:spPr>
          <a:xfrm>
            <a:off x="50349" y="65521"/>
            <a:ext cx="593288" cy="593288"/>
          </a:xfrm>
          <a:prstGeom prst="rect">
            <a:avLst/>
          </a:prstGeom>
        </p:spPr>
      </p:pic>
      <p:pic>
        <p:nvPicPr>
          <p:cNvPr id="5" name="Picture 4" descr="Shape&#10;&#10;Description automatically generated with medium confidence">
            <a:extLst>
              <a:ext uri="{FF2B5EF4-FFF2-40B4-BE49-F238E27FC236}">
                <a16:creationId xmlns:a16="http://schemas.microsoft.com/office/drawing/2014/main" id="{4D12E8F3-111D-3544-8B22-2C221F1C52A3}"/>
              </a:ext>
            </a:extLst>
          </p:cNvPr>
          <p:cNvPicPr>
            <a:picLocks noChangeAspect="1"/>
          </p:cNvPicPr>
          <p:nvPr userDrawn="1"/>
        </p:nvPicPr>
        <p:blipFill>
          <a:blip r:embed="rId52"/>
          <a:stretch>
            <a:fillRect/>
          </a:stretch>
        </p:blipFill>
        <p:spPr>
          <a:xfrm>
            <a:off x="0" y="0"/>
            <a:ext cx="12192000" cy="6858000"/>
          </a:xfrm>
          <a:prstGeom prst="rect">
            <a:avLst/>
          </a:prstGeom>
        </p:spPr>
      </p:pic>
    </p:spTree>
  </p:cSld>
  <p:clrMap bg1="lt1" tx1="dk1" bg2="dk2" tx2="lt2" accent1="accent1" accent2="accent2" accent3="accent3" accent4="accent4" accent5="accent5" accent6="accent6" hlink="hlink" folHlink="folHlink"/>
  <p:sldLayoutIdLst>
    <p:sldLayoutId id="2147483661" r:id="rId1"/>
    <p:sldLayoutId id="2147483711" r:id="rId2"/>
    <p:sldLayoutId id="2147483662" r:id="rId3"/>
    <p:sldLayoutId id="2147483663"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 id="2147483694" r:id="rId32"/>
    <p:sldLayoutId id="2147483695" r:id="rId33"/>
    <p:sldLayoutId id="2147483696" r:id="rId34"/>
    <p:sldLayoutId id="2147483697" r:id="rId35"/>
    <p:sldLayoutId id="2147483698" r:id="rId36"/>
    <p:sldLayoutId id="2147483699" r:id="rId37"/>
    <p:sldLayoutId id="2147483700" r:id="rId38"/>
    <p:sldLayoutId id="2147483701" r:id="rId39"/>
    <p:sldLayoutId id="2147483702" r:id="rId40"/>
    <p:sldLayoutId id="2147483703" r:id="rId41"/>
    <p:sldLayoutId id="2147483704" r:id="rId42"/>
    <p:sldLayoutId id="2147483705" r:id="rId43"/>
    <p:sldLayoutId id="2147483706" r:id="rId44"/>
    <p:sldLayoutId id="2147483707" r:id="rId45"/>
    <p:sldLayoutId id="2147483708" r:id="rId46"/>
    <p:sldLayoutId id="2147483709" r:id="rId47"/>
    <p:sldLayoutId id="2147483710" r:id="rId48"/>
    <p:sldLayoutId id="2147483713" r:id="rId4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49.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49.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49.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49.xml"/><Relationship Id="rId5" Type="http://schemas.openxmlformats.org/officeDocument/2006/relationships/image" Target="../media/image4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49.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49.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49.xml"/><Relationship Id="rId5" Type="http://schemas.openxmlformats.org/officeDocument/2006/relationships/image" Target="../media/image45.png"/><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jpg"/><Relationship Id="rId7" Type="http://schemas.openxmlformats.org/officeDocument/2006/relationships/image" Target="../media/image50.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jpg"/><Relationship Id="rId4" Type="http://schemas.openxmlformats.org/officeDocument/2006/relationships/image" Target="../media/image47.jpe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6.xml"/><Relationship Id="rId1" Type="http://schemas.openxmlformats.org/officeDocument/2006/relationships/slideLayout" Target="../slideLayouts/slideLayout49.xml"/><Relationship Id="rId5" Type="http://schemas.openxmlformats.org/officeDocument/2006/relationships/image" Target="../media/image54.png"/><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49.xml"/><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0.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0.png"/><Relationship Id="rId7" Type="http://schemas.openxmlformats.org/officeDocument/2006/relationships/diagramQuickStyle" Target="../diagrams/quickStyle1.xml"/><Relationship Id="rId2" Type="http://schemas.openxmlformats.org/officeDocument/2006/relationships/notesSlide" Target="../notesSlides/notesSlide38.xml"/><Relationship Id="rId1" Type="http://schemas.openxmlformats.org/officeDocument/2006/relationships/slideLayout" Target="../slideLayouts/slideLayout49.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56.png"/><Relationship Id="rId9" Type="http://schemas.microsoft.com/office/2007/relationships/diagramDrawing" Target="../diagrams/drawing1.xml"/></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9.xml"/><Relationship Id="rId1" Type="http://schemas.openxmlformats.org/officeDocument/2006/relationships/slideLayout" Target="../slideLayouts/slideLayout49.xml"/><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notesSlide" Target="../notesSlides/notesSlide43.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4.xml"/><Relationship Id="rId1" Type="http://schemas.openxmlformats.org/officeDocument/2006/relationships/slideLayout" Target="../slideLayouts/slideLayout3.xml"/><Relationship Id="rId5" Type="http://schemas.openxmlformats.org/officeDocument/2006/relationships/image" Target="../media/image63.png"/><Relationship Id="rId4" Type="http://schemas.openxmlformats.org/officeDocument/2006/relationships/image" Target="../media/image62.png"/></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67.png"/></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4.mp4"/><Relationship Id="rId1" Type="http://schemas.openxmlformats.org/officeDocument/2006/relationships/video" Target="NULL" TargetMode="External"/><Relationship Id="rId5" Type="http://schemas.openxmlformats.org/officeDocument/2006/relationships/image" Target="../media/image70.png"/><Relationship Id="rId4" Type="http://schemas.openxmlformats.org/officeDocument/2006/relationships/notesSlide" Target="../notesSlides/notesSlide49.xml"/></Relationships>
</file>

<file path=ppt/slides/_rels/slide5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openxmlformats.org/officeDocument/2006/relationships/image" Target="../media/image74.svg"/><Relationship Id="rId4" Type="http://schemas.openxmlformats.org/officeDocument/2006/relationships/image" Target="../media/image73.png"/></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6.xml"/><Relationship Id="rId1" Type="http://schemas.openxmlformats.org/officeDocument/2006/relationships/slideLayout" Target="../slideLayouts/slideLayout3.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7.svg"/></Relationships>
</file>

<file path=ppt/slides/_rels/slide5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8" Type="http://schemas.openxmlformats.org/officeDocument/2006/relationships/image" Target="../media/image86.jpg"/><Relationship Id="rId3" Type="http://schemas.openxmlformats.org/officeDocument/2006/relationships/image" Target="../media/image81.jpeg"/><Relationship Id="rId7" Type="http://schemas.openxmlformats.org/officeDocument/2006/relationships/image" Target="../media/image85.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jpeg"/><Relationship Id="rId4" Type="http://schemas.openxmlformats.org/officeDocument/2006/relationships/image" Target="../media/image82.png"/></Relationships>
</file>

<file path=ppt/slides/_rels/slide6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0.xml"/><Relationship Id="rId1" Type="http://schemas.openxmlformats.org/officeDocument/2006/relationships/slideLayout" Target="../slideLayouts/slideLayout3.xml"/><Relationship Id="rId5" Type="http://schemas.openxmlformats.org/officeDocument/2006/relationships/image" Target="../media/image89.png"/><Relationship Id="rId4" Type="http://schemas.openxmlformats.org/officeDocument/2006/relationships/image" Target="../media/image88.png"/></Relationships>
</file>

<file path=ppt/slides/_rels/slide6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5.xml"/><Relationship Id="rId1" Type="http://schemas.openxmlformats.org/officeDocument/2006/relationships/slideLayout" Target="../slideLayouts/slideLayout3.xml"/><Relationship Id="rId4" Type="http://schemas.openxmlformats.org/officeDocument/2006/relationships/image" Target="../media/image94.png"/></Relationships>
</file>

<file path=ppt/slides/_rels/slide6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4.xml"/><Relationship Id="rId1" Type="http://schemas.openxmlformats.org/officeDocument/2006/relationships/slideLayout" Target="../slideLayouts/slideLayout3.xml"/><Relationship Id="rId4" Type="http://schemas.openxmlformats.org/officeDocument/2006/relationships/image" Target="../media/image102.png"/></Relationships>
</file>

<file path=ppt/slides/_rels/slide7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8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8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8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88.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6.png"/><Relationship Id="rId2" Type="http://schemas.openxmlformats.org/officeDocument/2006/relationships/notesSlide" Target="../notesSlides/notesSlide86.xml"/><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07.svg"/></Relationships>
</file>

<file path=ppt/slides/_rels/slide89.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35.jpeg"/><Relationship Id="rId2" Type="http://schemas.openxmlformats.org/officeDocument/2006/relationships/notesSlide" Target="../notesSlides/notesSlide87.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24" name="Rectangle 23">
            <a:extLst>
              <a:ext uri="{FF2B5EF4-FFF2-40B4-BE49-F238E27FC236}">
                <a16:creationId xmlns:a16="http://schemas.microsoft.com/office/drawing/2014/main" id="{19D3EE0A-6264-974D-9516-98F7E505F087}"/>
              </a:ext>
            </a:extLst>
          </p:cNvPr>
          <p:cNvSpPr/>
          <p:nvPr/>
        </p:nvSpPr>
        <p:spPr>
          <a:xfrm>
            <a:off x="0" y="0"/>
            <a:ext cx="12192000" cy="6858000"/>
          </a:xfrm>
          <a:prstGeom prst="rect">
            <a:avLst/>
          </a:prstGeom>
          <a:solidFill>
            <a:srgbClr val="00AEEF">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Text&#10;&#10;Description automatically generated">
            <a:extLst>
              <a:ext uri="{FF2B5EF4-FFF2-40B4-BE49-F238E27FC236}">
                <a16:creationId xmlns:a16="http://schemas.microsoft.com/office/drawing/2014/main" id="{B133D81B-6465-7848-9572-F663C3FE8CCD}"/>
              </a:ext>
            </a:extLst>
          </p:cNvPr>
          <p:cNvPicPr>
            <a:picLocks noChangeAspect="1"/>
          </p:cNvPicPr>
          <p:nvPr/>
        </p:nvPicPr>
        <p:blipFill>
          <a:blip r:embed="rId3"/>
          <a:stretch>
            <a:fillRect/>
          </a:stretch>
        </p:blipFill>
        <p:spPr>
          <a:xfrm>
            <a:off x="1930443" y="-44858"/>
            <a:ext cx="4165557" cy="4165557"/>
          </a:xfrm>
          <a:prstGeom prst="rect">
            <a:avLst/>
          </a:prstGeom>
        </p:spPr>
      </p:pic>
      <p:pic>
        <p:nvPicPr>
          <p:cNvPr id="17" name="Google Shape;756;p68">
            <a:extLst>
              <a:ext uri="{FF2B5EF4-FFF2-40B4-BE49-F238E27FC236}">
                <a16:creationId xmlns:a16="http://schemas.microsoft.com/office/drawing/2014/main" id="{BE246448-B199-4941-ADEF-C0877651F5FC}"/>
              </a:ext>
            </a:extLst>
          </p:cNvPr>
          <p:cNvPicPr preferRelativeResize="0"/>
          <p:nvPr/>
        </p:nvPicPr>
        <p:blipFill rotWithShape="1">
          <a:blip r:embed="rId4">
            <a:alphaModFix/>
          </a:blip>
          <a:srcRect r="13688"/>
          <a:stretch/>
        </p:blipFill>
        <p:spPr>
          <a:xfrm>
            <a:off x="7015042" y="-610933"/>
            <a:ext cx="6312330" cy="7082337"/>
          </a:xfrm>
          <a:prstGeom prst="rect">
            <a:avLst/>
          </a:prstGeom>
          <a:noFill/>
          <a:ln>
            <a:noFill/>
          </a:ln>
        </p:spPr>
      </p:pic>
      <p:pic>
        <p:nvPicPr>
          <p:cNvPr id="5" name="Picture 4" descr="Logo&#10;&#10;Description automatically generated">
            <a:extLst>
              <a:ext uri="{FF2B5EF4-FFF2-40B4-BE49-F238E27FC236}">
                <a16:creationId xmlns:a16="http://schemas.microsoft.com/office/drawing/2014/main" id="{84CE1157-97EF-5842-9F6E-89B7057CCA47}"/>
              </a:ext>
            </a:extLst>
          </p:cNvPr>
          <p:cNvPicPr>
            <a:picLocks noChangeAspect="1"/>
          </p:cNvPicPr>
          <p:nvPr/>
        </p:nvPicPr>
        <p:blipFill>
          <a:blip r:embed="rId5"/>
          <a:stretch>
            <a:fillRect/>
          </a:stretch>
        </p:blipFill>
        <p:spPr>
          <a:xfrm>
            <a:off x="354124" y="5639365"/>
            <a:ext cx="2519271" cy="659809"/>
          </a:xfrm>
          <a:prstGeom prst="rect">
            <a:avLst/>
          </a:prstGeom>
        </p:spPr>
      </p:pic>
      <p:pic>
        <p:nvPicPr>
          <p:cNvPr id="6" name="Picture 5" descr="Logo&#10;&#10;Description automatically generated">
            <a:extLst>
              <a:ext uri="{FF2B5EF4-FFF2-40B4-BE49-F238E27FC236}">
                <a16:creationId xmlns:a16="http://schemas.microsoft.com/office/drawing/2014/main" id="{3C0616AF-7B76-F048-A243-33358612EF80}"/>
              </a:ext>
            </a:extLst>
          </p:cNvPr>
          <p:cNvPicPr>
            <a:picLocks noChangeAspect="1"/>
          </p:cNvPicPr>
          <p:nvPr/>
        </p:nvPicPr>
        <p:blipFill>
          <a:blip r:embed="rId6"/>
          <a:stretch>
            <a:fillRect/>
          </a:stretch>
        </p:blipFill>
        <p:spPr>
          <a:xfrm>
            <a:off x="3064426" y="5663602"/>
            <a:ext cx="2353184" cy="616310"/>
          </a:xfrm>
          <a:prstGeom prst="rect">
            <a:avLst/>
          </a:prstGeom>
        </p:spPr>
      </p:pic>
      <p:pic>
        <p:nvPicPr>
          <p:cNvPr id="7" name="Picture 6" descr="Logo&#10;&#10;Description automatically generated">
            <a:extLst>
              <a:ext uri="{FF2B5EF4-FFF2-40B4-BE49-F238E27FC236}">
                <a16:creationId xmlns:a16="http://schemas.microsoft.com/office/drawing/2014/main" id="{E5C8621C-D25F-F54D-9D32-54AF038FB28B}"/>
              </a:ext>
            </a:extLst>
          </p:cNvPr>
          <p:cNvPicPr>
            <a:picLocks noChangeAspect="1"/>
          </p:cNvPicPr>
          <p:nvPr/>
        </p:nvPicPr>
        <p:blipFill>
          <a:blip r:embed="rId7"/>
          <a:stretch>
            <a:fillRect/>
          </a:stretch>
        </p:blipFill>
        <p:spPr>
          <a:xfrm>
            <a:off x="5144139" y="5590513"/>
            <a:ext cx="2737838" cy="717053"/>
          </a:xfrm>
          <a:prstGeom prst="rect">
            <a:avLst/>
          </a:prstGeom>
        </p:spPr>
      </p:pic>
      <p:sp>
        <p:nvSpPr>
          <p:cNvPr id="4" name="TextBox 3">
            <a:extLst>
              <a:ext uri="{FF2B5EF4-FFF2-40B4-BE49-F238E27FC236}">
                <a16:creationId xmlns:a16="http://schemas.microsoft.com/office/drawing/2014/main" id="{550EAECE-3086-114A-A305-A163934E3407}"/>
              </a:ext>
            </a:extLst>
          </p:cNvPr>
          <p:cNvSpPr txBox="1"/>
          <p:nvPr/>
        </p:nvSpPr>
        <p:spPr>
          <a:xfrm>
            <a:off x="1914033" y="4238262"/>
            <a:ext cx="4165557" cy="646331"/>
          </a:xfrm>
          <a:prstGeom prst="rect">
            <a:avLst/>
          </a:prstGeom>
          <a:noFill/>
        </p:spPr>
        <p:txBody>
          <a:bodyPr wrap="square" rtlCol="0">
            <a:spAutoFit/>
          </a:bodyPr>
          <a:lstStyle/>
          <a:p>
            <a:r>
              <a:rPr lang="en-US" sz="3600" dirty="0">
                <a:solidFill>
                  <a:schemeClr val="tx1"/>
                </a:solidFill>
                <a:latin typeface="Lato" panose="020F0502020204030203" pitchFamily="34" charset="77"/>
              </a:rPr>
              <a:t>#</a:t>
            </a:r>
            <a:r>
              <a:rPr lang="en-US" sz="3600" dirty="0" err="1">
                <a:solidFill>
                  <a:schemeClr val="tx1"/>
                </a:solidFill>
                <a:latin typeface="Lato" panose="020F0502020204030203" pitchFamily="34" charset="77"/>
              </a:rPr>
              <a:t>CelebrateSuccess</a:t>
            </a:r>
            <a:endParaRPr lang="en-US" sz="3600" dirty="0">
              <a:solidFill>
                <a:schemeClr val="tx1"/>
              </a:solidFill>
              <a:latin typeface="Lato" panose="020F0502020204030203" pitchFamily="34" charset="77"/>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B5EDB0-241B-8046-BCFC-8ACBF834B76D}"/>
              </a:ext>
            </a:extLst>
          </p:cNvPr>
          <p:cNvSpPr>
            <a:spLocks noGrp="1"/>
          </p:cNvSpPr>
          <p:nvPr>
            <p:ph type="body" idx="1"/>
          </p:nvPr>
        </p:nvSpPr>
        <p:spPr>
          <a:xfrm>
            <a:off x="762900" y="1108709"/>
            <a:ext cx="10518510" cy="3512821"/>
          </a:xfrm>
        </p:spPr>
        <p:txBody>
          <a:bodyPr/>
          <a:lstStyle/>
          <a:p>
            <a:r>
              <a:rPr lang="en-US" dirty="0"/>
              <a:t>They come to purchase (Conversion Rate) and </a:t>
            </a:r>
            <a:r>
              <a:rPr lang="en-US" dirty="0" err="1"/>
              <a:t>maximise</a:t>
            </a:r>
            <a:r>
              <a:rPr lang="en-US" dirty="0"/>
              <a:t> (ATV) their visit</a:t>
            </a:r>
            <a:br>
              <a:rPr lang="en-US" dirty="0"/>
            </a:br>
            <a:endParaRPr lang="en-US" dirty="0"/>
          </a:p>
          <a:p>
            <a:r>
              <a:rPr lang="en-AU" dirty="0"/>
              <a:t>They make the decision &amp; then spend the time (Dwell Time higher)</a:t>
            </a:r>
            <a:br>
              <a:rPr lang="en-AU" dirty="0"/>
            </a:br>
            <a:endParaRPr lang="en-AU" dirty="0"/>
          </a:p>
        </p:txBody>
      </p:sp>
      <p:sp>
        <p:nvSpPr>
          <p:cNvPr id="6" name="Title 5">
            <a:extLst>
              <a:ext uri="{FF2B5EF4-FFF2-40B4-BE49-F238E27FC236}">
                <a16:creationId xmlns:a16="http://schemas.microsoft.com/office/drawing/2014/main" id="{C9B4C473-597E-4B4F-A03E-7C021A94166E}"/>
              </a:ext>
            </a:extLst>
          </p:cNvPr>
          <p:cNvSpPr>
            <a:spLocks noGrp="1"/>
          </p:cNvSpPr>
          <p:nvPr>
            <p:ph type="title"/>
          </p:nvPr>
        </p:nvSpPr>
        <p:spPr>
          <a:xfrm>
            <a:off x="0" y="426210"/>
            <a:ext cx="12192000" cy="524700"/>
          </a:xfrm>
        </p:spPr>
        <p:txBody>
          <a:bodyPr/>
          <a:lstStyle/>
          <a:p>
            <a:r>
              <a:rPr lang="en-US" dirty="0"/>
              <a:t>Once they enter the store, outcomes are good?</a:t>
            </a:r>
          </a:p>
        </p:txBody>
      </p:sp>
      <p:sp>
        <p:nvSpPr>
          <p:cNvPr id="7" name="TextBox 6">
            <a:extLst>
              <a:ext uri="{FF2B5EF4-FFF2-40B4-BE49-F238E27FC236}">
                <a16:creationId xmlns:a16="http://schemas.microsoft.com/office/drawing/2014/main" id="{CB76F06C-2682-4FB1-92CD-7409C223D0B6}"/>
              </a:ext>
            </a:extLst>
          </p:cNvPr>
          <p:cNvSpPr txBox="1"/>
          <p:nvPr/>
        </p:nvSpPr>
        <p:spPr>
          <a:xfrm>
            <a:off x="0" y="6611779"/>
            <a:ext cx="2550698" cy="261610"/>
          </a:xfrm>
          <a:prstGeom prst="rect">
            <a:avLst/>
          </a:prstGeom>
          <a:noFill/>
        </p:spPr>
        <p:txBody>
          <a:bodyPr wrap="none" rtlCol="0">
            <a:spAutoFit/>
          </a:bodyPr>
          <a:lstStyle/>
          <a:p>
            <a:r>
              <a:rPr lang="en-AU" sz="1100" dirty="0"/>
              <a:t>Source: The Kepler Retail Index (KRI)</a:t>
            </a:r>
          </a:p>
        </p:txBody>
      </p:sp>
      <p:pic>
        <p:nvPicPr>
          <p:cNvPr id="9" name="Picture 8">
            <a:extLst>
              <a:ext uri="{FF2B5EF4-FFF2-40B4-BE49-F238E27FC236}">
                <a16:creationId xmlns:a16="http://schemas.microsoft.com/office/drawing/2014/main" id="{6B9E4245-E958-1A87-D026-628A7A2C5DE9}"/>
              </a:ext>
            </a:extLst>
          </p:cNvPr>
          <p:cNvPicPr>
            <a:picLocks noChangeAspect="1"/>
          </p:cNvPicPr>
          <p:nvPr/>
        </p:nvPicPr>
        <p:blipFill>
          <a:blip r:embed="rId3"/>
          <a:stretch>
            <a:fillRect/>
          </a:stretch>
        </p:blipFill>
        <p:spPr>
          <a:xfrm>
            <a:off x="303277" y="2674620"/>
            <a:ext cx="10978133" cy="3846939"/>
          </a:xfrm>
          <a:prstGeom prst="rect">
            <a:avLst/>
          </a:prstGeom>
        </p:spPr>
      </p:pic>
    </p:spTree>
    <p:extLst>
      <p:ext uri="{BB962C8B-B14F-4D97-AF65-F5344CB8AC3E}">
        <p14:creationId xmlns:p14="http://schemas.microsoft.com/office/powerpoint/2010/main" val="15240973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B5EDB0-241B-8046-BCFC-8ACBF834B76D}"/>
              </a:ext>
            </a:extLst>
          </p:cNvPr>
          <p:cNvSpPr>
            <a:spLocks noGrp="1"/>
          </p:cNvSpPr>
          <p:nvPr>
            <p:ph type="body" idx="1"/>
          </p:nvPr>
        </p:nvSpPr>
        <p:spPr>
          <a:xfrm>
            <a:off x="1307112" y="1154429"/>
            <a:ext cx="10225758" cy="5577841"/>
          </a:xfrm>
        </p:spPr>
        <p:txBody>
          <a:bodyPr/>
          <a:lstStyle/>
          <a:p>
            <a:r>
              <a:rPr lang="en-US" dirty="0"/>
              <a:t>Traffic is still lower than FY2019 and </a:t>
            </a:r>
            <a:r>
              <a:rPr lang="en-US" b="1" dirty="0">
                <a:solidFill>
                  <a:srgbClr val="0070C0"/>
                </a:solidFill>
              </a:rPr>
              <a:t>con</a:t>
            </a:r>
            <a:r>
              <a:rPr lang="en-AU" b="1" dirty="0" err="1">
                <a:solidFill>
                  <a:srgbClr val="0070C0"/>
                </a:solidFill>
              </a:rPr>
              <a:t>tinues</a:t>
            </a:r>
            <a:r>
              <a:rPr lang="en-AU" b="1" dirty="0">
                <a:solidFill>
                  <a:srgbClr val="0070C0"/>
                </a:solidFill>
              </a:rPr>
              <a:t> to be a challenge</a:t>
            </a:r>
            <a:br>
              <a:rPr lang="en-AU" dirty="0"/>
            </a:br>
            <a:endParaRPr lang="en-AU" dirty="0"/>
          </a:p>
          <a:p>
            <a:r>
              <a:rPr lang="en-AU" dirty="0"/>
              <a:t>Primary reason for their visit – a considered decision</a:t>
            </a:r>
          </a:p>
          <a:p>
            <a:endParaRPr lang="en-AU" dirty="0"/>
          </a:p>
          <a:p>
            <a:r>
              <a:rPr lang="en-AU" dirty="0"/>
              <a:t>Secondary reason – impulsive</a:t>
            </a:r>
          </a:p>
          <a:p>
            <a:endParaRPr lang="en-AU" dirty="0"/>
          </a:p>
          <a:p>
            <a:r>
              <a:rPr lang="en-AU" dirty="0"/>
              <a:t>Remember – Retail = Location…Location…Location?</a:t>
            </a:r>
          </a:p>
          <a:p>
            <a:pPr lvl="1"/>
            <a:r>
              <a:rPr lang="en-AU" sz="2000" dirty="0"/>
              <a:t>Still true, but relates to Convenience of Location more than on the spot impulsive</a:t>
            </a:r>
          </a:p>
          <a:p>
            <a:endParaRPr lang="en-US" sz="2700" dirty="0"/>
          </a:p>
          <a:p>
            <a:r>
              <a:rPr lang="en-US" dirty="0"/>
              <a:t>In store focus must be service</a:t>
            </a:r>
          </a:p>
          <a:p>
            <a:pPr lvl="1"/>
            <a:r>
              <a:rPr lang="en-US" sz="2000" dirty="0"/>
              <a:t>Spending more time, buying more items</a:t>
            </a:r>
          </a:p>
          <a:p>
            <a:pPr lvl="1"/>
            <a:r>
              <a:rPr lang="en-US" sz="2000" dirty="0"/>
              <a:t>Knowledgeable, want added value service</a:t>
            </a:r>
            <a:endParaRPr lang="en-AU" sz="2000" dirty="0"/>
          </a:p>
        </p:txBody>
      </p:sp>
      <p:sp>
        <p:nvSpPr>
          <p:cNvPr id="6" name="Title 5">
            <a:extLst>
              <a:ext uri="{FF2B5EF4-FFF2-40B4-BE49-F238E27FC236}">
                <a16:creationId xmlns:a16="http://schemas.microsoft.com/office/drawing/2014/main" id="{C9B4C473-597E-4B4F-A03E-7C021A94166E}"/>
              </a:ext>
            </a:extLst>
          </p:cNvPr>
          <p:cNvSpPr>
            <a:spLocks noGrp="1"/>
          </p:cNvSpPr>
          <p:nvPr>
            <p:ph type="title"/>
          </p:nvPr>
        </p:nvSpPr>
        <p:spPr>
          <a:xfrm>
            <a:off x="0" y="426210"/>
            <a:ext cx="12192000" cy="524700"/>
          </a:xfrm>
        </p:spPr>
        <p:txBody>
          <a:bodyPr/>
          <a:lstStyle/>
          <a:p>
            <a:r>
              <a:rPr lang="en-US" dirty="0"/>
              <a:t>So what have we learnt so far?</a:t>
            </a:r>
          </a:p>
        </p:txBody>
      </p:sp>
    </p:spTree>
    <p:extLst>
      <p:ext uri="{BB962C8B-B14F-4D97-AF65-F5344CB8AC3E}">
        <p14:creationId xmlns:p14="http://schemas.microsoft.com/office/powerpoint/2010/main" val="35919941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B5EDB0-241B-8046-BCFC-8ACBF834B76D}"/>
              </a:ext>
            </a:extLst>
          </p:cNvPr>
          <p:cNvSpPr>
            <a:spLocks noGrp="1"/>
          </p:cNvSpPr>
          <p:nvPr>
            <p:ph type="body" idx="1"/>
          </p:nvPr>
        </p:nvSpPr>
        <p:spPr>
          <a:xfrm>
            <a:off x="3056048" y="6611778"/>
            <a:ext cx="10518510" cy="3512821"/>
          </a:xfrm>
        </p:spPr>
        <p:txBody>
          <a:bodyPr/>
          <a:lstStyle/>
          <a:p>
            <a:r>
              <a:rPr lang="en-US" dirty="0"/>
              <a:t>They come </a:t>
            </a:r>
            <a:r>
              <a:rPr lang="en-AU" dirty="0" err="1"/>
              <a:t>mmmmmm</a:t>
            </a:r>
            <a:endParaRPr lang="en-AU" dirty="0"/>
          </a:p>
        </p:txBody>
      </p:sp>
      <p:sp>
        <p:nvSpPr>
          <p:cNvPr id="6" name="Title 5">
            <a:extLst>
              <a:ext uri="{FF2B5EF4-FFF2-40B4-BE49-F238E27FC236}">
                <a16:creationId xmlns:a16="http://schemas.microsoft.com/office/drawing/2014/main" id="{C9B4C473-597E-4B4F-A03E-7C021A94166E}"/>
              </a:ext>
            </a:extLst>
          </p:cNvPr>
          <p:cNvSpPr>
            <a:spLocks noGrp="1"/>
          </p:cNvSpPr>
          <p:nvPr>
            <p:ph type="title"/>
          </p:nvPr>
        </p:nvSpPr>
        <p:spPr>
          <a:xfrm>
            <a:off x="0" y="426210"/>
            <a:ext cx="12192000" cy="524700"/>
          </a:xfrm>
        </p:spPr>
        <p:txBody>
          <a:bodyPr/>
          <a:lstStyle/>
          <a:p>
            <a:r>
              <a:rPr lang="en-US" dirty="0"/>
              <a:t>Inside Traffic in VIC, NSW, QLD</a:t>
            </a:r>
          </a:p>
        </p:txBody>
      </p:sp>
      <p:sp>
        <p:nvSpPr>
          <p:cNvPr id="7" name="TextBox 6">
            <a:extLst>
              <a:ext uri="{FF2B5EF4-FFF2-40B4-BE49-F238E27FC236}">
                <a16:creationId xmlns:a16="http://schemas.microsoft.com/office/drawing/2014/main" id="{CB76F06C-2682-4FB1-92CD-7409C223D0B6}"/>
              </a:ext>
            </a:extLst>
          </p:cNvPr>
          <p:cNvSpPr txBox="1"/>
          <p:nvPr/>
        </p:nvSpPr>
        <p:spPr>
          <a:xfrm>
            <a:off x="0" y="6611779"/>
            <a:ext cx="2550698" cy="261610"/>
          </a:xfrm>
          <a:prstGeom prst="rect">
            <a:avLst/>
          </a:prstGeom>
          <a:noFill/>
        </p:spPr>
        <p:txBody>
          <a:bodyPr wrap="none" rtlCol="0">
            <a:spAutoFit/>
          </a:bodyPr>
          <a:lstStyle/>
          <a:p>
            <a:r>
              <a:rPr lang="en-AU" sz="1100" dirty="0"/>
              <a:t>Source: The Kepler Retail Index (KRI)</a:t>
            </a:r>
          </a:p>
        </p:txBody>
      </p:sp>
      <p:pic>
        <p:nvPicPr>
          <p:cNvPr id="8" name="Picture 7">
            <a:extLst>
              <a:ext uri="{FF2B5EF4-FFF2-40B4-BE49-F238E27FC236}">
                <a16:creationId xmlns:a16="http://schemas.microsoft.com/office/drawing/2014/main" id="{CA20F0C2-BA42-C42A-7C50-F0A4C3B92212}"/>
              </a:ext>
            </a:extLst>
          </p:cNvPr>
          <p:cNvPicPr>
            <a:picLocks noChangeAspect="1"/>
          </p:cNvPicPr>
          <p:nvPr/>
        </p:nvPicPr>
        <p:blipFill>
          <a:blip r:embed="rId3"/>
          <a:stretch>
            <a:fillRect/>
          </a:stretch>
        </p:blipFill>
        <p:spPr>
          <a:xfrm>
            <a:off x="377190" y="1908810"/>
            <a:ext cx="11443764" cy="4262110"/>
          </a:xfrm>
          <a:prstGeom prst="rect">
            <a:avLst/>
          </a:prstGeom>
        </p:spPr>
      </p:pic>
    </p:spTree>
    <p:extLst>
      <p:ext uri="{BB962C8B-B14F-4D97-AF65-F5344CB8AC3E}">
        <p14:creationId xmlns:p14="http://schemas.microsoft.com/office/powerpoint/2010/main" val="22377657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B4C473-597E-4B4F-A03E-7C021A94166E}"/>
              </a:ext>
            </a:extLst>
          </p:cNvPr>
          <p:cNvSpPr>
            <a:spLocks noGrp="1"/>
          </p:cNvSpPr>
          <p:nvPr>
            <p:ph type="title"/>
          </p:nvPr>
        </p:nvSpPr>
        <p:spPr>
          <a:xfrm>
            <a:off x="0" y="426210"/>
            <a:ext cx="12192000" cy="524700"/>
          </a:xfrm>
        </p:spPr>
        <p:txBody>
          <a:bodyPr/>
          <a:lstStyle/>
          <a:p>
            <a:r>
              <a:rPr lang="en-US" dirty="0"/>
              <a:t>Sales comparison VIC, NSW, </a:t>
            </a:r>
            <a:r>
              <a:rPr lang="en-US" dirty="0">
                <a:highlight>
                  <a:srgbClr val="FFFF00"/>
                </a:highlight>
              </a:rPr>
              <a:t>QLD</a:t>
            </a:r>
          </a:p>
        </p:txBody>
      </p:sp>
      <p:sp>
        <p:nvSpPr>
          <p:cNvPr id="7" name="TextBox 6">
            <a:extLst>
              <a:ext uri="{FF2B5EF4-FFF2-40B4-BE49-F238E27FC236}">
                <a16:creationId xmlns:a16="http://schemas.microsoft.com/office/drawing/2014/main" id="{CB76F06C-2682-4FB1-92CD-7409C223D0B6}"/>
              </a:ext>
            </a:extLst>
          </p:cNvPr>
          <p:cNvSpPr txBox="1"/>
          <p:nvPr/>
        </p:nvSpPr>
        <p:spPr>
          <a:xfrm>
            <a:off x="0" y="6611779"/>
            <a:ext cx="2550698" cy="261610"/>
          </a:xfrm>
          <a:prstGeom prst="rect">
            <a:avLst/>
          </a:prstGeom>
          <a:noFill/>
        </p:spPr>
        <p:txBody>
          <a:bodyPr wrap="none" rtlCol="0">
            <a:spAutoFit/>
          </a:bodyPr>
          <a:lstStyle/>
          <a:p>
            <a:r>
              <a:rPr lang="en-AU" sz="1100" dirty="0"/>
              <a:t>Source: The Kepler Retail Index (KRI)</a:t>
            </a:r>
          </a:p>
        </p:txBody>
      </p:sp>
      <p:pic>
        <p:nvPicPr>
          <p:cNvPr id="4" name="Picture 3">
            <a:extLst>
              <a:ext uri="{FF2B5EF4-FFF2-40B4-BE49-F238E27FC236}">
                <a16:creationId xmlns:a16="http://schemas.microsoft.com/office/drawing/2014/main" id="{362D5D37-7702-65A7-979E-F878A58F6643}"/>
              </a:ext>
            </a:extLst>
          </p:cNvPr>
          <p:cNvPicPr>
            <a:picLocks noChangeAspect="1"/>
          </p:cNvPicPr>
          <p:nvPr/>
        </p:nvPicPr>
        <p:blipFill>
          <a:blip r:embed="rId3"/>
          <a:stretch>
            <a:fillRect/>
          </a:stretch>
        </p:blipFill>
        <p:spPr>
          <a:xfrm>
            <a:off x="75679" y="1961804"/>
            <a:ext cx="12071193" cy="4139738"/>
          </a:xfrm>
          <a:prstGeom prst="rect">
            <a:avLst/>
          </a:prstGeom>
        </p:spPr>
      </p:pic>
    </p:spTree>
    <p:extLst>
      <p:ext uri="{BB962C8B-B14F-4D97-AF65-F5344CB8AC3E}">
        <p14:creationId xmlns:p14="http://schemas.microsoft.com/office/powerpoint/2010/main" val="30257045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B5EDB0-241B-8046-BCFC-8ACBF834B76D}"/>
              </a:ext>
            </a:extLst>
          </p:cNvPr>
          <p:cNvSpPr>
            <a:spLocks noGrp="1"/>
          </p:cNvSpPr>
          <p:nvPr>
            <p:ph type="body" idx="1"/>
          </p:nvPr>
        </p:nvSpPr>
        <p:spPr>
          <a:xfrm>
            <a:off x="1307112" y="1154429"/>
            <a:ext cx="10225758" cy="5577841"/>
          </a:xfrm>
        </p:spPr>
        <p:txBody>
          <a:bodyPr/>
          <a:lstStyle/>
          <a:p>
            <a:r>
              <a:rPr lang="en-US" sz="2400" dirty="0"/>
              <a:t>Close to 100 staff</a:t>
            </a:r>
          </a:p>
          <a:p>
            <a:r>
              <a:rPr lang="en-US" sz="2400" dirty="0"/>
              <a:t>&gt;500 retailers				&gt;20,000 locations</a:t>
            </a:r>
          </a:p>
          <a:p>
            <a:r>
              <a:rPr lang="en-US" sz="2400" dirty="0"/>
              <a:t>Field Operations</a:t>
            </a:r>
          </a:p>
          <a:p>
            <a:endParaRPr lang="en-US" sz="2400" dirty="0"/>
          </a:p>
          <a:p>
            <a:r>
              <a:rPr lang="en-US" sz="2400" dirty="0"/>
              <a:t>Offices Melbourne (HO), Miami, Chicago, London</a:t>
            </a:r>
          </a:p>
          <a:p>
            <a:endParaRPr lang="en-US" sz="2400" dirty="0"/>
          </a:p>
          <a:p>
            <a:pPr>
              <a:spcAft>
                <a:spcPts val="600"/>
              </a:spcAft>
            </a:pPr>
            <a:r>
              <a:rPr lang="en-US" sz="2400" dirty="0"/>
              <a:t>The offer:</a:t>
            </a:r>
          </a:p>
          <a:p>
            <a:pPr lvl="1">
              <a:lnSpc>
                <a:spcPct val="100000"/>
              </a:lnSpc>
              <a:spcBef>
                <a:spcPts val="0"/>
              </a:spcBef>
              <a:spcAft>
                <a:spcPts val="600"/>
              </a:spcAft>
            </a:pPr>
            <a:r>
              <a:rPr lang="en-US" sz="1700" dirty="0"/>
              <a:t>Outside and Inside counts</a:t>
            </a:r>
          </a:p>
          <a:p>
            <a:pPr lvl="1">
              <a:lnSpc>
                <a:spcPct val="100000"/>
              </a:lnSpc>
              <a:spcBef>
                <a:spcPts val="0"/>
              </a:spcBef>
              <a:spcAft>
                <a:spcPts val="600"/>
              </a:spcAft>
            </a:pPr>
            <a:r>
              <a:rPr lang="en-US" sz="1700" dirty="0"/>
              <a:t>Deep store customer </a:t>
            </a:r>
            <a:r>
              <a:rPr lang="en-US" sz="1700" dirty="0" err="1"/>
              <a:t>behaviour</a:t>
            </a:r>
            <a:endParaRPr lang="en-US" sz="1700" dirty="0"/>
          </a:p>
          <a:p>
            <a:pPr lvl="1">
              <a:lnSpc>
                <a:spcPct val="100000"/>
              </a:lnSpc>
              <a:spcBef>
                <a:spcPts val="0"/>
              </a:spcBef>
              <a:spcAft>
                <a:spcPts val="600"/>
              </a:spcAft>
            </a:pPr>
            <a:r>
              <a:rPr lang="en-US" sz="1700" dirty="0"/>
              <a:t>Analytical Dashboards</a:t>
            </a:r>
          </a:p>
          <a:p>
            <a:pPr lvl="1">
              <a:lnSpc>
                <a:spcPct val="100000"/>
              </a:lnSpc>
              <a:spcBef>
                <a:spcPts val="0"/>
              </a:spcBef>
              <a:spcAft>
                <a:spcPts val="600"/>
              </a:spcAft>
            </a:pPr>
            <a:endParaRPr lang="en-US" sz="1700" dirty="0"/>
          </a:p>
          <a:p>
            <a:pPr lvl="1">
              <a:lnSpc>
                <a:spcPct val="100000"/>
              </a:lnSpc>
              <a:spcBef>
                <a:spcPts val="0"/>
              </a:spcBef>
              <a:spcAft>
                <a:spcPts val="600"/>
              </a:spcAft>
            </a:pPr>
            <a:r>
              <a:rPr lang="en-US" sz="1700" dirty="0"/>
              <a:t>And more….</a:t>
            </a:r>
            <a:endParaRPr lang="en-AU" sz="1700" dirty="0"/>
          </a:p>
        </p:txBody>
      </p:sp>
      <p:sp>
        <p:nvSpPr>
          <p:cNvPr id="6" name="Title 5">
            <a:extLst>
              <a:ext uri="{FF2B5EF4-FFF2-40B4-BE49-F238E27FC236}">
                <a16:creationId xmlns:a16="http://schemas.microsoft.com/office/drawing/2014/main" id="{C9B4C473-597E-4B4F-A03E-7C021A94166E}"/>
              </a:ext>
            </a:extLst>
          </p:cNvPr>
          <p:cNvSpPr>
            <a:spLocks noGrp="1"/>
          </p:cNvSpPr>
          <p:nvPr>
            <p:ph type="title"/>
          </p:nvPr>
        </p:nvSpPr>
        <p:spPr>
          <a:xfrm>
            <a:off x="0" y="426210"/>
            <a:ext cx="12192000" cy="524700"/>
          </a:xfrm>
        </p:spPr>
        <p:txBody>
          <a:bodyPr/>
          <a:lstStyle/>
          <a:p>
            <a:r>
              <a:rPr lang="en-US" dirty="0"/>
              <a:t>Kepler and Countwise Merger</a:t>
            </a:r>
          </a:p>
        </p:txBody>
      </p:sp>
      <p:grpSp>
        <p:nvGrpSpPr>
          <p:cNvPr id="3" name="Group 2">
            <a:extLst>
              <a:ext uri="{FF2B5EF4-FFF2-40B4-BE49-F238E27FC236}">
                <a16:creationId xmlns:a16="http://schemas.microsoft.com/office/drawing/2014/main" id="{5B0521DB-13B2-038F-C99F-A73D3E25DE98}"/>
              </a:ext>
            </a:extLst>
          </p:cNvPr>
          <p:cNvGrpSpPr/>
          <p:nvPr/>
        </p:nvGrpSpPr>
        <p:grpSpPr>
          <a:xfrm>
            <a:off x="5513070" y="3109205"/>
            <a:ext cx="5471113" cy="2697235"/>
            <a:chOff x="-1" y="0"/>
            <a:chExt cx="2302525" cy="1377269"/>
          </a:xfrm>
        </p:grpSpPr>
        <p:sp>
          <p:nvSpPr>
            <p:cNvPr id="4" name="Rectangle 3">
              <a:extLst>
                <a:ext uri="{FF2B5EF4-FFF2-40B4-BE49-F238E27FC236}">
                  <a16:creationId xmlns:a16="http://schemas.microsoft.com/office/drawing/2014/main" id="{008065AF-2350-A8D7-EC2E-C6FB3658B849}"/>
                </a:ext>
              </a:extLst>
            </p:cNvPr>
            <p:cNvSpPr/>
            <p:nvPr/>
          </p:nvSpPr>
          <p:spPr>
            <a:xfrm>
              <a:off x="-1" y="0"/>
              <a:ext cx="2302525" cy="1377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a:extLst>
                <a:ext uri="{FF2B5EF4-FFF2-40B4-BE49-F238E27FC236}">
                  <a16:creationId xmlns:a16="http://schemas.microsoft.com/office/drawing/2014/main" id="{DECE7C72-4B00-AA95-6922-3D1E534FCE58}"/>
                </a:ext>
              </a:extLst>
            </p:cNvPr>
            <p:cNvPicPr>
              <a:picLocks noChangeAspect="1"/>
            </p:cNvPicPr>
            <p:nvPr/>
          </p:nvPicPr>
          <p:blipFill rotWithShape="1">
            <a:blip r:embed="rId3"/>
            <a:srcRect t="15639"/>
            <a:stretch/>
          </p:blipFill>
          <p:spPr>
            <a:xfrm>
              <a:off x="219547" y="400661"/>
              <a:ext cx="1772920" cy="575945"/>
            </a:xfrm>
            <a:prstGeom prst="rect">
              <a:avLst/>
            </a:prstGeom>
          </p:spPr>
        </p:pic>
      </p:grpSp>
    </p:spTree>
    <p:extLst>
      <p:ext uri="{BB962C8B-B14F-4D97-AF65-F5344CB8AC3E}">
        <p14:creationId xmlns:p14="http://schemas.microsoft.com/office/powerpoint/2010/main" val="5440588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B5EDB0-241B-8046-BCFC-8ACBF834B76D}"/>
              </a:ext>
            </a:extLst>
          </p:cNvPr>
          <p:cNvSpPr>
            <a:spLocks noGrp="1"/>
          </p:cNvSpPr>
          <p:nvPr>
            <p:ph type="body" idx="1"/>
          </p:nvPr>
        </p:nvSpPr>
        <p:spPr>
          <a:xfrm>
            <a:off x="1307112" y="1154429"/>
            <a:ext cx="10225758" cy="5577841"/>
          </a:xfrm>
        </p:spPr>
        <p:txBody>
          <a:bodyPr/>
          <a:lstStyle/>
          <a:p>
            <a:r>
              <a:rPr lang="en-US" sz="2400" dirty="0"/>
              <a:t>Comprehensive global retail trends</a:t>
            </a:r>
          </a:p>
          <a:p>
            <a:pPr lvl="1">
              <a:lnSpc>
                <a:spcPct val="100000"/>
              </a:lnSpc>
              <a:spcBef>
                <a:spcPts val="0"/>
              </a:spcBef>
              <a:spcAft>
                <a:spcPts val="600"/>
              </a:spcAft>
            </a:pPr>
            <a:r>
              <a:rPr lang="en-US" sz="2000" dirty="0"/>
              <a:t>By country</a:t>
            </a:r>
          </a:p>
          <a:p>
            <a:pPr lvl="1">
              <a:lnSpc>
                <a:spcPct val="100000"/>
              </a:lnSpc>
              <a:spcBef>
                <a:spcPts val="0"/>
              </a:spcBef>
              <a:spcAft>
                <a:spcPts val="600"/>
              </a:spcAft>
            </a:pPr>
            <a:r>
              <a:rPr lang="en-US" sz="2000" dirty="0"/>
              <a:t>By retail sector</a:t>
            </a:r>
          </a:p>
          <a:p>
            <a:pPr lvl="1">
              <a:lnSpc>
                <a:spcPct val="100000"/>
              </a:lnSpc>
              <a:spcBef>
                <a:spcPts val="0"/>
              </a:spcBef>
              <a:spcAft>
                <a:spcPts val="600"/>
              </a:spcAft>
            </a:pPr>
            <a:endParaRPr lang="en-US" sz="2000" dirty="0"/>
          </a:p>
          <a:p>
            <a:pPr>
              <a:spcAft>
                <a:spcPts val="600"/>
              </a:spcAft>
            </a:pPr>
            <a:r>
              <a:rPr lang="en-US" sz="2400" dirty="0"/>
              <a:t>Seasonal trends – in advance</a:t>
            </a:r>
          </a:p>
          <a:p>
            <a:pPr>
              <a:spcAft>
                <a:spcPts val="600"/>
              </a:spcAft>
            </a:pPr>
            <a:endParaRPr lang="en-US" sz="2400" dirty="0"/>
          </a:p>
          <a:p>
            <a:pPr>
              <a:spcAft>
                <a:spcPts val="600"/>
              </a:spcAft>
            </a:pPr>
            <a:r>
              <a:rPr lang="en-US" sz="2400" dirty="0"/>
              <a:t>Kepler Store Network Toolkit</a:t>
            </a:r>
          </a:p>
          <a:p>
            <a:pPr lvl="1">
              <a:lnSpc>
                <a:spcPct val="100000"/>
              </a:lnSpc>
              <a:spcBef>
                <a:spcPts val="0"/>
              </a:spcBef>
              <a:spcAft>
                <a:spcPts val="600"/>
              </a:spcAft>
            </a:pPr>
            <a:r>
              <a:rPr lang="en-US" sz="1700" b="1" dirty="0">
                <a:solidFill>
                  <a:srgbClr val="0070C0"/>
                </a:solidFill>
              </a:rPr>
              <a:t>Outside Traffic x Conversion In…</a:t>
            </a:r>
          </a:p>
          <a:p>
            <a:pPr lvl="2">
              <a:lnSpc>
                <a:spcPct val="100000"/>
              </a:lnSpc>
              <a:spcBef>
                <a:spcPts val="0"/>
              </a:spcBef>
              <a:spcAft>
                <a:spcPts val="600"/>
              </a:spcAft>
            </a:pPr>
            <a:r>
              <a:rPr lang="en-US" sz="1700" b="1" dirty="0">
                <a:solidFill>
                  <a:schemeClr val="accent5">
                    <a:lumMod val="75000"/>
                  </a:schemeClr>
                </a:solidFill>
              </a:rPr>
              <a:t>Inside Traffic x Sales Conversion…</a:t>
            </a:r>
          </a:p>
          <a:p>
            <a:pPr lvl="3">
              <a:lnSpc>
                <a:spcPct val="100000"/>
              </a:lnSpc>
              <a:spcBef>
                <a:spcPts val="0"/>
              </a:spcBef>
              <a:spcAft>
                <a:spcPts val="600"/>
              </a:spcAft>
            </a:pPr>
            <a:r>
              <a:rPr lang="en-US" sz="1700" b="1" dirty="0">
                <a:solidFill>
                  <a:srgbClr val="00B050"/>
                </a:solidFill>
              </a:rPr>
              <a:t># Transactions x ATV $</a:t>
            </a:r>
          </a:p>
          <a:p>
            <a:pPr lvl="4">
              <a:lnSpc>
                <a:spcPct val="100000"/>
              </a:lnSpc>
              <a:spcBef>
                <a:spcPts val="0"/>
              </a:spcBef>
              <a:spcAft>
                <a:spcPts val="600"/>
              </a:spcAft>
            </a:pPr>
            <a:r>
              <a:rPr lang="en-US" sz="1700" b="1" dirty="0">
                <a:solidFill>
                  <a:schemeClr val="tx2">
                    <a:lumMod val="10000"/>
                  </a:schemeClr>
                </a:solidFill>
              </a:rPr>
              <a:t>Sales $</a:t>
            </a:r>
            <a:endParaRPr lang="en-AU" sz="1700" b="1" dirty="0">
              <a:solidFill>
                <a:schemeClr val="tx2">
                  <a:lumMod val="10000"/>
                </a:schemeClr>
              </a:solidFill>
            </a:endParaRPr>
          </a:p>
        </p:txBody>
      </p:sp>
      <p:sp>
        <p:nvSpPr>
          <p:cNvPr id="6" name="Title 5">
            <a:extLst>
              <a:ext uri="{FF2B5EF4-FFF2-40B4-BE49-F238E27FC236}">
                <a16:creationId xmlns:a16="http://schemas.microsoft.com/office/drawing/2014/main" id="{C9B4C473-597E-4B4F-A03E-7C021A94166E}"/>
              </a:ext>
            </a:extLst>
          </p:cNvPr>
          <p:cNvSpPr>
            <a:spLocks noGrp="1"/>
          </p:cNvSpPr>
          <p:nvPr>
            <p:ph type="title"/>
          </p:nvPr>
        </p:nvSpPr>
        <p:spPr>
          <a:xfrm>
            <a:off x="0" y="426210"/>
            <a:ext cx="12192000" cy="524700"/>
          </a:xfrm>
        </p:spPr>
        <p:txBody>
          <a:bodyPr/>
          <a:lstStyle/>
          <a:p>
            <a:r>
              <a:rPr lang="en-US" dirty="0"/>
              <a:t>Kepler and Countwise Merger</a:t>
            </a:r>
          </a:p>
        </p:txBody>
      </p:sp>
      <p:grpSp>
        <p:nvGrpSpPr>
          <p:cNvPr id="3" name="Group 2">
            <a:extLst>
              <a:ext uri="{FF2B5EF4-FFF2-40B4-BE49-F238E27FC236}">
                <a16:creationId xmlns:a16="http://schemas.microsoft.com/office/drawing/2014/main" id="{5B0521DB-13B2-038F-C99F-A73D3E25DE98}"/>
              </a:ext>
            </a:extLst>
          </p:cNvPr>
          <p:cNvGrpSpPr/>
          <p:nvPr/>
        </p:nvGrpSpPr>
        <p:grpSpPr>
          <a:xfrm>
            <a:off x="8850582" y="3577835"/>
            <a:ext cx="2716531" cy="1577095"/>
            <a:chOff x="-1" y="0"/>
            <a:chExt cx="2302525" cy="1377269"/>
          </a:xfrm>
        </p:grpSpPr>
        <p:sp>
          <p:nvSpPr>
            <p:cNvPr id="4" name="Rectangle 3">
              <a:extLst>
                <a:ext uri="{FF2B5EF4-FFF2-40B4-BE49-F238E27FC236}">
                  <a16:creationId xmlns:a16="http://schemas.microsoft.com/office/drawing/2014/main" id="{008065AF-2350-A8D7-EC2E-C6FB3658B849}"/>
                </a:ext>
              </a:extLst>
            </p:cNvPr>
            <p:cNvSpPr/>
            <p:nvPr/>
          </p:nvSpPr>
          <p:spPr>
            <a:xfrm>
              <a:off x="-1" y="0"/>
              <a:ext cx="2302525" cy="1377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a:extLst>
                <a:ext uri="{FF2B5EF4-FFF2-40B4-BE49-F238E27FC236}">
                  <a16:creationId xmlns:a16="http://schemas.microsoft.com/office/drawing/2014/main" id="{DECE7C72-4B00-AA95-6922-3D1E534FCE58}"/>
                </a:ext>
              </a:extLst>
            </p:cNvPr>
            <p:cNvPicPr>
              <a:picLocks noChangeAspect="1"/>
            </p:cNvPicPr>
            <p:nvPr/>
          </p:nvPicPr>
          <p:blipFill rotWithShape="1">
            <a:blip r:embed="rId3"/>
            <a:srcRect t="15639"/>
            <a:stretch/>
          </p:blipFill>
          <p:spPr>
            <a:xfrm>
              <a:off x="219547" y="400661"/>
              <a:ext cx="1772920" cy="575945"/>
            </a:xfrm>
            <a:prstGeom prst="rect">
              <a:avLst/>
            </a:prstGeom>
          </p:spPr>
        </p:pic>
      </p:grpSp>
      <p:pic>
        <p:nvPicPr>
          <p:cNvPr id="8" name="Picture 7">
            <a:extLst>
              <a:ext uri="{FF2B5EF4-FFF2-40B4-BE49-F238E27FC236}">
                <a16:creationId xmlns:a16="http://schemas.microsoft.com/office/drawing/2014/main" id="{565F1393-39E1-F92D-536B-D4C5EE575F25}"/>
              </a:ext>
            </a:extLst>
          </p:cNvPr>
          <p:cNvPicPr>
            <a:picLocks noChangeAspect="1"/>
          </p:cNvPicPr>
          <p:nvPr/>
        </p:nvPicPr>
        <p:blipFill>
          <a:blip r:embed="rId4"/>
          <a:stretch>
            <a:fillRect/>
          </a:stretch>
        </p:blipFill>
        <p:spPr>
          <a:xfrm>
            <a:off x="1475582" y="5491789"/>
            <a:ext cx="2102330" cy="791787"/>
          </a:xfrm>
          <a:prstGeom prst="rect">
            <a:avLst/>
          </a:prstGeom>
        </p:spPr>
      </p:pic>
      <p:sp>
        <p:nvSpPr>
          <p:cNvPr id="9" name="TextBox 8">
            <a:extLst>
              <a:ext uri="{FF2B5EF4-FFF2-40B4-BE49-F238E27FC236}">
                <a16:creationId xmlns:a16="http://schemas.microsoft.com/office/drawing/2014/main" id="{E68B0253-7D71-4A47-08E7-C08820C3CDE9}"/>
              </a:ext>
            </a:extLst>
          </p:cNvPr>
          <p:cNvSpPr txBox="1"/>
          <p:nvPr/>
        </p:nvSpPr>
        <p:spPr>
          <a:xfrm>
            <a:off x="3577912" y="5564516"/>
            <a:ext cx="4801314" cy="646331"/>
          </a:xfrm>
          <a:prstGeom prst="rect">
            <a:avLst/>
          </a:prstGeom>
          <a:noFill/>
        </p:spPr>
        <p:txBody>
          <a:bodyPr wrap="none" rtlCol="0">
            <a:spAutoFit/>
          </a:bodyPr>
          <a:lstStyle/>
          <a:p>
            <a:r>
              <a:rPr lang="en-AU" sz="1800" b="1" dirty="0"/>
              <a:t>A Bottom Up Revenue Forecast Model</a:t>
            </a:r>
          </a:p>
          <a:p>
            <a:r>
              <a:rPr lang="en-AU" sz="1800" b="1" dirty="0"/>
              <a:t>With the Selected Location Traffic Trends </a:t>
            </a:r>
          </a:p>
        </p:txBody>
      </p:sp>
    </p:spTree>
    <p:extLst>
      <p:ext uri="{BB962C8B-B14F-4D97-AF65-F5344CB8AC3E}">
        <p14:creationId xmlns:p14="http://schemas.microsoft.com/office/powerpoint/2010/main" val="5446090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B4C473-597E-4B4F-A03E-7C021A94166E}"/>
              </a:ext>
            </a:extLst>
          </p:cNvPr>
          <p:cNvSpPr>
            <a:spLocks noGrp="1"/>
          </p:cNvSpPr>
          <p:nvPr>
            <p:ph type="title"/>
          </p:nvPr>
        </p:nvSpPr>
        <p:spPr>
          <a:xfrm>
            <a:off x="0" y="426210"/>
            <a:ext cx="12192000" cy="524700"/>
          </a:xfrm>
        </p:spPr>
        <p:txBody>
          <a:bodyPr/>
          <a:lstStyle/>
          <a:p>
            <a:r>
              <a:rPr lang="en-US" dirty="0"/>
              <a:t>Kepler only locations</a:t>
            </a:r>
          </a:p>
        </p:txBody>
      </p:sp>
      <p:pic>
        <p:nvPicPr>
          <p:cNvPr id="11" name="Picture 10">
            <a:extLst>
              <a:ext uri="{FF2B5EF4-FFF2-40B4-BE49-F238E27FC236}">
                <a16:creationId xmlns:a16="http://schemas.microsoft.com/office/drawing/2014/main" id="{4B3DA106-4CD5-BC38-E85D-E5C4B8003A89}"/>
              </a:ext>
            </a:extLst>
          </p:cNvPr>
          <p:cNvPicPr>
            <a:picLocks noChangeAspect="1"/>
          </p:cNvPicPr>
          <p:nvPr/>
        </p:nvPicPr>
        <p:blipFill>
          <a:blip r:embed="rId3"/>
          <a:stretch>
            <a:fillRect/>
          </a:stretch>
        </p:blipFill>
        <p:spPr>
          <a:xfrm>
            <a:off x="224660" y="950910"/>
            <a:ext cx="11676425" cy="5598480"/>
          </a:xfrm>
          <a:prstGeom prst="rect">
            <a:avLst/>
          </a:prstGeom>
        </p:spPr>
      </p:pic>
    </p:spTree>
    <p:extLst>
      <p:ext uri="{BB962C8B-B14F-4D97-AF65-F5344CB8AC3E}">
        <p14:creationId xmlns:p14="http://schemas.microsoft.com/office/powerpoint/2010/main" val="31562875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B3DA106-4CD5-BC38-E85D-E5C4B8003A89}"/>
              </a:ext>
            </a:extLst>
          </p:cNvPr>
          <p:cNvPicPr>
            <a:picLocks noChangeAspect="1"/>
          </p:cNvPicPr>
          <p:nvPr/>
        </p:nvPicPr>
        <p:blipFill>
          <a:blip r:embed="rId3"/>
          <a:stretch>
            <a:fillRect/>
          </a:stretch>
        </p:blipFill>
        <p:spPr>
          <a:xfrm>
            <a:off x="384680" y="908968"/>
            <a:ext cx="11322466" cy="5428768"/>
          </a:xfrm>
          <a:prstGeom prst="rect">
            <a:avLst/>
          </a:prstGeom>
        </p:spPr>
      </p:pic>
      <p:pic>
        <p:nvPicPr>
          <p:cNvPr id="9" name="Picture 8">
            <a:extLst>
              <a:ext uri="{FF2B5EF4-FFF2-40B4-BE49-F238E27FC236}">
                <a16:creationId xmlns:a16="http://schemas.microsoft.com/office/drawing/2014/main" id="{E6270E27-6950-ED8B-B887-50C846EC486E}"/>
              </a:ext>
            </a:extLst>
          </p:cNvPr>
          <p:cNvPicPr>
            <a:picLocks noChangeAspect="1"/>
          </p:cNvPicPr>
          <p:nvPr/>
        </p:nvPicPr>
        <p:blipFill>
          <a:blip r:embed="rId4"/>
          <a:stretch>
            <a:fillRect/>
          </a:stretch>
        </p:blipFill>
        <p:spPr>
          <a:xfrm>
            <a:off x="384680" y="908968"/>
            <a:ext cx="11322464" cy="5377532"/>
          </a:xfrm>
          <a:prstGeom prst="rect">
            <a:avLst/>
          </a:prstGeom>
        </p:spPr>
      </p:pic>
      <p:grpSp>
        <p:nvGrpSpPr>
          <p:cNvPr id="4" name="Group 3">
            <a:extLst>
              <a:ext uri="{FF2B5EF4-FFF2-40B4-BE49-F238E27FC236}">
                <a16:creationId xmlns:a16="http://schemas.microsoft.com/office/drawing/2014/main" id="{9EBB1D1D-007F-D413-D07B-268EABC4EBA3}"/>
              </a:ext>
            </a:extLst>
          </p:cNvPr>
          <p:cNvGrpSpPr/>
          <p:nvPr/>
        </p:nvGrpSpPr>
        <p:grpSpPr>
          <a:xfrm>
            <a:off x="7692389" y="4703644"/>
            <a:ext cx="1543051" cy="857005"/>
            <a:chOff x="-1" y="0"/>
            <a:chExt cx="2302525" cy="1377269"/>
          </a:xfrm>
        </p:grpSpPr>
        <p:sp>
          <p:nvSpPr>
            <p:cNvPr id="5" name="Rectangle 4">
              <a:extLst>
                <a:ext uri="{FF2B5EF4-FFF2-40B4-BE49-F238E27FC236}">
                  <a16:creationId xmlns:a16="http://schemas.microsoft.com/office/drawing/2014/main" id="{C7BD2C40-013D-AD05-B550-BEE36D991ECA}"/>
                </a:ext>
              </a:extLst>
            </p:cNvPr>
            <p:cNvSpPr/>
            <p:nvPr/>
          </p:nvSpPr>
          <p:spPr>
            <a:xfrm>
              <a:off x="-1" y="0"/>
              <a:ext cx="2302525" cy="1377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a:extLst>
                <a:ext uri="{FF2B5EF4-FFF2-40B4-BE49-F238E27FC236}">
                  <a16:creationId xmlns:a16="http://schemas.microsoft.com/office/drawing/2014/main" id="{2FEC8B1F-1828-6589-4F86-DEFB09808566}"/>
                </a:ext>
              </a:extLst>
            </p:cNvPr>
            <p:cNvPicPr>
              <a:picLocks noChangeAspect="1"/>
            </p:cNvPicPr>
            <p:nvPr/>
          </p:nvPicPr>
          <p:blipFill rotWithShape="1">
            <a:blip r:embed="rId5"/>
            <a:srcRect t="15639"/>
            <a:stretch/>
          </p:blipFill>
          <p:spPr>
            <a:xfrm>
              <a:off x="219547" y="400661"/>
              <a:ext cx="1772920" cy="575945"/>
            </a:xfrm>
            <a:prstGeom prst="rect">
              <a:avLst/>
            </a:prstGeom>
          </p:spPr>
        </p:pic>
      </p:grpSp>
      <p:grpSp>
        <p:nvGrpSpPr>
          <p:cNvPr id="8" name="Group 7">
            <a:extLst>
              <a:ext uri="{FF2B5EF4-FFF2-40B4-BE49-F238E27FC236}">
                <a16:creationId xmlns:a16="http://schemas.microsoft.com/office/drawing/2014/main" id="{68F7DC79-D4E1-72E9-F08F-EA75FCAC6860}"/>
              </a:ext>
            </a:extLst>
          </p:cNvPr>
          <p:cNvGrpSpPr/>
          <p:nvPr/>
        </p:nvGrpSpPr>
        <p:grpSpPr>
          <a:xfrm>
            <a:off x="3408490" y="2370551"/>
            <a:ext cx="1543051" cy="857005"/>
            <a:chOff x="-1" y="0"/>
            <a:chExt cx="2302525" cy="1377269"/>
          </a:xfrm>
        </p:grpSpPr>
        <p:sp>
          <p:nvSpPr>
            <p:cNvPr id="10" name="Rectangle 9">
              <a:extLst>
                <a:ext uri="{FF2B5EF4-FFF2-40B4-BE49-F238E27FC236}">
                  <a16:creationId xmlns:a16="http://schemas.microsoft.com/office/drawing/2014/main" id="{8FBE5455-8767-909E-9201-7895FD4304FD}"/>
                </a:ext>
              </a:extLst>
            </p:cNvPr>
            <p:cNvSpPr/>
            <p:nvPr/>
          </p:nvSpPr>
          <p:spPr>
            <a:xfrm>
              <a:off x="-1" y="0"/>
              <a:ext cx="2302525" cy="1377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2" name="Picture 11">
              <a:extLst>
                <a:ext uri="{FF2B5EF4-FFF2-40B4-BE49-F238E27FC236}">
                  <a16:creationId xmlns:a16="http://schemas.microsoft.com/office/drawing/2014/main" id="{0DEF60D9-BFF6-A81D-6464-2AA1B73874B1}"/>
                </a:ext>
              </a:extLst>
            </p:cNvPr>
            <p:cNvPicPr>
              <a:picLocks noChangeAspect="1"/>
            </p:cNvPicPr>
            <p:nvPr/>
          </p:nvPicPr>
          <p:blipFill rotWithShape="1">
            <a:blip r:embed="rId5"/>
            <a:srcRect t="15639"/>
            <a:stretch/>
          </p:blipFill>
          <p:spPr>
            <a:xfrm>
              <a:off x="219547" y="400661"/>
              <a:ext cx="1772920" cy="575945"/>
            </a:xfrm>
            <a:prstGeom prst="rect">
              <a:avLst/>
            </a:prstGeom>
          </p:spPr>
        </p:pic>
      </p:grpSp>
      <p:sp>
        <p:nvSpPr>
          <p:cNvPr id="13" name="Title 5">
            <a:extLst>
              <a:ext uri="{FF2B5EF4-FFF2-40B4-BE49-F238E27FC236}">
                <a16:creationId xmlns:a16="http://schemas.microsoft.com/office/drawing/2014/main" id="{C879D086-B91E-798E-175D-CBDF7D2B700B}"/>
              </a:ext>
            </a:extLst>
          </p:cNvPr>
          <p:cNvSpPr>
            <a:spLocks noGrp="1"/>
          </p:cNvSpPr>
          <p:nvPr>
            <p:ph type="title"/>
          </p:nvPr>
        </p:nvSpPr>
        <p:spPr>
          <a:xfrm>
            <a:off x="0" y="426210"/>
            <a:ext cx="12192000" cy="524700"/>
          </a:xfrm>
        </p:spPr>
        <p:txBody>
          <a:bodyPr/>
          <a:lstStyle/>
          <a:p>
            <a:r>
              <a:rPr lang="en-US" dirty="0"/>
              <a:t>Countwise Kepler locations</a:t>
            </a:r>
          </a:p>
        </p:txBody>
      </p:sp>
    </p:spTree>
    <p:extLst>
      <p:ext uri="{BB962C8B-B14F-4D97-AF65-F5344CB8AC3E}">
        <p14:creationId xmlns:p14="http://schemas.microsoft.com/office/powerpoint/2010/main" val="23477878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5">
            <a:extLst>
              <a:ext uri="{FF2B5EF4-FFF2-40B4-BE49-F238E27FC236}">
                <a16:creationId xmlns:a16="http://schemas.microsoft.com/office/drawing/2014/main" id="{C879D086-B91E-798E-175D-CBDF7D2B700B}"/>
              </a:ext>
            </a:extLst>
          </p:cNvPr>
          <p:cNvSpPr>
            <a:spLocks noGrp="1"/>
          </p:cNvSpPr>
          <p:nvPr>
            <p:ph type="title"/>
          </p:nvPr>
        </p:nvSpPr>
        <p:spPr>
          <a:xfrm>
            <a:off x="1" y="279636"/>
            <a:ext cx="12192000" cy="1488708"/>
          </a:xfrm>
        </p:spPr>
        <p:txBody>
          <a:bodyPr/>
          <a:lstStyle/>
          <a:p>
            <a:pPr marL="571500" indent="-571500" algn="l">
              <a:buFont typeface="Arial" panose="020B0604020202020204" pitchFamily="34" charset="0"/>
              <a:buChar char="•"/>
            </a:pPr>
            <a:r>
              <a:rPr lang="en-US" sz="3600" dirty="0"/>
              <a:t>                                   Enjoy your day</a:t>
            </a:r>
            <a:endParaRPr lang="en-US" sz="3600" dirty="0">
              <a:solidFill>
                <a:schemeClr val="tx2">
                  <a:lumMod val="10000"/>
                </a:schemeClr>
              </a:solidFill>
            </a:endParaRPr>
          </a:p>
        </p:txBody>
      </p:sp>
      <p:pic>
        <p:nvPicPr>
          <p:cNvPr id="4" name="Picture 3" descr="Logo&#10;&#10;Description automatically generated">
            <a:extLst>
              <a:ext uri="{FF2B5EF4-FFF2-40B4-BE49-F238E27FC236}">
                <a16:creationId xmlns:a16="http://schemas.microsoft.com/office/drawing/2014/main" id="{260FCA86-BA05-AC44-8018-70C85AD7B496}"/>
              </a:ext>
            </a:extLst>
          </p:cNvPr>
          <p:cNvPicPr>
            <a:picLocks noChangeAspect="1"/>
          </p:cNvPicPr>
          <p:nvPr/>
        </p:nvPicPr>
        <p:blipFill>
          <a:blip r:embed="rId3"/>
          <a:stretch>
            <a:fillRect/>
          </a:stretch>
        </p:blipFill>
        <p:spPr>
          <a:xfrm>
            <a:off x="303093" y="3690888"/>
            <a:ext cx="3469915" cy="908787"/>
          </a:xfrm>
          <a:prstGeom prst="rect">
            <a:avLst/>
          </a:prstGeom>
        </p:spPr>
      </p:pic>
      <p:pic>
        <p:nvPicPr>
          <p:cNvPr id="6" name="Picture 5" descr="Logo&#10;&#10;Description automatically generated">
            <a:extLst>
              <a:ext uri="{FF2B5EF4-FFF2-40B4-BE49-F238E27FC236}">
                <a16:creationId xmlns:a16="http://schemas.microsoft.com/office/drawing/2014/main" id="{1564AE1D-BB53-4D46-AFD5-B9B0DFF37B5A}"/>
              </a:ext>
            </a:extLst>
          </p:cNvPr>
          <p:cNvPicPr>
            <a:picLocks noChangeAspect="1"/>
          </p:cNvPicPr>
          <p:nvPr/>
        </p:nvPicPr>
        <p:blipFill>
          <a:blip r:embed="rId4"/>
          <a:stretch>
            <a:fillRect/>
          </a:stretch>
        </p:blipFill>
        <p:spPr>
          <a:xfrm>
            <a:off x="4603039" y="3690886"/>
            <a:ext cx="3241152" cy="848873"/>
          </a:xfrm>
          <a:prstGeom prst="rect">
            <a:avLst/>
          </a:prstGeom>
        </p:spPr>
      </p:pic>
      <p:pic>
        <p:nvPicPr>
          <p:cNvPr id="9" name="Picture 8" descr="Logo&#10;&#10;Description automatically generated">
            <a:extLst>
              <a:ext uri="{FF2B5EF4-FFF2-40B4-BE49-F238E27FC236}">
                <a16:creationId xmlns:a16="http://schemas.microsoft.com/office/drawing/2014/main" id="{32996C71-A248-3F43-82A6-9DC451BB23FB}"/>
              </a:ext>
            </a:extLst>
          </p:cNvPr>
          <p:cNvPicPr>
            <a:picLocks noChangeAspect="1"/>
          </p:cNvPicPr>
          <p:nvPr/>
        </p:nvPicPr>
        <p:blipFill>
          <a:blip r:embed="rId5"/>
          <a:stretch>
            <a:fillRect/>
          </a:stretch>
        </p:blipFill>
        <p:spPr>
          <a:xfrm>
            <a:off x="8207735" y="3690888"/>
            <a:ext cx="3770955" cy="987631"/>
          </a:xfrm>
          <a:prstGeom prst="rect">
            <a:avLst/>
          </a:prstGeom>
        </p:spPr>
      </p:pic>
    </p:spTree>
    <p:extLst>
      <p:ext uri="{BB962C8B-B14F-4D97-AF65-F5344CB8AC3E}">
        <p14:creationId xmlns:p14="http://schemas.microsoft.com/office/powerpoint/2010/main" val="25243545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5" name="Google Shape;755;p68"/>
          <p:cNvSpPr txBox="1">
            <a:spLocks noGrp="1"/>
          </p:cNvSpPr>
          <p:nvPr>
            <p:ph type="subTitle" idx="1"/>
          </p:nvPr>
        </p:nvSpPr>
        <p:spPr>
          <a:xfrm>
            <a:off x="517733" y="2154720"/>
            <a:ext cx="6213300" cy="984885"/>
          </a:xfrm>
          <a:noFill/>
          <a:ln>
            <a:noFill/>
          </a:ln>
        </p:spPr>
        <p:txBody>
          <a:bodyPr spcFirstLastPara="1" wrap="square" lIns="0" tIns="0" rIns="0" bIns="0" anchor="t" anchorCtr="0">
            <a:noAutofit/>
          </a:bodyPr>
          <a:lstStyle/>
          <a:p>
            <a:pPr lvl="0"/>
            <a:r>
              <a:rPr lang="en-US" sz="2800" dirty="0"/>
              <a:t>Opening Statement</a:t>
            </a:r>
          </a:p>
        </p:txBody>
      </p:sp>
      <p:sp>
        <p:nvSpPr>
          <p:cNvPr id="8" name="Text Placeholder 7">
            <a:extLst>
              <a:ext uri="{FF2B5EF4-FFF2-40B4-BE49-F238E27FC236}">
                <a16:creationId xmlns:a16="http://schemas.microsoft.com/office/drawing/2014/main" id="{4D769FF3-2E6D-0842-8E06-137B86BA865B}"/>
              </a:ext>
            </a:extLst>
          </p:cNvPr>
          <p:cNvSpPr>
            <a:spLocks noGrp="1"/>
          </p:cNvSpPr>
          <p:nvPr>
            <p:ph type="body" idx="2"/>
          </p:nvPr>
        </p:nvSpPr>
        <p:spPr>
          <a:xfrm>
            <a:off x="263737" y="3693811"/>
            <a:ext cx="6213300" cy="1135500"/>
          </a:xfrm>
        </p:spPr>
        <p:txBody>
          <a:bodyPr/>
          <a:lstStyle/>
          <a:p>
            <a:r>
              <a:rPr lang="en-AU" dirty="0"/>
              <a:t>David </a:t>
            </a:r>
            <a:r>
              <a:rPr lang="en-AU" dirty="0" err="1"/>
              <a:t>Mah</a:t>
            </a:r>
            <a:r>
              <a:rPr lang="en-AU" dirty="0"/>
              <a:t> </a:t>
            </a:r>
            <a:r>
              <a:rPr lang="en-US" dirty="0"/>
              <a:t>– Managing Director</a:t>
            </a:r>
          </a:p>
          <a:p>
            <a:endParaRPr lang="en-US" dirty="0"/>
          </a:p>
        </p:txBody>
      </p:sp>
      <p:pic>
        <p:nvPicPr>
          <p:cNvPr id="5" name="Picture 4" descr="Logo&#10;&#10;Description automatically generated">
            <a:extLst>
              <a:ext uri="{FF2B5EF4-FFF2-40B4-BE49-F238E27FC236}">
                <a16:creationId xmlns:a16="http://schemas.microsoft.com/office/drawing/2014/main" id="{0C658795-4E2E-C74A-97F8-160DF311BAE4}"/>
              </a:ext>
            </a:extLst>
          </p:cNvPr>
          <p:cNvPicPr>
            <a:picLocks noChangeAspect="1"/>
          </p:cNvPicPr>
          <p:nvPr/>
        </p:nvPicPr>
        <p:blipFill>
          <a:blip r:embed="rId3"/>
          <a:stretch>
            <a:fillRect/>
          </a:stretch>
        </p:blipFill>
        <p:spPr>
          <a:xfrm>
            <a:off x="354124" y="5861911"/>
            <a:ext cx="1929243" cy="505278"/>
          </a:xfrm>
          <a:prstGeom prst="rect">
            <a:avLst/>
          </a:prstGeom>
        </p:spPr>
      </p:pic>
      <p:pic>
        <p:nvPicPr>
          <p:cNvPr id="6" name="Picture 5" descr="Logo&#10;&#10;Description automatically generated">
            <a:extLst>
              <a:ext uri="{FF2B5EF4-FFF2-40B4-BE49-F238E27FC236}">
                <a16:creationId xmlns:a16="http://schemas.microsoft.com/office/drawing/2014/main" id="{E24BA545-FE21-7C47-9A24-E99F787B2095}"/>
              </a:ext>
            </a:extLst>
          </p:cNvPr>
          <p:cNvPicPr>
            <a:picLocks noChangeAspect="1"/>
          </p:cNvPicPr>
          <p:nvPr/>
        </p:nvPicPr>
        <p:blipFill>
          <a:blip r:embed="rId4"/>
          <a:stretch>
            <a:fillRect/>
          </a:stretch>
        </p:blipFill>
        <p:spPr>
          <a:xfrm>
            <a:off x="2633675" y="5875959"/>
            <a:ext cx="1802056" cy="471967"/>
          </a:xfrm>
          <a:prstGeom prst="rect">
            <a:avLst/>
          </a:prstGeom>
        </p:spPr>
      </p:pic>
      <p:pic>
        <p:nvPicPr>
          <p:cNvPr id="7" name="Picture 6" descr="Logo&#10;&#10;Description automatically generated">
            <a:extLst>
              <a:ext uri="{FF2B5EF4-FFF2-40B4-BE49-F238E27FC236}">
                <a16:creationId xmlns:a16="http://schemas.microsoft.com/office/drawing/2014/main" id="{72203A4B-6D23-094B-BA3C-ECBF7C7CF3E5}"/>
              </a:ext>
            </a:extLst>
          </p:cNvPr>
          <p:cNvPicPr>
            <a:picLocks noChangeAspect="1"/>
          </p:cNvPicPr>
          <p:nvPr/>
        </p:nvPicPr>
        <p:blipFill>
          <a:blip r:embed="rId5"/>
          <a:stretch>
            <a:fillRect/>
          </a:stretch>
        </p:blipFill>
        <p:spPr>
          <a:xfrm>
            <a:off x="4322376" y="5826466"/>
            <a:ext cx="2096620" cy="549115"/>
          </a:xfrm>
          <a:prstGeom prst="rect">
            <a:avLst/>
          </a:prstGeom>
        </p:spPr>
      </p:pic>
      <p:pic>
        <p:nvPicPr>
          <p:cNvPr id="10" name="Picture 9">
            <a:extLst>
              <a:ext uri="{FF2B5EF4-FFF2-40B4-BE49-F238E27FC236}">
                <a16:creationId xmlns:a16="http://schemas.microsoft.com/office/drawing/2014/main" id="{EFC77339-A81E-8B48-A0C1-767076D42E31}"/>
              </a:ext>
            </a:extLst>
          </p:cNvPr>
          <p:cNvPicPr>
            <a:picLocks noChangeAspect="1"/>
          </p:cNvPicPr>
          <p:nvPr/>
        </p:nvPicPr>
        <p:blipFill>
          <a:blip r:embed="rId6"/>
          <a:srcRect/>
          <a:stretch/>
        </p:blipFill>
        <p:spPr>
          <a:xfrm>
            <a:off x="7518400" y="1333844"/>
            <a:ext cx="3495467" cy="3495467"/>
          </a:xfrm>
          <a:prstGeom prst="ellipse">
            <a:avLst/>
          </a:prstGeom>
        </p:spPr>
      </p:pic>
    </p:spTree>
    <p:extLst>
      <p:ext uri="{BB962C8B-B14F-4D97-AF65-F5344CB8AC3E}">
        <p14:creationId xmlns:p14="http://schemas.microsoft.com/office/powerpoint/2010/main" val="19209532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5" name="Google Shape;755;p68"/>
          <p:cNvSpPr txBox="1">
            <a:spLocks noGrp="1"/>
          </p:cNvSpPr>
          <p:nvPr>
            <p:ph type="subTitle" idx="1"/>
          </p:nvPr>
        </p:nvSpPr>
        <p:spPr>
          <a:xfrm>
            <a:off x="517733" y="1410844"/>
            <a:ext cx="6213300" cy="984885"/>
          </a:xfrm>
          <a:noFill/>
          <a:ln>
            <a:noFill/>
          </a:ln>
        </p:spPr>
        <p:txBody>
          <a:bodyPr spcFirstLastPara="1" wrap="square" lIns="0" tIns="0" rIns="0" bIns="0" anchor="t" anchorCtr="0">
            <a:noAutofit/>
          </a:bodyPr>
          <a:lstStyle/>
          <a:p>
            <a:pPr lvl="0"/>
            <a:r>
              <a:rPr lang="en-US" sz="2800" dirty="0"/>
              <a:t>The Retailers’ Journey and Insights Gathered Along The Way</a:t>
            </a:r>
          </a:p>
          <a:p>
            <a:pPr lvl="0"/>
            <a:endParaRPr lang="en-US" sz="2800" dirty="0"/>
          </a:p>
          <a:p>
            <a:pPr lvl="0"/>
            <a:r>
              <a:rPr lang="en-US" sz="2000" b="0" dirty="0"/>
              <a:t>Trends that Retailers can use</a:t>
            </a:r>
          </a:p>
          <a:p>
            <a:pPr lvl="0"/>
            <a:r>
              <a:rPr lang="en-US" sz="2000" b="0" dirty="0"/>
              <a:t>Big News for Kepler &amp; our Retailers</a:t>
            </a:r>
          </a:p>
        </p:txBody>
      </p:sp>
      <p:sp>
        <p:nvSpPr>
          <p:cNvPr id="8" name="Text Placeholder 7">
            <a:extLst>
              <a:ext uri="{FF2B5EF4-FFF2-40B4-BE49-F238E27FC236}">
                <a16:creationId xmlns:a16="http://schemas.microsoft.com/office/drawing/2014/main" id="{4D769FF3-2E6D-0842-8E06-137B86BA865B}"/>
              </a:ext>
            </a:extLst>
          </p:cNvPr>
          <p:cNvSpPr>
            <a:spLocks noGrp="1"/>
          </p:cNvSpPr>
          <p:nvPr>
            <p:ph type="body" idx="2"/>
          </p:nvPr>
        </p:nvSpPr>
        <p:spPr>
          <a:xfrm>
            <a:off x="263737" y="3693811"/>
            <a:ext cx="6213300" cy="1135500"/>
          </a:xfrm>
        </p:spPr>
        <p:txBody>
          <a:bodyPr/>
          <a:lstStyle/>
          <a:p>
            <a:r>
              <a:rPr lang="en-US" dirty="0"/>
              <a:t>David Gordon – CEO, Kepler Analytics</a:t>
            </a:r>
          </a:p>
          <a:p>
            <a:r>
              <a:rPr lang="en-AU" dirty="0"/>
              <a:t>David </a:t>
            </a:r>
            <a:r>
              <a:rPr lang="en-AU" dirty="0" err="1"/>
              <a:t>Mah</a:t>
            </a:r>
            <a:r>
              <a:rPr lang="en-AU" dirty="0"/>
              <a:t> </a:t>
            </a:r>
            <a:r>
              <a:rPr lang="en-US" dirty="0"/>
              <a:t>– Managing Director</a:t>
            </a:r>
          </a:p>
          <a:p>
            <a:endParaRPr lang="en-US" dirty="0"/>
          </a:p>
        </p:txBody>
      </p:sp>
      <p:pic>
        <p:nvPicPr>
          <p:cNvPr id="15" name="Picture 14" descr="A person wearing glasses&#10;&#10;Description automatically generated with low confidence">
            <a:extLst>
              <a:ext uri="{FF2B5EF4-FFF2-40B4-BE49-F238E27FC236}">
                <a16:creationId xmlns:a16="http://schemas.microsoft.com/office/drawing/2014/main" id="{E2A9C3D9-E2DC-1647-BEE5-B3BAF6F23B85}"/>
              </a:ext>
            </a:extLst>
          </p:cNvPr>
          <p:cNvPicPr>
            <a:picLocks noChangeAspect="1"/>
          </p:cNvPicPr>
          <p:nvPr/>
        </p:nvPicPr>
        <p:blipFill>
          <a:blip r:embed="rId3"/>
          <a:stretch>
            <a:fillRect/>
          </a:stretch>
        </p:blipFill>
        <p:spPr>
          <a:xfrm>
            <a:off x="7577063" y="1272339"/>
            <a:ext cx="3192536" cy="3192536"/>
          </a:xfrm>
          <a:prstGeom prst="ellipse">
            <a:avLst/>
          </a:prstGeom>
        </p:spPr>
      </p:pic>
      <p:pic>
        <p:nvPicPr>
          <p:cNvPr id="5" name="Picture 4" descr="Logo&#10;&#10;Description automatically generated">
            <a:extLst>
              <a:ext uri="{FF2B5EF4-FFF2-40B4-BE49-F238E27FC236}">
                <a16:creationId xmlns:a16="http://schemas.microsoft.com/office/drawing/2014/main" id="{0C658795-4E2E-C74A-97F8-160DF311BAE4}"/>
              </a:ext>
            </a:extLst>
          </p:cNvPr>
          <p:cNvPicPr>
            <a:picLocks noChangeAspect="1"/>
          </p:cNvPicPr>
          <p:nvPr/>
        </p:nvPicPr>
        <p:blipFill>
          <a:blip r:embed="rId4"/>
          <a:stretch>
            <a:fillRect/>
          </a:stretch>
        </p:blipFill>
        <p:spPr>
          <a:xfrm>
            <a:off x="354124" y="5861911"/>
            <a:ext cx="1929243" cy="505278"/>
          </a:xfrm>
          <a:prstGeom prst="rect">
            <a:avLst/>
          </a:prstGeom>
        </p:spPr>
      </p:pic>
      <p:pic>
        <p:nvPicPr>
          <p:cNvPr id="6" name="Picture 5" descr="Logo&#10;&#10;Description automatically generated">
            <a:extLst>
              <a:ext uri="{FF2B5EF4-FFF2-40B4-BE49-F238E27FC236}">
                <a16:creationId xmlns:a16="http://schemas.microsoft.com/office/drawing/2014/main" id="{E24BA545-FE21-7C47-9A24-E99F787B2095}"/>
              </a:ext>
            </a:extLst>
          </p:cNvPr>
          <p:cNvPicPr>
            <a:picLocks noChangeAspect="1"/>
          </p:cNvPicPr>
          <p:nvPr/>
        </p:nvPicPr>
        <p:blipFill>
          <a:blip r:embed="rId5"/>
          <a:stretch>
            <a:fillRect/>
          </a:stretch>
        </p:blipFill>
        <p:spPr>
          <a:xfrm>
            <a:off x="2633675" y="5875959"/>
            <a:ext cx="1802056" cy="471967"/>
          </a:xfrm>
          <a:prstGeom prst="rect">
            <a:avLst/>
          </a:prstGeom>
        </p:spPr>
      </p:pic>
      <p:pic>
        <p:nvPicPr>
          <p:cNvPr id="7" name="Picture 6" descr="Logo&#10;&#10;Description automatically generated">
            <a:extLst>
              <a:ext uri="{FF2B5EF4-FFF2-40B4-BE49-F238E27FC236}">
                <a16:creationId xmlns:a16="http://schemas.microsoft.com/office/drawing/2014/main" id="{72203A4B-6D23-094B-BA3C-ECBF7C7CF3E5}"/>
              </a:ext>
            </a:extLst>
          </p:cNvPr>
          <p:cNvPicPr>
            <a:picLocks noChangeAspect="1"/>
          </p:cNvPicPr>
          <p:nvPr/>
        </p:nvPicPr>
        <p:blipFill>
          <a:blip r:embed="rId6"/>
          <a:stretch>
            <a:fillRect/>
          </a:stretch>
        </p:blipFill>
        <p:spPr>
          <a:xfrm>
            <a:off x="4322376" y="5826466"/>
            <a:ext cx="2096620" cy="549115"/>
          </a:xfrm>
          <a:prstGeom prst="rect">
            <a:avLst/>
          </a:prstGeom>
        </p:spPr>
      </p:pic>
    </p:spTree>
    <p:extLst>
      <p:ext uri="{BB962C8B-B14F-4D97-AF65-F5344CB8AC3E}">
        <p14:creationId xmlns:p14="http://schemas.microsoft.com/office/powerpoint/2010/main" val="14888691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5" name="Google Shape;755;p68"/>
          <p:cNvSpPr txBox="1">
            <a:spLocks noGrp="1"/>
          </p:cNvSpPr>
          <p:nvPr>
            <p:ph type="subTitle" idx="1"/>
          </p:nvPr>
        </p:nvSpPr>
        <p:spPr>
          <a:xfrm>
            <a:off x="382773" y="2203509"/>
            <a:ext cx="6348260" cy="966300"/>
          </a:xfrm>
          <a:noFill/>
          <a:ln>
            <a:noFill/>
          </a:ln>
        </p:spPr>
        <p:txBody>
          <a:bodyPr spcFirstLastPara="1" wrap="square" lIns="0" tIns="0" rIns="0" bIns="0" anchor="t" anchorCtr="0">
            <a:noAutofit/>
          </a:bodyPr>
          <a:lstStyle/>
          <a:p>
            <a:pPr lvl="0"/>
            <a:r>
              <a:rPr lang="en-US" dirty="0"/>
              <a:t>Making Financials and Cashflow Easy and Simple</a:t>
            </a:r>
          </a:p>
        </p:txBody>
      </p:sp>
      <p:sp>
        <p:nvSpPr>
          <p:cNvPr id="8" name="Text Placeholder 7">
            <a:extLst>
              <a:ext uri="{FF2B5EF4-FFF2-40B4-BE49-F238E27FC236}">
                <a16:creationId xmlns:a16="http://schemas.microsoft.com/office/drawing/2014/main" id="{4D769FF3-2E6D-0842-8E06-137B86BA865B}"/>
              </a:ext>
            </a:extLst>
          </p:cNvPr>
          <p:cNvSpPr>
            <a:spLocks noGrp="1"/>
          </p:cNvSpPr>
          <p:nvPr>
            <p:ph type="body" idx="2"/>
          </p:nvPr>
        </p:nvSpPr>
        <p:spPr>
          <a:xfrm>
            <a:off x="213440" y="3694113"/>
            <a:ext cx="6348228" cy="509292"/>
          </a:xfrm>
        </p:spPr>
        <p:txBody>
          <a:bodyPr/>
          <a:lstStyle/>
          <a:p>
            <a:r>
              <a:rPr lang="en-US" dirty="0"/>
              <a:t>Alan </a:t>
            </a:r>
            <a:r>
              <a:rPr lang="en-US" dirty="0" err="1"/>
              <a:t>Miltz</a:t>
            </a:r>
            <a:r>
              <a:rPr lang="en-US" dirty="0"/>
              <a:t> – Founder, </a:t>
            </a:r>
            <a:r>
              <a:rPr lang="en-US" dirty="0" err="1"/>
              <a:t>CashFlow</a:t>
            </a:r>
            <a:r>
              <a:rPr lang="en-US" dirty="0"/>
              <a:t> Story</a:t>
            </a:r>
          </a:p>
        </p:txBody>
      </p:sp>
      <p:pic>
        <p:nvPicPr>
          <p:cNvPr id="15" name="Picture 14">
            <a:extLst>
              <a:ext uri="{FF2B5EF4-FFF2-40B4-BE49-F238E27FC236}">
                <a16:creationId xmlns:a16="http://schemas.microsoft.com/office/drawing/2014/main" id="{E2A9C3D9-E2DC-1647-BEE5-B3BAF6F23B85}"/>
              </a:ext>
            </a:extLst>
          </p:cNvPr>
          <p:cNvPicPr>
            <a:picLocks noChangeAspect="1"/>
          </p:cNvPicPr>
          <p:nvPr/>
        </p:nvPicPr>
        <p:blipFill>
          <a:blip r:embed="rId3"/>
          <a:srcRect/>
          <a:stretch/>
        </p:blipFill>
        <p:spPr>
          <a:xfrm>
            <a:off x="7780077" y="927265"/>
            <a:ext cx="3518787" cy="3518787"/>
          </a:xfrm>
          <a:prstGeom prst="ellipse">
            <a:avLst/>
          </a:prstGeom>
        </p:spPr>
      </p:pic>
      <p:sp>
        <p:nvSpPr>
          <p:cNvPr id="2" name="TextBox 1">
            <a:extLst>
              <a:ext uri="{FF2B5EF4-FFF2-40B4-BE49-F238E27FC236}">
                <a16:creationId xmlns:a16="http://schemas.microsoft.com/office/drawing/2014/main" id="{C307BE7E-CBD9-0D41-A115-E96063F04680}"/>
              </a:ext>
            </a:extLst>
          </p:cNvPr>
          <p:cNvSpPr txBox="1"/>
          <p:nvPr/>
        </p:nvSpPr>
        <p:spPr>
          <a:xfrm>
            <a:off x="348192" y="4225549"/>
            <a:ext cx="6492875" cy="1384995"/>
          </a:xfrm>
          <a:prstGeom prst="rect">
            <a:avLst/>
          </a:prstGeom>
          <a:noFill/>
        </p:spPr>
        <p:txBody>
          <a:bodyPr wrap="square" rtlCol="0">
            <a:spAutoFit/>
          </a:bodyPr>
          <a:lstStyle/>
          <a:p>
            <a:pPr fontAlgn="base"/>
            <a:r>
              <a:rPr lang="en-AU" dirty="0">
                <a:solidFill>
                  <a:schemeClr val="tx1"/>
                </a:solidFill>
              </a:rPr>
              <a:t>Alan </a:t>
            </a:r>
            <a:r>
              <a:rPr lang="en-AU" dirty="0" err="1">
                <a:solidFill>
                  <a:schemeClr val="tx1"/>
                </a:solidFill>
              </a:rPr>
              <a:t>Miltz</a:t>
            </a:r>
            <a:r>
              <a:rPr lang="en-AU" dirty="0">
                <a:solidFill>
                  <a:schemeClr val="tx1"/>
                </a:solidFill>
              </a:rPr>
              <a:t> has dedicated his life to helping business leaders and everyone in their team love the numbers. Alan is a co-author of the global best-selling book by Verne Harnish, Scaling Up. Alan believes that running a business is like managing a sports team, everyone needs to know the score. Every business wants to scale up their profit, cash and value. </a:t>
            </a:r>
          </a:p>
          <a:p>
            <a:endParaRPr lang="en-US" dirty="0">
              <a:solidFill>
                <a:schemeClr val="tx1"/>
              </a:solidFill>
            </a:endParaRPr>
          </a:p>
        </p:txBody>
      </p:sp>
      <p:pic>
        <p:nvPicPr>
          <p:cNvPr id="6" name="Picture 5" descr="Logo&#10;&#10;Description automatically generated">
            <a:extLst>
              <a:ext uri="{FF2B5EF4-FFF2-40B4-BE49-F238E27FC236}">
                <a16:creationId xmlns:a16="http://schemas.microsoft.com/office/drawing/2014/main" id="{6E009B4F-F6A1-9A4A-A33A-B6E6F000FB39}"/>
              </a:ext>
            </a:extLst>
          </p:cNvPr>
          <p:cNvPicPr>
            <a:picLocks noChangeAspect="1"/>
          </p:cNvPicPr>
          <p:nvPr/>
        </p:nvPicPr>
        <p:blipFill>
          <a:blip r:embed="rId4"/>
          <a:stretch>
            <a:fillRect/>
          </a:stretch>
        </p:blipFill>
        <p:spPr>
          <a:xfrm>
            <a:off x="354124" y="5861911"/>
            <a:ext cx="1929243" cy="505278"/>
          </a:xfrm>
          <a:prstGeom prst="rect">
            <a:avLst/>
          </a:prstGeom>
        </p:spPr>
      </p:pic>
      <p:pic>
        <p:nvPicPr>
          <p:cNvPr id="7" name="Picture 6" descr="Logo&#10;&#10;Description automatically generated">
            <a:extLst>
              <a:ext uri="{FF2B5EF4-FFF2-40B4-BE49-F238E27FC236}">
                <a16:creationId xmlns:a16="http://schemas.microsoft.com/office/drawing/2014/main" id="{53FAA86C-281C-D549-806C-2460577EC37C}"/>
              </a:ext>
            </a:extLst>
          </p:cNvPr>
          <p:cNvPicPr>
            <a:picLocks noChangeAspect="1"/>
          </p:cNvPicPr>
          <p:nvPr/>
        </p:nvPicPr>
        <p:blipFill>
          <a:blip r:embed="rId5"/>
          <a:stretch>
            <a:fillRect/>
          </a:stretch>
        </p:blipFill>
        <p:spPr>
          <a:xfrm>
            <a:off x="2633675" y="5875959"/>
            <a:ext cx="1802056" cy="471967"/>
          </a:xfrm>
          <a:prstGeom prst="rect">
            <a:avLst/>
          </a:prstGeom>
        </p:spPr>
      </p:pic>
      <p:pic>
        <p:nvPicPr>
          <p:cNvPr id="9" name="Picture 8" descr="Logo&#10;&#10;Description automatically generated">
            <a:extLst>
              <a:ext uri="{FF2B5EF4-FFF2-40B4-BE49-F238E27FC236}">
                <a16:creationId xmlns:a16="http://schemas.microsoft.com/office/drawing/2014/main" id="{B820E05B-4E82-424E-B44D-98CFCBA79785}"/>
              </a:ext>
            </a:extLst>
          </p:cNvPr>
          <p:cNvPicPr>
            <a:picLocks noChangeAspect="1"/>
          </p:cNvPicPr>
          <p:nvPr/>
        </p:nvPicPr>
        <p:blipFill>
          <a:blip r:embed="rId6"/>
          <a:stretch>
            <a:fillRect/>
          </a:stretch>
        </p:blipFill>
        <p:spPr>
          <a:xfrm>
            <a:off x="4322376" y="5826466"/>
            <a:ext cx="2096620" cy="549115"/>
          </a:xfrm>
          <a:prstGeom prst="rect">
            <a:avLst/>
          </a:prstGeom>
        </p:spPr>
      </p:pic>
    </p:spTree>
    <p:extLst>
      <p:ext uri="{BB962C8B-B14F-4D97-AF65-F5344CB8AC3E}">
        <p14:creationId xmlns:p14="http://schemas.microsoft.com/office/powerpoint/2010/main" val="34866691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5" name="Google Shape;755;p68"/>
          <p:cNvSpPr txBox="1">
            <a:spLocks noGrp="1"/>
          </p:cNvSpPr>
          <p:nvPr>
            <p:ph type="subTitle" idx="1"/>
          </p:nvPr>
        </p:nvSpPr>
        <p:spPr>
          <a:noFill/>
          <a:ln>
            <a:noFill/>
          </a:ln>
        </p:spPr>
        <p:txBody>
          <a:bodyPr spcFirstLastPara="1" wrap="square" lIns="0" tIns="0" rIns="0" bIns="0" anchor="t" anchorCtr="0">
            <a:noAutofit/>
          </a:bodyPr>
          <a:lstStyle/>
          <a:p>
            <a:pPr lvl="0"/>
            <a:r>
              <a:rPr lang="en-US" dirty="0"/>
              <a:t>New Products</a:t>
            </a:r>
          </a:p>
        </p:txBody>
      </p:sp>
      <p:sp>
        <p:nvSpPr>
          <p:cNvPr id="8" name="Text Placeholder 7">
            <a:extLst>
              <a:ext uri="{FF2B5EF4-FFF2-40B4-BE49-F238E27FC236}">
                <a16:creationId xmlns:a16="http://schemas.microsoft.com/office/drawing/2014/main" id="{4D769FF3-2E6D-0842-8E06-137B86BA865B}"/>
              </a:ext>
            </a:extLst>
          </p:cNvPr>
          <p:cNvSpPr>
            <a:spLocks noGrp="1"/>
          </p:cNvSpPr>
          <p:nvPr>
            <p:ph type="body" idx="2"/>
          </p:nvPr>
        </p:nvSpPr>
        <p:spPr>
          <a:xfrm>
            <a:off x="263736" y="3693811"/>
            <a:ext cx="6213300" cy="1135500"/>
          </a:xfrm>
        </p:spPr>
        <p:txBody>
          <a:bodyPr/>
          <a:lstStyle/>
          <a:p>
            <a:r>
              <a:rPr lang="en-US" dirty="0"/>
              <a:t>Tony De Fazio – </a:t>
            </a:r>
            <a:r>
              <a:rPr lang="en-AU" dirty="0"/>
              <a:t>Director of Product</a:t>
            </a:r>
            <a:endParaRPr lang="en-US" dirty="0"/>
          </a:p>
        </p:txBody>
      </p:sp>
      <p:pic>
        <p:nvPicPr>
          <p:cNvPr id="15" name="Picture 14">
            <a:extLst>
              <a:ext uri="{FF2B5EF4-FFF2-40B4-BE49-F238E27FC236}">
                <a16:creationId xmlns:a16="http://schemas.microsoft.com/office/drawing/2014/main" id="{E2A9C3D9-E2DC-1647-BEE5-B3BAF6F23B85}"/>
              </a:ext>
            </a:extLst>
          </p:cNvPr>
          <p:cNvPicPr>
            <a:picLocks noChangeAspect="1"/>
          </p:cNvPicPr>
          <p:nvPr/>
        </p:nvPicPr>
        <p:blipFill>
          <a:blip r:embed="rId3"/>
          <a:srcRect t="112" b="112"/>
          <a:stretch/>
        </p:blipFill>
        <p:spPr>
          <a:xfrm>
            <a:off x="7780077" y="927265"/>
            <a:ext cx="3518787" cy="3518787"/>
          </a:xfrm>
          <a:prstGeom prst="ellipse">
            <a:avLst/>
          </a:prstGeom>
        </p:spPr>
      </p:pic>
      <p:pic>
        <p:nvPicPr>
          <p:cNvPr id="5" name="Picture 4" descr="Logo&#10;&#10;Description automatically generated">
            <a:extLst>
              <a:ext uri="{FF2B5EF4-FFF2-40B4-BE49-F238E27FC236}">
                <a16:creationId xmlns:a16="http://schemas.microsoft.com/office/drawing/2014/main" id="{F2255D0B-594C-7441-AE26-E5D18E6AF9C3}"/>
              </a:ext>
            </a:extLst>
          </p:cNvPr>
          <p:cNvPicPr>
            <a:picLocks noChangeAspect="1"/>
          </p:cNvPicPr>
          <p:nvPr/>
        </p:nvPicPr>
        <p:blipFill>
          <a:blip r:embed="rId4"/>
          <a:stretch>
            <a:fillRect/>
          </a:stretch>
        </p:blipFill>
        <p:spPr>
          <a:xfrm>
            <a:off x="354124" y="5861911"/>
            <a:ext cx="1929243" cy="505278"/>
          </a:xfrm>
          <a:prstGeom prst="rect">
            <a:avLst/>
          </a:prstGeom>
        </p:spPr>
      </p:pic>
      <p:pic>
        <p:nvPicPr>
          <p:cNvPr id="6" name="Picture 5" descr="Logo&#10;&#10;Description automatically generated">
            <a:extLst>
              <a:ext uri="{FF2B5EF4-FFF2-40B4-BE49-F238E27FC236}">
                <a16:creationId xmlns:a16="http://schemas.microsoft.com/office/drawing/2014/main" id="{F4C1BBF9-23F3-B048-986C-296EA5BC8B52}"/>
              </a:ext>
            </a:extLst>
          </p:cNvPr>
          <p:cNvPicPr>
            <a:picLocks noChangeAspect="1"/>
          </p:cNvPicPr>
          <p:nvPr/>
        </p:nvPicPr>
        <p:blipFill>
          <a:blip r:embed="rId5"/>
          <a:stretch>
            <a:fillRect/>
          </a:stretch>
        </p:blipFill>
        <p:spPr>
          <a:xfrm>
            <a:off x="2633675" y="5875959"/>
            <a:ext cx="1802056" cy="471967"/>
          </a:xfrm>
          <a:prstGeom prst="rect">
            <a:avLst/>
          </a:prstGeom>
        </p:spPr>
      </p:pic>
      <p:pic>
        <p:nvPicPr>
          <p:cNvPr id="7" name="Picture 6" descr="Logo&#10;&#10;Description automatically generated">
            <a:extLst>
              <a:ext uri="{FF2B5EF4-FFF2-40B4-BE49-F238E27FC236}">
                <a16:creationId xmlns:a16="http://schemas.microsoft.com/office/drawing/2014/main" id="{EEEE9EF9-8D53-0040-8C70-936C4E473CEE}"/>
              </a:ext>
            </a:extLst>
          </p:cNvPr>
          <p:cNvPicPr>
            <a:picLocks noChangeAspect="1"/>
          </p:cNvPicPr>
          <p:nvPr/>
        </p:nvPicPr>
        <p:blipFill>
          <a:blip r:embed="rId6"/>
          <a:stretch>
            <a:fillRect/>
          </a:stretch>
        </p:blipFill>
        <p:spPr>
          <a:xfrm>
            <a:off x="4322376" y="5826466"/>
            <a:ext cx="2096620" cy="549115"/>
          </a:xfrm>
          <a:prstGeom prst="rect">
            <a:avLst/>
          </a:prstGeom>
        </p:spPr>
      </p:pic>
    </p:spTree>
    <p:extLst>
      <p:ext uri="{BB962C8B-B14F-4D97-AF65-F5344CB8AC3E}">
        <p14:creationId xmlns:p14="http://schemas.microsoft.com/office/powerpoint/2010/main" val="12405350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5" name="Google Shape;755;p68"/>
          <p:cNvSpPr txBox="1">
            <a:spLocks noGrp="1"/>
          </p:cNvSpPr>
          <p:nvPr>
            <p:ph type="subTitle" idx="1"/>
          </p:nvPr>
        </p:nvSpPr>
        <p:spPr>
          <a:xfrm>
            <a:off x="517733" y="2961965"/>
            <a:ext cx="6213300" cy="966300"/>
          </a:xfrm>
          <a:prstGeom prst="rect">
            <a:avLst/>
          </a:prstGeom>
          <a:noFill/>
          <a:ln>
            <a:noFill/>
          </a:ln>
        </p:spPr>
        <p:txBody>
          <a:bodyPr spcFirstLastPara="1" wrap="square" lIns="0" tIns="0" rIns="0" bIns="0" anchor="t" anchorCtr="0">
            <a:noAutofit/>
          </a:bodyPr>
          <a:lstStyle/>
          <a:p>
            <a:pPr marL="12700" lvl="0" indent="-12700" algn="l" rtl="0">
              <a:lnSpc>
                <a:spcPct val="100000"/>
              </a:lnSpc>
              <a:spcBef>
                <a:spcPts val="0"/>
              </a:spcBef>
              <a:spcAft>
                <a:spcPts val="0"/>
              </a:spcAft>
              <a:buClr>
                <a:srgbClr val="0087B9"/>
              </a:buClr>
              <a:buSzPts val="3200"/>
              <a:buFont typeface="Lato"/>
              <a:buNone/>
            </a:pPr>
            <a:r>
              <a:rPr lang="en-US" dirty="0">
                <a:solidFill>
                  <a:srgbClr val="00AEEF"/>
                </a:solidFill>
              </a:rPr>
              <a:t>Key Drivers of Product Development Activity</a:t>
            </a:r>
            <a:endParaRPr dirty="0">
              <a:solidFill>
                <a:srgbClr val="00AEEF"/>
              </a:solidFill>
            </a:endParaRPr>
          </a:p>
        </p:txBody>
      </p:sp>
      <p:pic>
        <p:nvPicPr>
          <p:cNvPr id="756" name="Google Shape;756;p68"/>
          <p:cNvPicPr preferRelativeResize="0"/>
          <p:nvPr/>
        </p:nvPicPr>
        <p:blipFill rotWithShape="1">
          <a:blip r:embed="rId3">
            <a:alphaModFix/>
          </a:blip>
          <a:srcRect r="13688"/>
          <a:stretch/>
        </p:blipFill>
        <p:spPr>
          <a:xfrm>
            <a:off x="5879670" y="-790413"/>
            <a:ext cx="6312330" cy="7082337"/>
          </a:xfrm>
          <a:prstGeom prst="rect">
            <a:avLst/>
          </a:prstGeom>
          <a:noFill/>
          <a:ln>
            <a:noFill/>
          </a:ln>
        </p:spPr>
      </p:pic>
    </p:spTree>
  </p:cSld>
  <p:clrMapOvr>
    <a:masterClrMapping/>
  </p:clrMapOvr>
  <p:transition spd="med">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4" name="Google Shape;774;p70"/>
          <p:cNvSpPr txBox="1">
            <a:spLocks noGrp="1"/>
          </p:cNvSpPr>
          <p:nvPr>
            <p:ph type="ctrTitle" idx="15"/>
          </p:nvPr>
        </p:nvSpPr>
        <p:spPr>
          <a:xfrm>
            <a:off x="685390" y="0"/>
            <a:ext cx="11506610" cy="7839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rgbClr val="707070"/>
              </a:buClr>
              <a:buSzPts val="2400"/>
              <a:buFont typeface="Lato"/>
              <a:buNone/>
            </a:pPr>
            <a:r>
              <a:rPr lang="en-US" dirty="0">
                <a:solidFill>
                  <a:schemeClr val="bg1"/>
                </a:solidFill>
              </a:rPr>
              <a:t>Four Key Pain Points</a:t>
            </a:r>
            <a:endParaRPr dirty="0">
              <a:solidFill>
                <a:schemeClr val="bg1"/>
              </a:solidFill>
            </a:endParaRPr>
          </a:p>
        </p:txBody>
      </p:sp>
      <p:pic>
        <p:nvPicPr>
          <p:cNvPr id="1026" name="Picture 2" descr="Process Redesign Starts by Identifying Pain Points">
            <a:extLst>
              <a:ext uri="{FF2B5EF4-FFF2-40B4-BE49-F238E27FC236}">
                <a16:creationId xmlns:a16="http://schemas.microsoft.com/office/drawing/2014/main" id="{5CF8E389-9624-A955-BF5C-7173A291B2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2327" y="3992880"/>
            <a:ext cx="4109673" cy="211264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EF41715-DE19-CE55-DF84-85815E1127C6}"/>
              </a:ext>
            </a:extLst>
          </p:cNvPr>
          <p:cNvSpPr txBox="1"/>
          <p:nvPr/>
        </p:nvSpPr>
        <p:spPr>
          <a:xfrm>
            <a:off x="685390" y="1473200"/>
            <a:ext cx="9715246" cy="461665"/>
          </a:xfrm>
          <a:prstGeom prst="rect">
            <a:avLst/>
          </a:prstGeom>
          <a:noFill/>
        </p:spPr>
        <p:txBody>
          <a:bodyPr wrap="square" rtlCol="0">
            <a:spAutoFit/>
          </a:bodyPr>
          <a:lstStyle/>
          <a:p>
            <a:r>
              <a:rPr lang="en-AU" sz="2400" dirty="0">
                <a:ln w="0"/>
                <a:solidFill>
                  <a:srgbClr val="FF0000"/>
                </a:solidFill>
                <a:effectLst>
                  <a:outerShdw blurRad="38100" dist="25400" dir="5400000" algn="ctr" rotWithShape="0">
                    <a:srgbClr val="6E747A">
                      <a:alpha val="43000"/>
                    </a:srgbClr>
                  </a:outerShdw>
                </a:effectLst>
              </a:rPr>
              <a:t>1. If the volume of in store traffic is reduced….</a:t>
            </a:r>
          </a:p>
        </p:txBody>
      </p:sp>
      <p:sp>
        <p:nvSpPr>
          <p:cNvPr id="3" name="TextBox 2">
            <a:extLst>
              <a:ext uri="{FF2B5EF4-FFF2-40B4-BE49-F238E27FC236}">
                <a16:creationId xmlns:a16="http://schemas.microsoft.com/office/drawing/2014/main" id="{56B65371-86CD-1DF4-CA8F-5FA07F647BE1}"/>
              </a:ext>
            </a:extLst>
          </p:cNvPr>
          <p:cNvSpPr txBox="1"/>
          <p:nvPr/>
        </p:nvSpPr>
        <p:spPr>
          <a:xfrm>
            <a:off x="622095" y="2529840"/>
            <a:ext cx="10947809" cy="1200329"/>
          </a:xfrm>
          <a:prstGeom prst="rect">
            <a:avLst/>
          </a:prstGeom>
          <a:noFill/>
        </p:spPr>
        <p:txBody>
          <a:bodyPr wrap="square" rtlCol="0">
            <a:spAutoFit/>
          </a:bodyPr>
          <a:lstStyle/>
          <a:p>
            <a:r>
              <a:rPr lang="en-AU" sz="3600" dirty="0">
                <a:ln w="22225">
                  <a:solidFill>
                    <a:srgbClr val="00B050"/>
                  </a:solidFill>
                  <a:prstDash val="solid"/>
                </a:ln>
                <a:solidFill>
                  <a:srgbClr val="10BC49"/>
                </a:solidFill>
              </a:rPr>
              <a:t>Maximise the engagement of traffic in store, and increase the value of transacting customers</a:t>
            </a:r>
          </a:p>
        </p:txBody>
      </p:sp>
    </p:spTree>
  </p:cSld>
  <p:clrMapOvr>
    <a:masterClrMapping/>
  </p:clrMapOvr>
  <p:transition spd="med">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4" name="Google Shape;774;p70"/>
          <p:cNvSpPr txBox="1">
            <a:spLocks noGrp="1"/>
          </p:cNvSpPr>
          <p:nvPr>
            <p:ph type="ctrTitle" idx="15"/>
          </p:nvPr>
        </p:nvSpPr>
        <p:spPr>
          <a:xfrm>
            <a:off x="685390" y="0"/>
            <a:ext cx="11506610" cy="7839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rgbClr val="707070"/>
              </a:buClr>
              <a:buSzPts val="2400"/>
              <a:buFont typeface="Lato"/>
              <a:buNone/>
            </a:pPr>
            <a:r>
              <a:rPr lang="en-US" dirty="0">
                <a:solidFill>
                  <a:schemeClr val="bg1"/>
                </a:solidFill>
              </a:rPr>
              <a:t>Four Key Pain Points</a:t>
            </a:r>
            <a:endParaRPr dirty="0">
              <a:solidFill>
                <a:schemeClr val="bg1"/>
              </a:solidFill>
            </a:endParaRPr>
          </a:p>
        </p:txBody>
      </p:sp>
      <p:pic>
        <p:nvPicPr>
          <p:cNvPr id="1026" name="Picture 2" descr="Process Redesign Starts by Identifying Pain Points">
            <a:extLst>
              <a:ext uri="{FF2B5EF4-FFF2-40B4-BE49-F238E27FC236}">
                <a16:creationId xmlns:a16="http://schemas.microsoft.com/office/drawing/2014/main" id="{5CF8E389-9624-A955-BF5C-7173A291B2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2327" y="3992880"/>
            <a:ext cx="4109673" cy="211264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116498C-7FB2-E86D-41F5-390BF053EDAA}"/>
              </a:ext>
            </a:extLst>
          </p:cNvPr>
          <p:cNvSpPr txBox="1"/>
          <p:nvPr/>
        </p:nvSpPr>
        <p:spPr>
          <a:xfrm>
            <a:off x="685390" y="1473200"/>
            <a:ext cx="9715246" cy="830997"/>
          </a:xfrm>
          <a:prstGeom prst="rect">
            <a:avLst/>
          </a:prstGeom>
          <a:noFill/>
        </p:spPr>
        <p:txBody>
          <a:bodyPr wrap="square" rtlCol="0">
            <a:spAutoFit/>
          </a:bodyPr>
          <a:lstStyle/>
          <a:p>
            <a:r>
              <a:rPr lang="en-AU" sz="2400" dirty="0">
                <a:ln w="0"/>
                <a:solidFill>
                  <a:srgbClr val="FF0000"/>
                </a:solidFill>
                <a:effectLst>
                  <a:outerShdw blurRad="38100" dist="25400" dir="5400000" algn="ctr" rotWithShape="0">
                    <a:srgbClr val="6E747A">
                      <a:alpha val="43000"/>
                    </a:srgbClr>
                  </a:outerShdw>
                </a:effectLst>
              </a:rPr>
              <a:t>2. If traffic entering a shopping precinct remains far more predisposed and intentional…</a:t>
            </a:r>
          </a:p>
        </p:txBody>
      </p:sp>
      <p:sp>
        <p:nvSpPr>
          <p:cNvPr id="3" name="TextBox 2">
            <a:extLst>
              <a:ext uri="{FF2B5EF4-FFF2-40B4-BE49-F238E27FC236}">
                <a16:creationId xmlns:a16="http://schemas.microsoft.com/office/drawing/2014/main" id="{7648CB91-A873-BC07-0B1A-29B18137DCE7}"/>
              </a:ext>
            </a:extLst>
          </p:cNvPr>
          <p:cNvSpPr txBox="1"/>
          <p:nvPr/>
        </p:nvSpPr>
        <p:spPr>
          <a:xfrm>
            <a:off x="622095" y="2529840"/>
            <a:ext cx="10947809" cy="1200329"/>
          </a:xfrm>
          <a:prstGeom prst="rect">
            <a:avLst/>
          </a:prstGeom>
          <a:noFill/>
        </p:spPr>
        <p:txBody>
          <a:bodyPr wrap="square" rtlCol="0">
            <a:spAutoFit/>
          </a:bodyPr>
          <a:lstStyle/>
          <a:p>
            <a:r>
              <a:rPr lang="en-AU" sz="3600" dirty="0">
                <a:ln w="22225">
                  <a:solidFill>
                    <a:srgbClr val="00B050"/>
                  </a:solidFill>
                  <a:prstDash val="solid"/>
                </a:ln>
                <a:solidFill>
                  <a:srgbClr val="10BC49"/>
                </a:solidFill>
              </a:rPr>
              <a:t>Maximise my ability to reach engaged &amp; purposeful traffic</a:t>
            </a:r>
          </a:p>
        </p:txBody>
      </p:sp>
    </p:spTree>
    <p:extLst>
      <p:ext uri="{BB962C8B-B14F-4D97-AF65-F5344CB8AC3E}">
        <p14:creationId xmlns:p14="http://schemas.microsoft.com/office/powerpoint/2010/main" val="3257035513"/>
      </p:ext>
    </p:extLst>
  </p:cSld>
  <p:clrMapOvr>
    <a:masterClrMapping/>
  </p:clrMapOvr>
  <p:transition spd="med">
    <p:pull/>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4" name="Google Shape;774;p70"/>
          <p:cNvSpPr txBox="1">
            <a:spLocks noGrp="1"/>
          </p:cNvSpPr>
          <p:nvPr>
            <p:ph type="ctrTitle" idx="15"/>
          </p:nvPr>
        </p:nvSpPr>
        <p:spPr>
          <a:xfrm>
            <a:off x="685390" y="0"/>
            <a:ext cx="11506610" cy="7839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rgbClr val="707070"/>
              </a:buClr>
              <a:buSzPts val="2400"/>
              <a:buFont typeface="Lato"/>
              <a:buNone/>
            </a:pPr>
            <a:r>
              <a:rPr lang="en-US" dirty="0">
                <a:solidFill>
                  <a:schemeClr val="bg1"/>
                </a:solidFill>
              </a:rPr>
              <a:t>Four Key Pain Points</a:t>
            </a:r>
            <a:endParaRPr dirty="0">
              <a:solidFill>
                <a:schemeClr val="bg1"/>
              </a:solidFill>
            </a:endParaRPr>
          </a:p>
        </p:txBody>
      </p:sp>
      <p:pic>
        <p:nvPicPr>
          <p:cNvPr id="1026" name="Picture 2" descr="Process Redesign Starts by Identifying Pain Points">
            <a:extLst>
              <a:ext uri="{FF2B5EF4-FFF2-40B4-BE49-F238E27FC236}">
                <a16:creationId xmlns:a16="http://schemas.microsoft.com/office/drawing/2014/main" id="{5CF8E389-9624-A955-BF5C-7173A291B2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2327" y="3992880"/>
            <a:ext cx="4109673" cy="211264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88106EE-7293-3357-D860-C81BEF566710}"/>
              </a:ext>
            </a:extLst>
          </p:cNvPr>
          <p:cNvSpPr txBox="1"/>
          <p:nvPr/>
        </p:nvSpPr>
        <p:spPr>
          <a:xfrm>
            <a:off x="685390" y="1473200"/>
            <a:ext cx="9715246" cy="461665"/>
          </a:xfrm>
          <a:prstGeom prst="rect">
            <a:avLst/>
          </a:prstGeom>
          <a:noFill/>
        </p:spPr>
        <p:txBody>
          <a:bodyPr wrap="square" rtlCol="0">
            <a:spAutoFit/>
          </a:bodyPr>
          <a:lstStyle/>
          <a:p>
            <a:r>
              <a:rPr lang="en-AU" sz="2400" dirty="0">
                <a:ln w="0"/>
                <a:solidFill>
                  <a:srgbClr val="FF0000"/>
                </a:solidFill>
                <a:effectLst>
                  <a:outerShdw blurRad="38100" dist="25400" dir="5400000" algn="ctr" rotWithShape="0">
                    <a:srgbClr val="6E747A">
                      <a:alpha val="43000"/>
                    </a:srgbClr>
                  </a:outerShdw>
                </a:effectLst>
              </a:rPr>
              <a:t>3. If costs are rising…</a:t>
            </a:r>
          </a:p>
        </p:txBody>
      </p:sp>
      <p:sp>
        <p:nvSpPr>
          <p:cNvPr id="3" name="TextBox 2">
            <a:extLst>
              <a:ext uri="{FF2B5EF4-FFF2-40B4-BE49-F238E27FC236}">
                <a16:creationId xmlns:a16="http://schemas.microsoft.com/office/drawing/2014/main" id="{14F9EB69-3E7D-7F36-3844-305A41703422}"/>
              </a:ext>
            </a:extLst>
          </p:cNvPr>
          <p:cNvSpPr txBox="1"/>
          <p:nvPr/>
        </p:nvSpPr>
        <p:spPr>
          <a:xfrm>
            <a:off x="622095" y="2529840"/>
            <a:ext cx="10947809" cy="646331"/>
          </a:xfrm>
          <a:prstGeom prst="rect">
            <a:avLst/>
          </a:prstGeom>
          <a:noFill/>
        </p:spPr>
        <p:txBody>
          <a:bodyPr wrap="square" rtlCol="0">
            <a:spAutoFit/>
          </a:bodyPr>
          <a:lstStyle/>
          <a:p>
            <a:r>
              <a:rPr lang="en-AU" sz="3600" dirty="0">
                <a:ln w="22225">
                  <a:solidFill>
                    <a:srgbClr val="00B050"/>
                  </a:solidFill>
                  <a:prstDash val="solid"/>
                </a:ln>
                <a:solidFill>
                  <a:srgbClr val="10BC49"/>
                </a:solidFill>
              </a:rPr>
              <a:t>Minimise my controllable expenses</a:t>
            </a:r>
          </a:p>
        </p:txBody>
      </p:sp>
    </p:spTree>
    <p:extLst>
      <p:ext uri="{BB962C8B-B14F-4D97-AF65-F5344CB8AC3E}">
        <p14:creationId xmlns:p14="http://schemas.microsoft.com/office/powerpoint/2010/main" val="690983486"/>
      </p:ext>
    </p:extLst>
  </p:cSld>
  <p:clrMapOvr>
    <a:masterClrMapping/>
  </p:clrMapOvr>
  <p:transition spd="med">
    <p:pull/>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4" name="Google Shape;774;p70"/>
          <p:cNvSpPr txBox="1">
            <a:spLocks noGrp="1"/>
          </p:cNvSpPr>
          <p:nvPr>
            <p:ph type="ctrTitle" idx="15"/>
          </p:nvPr>
        </p:nvSpPr>
        <p:spPr>
          <a:xfrm>
            <a:off x="685390" y="0"/>
            <a:ext cx="11506610" cy="7839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rgbClr val="707070"/>
              </a:buClr>
              <a:buSzPts val="2400"/>
              <a:buFont typeface="Lato"/>
              <a:buNone/>
            </a:pPr>
            <a:r>
              <a:rPr lang="en-US" dirty="0">
                <a:solidFill>
                  <a:schemeClr val="bg1"/>
                </a:solidFill>
              </a:rPr>
              <a:t>Four Key Pain Points</a:t>
            </a:r>
            <a:endParaRPr dirty="0">
              <a:solidFill>
                <a:schemeClr val="bg1"/>
              </a:solidFill>
            </a:endParaRPr>
          </a:p>
        </p:txBody>
      </p:sp>
      <p:pic>
        <p:nvPicPr>
          <p:cNvPr id="1026" name="Picture 2" descr="Process Redesign Starts by Identifying Pain Points">
            <a:extLst>
              <a:ext uri="{FF2B5EF4-FFF2-40B4-BE49-F238E27FC236}">
                <a16:creationId xmlns:a16="http://schemas.microsoft.com/office/drawing/2014/main" id="{5CF8E389-9624-A955-BF5C-7173A291B2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2327" y="3992880"/>
            <a:ext cx="4109673" cy="211264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0AB623D-A397-C696-F7E4-A48058579650}"/>
              </a:ext>
            </a:extLst>
          </p:cNvPr>
          <p:cNvSpPr txBox="1"/>
          <p:nvPr/>
        </p:nvSpPr>
        <p:spPr>
          <a:xfrm>
            <a:off x="685390" y="1473200"/>
            <a:ext cx="9715246" cy="461665"/>
          </a:xfrm>
          <a:prstGeom prst="rect">
            <a:avLst/>
          </a:prstGeom>
          <a:noFill/>
        </p:spPr>
        <p:txBody>
          <a:bodyPr wrap="square" rtlCol="0">
            <a:spAutoFit/>
          </a:bodyPr>
          <a:lstStyle/>
          <a:p>
            <a:r>
              <a:rPr lang="en-AU" sz="2400" dirty="0">
                <a:ln w="0"/>
                <a:solidFill>
                  <a:srgbClr val="FF0000"/>
                </a:solidFill>
                <a:effectLst>
                  <a:outerShdw blurRad="38100" dist="25400" dir="5400000" algn="ctr" rotWithShape="0">
                    <a:srgbClr val="6E747A">
                      <a:alpha val="43000"/>
                    </a:srgbClr>
                  </a:outerShdw>
                </a:effectLst>
              </a:rPr>
              <a:t>4. If my customers are more intentional when entering my stores…</a:t>
            </a:r>
          </a:p>
        </p:txBody>
      </p:sp>
      <p:sp>
        <p:nvSpPr>
          <p:cNvPr id="3" name="TextBox 2">
            <a:extLst>
              <a:ext uri="{FF2B5EF4-FFF2-40B4-BE49-F238E27FC236}">
                <a16:creationId xmlns:a16="http://schemas.microsoft.com/office/drawing/2014/main" id="{9A0DD8A3-8C5D-BED9-76D0-48C97AC48E82}"/>
              </a:ext>
            </a:extLst>
          </p:cNvPr>
          <p:cNvSpPr txBox="1"/>
          <p:nvPr/>
        </p:nvSpPr>
        <p:spPr>
          <a:xfrm>
            <a:off x="622095" y="2529840"/>
            <a:ext cx="10947809" cy="1200329"/>
          </a:xfrm>
          <a:prstGeom prst="rect">
            <a:avLst/>
          </a:prstGeom>
          <a:noFill/>
        </p:spPr>
        <p:txBody>
          <a:bodyPr wrap="square" rtlCol="0">
            <a:spAutoFit/>
          </a:bodyPr>
          <a:lstStyle/>
          <a:p>
            <a:r>
              <a:rPr lang="en-AU" sz="3600" dirty="0">
                <a:ln w="22225">
                  <a:solidFill>
                    <a:srgbClr val="00B050"/>
                  </a:solidFill>
                  <a:prstDash val="solid"/>
                </a:ln>
                <a:solidFill>
                  <a:srgbClr val="10BC49"/>
                </a:solidFill>
              </a:rPr>
              <a:t>Extract more value from merchandise by increasing relevant “stock connectivity”</a:t>
            </a:r>
          </a:p>
        </p:txBody>
      </p:sp>
    </p:spTree>
    <p:extLst>
      <p:ext uri="{BB962C8B-B14F-4D97-AF65-F5344CB8AC3E}">
        <p14:creationId xmlns:p14="http://schemas.microsoft.com/office/powerpoint/2010/main" val="3967581758"/>
      </p:ext>
    </p:extLst>
  </p:cSld>
  <p:clrMapOvr>
    <a:masterClrMapping/>
  </p:clrMapOvr>
  <p:transition spd="med">
    <p:pull/>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7" name="Google Shape;877;p75"/>
          <p:cNvSpPr txBox="1">
            <a:spLocks noGrp="1"/>
          </p:cNvSpPr>
          <p:nvPr>
            <p:ph type="subTitle" idx="1"/>
          </p:nvPr>
        </p:nvSpPr>
        <p:spPr>
          <a:xfrm>
            <a:off x="517733" y="2961965"/>
            <a:ext cx="6213300" cy="966300"/>
          </a:xfrm>
          <a:prstGeom prst="rect">
            <a:avLst/>
          </a:prstGeom>
          <a:noFill/>
          <a:ln>
            <a:noFill/>
          </a:ln>
        </p:spPr>
        <p:txBody>
          <a:bodyPr spcFirstLastPara="1" wrap="square" lIns="0" tIns="0" rIns="0" bIns="0" anchor="t" anchorCtr="0">
            <a:noAutofit/>
          </a:bodyPr>
          <a:lstStyle/>
          <a:p>
            <a:pPr marL="12700" lvl="0" indent="-12700" algn="l" rtl="0">
              <a:lnSpc>
                <a:spcPct val="100000"/>
              </a:lnSpc>
              <a:spcBef>
                <a:spcPts val="0"/>
              </a:spcBef>
              <a:spcAft>
                <a:spcPts val="0"/>
              </a:spcAft>
              <a:buClr>
                <a:srgbClr val="0087B9"/>
              </a:buClr>
              <a:buSzPts val="3200"/>
              <a:buFont typeface="Lato"/>
              <a:buNone/>
            </a:pPr>
            <a:r>
              <a:rPr lang="en-US" dirty="0">
                <a:solidFill>
                  <a:srgbClr val="00AEEF"/>
                </a:solidFill>
              </a:rPr>
              <a:t>Kepler Journey Mapping &amp; Basket Mapping</a:t>
            </a:r>
          </a:p>
          <a:p>
            <a:pPr marL="12700" lvl="0" indent="-12700" algn="l" rtl="0">
              <a:lnSpc>
                <a:spcPct val="100000"/>
              </a:lnSpc>
              <a:spcBef>
                <a:spcPts val="0"/>
              </a:spcBef>
              <a:spcAft>
                <a:spcPts val="0"/>
              </a:spcAft>
              <a:buClr>
                <a:srgbClr val="0087B9"/>
              </a:buClr>
              <a:buSzPts val="3200"/>
              <a:buFont typeface="Lato"/>
              <a:buNone/>
            </a:pPr>
            <a:endParaRPr lang="en-US" dirty="0">
              <a:solidFill>
                <a:srgbClr val="00AEEF"/>
              </a:solidFill>
            </a:endParaRPr>
          </a:p>
        </p:txBody>
      </p:sp>
      <p:pic>
        <p:nvPicPr>
          <p:cNvPr id="878" name="Google Shape;878;p75"/>
          <p:cNvPicPr preferRelativeResize="0"/>
          <p:nvPr/>
        </p:nvPicPr>
        <p:blipFill rotWithShape="1">
          <a:blip r:embed="rId3">
            <a:alphaModFix/>
          </a:blip>
          <a:srcRect r="8717"/>
          <a:stretch/>
        </p:blipFill>
        <p:spPr>
          <a:xfrm>
            <a:off x="6096000" y="-504359"/>
            <a:ext cx="6848247" cy="6833195"/>
          </a:xfrm>
          <a:prstGeom prst="rect">
            <a:avLst/>
          </a:prstGeom>
          <a:noFill/>
          <a:ln>
            <a:noFill/>
          </a:ln>
        </p:spPr>
      </p:pic>
    </p:spTree>
    <p:extLst>
      <p:ext uri="{BB962C8B-B14F-4D97-AF65-F5344CB8AC3E}">
        <p14:creationId xmlns:p14="http://schemas.microsoft.com/office/powerpoint/2010/main" val="1681249032"/>
      </p:ext>
    </p:extLst>
  </p:cSld>
  <p:clrMapOvr>
    <a:masterClrMapping/>
  </p:clrMapOvr>
  <p:transition spd="med">
    <p:pull/>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pic>
        <p:nvPicPr>
          <p:cNvPr id="814" name="Google Shape;814;p72"/>
          <p:cNvPicPr preferRelativeResize="0"/>
          <p:nvPr/>
        </p:nvPicPr>
        <p:blipFill rotWithShape="1">
          <a:blip r:embed="rId3">
            <a:alphaModFix/>
          </a:blip>
          <a:srcRect l="7865" t="11700" r="27614" b="14010"/>
          <a:stretch/>
        </p:blipFill>
        <p:spPr>
          <a:xfrm>
            <a:off x="7528000" y="1287175"/>
            <a:ext cx="4648625" cy="4283673"/>
          </a:xfrm>
          <a:prstGeom prst="rect">
            <a:avLst/>
          </a:prstGeom>
          <a:noFill/>
          <a:ln>
            <a:noFill/>
          </a:ln>
        </p:spPr>
      </p:pic>
      <p:sp>
        <p:nvSpPr>
          <p:cNvPr id="816" name="Google Shape;816;p72"/>
          <p:cNvSpPr txBox="1"/>
          <p:nvPr/>
        </p:nvSpPr>
        <p:spPr>
          <a:xfrm>
            <a:off x="0" y="-1"/>
            <a:ext cx="12192000" cy="759417"/>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dirty="0">
                <a:solidFill>
                  <a:schemeClr val="bg1"/>
                </a:solidFill>
                <a:latin typeface="Lato"/>
                <a:ea typeface="Lato"/>
                <a:cs typeface="Lato"/>
                <a:sym typeface="Lato"/>
              </a:rPr>
              <a:t>Kepler Journey Mapping &amp; Basket Mapping</a:t>
            </a:r>
          </a:p>
        </p:txBody>
      </p:sp>
      <p:sp>
        <p:nvSpPr>
          <p:cNvPr id="817" name="Google Shape;817;p72"/>
          <p:cNvSpPr txBox="1">
            <a:spLocks noGrp="1"/>
          </p:cNvSpPr>
          <p:nvPr>
            <p:ph type="title"/>
          </p:nvPr>
        </p:nvSpPr>
        <p:spPr>
          <a:xfrm>
            <a:off x="933200" y="1695450"/>
            <a:ext cx="6066000" cy="34671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sz="1800" dirty="0">
                <a:solidFill>
                  <a:schemeClr val="folHlink"/>
                </a:solidFill>
              </a:rPr>
              <a:t>Understand the most valuable journeys in store – </a:t>
            </a:r>
            <a:r>
              <a:rPr lang="en-AU" sz="1800" b="0" dirty="0">
                <a:solidFill>
                  <a:schemeClr val="dk2"/>
                </a:solidFill>
              </a:rPr>
              <a:t>quantify the journeys that deliver the most sales for your store</a:t>
            </a:r>
            <a:endParaRPr sz="1800" b="0" dirty="0">
              <a:solidFill>
                <a:schemeClr val="dk2"/>
              </a:solidFill>
            </a:endParaRPr>
          </a:p>
          <a:p>
            <a:pPr marL="0" lvl="0" indent="0" algn="l" rtl="0">
              <a:spcBef>
                <a:spcPts val="0"/>
              </a:spcBef>
              <a:spcAft>
                <a:spcPts val="0"/>
              </a:spcAft>
              <a:buNone/>
            </a:pPr>
            <a:endParaRPr sz="1800" b="0" dirty="0">
              <a:solidFill>
                <a:schemeClr val="dk2"/>
              </a:solidFill>
            </a:endParaRPr>
          </a:p>
          <a:p>
            <a:pPr marL="0" lvl="0" indent="0" algn="l" rtl="0">
              <a:spcBef>
                <a:spcPts val="0"/>
              </a:spcBef>
              <a:spcAft>
                <a:spcPts val="0"/>
              </a:spcAft>
              <a:buNone/>
            </a:pPr>
            <a:r>
              <a:rPr lang="en-US" sz="1800" dirty="0"/>
              <a:t>Quantify opportunities of journeys</a:t>
            </a:r>
            <a:r>
              <a:rPr lang="en-US" sz="1800" dirty="0">
                <a:solidFill>
                  <a:srgbClr val="00ADF0"/>
                </a:solidFill>
              </a:rPr>
              <a:t>-</a:t>
            </a:r>
            <a:r>
              <a:rPr lang="en-US" sz="1800" b="0" dirty="0">
                <a:solidFill>
                  <a:schemeClr val="dk2"/>
                </a:solidFill>
              </a:rPr>
              <a:t> </a:t>
            </a:r>
            <a:r>
              <a:rPr lang="en-AU" sz="1800" b="0" dirty="0">
                <a:solidFill>
                  <a:schemeClr val="dk2"/>
                </a:solidFill>
              </a:rPr>
              <a:t>Understand “gaps” between journeys and baskets and the values of those gaps to prioritise actions</a:t>
            </a:r>
            <a:endParaRPr sz="1800" b="0" dirty="0">
              <a:solidFill>
                <a:schemeClr val="dk2"/>
              </a:solidFill>
            </a:endParaRPr>
          </a:p>
          <a:p>
            <a:pPr marL="457200" lvl="0" indent="0" algn="l" rtl="0">
              <a:spcBef>
                <a:spcPts val="0"/>
              </a:spcBef>
              <a:spcAft>
                <a:spcPts val="0"/>
              </a:spcAft>
              <a:buNone/>
            </a:pPr>
            <a:endParaRPr sz="1800" b="0" dirty="0">
              <a:solidFill>
                <a:schemeClr val="dk2"/>
              </a:solidFill>
            </a:endParaRPr>
          </a:p>
          <a:p>
            <a:pPr marL="0" lvl="0" indent="0" algn="l" rtl="0">
              <a:spcBef>
                <a:spcPts val="0"/>
              </a:spcBef>
              <a:spcAft>
                <a:spcPts val="0"/>
              </a:spcAft>
              <a:buNone/>
            </a:pPr>
            <a:r>
              <a:rPr lang="en-US" sz="1800" dirty="0"/>
              <a:t>Identify the basket gaps</a:t>
            </a:r>
            <a:r>
              <a:rPr lang="en-US" sz="1800" dirty="0">
                <a:solidFill>
                  <a:srgbClr val="00ADF0"/>
                </a:solidFill>
              </a:rPr>
              <a:t>-</a:t>
            </a:r>
            <a:r>
              <a:rPr lang="en-US" sz="1800" b="0" dirty="0">
                <a:solidFill>
                  <a:schemeClr val="dk2"/>
                </a:solidFill>
              </a:rPr>
              <a:t> </a:t>
            </a:r>
            <a:r>
              <a:rPr lang="en-AU" sz="1800" b="0" dirty="0">
                <a:solidFill>
                  <a:schemeClr val="dk2"/>
                </a:solidFill>
              </a:rPr>
              <a:t>increase merchandise effectiveness by aligning to customer journey</a:t>
            </a:r>
            <a:endParaRPr sz="1800" b="0" dirty="0">
              <a:solidFill>
                <a:schemeClr val="dk2"/>
              </a:solidFill>
            </a:endParaRPr>
          </a:p>
          <a:p>
            <a:pPr marL="0" lvl="0" indent="0" algn="l" rtl="0">
              <a:spcBef>
                <a:spcPts val="0"/>
              </a:spcBef>
              <a:spcAft>
                <a:spcPts val="0"/>
              </a:spcAft>
              <a:buNone/>
            </a:pPr>
            <a:endParaRPr sz="1800" b="0" dirty="0">
              <a:solidFill>
                <a:schemeClr val="dk2"/>
              </a:solidFill>
            </a:endParaRPr>
          </a:p>
          <a:p>
            <a:pPr marL="0" lvl="0" indent="0" algn="l" rtl="0">
              <a:spcBef>
                <a:spcPts val="0"/>
              </a:spcBef>
              <a:spcAft>
                <a:spcPts val="0"/>
              </a:spcAft>
              <a:buNone/>
            </a:pPr>
            <a:r>
              <a:rPr lang="en-US" sz="1800" dirty="0" err="1">
                <a:solidFill>
                  <a:srgbClr val="00ADF0"/>
                </a:solidFill>
              </a:rPr>
              <a:t>Utilise</a:t>
            </a:r>
            <a:r>
              <a:rPr lang="en-US" sz="1800" dirty="0">
                <a:solidFill>
                  <a:srgbClr val="00ADF0"/>
                </a:solidFill>
              </a:rPr>
              <a:t> store presence and Dwell Time –</a:t>
            </a:r>
            <a:r>
              <a:rPr lang="en-US" sz="1800" dirty="0">
                <a:solidFill>
                  <a:schemeClr val="dk2"/>
                </a:solidFill>
              </a:rPr>
              <a:t> </a:t>
            </a:r>
            <a:r>
              <a:rPr lang="en-US" sz="1800" b="0" dirty="0">
                <a:solidFill>
                  <a:schemeClr val="dk2"/>
                </a:solidFill>
              </a:rPr>
              <a:t>by increasing the value and volume of items in the customer journey</a:t>
            </a:r>
            <a:endParaRPr sz="1800" dirty="0"/>
          </a:p>
        </p:txBody>
      </p:sp>
      <p:pic>
        <p:nvPicPr>
          <p:cNvPr id="3" name="Picture 2">
            <a:extLst>
              <a:ext uri="{FF2B5EF4-FFF2-40B4-BE49-F238E27FC236}">
                <a16:creationId xmlns:a16="http://schemas.microsoft.com/office/drawing/2014/main" id="{B31F438D-72E9-8984-D61B-E852836170E0}"/>
              </a:ext>
            </a:extLst>
          </p:cNvPr>
          <p:cNvPicPr>
            <a:picLocks noChangeAspect="1"/>
          </p:cNvPicPr>
          <p:nvPr/>
        </p:nvPicPr>
        <p:blipFill rotWithShape="1">
          <a:blip r:embed="rId4"/>
          <a:srcRect t="3951" r="43753"/>
          <a:stretch/>
        </p:blipFill>
        <p:spPr>
          <a:xfrm>
            <a:off x="8541740" y="1800225"/>
            <a:ext cx="3634885" cy="1807926"/>
          </a:xfrm>
          <a:prstGeom prst="rect">
            <a:avLst/>
          </a:prstGeom>
        </p:spPr>
      </p:pic>
      <p:pic>
        <p:nvPicPr>
          <p:cNvPr id="5" name="Picture 4">
            <a:extLst>
              <a:ext uri="{FF2B5EF4-FFF2-40B4-BE49-F238E27FC236}">
                <a16:creationId xmlns:a16="http://schemas.microsoft.com/office/drawing/2014/main" id="{3AED590B-BFAD-3772-9D8C-3E6778CD4284}"/>
              </a:ext>
            </a:extLst>
          </p:cNvPr>
          <p:cNvPicPr>
            <a:picLocks noChangeAspect="1"/>
          </p:cNvPicPr>
          <p:nvPr/>
        </p:nvPicPr>
        <p:blipFill rotWithShape="1">
          <a:blip r:embed="rId5"/>
          <a:srcRect t="1" r="22694" b="61626"/>
          <a:stretch/>
        </p:blipFill>
        <p:spPr>
          <a:xfrm>
            <a:off x="8541740" y="3617676"/>
            <a:ext cx="3634885" cy="1163873"/>
          </a:xfrm>
          <a:prstGeom prst="rect">
            <a:avLst/>
          </a:prstGeom>
        </p:spPr>
      </p:pic>
    </p:spTree>
    <p:extLst>
      <p:ext uri="{BB962C8B-B14F-4D97-AF65-F5344CB8AC3E}">
        <p14:creationId xmlns:p14="http://schemas.microsoft.com/office/powerpoint/2010/main" val="1462156890"/>
      </p:ext>
    </p:extLst>
  </p:cSld>
  <p:clrMapOvr>
    <a:masterClrMapping/>
  </p:clrMapOvr>
  <p:transition spd="med">
    <p:pull/>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7" name="Google Shape;877;p75"/>
          <p:cNvSpPr txBox="1">
            <a:spLocks noGrp="1"/>
          </p:cNvSpPr>
          <p:nvPr>
            <p:ph type="subTitle" idx="1"/>
          </p:nvPr>
        </p:nvSpPr>
        <p:spPr>
          <a:xfrm>
            <a:off x="517733" y="2961965"/>
            <a:ext cx="6213300" cy="966300"/>
          </a:xfrm>
          <a:prstGeom prst="rect">
            <a:avLst/>
          </a:prstGeom>
          <a:noFill/>
          <a:ln>
            <a:noFill/>
          </a:ln>
        </p:spPr>
        <p:txBody>
          <a:bodyPr spcFirstLastPara="1" wrap="square" lIns="0" tIns="0" rIns="0" bIns="0" anchor="t" anchorCtr="0">
            <a:noAutofit/>
          </a:bodyPr>
          <a:lstStyle/>
          <a:p>
            <a:pPr marL="12700" lvl="0" indent="-12700" algn="l" rtl="0">
              <a:lnSpc>
                <a:spcPct val="100000"/>
              </a:lnSpc>
              <a:spcBef>
                <a:spcPts val="0"/>
              </a:spcBef>
              <a:spcAft>
                <a:spcPts val="0"/>
              </a:spcAft>
              <a:buClr>
                <a:srgbClr val="0087B9"/>
              </a:buClr>
              <a:buSzPts val="3200"/>
              <a:buFont typeface="Lato"/>
              <a:buNone/>
            </a:pPr>
            <a:r>
              <a:rPr lang="en-US" dirty="0">
                <a:solidFill>
                  <a:srgbClr val="00AEEF"/>
                </a:solidFill>
              </a:rPr>
              <a:t>Live Demo</a:t>
            </a:r>
            <a:endParaRPr dirty="0">
              <a:solidFill>
                <a:srgbClr val="00AEEF"/>
              </a:solidFill>
            </a:endParaRPr>
          </a:p>
        </p:txBody>
      </p:sp>
      <p:pic>
        <p:nvPicPr>
          <p:cNvPr id="878" name="Google Shape;878;p75"/>
          <p:cNvPicPr preferRelativeResize="0"/>
          <p:nvPr/>
        </p:nvPicPr>
        <p:blipFill rotWithShape="1">
          <a:blip r:embed="rId3">
            <a:alphaModFix/>
          </a:blip>
          <a:srcRect r="8717"/>
          <a:stretch/>
        </p:blipFill>
        <p:spPr>
          <a:xfrm>
            <a:off x="6096000" y="-504359"/>
            <a:ext cx="6848247" cy="6833195"/>
          </a:xfrm>
          <a:prstGeom prst="rect">
            <a:avLst/>
          </a:prstGeom>
          <a:noFill/>
          <a:ln>
            <a:noFill/>
          </a:ln>
        </p:spPr>
      </p:pic>
    </p:spTree>
    <p:extLst>
      <p:ext uri="{BB962C8B-B14F-4D97-AF65-F5344CB8AC3E}">
        <p14:creationId xmlns:p14="http://schemas.microsoft.com/office/powerpoint/2010/main" val="2129174645"/>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B0D656-ABA4-D3A2-28D4-C87525697C14}"/>
              </a:ext>
            </a:extLst>
          </p:cNvPr>
          <p:cNvPicPr>
            <a:picLocks noChangeAspect="1"/>
          </p:cNvPicPr>
          <p:nvPr/>
        </p:nvPicPr>
        <p:blipFill>
          <a:blip r:embed="rId4"/>
          <a:stretch>
            <a:fillRect/>
          </a:stretch>
        </p:blipFill>
        <p:spPr>
          <a:xfrm>
            <a:off x="9454551" y="1462852"/>
            <a:ext cx="2763327" cy="4680980"/>
          </a:xfrm>
          <a:prstGeom prst="rect">
            <a:avLst/>
          </a:prstGeom>
        </p:spPr>
      </p:pic>
      <p:sp>
        <p:nvSpPr>
          <p:cNvPr id="8" name="Google Shape;727;p3">
            <a:extLst>
              <a:ext uri="{FF2B5EF4-FFF2-40B4-BE49-F238E27FC236}">
                <a16:creationId xmlns:a16="http://schemas.microsoft.com/office/drawing/2014/main" id="{D957ADA4-C15C-FA64-DD41-61FCA8292B59}"/>
              </a:ext>
            </a:extLst>
          </p:cNvPr>
          <p:cNvSpPr txBox="1">
            <a:spLocks/>
          </p:cNvSpPr>
          <p:nvPr/>
        </p:nvSpPr>
        <p:spPr>
          <a:xfrm>
            <a:off x="0" y="0"/>
            <a:ext cx="12191999" cy="744074"/>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07070"/>
              </a:buClr>
              <a:buSzPts val="2400"/>
              <a:buFont typeface="Lato"/>
              <a:buNone/>
              <a:defRPr sz="2400" b="1" i="0" u="none" strike="noStrike" cap="none">
                <a:solidFill>
                  <a:srgbClr val="707070"/>
                </a:solidFill>
                <a:latin typeface="Lato"/>
                <a:ea typeface="Lato"/>
                <a:cs typeface="Lato"/>
                <a:sym typeface="Lato"/>
              </a:defRPr>
            </a:lvl1pPr>
            <a:lvl2pPr marR="0" lvl="1" algn="ctr" rtl="0">
              <a:lnSpc>
                <a:spcPct val="100000"/>
              </a:lnSpc>
              <a:spcBef>
                <a:spcPts val="0"/>
              </a:spcBef>
              <a:spcAft>
                <a:spcPts val="0"/>
              </a:spcAft>
              <a:buClr>
                <a:schemeClr val="dk1"/>
              </a:buClr>
              <a:buSzPts val="6900"/>
              <a:buFont typeface="Arial"/>
              <a:buNone/>
              <a:defRPr sz="69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6900"/>
              <a:buFont typeface="Arial"/>
              <a:buNone/>
              <a:defRPr sz="69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6900"/>
              <a:buFont typeface="Arial"/>
              <a:buNone/>
              <a:defRPr sz="69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6900"/>
              <a:buFont typeface="Arial"/>
              <a:buNone/>
              <a:defRPr sz="69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6900"/>
              <a:buFont typeface="Arial"/>
              <a:buNone/>
              <a:defRPr sz="69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6900"/>
              <a:buFont typeface="Arial"/>
              <a:buNone/>
              <a:defRPr sz="69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6900"/>
              <a:buFont typeface="Arial"/>
              <a:buNone/>
              <a:defRPr sz="69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6900"/>
              <a:buFont typeface="Arial"/>
              <a:buNone/>
              <a:defRPr sz="6900" b="0" i="0" u="none" strike="noStrike" cap="none">
                <a:solidFill>
                  <a:schemeClr val="dk1"/>
                </a:solidFill>
                <a:latin typeface="Arial"/>
                <a:ea typeface="Arial"/>
                <a:cs typeface="Arial"/>
                <a:sym typeface="Arial"/>
              </a:defRPr>
            </a:lvl9pPr>
          </a:lstStyle>
          <a:p>
            <a:r>
              <a:rPr lang="en-US" dirty="0">
                <a:solidFill>
                  <a:schemeClr val="lt1"/>
                </a:solidFill>
              </a:rPr>
              <a:t>Day weighting has shifted</a:t>
            </a:r>
            <a:endParaRPr lang="en-US" dirty="0"/>
          </a:p>
        </p:txBody>
      </p:sp>
      <p:pic>
        <p:nvPicPr>
          <p:cNvPr id="2" name="Picture 1">
            <a:extLst>
              <a:ext uri="{FF2B5EF4-FFF2-40B4-BE49-F238E27FC236}">
                <a16:creationId xmlns:a16="http://schemas.microsoft.com/office/drawing/2014/main" id="{C15D1B1C-2642-1D23-4B51-78EADDCADE3C}"/>
              </a:ext>
            </a:extLst>
          </p:cNvPr>
          <p:cNvPicPr>
            <a:picLocks noChangeAspect="1"/>
          </p:cNvPicPr>
          <p:nvPr/>
        </p:nvPicPr>
        <p:blipFill>
          <a:blip r:embed="rId5"/>
          <a:stretch>
            <a:fillRect/>
          </a:stretch>
        </p:blipFill>
        <p:spPr>
          <a:xfrm>
            <a:off x="448881" y="894662"/>
            <a:ext cx="8667128" cy="5068676"/>
          </a:xfrm>
          <a:prstGeom prst="rect">
            <a:avLst/>
          </a:prstGeom>
        </p:spPr>
      </p:pic>
      <p:pic>
        <p:nvPicPr>
          <p:cNvPr id="7" name="Audio 6">
            <a:hlinkClick r:id="" action="ppaction://media"/>
            <a:extLst>
              <a:ext uri="{FF2B5EF4-FFF2-40B4-BE49-F238E27FC236}">
                <a16:creationId xmlns:a16="http://schemas.microsoft.com/office/drawing/2014/main" id="{CA597D39-9483-15D5-46F3-3FE20B8F370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
        <p:nvSpPr>
          <p:cNvPr id="3" name="Title 5">
            <a:extLst>
              <a:ext uri="{FF2B5EF4-FFF2-40B4-BE49-F238E27FC236}">
                <a16:creationId xmlns:a16="http://schemas.microsoft.com/office/drawing/2014/main" id="{B9DEB58A-09D4-4AF6-0699-C38D3C57BC90}"/>
              </a:ext>
            </a:extLst>
          </p:cNvPr>
          <p:cNvSpPr>
            <a:spLocks noGrp="1"/>
          </p:cNvSpPr>
          <p:nvPr>
            <p:ph type="title"/>
          </p:nvPr>
        </p:nvSpPr>
        <p:spPr>
          <a:xfrm>
            <a:off x="25878" y="163860"/>
            <a:ext cx="12192000" cy="524700"/>
          </a:xfrm>
        </p:spPr>
        <p:txBody>
          <a:bodyPr/>
          <a:lstStyle/>
          <a:p>
            <a:r>
              <a:rPr lang="en-US" dirty="0"/>
              <a:t>Earlier – Trend 1 – Traffic on Mondays, Tuesdays</a:t>
            </a:r>
            <a:endParaRPr lang="en-US" dirty="0">
              <a:highlight>
                <a:srgbClr val="FFFF00"/>
              </a:highlight>
            </a:endParaRPr>
          </a:p>
        </p:txBody>
      </p:sp>
    </p:spTree>
    <p:extLst>
      <p:ext uri="{BB962C8B-B14F-4D97-AF65-F5344CB8AC3E}">
        <p14:creationId xmlns:p14="http://schemas.microsoft.com/office/powerpoint/2010/main" val="1596769739"/>
      </p:ext>
    </p:extLst>
  </p:cSld>
  <p:clrMapOvr>
    <a:masterClrMapping/>
  </p:clrMapOvr>
  <mc:AlternateContent xmlns:mc="http://schemas.openxmlformats.org/markup-compatibility/2006" xmlns:p14="http://schemas.microsoft.com/office/powerpoint/2010/main">
    <mc:Choice Requires="p14">
      <p:transition spd="slow" p14:dur="2000" advTm="54531"/>
    </mc:Choice>
    <mc:Fallback xmlns="">
      <p:transition spd="slow" advTm="5453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7" name="Google Shape;877;p75"/>
          <p:cNvSpPr txBox="1">
            <a:spLocks noGrp="1"/>
          </p:cNvSpPr>
          <p:nvPr>
            <p:ph type="subTitle" idx="1"/>
          </p:nvPr>
        </p:nvSpPr>
        <p:spPr>
          <a:xfrm>
            <a:off x="517733" y="2961965"/>
            <a:ext cx="6213300" cy="966300"/>
          </a:xfrm>
          <a:prstGeom prst="rect">
            <a:avLst/>
          </a:prstGeom>
          <a:noFill/>
          <a:ln>
            <a:noFill/>
          </a:ln>
        </p:spPr>
        <p:txBody>
          <a:bodyPr spcFirstLastPara="1" wrap="square" lIns="0" tIns="0" rIns="0" bIns="0" anchor="t" anchorCtr="0">
            <a:noAutofit/>
          </a:bodyPr>
          <a:lstStyle/>
          <a:p>
            <a:pPr marL="12700" lvl="0" indent="-12700" algn="l" rtl="0">
              <a:lnSpc>
                <a:spcPct val="100000"/>
              </a:lnSpc>
              <a:spcBef>
                <a:spcPts val="0"/>
              </a:spcBef>
              <a:spcAft>
                <a:spcPts val="0"/>
              </a:spcAft>
              <a:buClr>
                <a:srgbClr val="0087B9"/>
              </a:buClr>
              <a:buSzPts val="3200"/>
              <a:buFont typeface="Lato"/>
              <a:buNone/>
            </a:pPr>
            <a:r>
              <a:rPr lang="en-US" dirty="0">
                <a:solidFill>
                  <a:srgbClr val="00AEEF"/>
                </a:solidFill>
              </a:rPr>
              <a:t>Kepler Store Network Toolkit </a:t>
            </a:r>
          </a:p>
        </p:txBody>
      </p:sp>
      <p:pic>
        <p:nvPicPr>
          <p:cNvPr id="878" name="Google Shape;878;p75"/>
          <p:cNvPicPr preferRelativeResize="0"/>
          <p:nvPr/>
        </p:nvPicPr>
        <p:blipFill rotWithShape="1">
          <a:blip r:embed="rId3">
            <a:alphaModFix/>
          </a:blip>
          <a:srcRect r="8717"/>
          <a:stretch/>
        </p:blipFill>
        <p:spPr>
          <a:xfrm>
            <a:off x="6096000" y="-504359"/>
            <a:ext cx="6848247" cy="6833195"/>
          </a:xfrm>
          <a:prstGeom prst="rect">
            <a:avLst/>
          </a:prstGeom>
          <a:noFill/>
          <a:ln>
            <a:noFill/>
          </a:ln>
        </p:spPr>
      </p:pic>
    </p:spTree>
    <p:extLst>
      <p:ext uri="{BB962C8B-B14F-4D97-AF65-F5344CB8AC3E}">
        <p14:creationId xmlns:p14="http://schemas.microsoft.com/office/powerpoint/2010/main" val="3579733093"/>
      </p:ext>
    </p:extLst>
  </p:cSld>
  <p:clrMapOvr>
    <a:masterClrMapping/>
  </p:clrMapOvr>
  <p:transition spd="med">
    <p:pull/>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2" name="Google Shape;802;p71"/>
          <p:cNvSpPr txBox="1">
            <a:spLocks noGrp="1"/>
          </p:cNvSpPr>
          <p:nvPr>
            <p:ph type="ctrTitle" idx="15"/>
          </p:nvPr>
        </p:nvSpPr>
        <p:spPr>
          <a:xfrm>
            <a:off x="0" y="0"/>
            <a:ext cx="12192000" cy="751668"/>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rgbClr val="707070"/>
              </a:buClr>
              <a:buSzPts val="2400"/>
              <a:buFont typeface="Lato"/>
              <a:buNone/>
            </a:pPr>
            <a:r>
              <a:rPr lang="en-US" dirty="0">
                <a:solidFill>
                  <a:schemeClr val="bg1"/>
                </a:solidFill>
              </a:rPr>
              <a:t>Why a Store Network Toolkit?</a:t>
            </a:r>
            <a:endParaRPr dirty="0">
              <a:solidFill>
                <a:schemeClr val="bg1"/>
              </a:solidFill>
            </a:endParaRPr>
          </a:p>
        </p:txBody>
      </p:sp>
      <p:grpSp>
        <p:nvGrpSpPr>
          <p:cNvPr id="27" name="Group 26">
            <a:extLst>
              <a:ext uri="{FF2B5EF4-FFF2-40B4-BE49-F238E27FC236}">
                <a16:creationId xmlns:a16="http://schemas.microsoft.com/office/drawing/2014/main" id="{84A2D56C-5BE4-B801-8778-3AE6E7B73349}"/>
              </a:ext>
            </a:extLst>
          </p:cNvPr>
          <p:cNvGrpSpPr/>
          <p:nvPr/>
        </p:nvGrpSpPr>
        <p:grpSpPr>
          <a:xfrm>
            <a:off x="1911446" y="3947727"/>
            <a:ext cx="8365532" cy="2052000"/>
            <a:chOff x="1911446" y="3947727"/>
            <a:chExt cx="8365532" cy="2052000"/>
          </a:xfrm>
        </p:grpSpPr>
        <p:sp>
          <p:nvSpPr>
            <p:cNvPr id="18" name="Freeform: Shape 17">
              <a:extLst>
                <a:ext uri="{FF2B5EF4-FFF2-40B4-BE49-F238E27FC236}">
                  <a16:creationId xmlns:a16="http://schemas.microsoft.com/office/drawing/2014/main" id="{CDA6E1E1-3EB9-8DEB-D606-D9EAE7A43E87}"/>
                </a:ext>
              </a:extLst>
            </p:cNvPr>
            <p:cNvSpPr/>
            <p:nvPr/>
          </p:nvSpPr>
          <p:spPr>
            <a:xfrm>
              <a:off x="1911446" y="3947727"/>
              <a:ext cx="2052000" cy="2052000"/>
            </a:xfrm>
            <a:custGeom>
              <a:avLst/>
              <a:gdLst>
                <a:gd name="connsiteX0" fmla="*/ 0 w 1811734"/>
                <a:gd name="connsiteY0" fmla="*/ 905867 h 1811734"/>
                <a:gd name="connsiteX1" fmla="*/ 905867 w 1811734"/>
                <a:gd name="connsiteY1" fmla="*/ 0 h 1811734"/>
                <a:gd name="connsiteX2" fmla="*/ 1811734 w 1811734"/>
                <a:gd name="connsiteY2" fmla="*/ 905867 h 1811734"/>
                <a:gd name="connsiteX3" fmla="*/ 905867 w 1811734"/>
                <a:gd name="connsiteY3" fmla="*/ 1811734 h 1811734"/>
                <a:gd name="connsiteX4" fmla="*/ 0 w 1811734"/>
                <a:gd name="connsiteY4" fmla="*/ 905867 h 1811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1734" h="1811734">
                  <a:moveTo>
                    <a:pt x="0" y="905867"/>
                  </a:moveTo>
                  <a:cubicBezTo>
                    <a:pt x="0" y="405570"/>
                    <a:pt x="405570" y="0"/>
                    <a:pt x="905867" y="0"/>
                  </a:cubicBezTo>
                  <a:cubicBezTo>
                    <a:pt x="1406164" y="0"/>
                    <a:pt x="1811734" y="405570"/>
                    <a:pt x="1811734" y="905867"/>
                  </a:cubicBezTo>
                  <a:cubicBezTo>
                    <a:pt x="1811734" y="1406164"/>
                    <a:pt x="1406164" y="1811734"/>
                    <a:pt x="905867" y="1811734"/>
                  </a:cubicBezTo>
                  <a:cubicBezTo>
                    <a:pt x="405570" y="1811734"/>
                    <a:pt x="0" y="1406164"/>
                    <a:pt x="0" y="905867"/>
                  </a:cubicBez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88182" tIns="288182" rIns="288182" bIns="288182" numCol="1" spcCol="1270" anchor="ctr" anchorCtr="0">
              <a:noAutofit/>
            </a:bodyPr>
            <a:lstStyle/>
            <a:p>
              <a:pPr marL="0" lvl="0" indent="0" algn="ctr" defTabSz="800100">
                <a:lnSpc>
                  <a:spcPct val="90000"/>
                </a:lnSpc>
                <a:spcBef>
                  <a:spcPct val="0"/>
                </a:spcBef>
                <a:spcAft>
                  <a:spcPct val="35000"/>
                </a:spcAft>
                <a:buNone/>
              </a:pPr>
              <a:r>
                <a:rPr lang="en-AU" sz="2000" b="1" kern="1200" dirty="0"/>
                <a:t>Sales</a:t>
              </a:r>
            </a:p>
          </p:txBody>
        </p:sp>
        <p:sp>
          <p:nvSpPr>
            <p:cNvPr id="19" name="Freeform: Shape 18">
              <a:extLst>
                <a:ext uri="{FF2B5EF4-FFF2-40B4-BE49-F238E27FC236}">
                  <a16:creationId xmlns:a16="http://schemas.microsoft.com/office/drawing/2014/main" id="{FE2DA0C4-B0DD-5D52-C241-1406FEF368AE}"/>
                </a:ext>
              </a:extLst>
            </p:cNvPr>
            <p:cNvSpPr/>
            <p:nvPr/>
          </p:nvSpPr>
          <p:spPr>
            <a:xfrm>
              <a:off x="7147194" y="4448325"/>
              <a:ext cx="1050805" cy="1050805"/>
            </a:xfrm>
            <a:custGeom>
              <a:avLst/>
              <a:gdLst>
                <a:gd name="connsiteX0" fmla="*/ 139284 w 1050805"/>
                <a:gd name="connsiteY0" fmla="*/ 401828 h 1050805"/>
                <a:gd name="connsiteX1" fmla="*/ 401828 w 1050805"/>
                <a:gd name="connsiteY1" fmla="*/ 401828 h 1050805"/>
                <a:gd name="connsiteX2" fmla="*/ 401828 w 1050805"/>
                <a:gd name="connsiteY2" fmla="*/ 139284 h 1050805"/>
                <a:gd name="connsiteX3" fmla="*/ 648977 w 1050805"/>
                <a:gd name="connsiteY3" fmla="*/ 139284 h 1050805"/>
                <a:gd name="connsiteX4" fmla="*/ 648977 w 1050805"/>
                <a:gd name="connsiteY4" fmla="*/ 401828 h 1050805"/>
                <a:gd name="connsiteX5" fmla="*/ 911521 w 1050805"/>
                <a:gd name="connsiteY5" fmla="*/ 401828 h 1050805"/>
                <a:gd name="connsiteX6" fmla="*/ 911521 w 1050805"/>
                <a:gd name="connsiteY6" fmla="*/ 648977 h 1050805"/>
                <a:gd name="connsiteX7" fmla="*/ 648977 w 1050805"/>
                <a:gd name="connsiteY7" fmla="*/ 648977 h 1050805"/>
                <a:gd name="connsiteX8" fmla="*/ 648977 w 1050805"/>
                <a:gd name="connsiteY8" fmla="*/ 911521 h 1050805"/>
                <a:gd name="connsiteX9" fmla="*/ 401828 w 1050805"/>
                <a:gd name="connsiteY9" fmla="*/ 911521 h 1050805"/>
                <a:gd name="connsiteX10" fmla="*/ 401828 w 1050805"/>
                <a:gd name="connsiteY10" fmla="*/ 648977 h 1050805"/>
                <a:gd name="connsiteX11" fmla="*/ 139284 w 1050805"/>
                <a:gd name="connsiteY11" fmla="*/ 648977 h 1050805"/>
                <a:gd name="connsiteX12" fmla="*/ 139284 w 1050805"/>
                <a:gd name="connsiteY12" fmla="*/ 401828 h 1050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50805" h="1050805">
                  <a:moveTo>
                    <a:pt x="139284" y="401828"/>
                  </a:moveTo>
                  <a:lnTo>
                    <a:pt x="401828" y="401828"/>
                  </a:lnTo>
                  <a:lnTo>
                    <a:pt x="401828" y="139284"/>
                  </a:lnTo>
                  <a:lnTo>
                    <a:pt x="648977" y="139284"/>
                  </a:lnTo>
                  <a:lnTo>
                    <a:pt x="648977" y="401828"/>
                  </a:lnTo>
                  <a:lnTo>
                    <a:pt x="911521" y="401828"/>
                  </a:lnTo>
                  <a:lnTo>
                    <a:pt x="911521" y="648977"/>
                  </a:lnTo>
                  <a:lnTo>
                    <a:pt x="648977" y="648977"/>
                  </a:lnTo>
                  <a:lnTo>
                    <a:pt x="648977" y="911521"/>
                  </a:lnTo>
                  <a:lnTo>
                    <a:pt x="401828" y="911521"/>
                  </a:lnTo>
                  <a:lnTo>
                    <a:pt x="401828" y="648977"/>
                  </a:lnTo>
                  <a:lnTo>
                    <a:pt x="139284" y="648977"/>
                  </a:lnTo>
                  <a:lnTo>
                    <a:pt x="139284" y="401828"/>
                  </a:lnTo>
                  <a:close/>
                </a:path>
              </a:pathLst>
            </a:custGeom>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lt1"/>
            </a:fontRef>
          </p:style>
          <p:txBody>
            <a:bodyPr spcFirstLastPara="0" vert="horz" wrap="square" lIns="139284" tIns="401828" rIns="139284" bIns="401828" numCol="1" spcCol="1270" anchor="ctr" anchorCtr="0">
              <a:noAutofit/>
            </a:bodyPr>
            <a:lstStyle/>
            <a:p>
              <a:pPr marL="0" lvl="0" indent="0" algn="ctr" defTabSz="622300">
                <a:lnSpc>
                  <a:spcPct val="90000"/>
                </a:lnSpc>
                <a:spcBef>
                  <a:spcPct val="0"/>
                </a:spcBef>
                <a:spcAft>
                  <a:spcPct val="35000"/>
                </a:spcAft>
                <a:buNone/>
              </a:pPr>
              <a:endParaRPr lang="en-AU" sz="1400" kern="1200"/>
            </a:p>
          </p:txBody>
        </p:sp>
        <p:sp>
          <p:nvSpPr>
            <p:cNvPr id="20" name="Freeform: Shape 19">
              <a:extLst>
                <a:ext uri="{FF2B5EF4-FFF2-40B4-BE49-F238E27FC236}">
                  <a16:creationId xmlns:a16="http://schemas.microsoft.com/office/drawing/2014/main" id="{DE0FA9F4-0F51-8CE2-3546-6FA021A52A70}"/>
                </a:ext>
              </a:extLst>
            </p:cNvPr>
            <p:cNvSpPr/>
            <p:nvPr/>
          </p:nvSpPr>
          <p:spPr>
            <a:xfrm>
              <a:off x="5068213" y="3947727"/>
              <a:ext cx="2052000" cy="2052000"/>
            </a:xfrm>
            <a:custGeom>
              <a:avLst/>
              <a:gdLst>
                <a:gd name="connsiteX0" fmla="*/ 0 w 1811734"/>
                <a:gd name="connsiteY0" fmla="*/ 905867 h 1811734"/>
                <a:gd name="connsiteX1" fmla="*/ 905867 w 1811734"/>
                <a:gd name="connsiteY1" fmla="*/ 0 h 1811734"/>
                <a:gd name="connsiteX2" fmla="*/ 1811734 w 1811734"/>
                <a:gd name="connsiteY2" fmla="*/ 905867 h 1811734"/>
                <a:gd name="connsiteX3" fmla="*/ 905867 w 1811734"/>
                <a:gd name="connsiteY3" fmla="*/ 1811734 h 1811734"/>
                <a:gd name="connsiteX4" fmla="*/ 0 w 1811734"/>
                <a:gd name="connsiteY4" fmla="*/ 905867 h 1811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1734" h="1811734">
                  <a:moveTo>
                    <a:pt x="0" y="905867"/>
                  </a:moveTo>
                  <a:cubicBezTo>
                    <a:pt x="0" y="405570"/>
                    <a:pt x="405570" y="0"/>
                    <a:pt x="905867" y="0"/>
                  </a:cubicBezTo>
                  <a:cubicBezTo>
                    <a:pt x="1406164" y="0"/>
                    <a:pt x="1811734" y="405570"/>
                    <a:pt x="1811734" y="905867"/>
                  </a:cubicBezTo>
                  <a:cubicBezTo>
                    <a:pt x="1811734" y="1406164"/>
                    <a:pt x="1406164" y="1811734"/>
                    <a:pt x="905867" y="1811734"/>
                  </a:cubicBezTo>
                  <a:cubicBezTo>
                    <a:pt x="405570" y="1811734"/>
                    <a:pt x="0" y="1406164"/>
                    <a:pt x="0" y="905867"/>
                  </a:cubicBez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88182" tIns="288182" rIns="288182" bIns="288182" numCol="1" spcCol="1270" anchor="ctr" anchorCtr="0">
              <a:noAutofit/>
            </a:bodyPr>
            <a:lstStyle/>
            <a:p>
              <a:pPr marL="0" lvl="0" indent="0" algn="ctr" defTabSz="800100">
                <a:lnSpc>
                  <a:spcPct val="90000"/>
                </a:lnSpc>
                <a:spcBef>
                  <a:spcPct val="0"/>
                </a:spcBef>
                <a:spcAft>
                  <a:spcPct val="35000"/>
                </a:spcAft>
                <a:buNone/>
              </a:pPr>
              <a:r>
                <a:rPr lang="en-AU" sz="2000" b="1" kern="1200" dirty="0"/>
                <a:t>Relevant Traffic</a:t>
              </a:r>
            </a:p>
          </p:txBody>
        </p:sp>
        <p:sp>
          <p:nvSpPr>
            <p:cNvPr id="21" name="Freeform: Shape 20">
              <a:extLst>
                <a:ext uri="{FF2B5EF4-FFF2-40B4-BE49-F238E27FC236}">
                  <a16:creationId xmlns:a16="http://schemas.microsoft.com/office/drawing/2014/main" id="{19630DD5-52AD-A1C1-3D3D-57367CB77742}"/>
                </a:ext>
              </a:extLst>
            </p:cNvPr>
            <p:cNvSpPr/>
            <p:nvPr/>
          </p:nvSpPr>
          <p:spPr>
            <a:xfrm>
              <a:off x="3990427" y="4448325"/>
              <a:ext cx="1050805" cy="1050805"/>
            </a:xfrm>
            <a:custGeom>
              <a:avLst/>
              <a:gdLst>
                <a:gd name="connsiteX0" fmla="*/ 139284 w 1050805"/>
                <a:gd name="connsiteY0" fmla="*/ 216466 h 1050805"/>
                <a:gd name="connsiteX1" fmla="*/ 911521 w 1050805"/>
                <a:gd name="connsiteY1" fmla="*/ 216466 h 1050805"/>
                <a:gd name="connsiteX2" fmla="*/ 911521 w 1050805"/>
                <a:gd name="connsiteY2" fmla="*/ 463615 h 1050805"/>
                <a:gd name="connsiteX3" fmla="*/ 139284 w 1050805"/>
                <a:gd name="connsiteY3" fmla="*/ 463615 h 1050805"/>
                <a:gd name="connsiteX4" fmla="*/ 139284 w 1050805"/>
                <a:gd name="connsiteY4" fmla="*/ 216466 h 1050805"/>
                <a:gd name="connsiteX5" fmla="*/ 139284 w 1050805"/>
                <a:gd name="connsiteY5" fmla="*/ 587190 h 1050805"/>
                <a:gd name="connsiteX6" fmla="*/ 911521 w 1050805"/>
                <a:gd name="connsiteY6" fmla="*/ 587190 h 1050805"/>
                <a:gd name="connsiteX7" fmla="*/ 911521 w 1050805"/>
                <a:gd name="connsiteY7" fmla="*/ 834339 h 1050805"/>
                <a:gd name="connsiteX8" fmla="*/ 139284 w 1050805"/>
                <a:gd name="connsiteY8" fmla="*/ 834339 h 1050805"/>
                <a:gd name="connsiteX9" fmla="*/ 139284 w 1050805"/>
                <a:gd name="connsiteY9" fmla="*/ 587190 h 1050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50805" h="1050805">
                  <a:moveTo>
                    <a:pt x="139284" y="216466"/>
                  </a:moveTo>
                  <a:lnTo>
                    <a:pt x="911521" y="216466"/>
                  </a:lnTo>
                  <a:lnTo>
                    <a:pt x="911521" y="463615"/>
                  </a:lnTo>
                  <a:lnTo>
                    <a:pt x="139284" y="463615"/>
                  </a:lnTo>
                  <a:lnTo>
                    <a:pt x="139284" y="216466"/>
                  </a:lnTo>
                  <a:close/>
                  <a:moveTo>
                    <a:pt x="139284" y="587190"/>
                  </a:moveTo>
                  <a:lnTo>
                    <a:pt x="911521" y="587190"/>
                  </a:lnTo>
                  <a:lnTo>
                    <a:pt x="911521" y="834339"/>
                  </a:lnTo>
                  <a:lnTo>
                    <a:pt x="139284" y="834339"/>
                  </a:lnTo>
                  <a:lnTo>
                    <a:pt x="139284" y="587190"/>
                  </a:lnTo>
                  <a:close/>
                </a:path>
              </a:pathLst>
            </a:custGeom>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lt1"/>
            </a:fontRef>
          </p:style>
          <p:txBody>
            <a:bodyPr spcFirstLastPara="0" vert="horz" wrap="square" lIns="139284" tIns="216466" rIns="139284" bIns="216466" numCol="1" spcCol="1270" anchor="ctr" anchorCtr="0">
              <a:noAutofit/>
            </a:bodyPr>
            <a:lstStyle/>
            <a:p>
              <a:pPr marL="0" lvl="0" indent="0" algn="ctr" defTabSz="622300">
                <a:lnSpc>
                  <a:spcPct val="90000"/>
                </a:lnSpc>
                <a:spcBef>
                  <a:spcPct val="0"/>
                </a:spcBef>
                <a:spcAft>
                  <a:spcPct val="35000"/>
                </a:spcAft>
                <a:buNone/>
              </a:pPr>
              <a:endParaRPr lang="en-AU" sz="1400" kern="1200"/>
            </a:p>
          </p:txBody>
        </p:sp>
        <p:sp>
          <p:nvSpPr>
            <p:cNvPr id="22" name="Freeform: Shape 21">
              <a:extLst>
                <a:ext uri="{FF2B5EF4-FFF2-40B4-BE49-F238E27FC236}">
                  <a16:creationId xmlns:a16="http://schemas.microsoft.com/office/drawing/2014/main" id="{3A5F9475-828B-9594-79F5-25D358B5C98B}"/>
                </a:ext>
              </a:extLst>
            </p:cNvPr>
            <p:cNvSpPr/>
            <p:nvPr/>
          </p:nvSpPr>
          <p:spPr>
            <a:xfrm>
              <a:off x="8224978" y="3947727"/>
              <a:ext cx="2052000" cy="2052000"/>
            </a:xfrm>
            <a:custGeom>
              <a:avLst/>
              <a:gdLst>
                <a:gd name="connsiteX0" fmla="*/ 0 w 1811734"/>
                <a:gd name="connsiteY0" fmla="*/ 905867 h 1811734"/>
                <a:gd name="connsiteX1" fmla="*/ 905867 w 1811734"/>
                <a:gd name="connsiteY1" fmla="*/ 0 h 1811734"/>
                <a:gd name="connsiteX2" fmla="*/ 1811734 w 1811734"/>
                <a:gd name="connsiteY2" fmla="*/ 905867 h 1811734"/>
                <a:gd name="connsiteX3" fmla="*/ 905867 w 1811734"/>
                <a:gd name="connsiteY3" fmla="*/ 1811734 h 1811734"/>
                <a:gd name="connsiteX4" fmla="*/ 0 w 1811734"/>
                <a:gd name="connsiteY4" fmla="*/ 905867 h 1811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1734" h="1811734">
                  <a:moveTo>
                    <a:pt x="0" y="905867"/>
                  </a:moveTo>
                  <a:cubicBezTo>
                    <a:pt x="0" y="405570"/>
                    <a:pt x="405570" y="0"/>
                    <a:pt x="905867" y="0"/>
                  </a:cubicBezTo>
                  <a:cubicBezTo>
                    <a:pt x="1406164" y="0"/>
                    <a:pt x="1811734" y="405570"/>
                    <a:pt x="1811734" y="905867"/>
                  </a:cubicBezTo>
                  <a:cubicBezTo>
                    <a:pt x="1811734" y="1406164"/>
                    <a:pt x="1406164" y="1811734"/>
                    <a:pt x="905867" y="1811734"/>
                  </a:cubicBezTo>
                  <a:cubicBezTo>
                    <a:pt x="405570" y="1811734"/>
                    <a:pt x="0" y="1406164"/>
                    <a:pt x="0" y="905867"/>
                  </a:cubicBez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88182" tIns="288182" rIns="288182" bIns="288182" numCol="1" spcCol="1270" anchor="ctr" anchorCtr="0">
              <a:noAutofit/>
            </a:bodyPr>
            <a:lstStyle/>
            <a:p>
              <a:pPr marL="0" lvl="0" indent="0" algn="ctr" defTabSz="800100">
                <a:lnSpc>
                  <a:spcPct val="90000"/>
                </a:lnSpc>
                <a:spcBef>
                  <a:spcPct val="0"/>
                </a:spcBef>
                <a:spcAft>
                  <a:spcPct val="35000"/>
                </a:spcAft>
                <a:buNone/>
              </a:pPr>
              <a:r>
                <a:rPr lang="en-AU" sz="2000" b="1" kern="1200" dirty="0"/>
                <a:t>Operational Excellence</a:t>
              </a:r>
            </a:p>
          </p:txBody>
        </p:sp>
      </p:grpSp>
      <p:pic>
        <p:nvPicPr>
          <p:cNvPr id="4" name="Picture 3">
            <a:extLst>
              <a:ext uri="{FF2B5EF4-FFF2-40B4-BE49-F238E27FC236}">
                <a16:creationId xmlns:a16="http://schemas.microsoft.com/office/drawing/2014/main" id="{0D2F3584-8949-92C7-7B72-8841D04DF441}"/>
              </a:ext>
            </a:extLst>
          </p:cNvPr>
          <p:cNvPicPr>
            <a:picLocks noChangeAspect="1"/>
          </p:cNvPicPr>
          <p:nvPr/>
        </p:nvPicPr>
        <p:blipFill>
          <a:blip r:embed="rId3"/>
          <a:stretch>
            <a:fillRect/>
          </a:stretch>
        </p:blipFill>
        <p:spPr>
          <a:xfrm>
            <a:off x="4863275" y="2637703"/>
            <a:ext cx="2461873" cy="1427886"/>
          </a:xfrm>
          <a:prstGeom prst="rect">
            <a:avLst/>
          </a:prstGeom>
        </p:spPr>
      </p:pic>
      <p:grpSp>
        <p:nvGrpSpPr>
          <p:cNvPr id="26" name="Group 25">
            <a:extLst>
              <a:ext uri="{FF2B5EF4-FFF2-40B4-BE49-F238E27FC236}">
                <a16:creationId xmlns:a16="http://schemas.microsoft.com/office/drawing/2014/main" id="{CA4ACC74-7323-B0A5-CA74-EE9E2A226E7D}"/>
              </a:ext>
            </a:extLst>
          </p:cNvPr>
          <p:cNvGrpSpPr/>
          <p:nvPr/>
        </p:nvGrpSpPr>
        <p:grpSpPr>
          <a:xfrm>
            <a:off x="1911446" y="858274"/>
            <a:ext cx="8365532" cy="2052000"/>
            <a:chOff x="1911446" y="858274"/>
            <a:chExt cx="8365532" cy="2052000"/>
          </a:xfrm>
        </p:grpSpPr>
        <p:sp>
          <p:nvSpPr>
            <p:cNvPr id="9" name="Freeform: Shape 8">
              <a:extLst>
                <a:ext uri="{FF2B5EF4-FFF2-40B4-BE49-F238E27FC236}">
                  <a16:creationId xmlns:a16="http://schemas.microsoft.com/office/drawing/2014/main" id="{550A5079-EBE7-EB4E-2EFD-BB31CA649F43}"/>
                </a:ext>
              </a:extLst>
            </p:cNvPr>
            <p:cNvSpPr/>
            <p:nvPr/>
          </p:nvSpPr>
          <p:spPr>
            <a:xfrm>
              <a:off x="1911446" y="858274"/>
              <a:ext cx="2052000" cy="2052000"/>
            </a:xfrm>
            <a:custGeom>
              <a:avLst/>
              <a:gdLst>
                <a:gd name="connsiteX0" fmla="*/ 0 w 1811734"/>
                <a:gd name="connsiteY0" fmla="*/ 905867 h 1811734"/>
                <a:gd name="connsiteX1" fmla="*/ 905867 w 1811734"/>
                <a:gd name="connsiteY1" fmla="*/ 0 h 1811734"/>
                <a:gd name="connsiteX2" fmla="*/ 1811734 w 1811734"/>
                <a:gd name="connsiteY2" fmla="*/ 905867 h 1811734"/>
                <a:gd name="connsiteX3" fmla="*/ 905867 w 1811734"/>
                <a:gd name="connsiteY3" fmla="*/ 1811734 h 1811734"/>
                <a:gd name="connsiteX4" fmla="*/ 0 w 1811734"/>
                <a:gd name="connsiteY4" fmla="*/ 905867 h 1811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1734" h="1811734">
                  <a:moveTo>
                    <a:pt x="0" y="905867"/>
                  </a:moveTo>
                  <a:cubicBezTo>
                    <a:pt x="0" y="405570"/>
                    <a:pt x="405570" y="0"/>
                    <a:pt x="905867" y="0"/>
                  </a:cubicBezTo>
                  <a:cubicBezTo>
                    <a:pt x="1406164" y="0"/>
                    <a:pt x="1811734" y="405570"/>
                    <a:pt x="1811734" y="905867"/>
                  </a:cubicBezTo>
                  <a:cubicBezTo>
                    <a:pt x="1811734" y="1406164"/>
                    <a:pt x="1406164" y="1811734"/>
                    <a:pt x="905867" y="1811734"/>
                  </a:cubicBezTo>
                  <a:cubicBezTo>
                    <a:pt x="405570" y="1811734"/>
                    <a:pt x="0" y="1406164"/>
                    <a:pt x="0" y="905867"/>
                  </a:cubicBez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312312" tIns="312312" rIns="312312" bIns="312312" numCol="1" spcCol="1270" anchor="ctr" anchorCtr="0">
              <a:noAutofit/>
            </a:bodyPr>
            <a:lstStyle/>
            <a:p>
              <a:pPr marL="0" lvl="0" indent="0" algn="ctr" defTabSz="1644650">
                <a:lnSpc>
                  <a:spcPct val="90000"/>
                </a:lnSpc>
                <a:spcBef>
                  <a:spcPct val="0"/>
                </a:spcBef>
                <a:spcAft>
                  <a:spcPct val="35000"/>
                </a:spcAft>
                <a:buNone/>
              </a:pPr>
              <a:r>
                <a:rPr lang="en-AU" sz="2000" b="1" kern="1200" dirty="0"/>
                <a:t>Rent</a:t>
              </a:r>
            </a:p>
          </p:txBody>
        </p:sp>
        <p:sp>
          <p:nvSpPr>
            <p:cNvPr id="11" name="Freeform: Shape 10">
              <a:extLst>
                <a:ext uri="{FF2B5EF4-FFF2-40B4-BE49-F238E27FC236}">
                  <a16:creationId xmlns:a16="http://schemas.microsoft.com/office/drawing/2014/main" id="{6EA529DB-771F-3CB5-6495-78B1B1EFE2A3}"/>
                </a:ext>
              </a:extLst>
            </p:cNvPr>
            <p:cNvSpPr/>
            <p:nvPr/>
          </p:nvSpPr>
          <p:spPr>
            <a:xfrm>
              <a:off x="7147194" y="1358872"/>
              <a:ext cx="1050805" cy="1050805"/>
            </a:xfrm>
            <a:custGeom>
              <a:avLst/>
              <a:gdLst>
                <a:gd name="connsiteX0" fmla="*/ 139284 w 1050805"/>
                <a:gd name="connsiteY0" fmla="*/ 401828 h 1050805"/>
                <a:gd name="connsiteX1" fmla="*/ 401828 w 1050805"/>
                <a:gd name="connsiteY1" fmla="*/ 401828 h 1050805"/>
                <a:gd name="connsiteX2" fmla="*/ 401828 w 1050805"/>
                <a:gd name="connsiteY2" fmla="*/ 139284 h 1050805"/>
                <a:gd name="connsiteX3" fmla="*/ 648977 w 1050805"/>
                <a:gd name="connsiteY3" fmla="*/ 139284 h 1050805"/>
                <a:gd name="connsiteX4" fmla="*/ 648977 w 1050805"/>
                <a:gd name="connsiteY4" fmla="*/ 401828 h 1050805"/>
                <a:gd name="connsiteX5" fmla="*/ 911521 w 1050805"/>
                <a:gd name="connsiteY5" fmla="*/ 401828 h 1050805"/>
                <a:gd name="connsiteX6" fmla="*/ 911521 w 1050805"/>
                <a:gd name="connsiteY6" fmla="*/ 648977 h 1050805"/>
                <a:gd name="connsiteX7" fmla="*/ 648977 w 1050805"/>
                <a:gd name="connsiteY7" fmla="*/ 648977 h 1050805"/>
                <a:gd name="connsiteX8" fmla="*/ 648977 w 1050805"/>
                <a:gd name="connsiteY8" fmla="*/ 911521 h 1050805"/>
                <a:gd name="connsiteX9" fmla="*/ 401828 w 1050805"/>
                <a:gd name="connsiteY9" fmla="*/ 911521 h 1050805"/>
                <a:gd name="connsiteX10" fmla="*/ 401828 w 1050805"/>
                <a:gd name="connsiteY10" fmla="*/ 648977 h 1050805"/>
                <a:gd name="connsiteX11" fmla="*/ 139284 w 1050805"/>
                <a:gd name="connsiteY11" fmla="*/ 648977 h 1050805"/>
                <a:gd name="connsiteX12" fmla="*/ 139284 w 1050805"/>
                <a:gd name="connsiteY12" fmla="*/ 401828 h 1050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50805" h="1050805">
                  <a:moveTo>
                    <a:pt x="139284" y="401828"/>
                  </a:moveTo>
                  <a:lnTo>
                    <a:pt x="401828" y="401828"/>
                  </a:lnTo>
                  <a:lnTo>
                    <a:pt x="401828" y="139284"/>
                  </a:lnTo>
                  <a:lnTo>
                    <a:pt x="648977" y="139284"/>
                  </a:lnTo>
                  <a:lnTo>
                    <a:pt x="648977" y="401828"/>
                  </a:lnTo>
                  <a:lnTo>
                    <a:pt x="911521" y="401828"/>
                  </a:lnTo>
                  <a:lnTo>
                    <a:pt x="911521" y="648977"/>
                  </a:lnTo>
                  <a:lnTo>
                    <a:pt x="648977" y="648977"/>
                  </a:lnTo>
                  <a:lnTo>
                    <a:pt x="648977" y="911521"/>
                  </a:lnTo>
                  <a:lnTo>
                    <a:pt x="401828" y="911521"/>
                  </a:lnTo>
                  <a:lnTo>
                    <a:pt x="401828" y="648977"/>
                  </a:lnTo>
                  <a:lnTo>
                    <a:pt x="139284" y="648977"/>
                  </a:lnTo>
                  <a:lnTo>
                    <a:pt x="139284" y="401828"/>
                  </a:lnTo>
                  <a:close/>
                </a:path>
              </a:pathLst>
            </a:cu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lt1"/>
            </a:fontRef>
          </p:style>
          <p:txBody>
            <a:bodyPr spcFirstLastPara="0" vert="horz" wrap="square" lIns="139284" tIns="401828" rIns="139284" bIns="401828" numCol="1" spcCol="1270" anchor="ctr" anchorCtr="0">
              <a:noAutofit/>
            </a:bodyPr>
            <a:lstStyle/>
            <a:p>
              <a:pPr marL="0" lvl="0" indent="0" algn="ctr" defTabSz="800100">
                <a:lnSpc>
                  <a:spcPct val="90000"/>
                </a:lnSpc>
                <a:spcBef>
                  <a:spcPct val="0"/>
                </a:spcBef>
                <a:spcAft>
                  <a:spcPct val="35000"/>
                </a:spcAft>
                <a:buNone/>
              </a:pPr>
              <a:endParaRPr lang="en-AU" sz="1800" kern="1200"/>
            </a:p>
          </p:txBody>
        </p:sp>
        <p:sp>
          <p:nvSpPr>
            <p:cNvPr id="13" name="Freeform: Shape 12">
              <a:extLst>
                <a:ext uri="{FF2B5EF4-FFF2-40B4-BE49-F238E27FC236}">
                  <a16:creationId xmlns:a16="http://schemas.microsoft.com/office/drawing/2014/main" id="{C3A92341-1BC4-9554-5912-1532502BD70D}"/>
                </a:ext>
              </a:extLst>
            </p:cNvPr>
            <p:cNvSpPr/>
            <p:nvPr/>
          </p:nvSpPr>
          <p:spPr>
            <a:xfrm>
              <a:off x="5068213" y="858274"/>
              <a:ext cx="2052000" cy="2052000"/>
            </a:xfrm>
            <a:custGeom>
              <a:avLst/>
              <a:gdLst>
                <a:gd name="connsiteX0" fmla="*/ 0 w 1811734"/>
                <a:gd name="connsiteY0" fmla="*/ 905867 h 1811734"/>
                <a:gd name="connsiteX1" fmla="*/ 905867 w 1811734"/>
                <a:gd name="connsiteY1" fmla="*/ 0 h 1811734"/>
                <a:gd name="connsiteX2" fmla="*/ 1811734 w 1811734"/>
                <a:gd name="connsiteY2" fmla="*/ 905867 h 1811734"/>
                <a:gd name="connsiteX3" fmla="*/ 905867 w 1811734"/>
                <a:gd name="connsiteY3" fmla="*/ 1811734 h 1811734"/>
                <a:gd name="connsiteX4" fmla="*/ 0 w 1811734"/>
                <a:gd name="connsiteY4" fmla="*/ 905867 h 1811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1734" h="1811734">
                  <a:moveTo>
                    <a:pt x="0" y="905867"/>
                  </a:moveTo>
                  <a:cubicBezTo>
                    <a:pt x="0" y="405570"/>
                    <a:pt x="405570" y="0"/>
                    <a:pt x="905867" y="0"/>
                  </a:cubicBezTo>
                  <a:cubicBezTo>
                    <a:pt x="1406164" y="0"/>
                    <a:pt x="1811734" y="405570"/>
                    <a:pt x="1811734" y="905867"/>
                  </a:cubicBezTo>
                  <a:cubicBezTo>
                    <a:pt x="1811734" y="1406164"/>
                    <a:pt x="1406164" y="1811734"/>
                    <a:pt x="905867" y="1811734"/>
                  </a:cubicBezTo>
                  <a:cubicBezTo>
                    <a:pt x="405570" y="1811734"/>
                    <a:pt x="0" y="1406164"/>
                    <a:pt x="0" y="905867"/>
                  </a:cubicBez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312312" tIns="312312" rIns="312312" bIns="312312" numCol="1" spcCol="1270" anchor="ctr" anchorCtr="0">
              <a:noAutofit/>
            </a:bodyPr>
            <a:lstStyle/>
            <a:p>
              <a:pPr marL="0" lvl="0" indent="0" algn="ctr" defTabSz="1644650">
                <a:lnSpc>
                  <a:spcPct val="90000"/>
                </a:lnSpc>
                <a:spcBef>
                  <a:spcPct val="0"/>
                </a:spcBef>
                <a:spcAft>
                  <a:spcPct val="35000"/>
                </a:spcAft>
                <a:buNone/>
              </a:pPr>
              <a:r>
                <a:rPr lang="en-AU" sz="2000" b="1" kern="1200" dirty="0"/>
                <a:t>Size</a:t>
              </a:r>
            </a:p>
          </p:txBody>
        </p:sp>
        <p:sp>
          <p:nvSpPr>
            <p:cNvPr id="15" name="Freeform: Shape 14">
              <a:extLst>
                <a:ext uri="{FF2B5EF4-FFF2-40B4-BE49-F238E27FC236}">
                  <a16:creationId xmlns:a16="http://schemas.microsoft.com/office/drawing/2014/main" id="{818F38D4-B5D7-312A-9E57-F7A9A346B003}"/>
                </a:ext>
              </a:extLst>
            </p:cNvPr>
            <p:cNvSpPr/>
            <p:nvPr/>
          </p:nvSpPr>
          <p:spPr>
            <a:xfrm>
              <a:off x="3990427" y="1358872"/>
              <a:ext cx="1050805" cy="1050805"/>
            </a:xfrm>
            <a:custGeom>
              <a:avLst/>
              <a:gdLst>
                <a:gd name="connsiteX0" fmla="*/ 139284 w 1050805"/>
                <a:gd name="connsiteY0" fmla="*/ 216466 h 1050805"/>
                <a:gd name="connsiteX1" fmla="*/ 911521 w 1050805"/>
                <a:gd name="connsiteY1" fmla="*/ 216466 h 1050805"/>
                <a:gd name="connsiteX2" fmla="*/ 911521 w 1050805"/>
                <a:gd name="connsiteY2" fmla="*/ 463615 h 1050805"/>
                <a:gd name="connsiteX3" fmla="*/ 139284 w 1050805"/>
                <a:gd name="connsiteY3" fmla="*/ 463615 h 1050805"/>
                <a:gd name="connsiteX4" fmla="*/ 139284 w 1050805"/>
                <a:gd name="connsiteY4" fmla="*/ 216466 h 1050805"/>
                <a:gd name="connsiteX5" fmla="*/ 139284 w 1050805"/>
                <a:gd name="connsiteY5" fmla="*/ 587190 h 1050805"/>
                <a:gd name="connsiteX6" fmla="*/ 911521 w 1050805"/>
                <a:gd name="connsiteY6" fmla="*/ 587190 h 1050805"/>
                <a:gd name="connsiteX7" fmla="*/ 911521 w 1050805"/>
                <a:gd name="connsiteY7" fmla="*/ 834339 h 1050805"/>
                <a:gd name="connsiteX8" fmla="*/ 139284 w 1050805"/>
                <a:gd name="connsiteY8" fmla="*/ 834339 h 1050805"/>
                <a:gd name="connsiteX9" fmla="*/ 139284 w 1050805"/>
                <a:gd name="connsiteY9" fmla="*/ 587190 h 1050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50805" h="1050805">
                  <a:moveTo>
                    <a:pt x="139284" y="216466"/>
                  </a:moveTo>
                  <a:lnTo>
                    <a:pt x="911521" y="216466"/>
                  </a:lnTo>
                  <a:lnTo>
                    <a:pt x="911521" y="463615"/>
                  </a:lnTo>
                  <a:lnTo>
                    <a:pt x="139284" y="463615"/>
                  </a:lnTo>
                  <a:lnTo>
                    <a:pt x="139284" y="216466"/>
                  </a:lnTo>
                  <a:close/>
                  <a:moveTo>
                    <a:pt x="139284" y="587190"/>
                  </a:moveTo>
                  <a:lnTo>
                    <a:pt x="911521" y="587190"/>
                  </a:lnTo>
                  <a:lnTo>
                    <a:pt x="911521" y="834339"/>
                  </a:lnTo>
                  <a:lnTo>
                    <a:pt x="139284" y="834339"/>
                  </a:lnTo>
                  <a:lnTo>
                    <a:pt x="139284" y="587190"/>
                  </a:lnTo>
                  <a:close/>
                </a:path>
              </a:pathLst>
            </a:cu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lt1"/>
            </a:fontRef>
          </p:style>
          <p:txBody>
            <a:bodyPr spcFirstLastPara="0" vert="horz" wrap="square" lIns="139284" tIns="216466" rIns="139284" bIns="216466" numCol="1" spcCol="1270" anchor="ctr" anchorCtr="0">
              <a:noAutofit/>
            </a:bodyPr>
            <a:lstStyle/>
            <a:p>
              <a:pPr marL="0" lvl="0" indent="0" algn="ctr" defTabSz="1555750">
                <a:lnSpc>
                  <a:spcPct val="90000"/>
                </a:lnSpc>
                <a:spcBef>
                  <a:spcPct val="0"/>
                </a:spcBef>
                <a:spcAft>
                  <a:spcPct val="35000"/>
                </a:spcAft>
                <a:buNone/>
              </a:pPr>
              <a:endParaRPr lang="en-AU" sz="3500" kern="1200"/>
            </a:p>
          </p:txBody>
        </p:sp>
        <p:sp>
          <p:nvSpPr>
            <p:cNvPr id="16" name="Freeform: Shape 15">
              <a:extLst>
                <a:ext uri="{FF2B5EF4-FFF2-40B4-BE49-F238E27FC236}">
                  <a16:creationId xmlns:a16="http://schemas.microsoft.com/office/drawing/2014/main" id="{E60596F9-C097-C3AD-6B42-20CADEC6A70D}"/>
                </a:ext>
              </a:extLst>
            </p:cNvPr>
            <p:cNvSpPr/>
            <p:nvPr/>
          </p:nvSpPr>
          <p:spPr>
            <a:xfrm>
              <a:off x="8224978" y="858274"/>
              <a:ext cx="2052000" cy="2052000"/>
            </a:xfrm>
            <a:custGeom>
              <a:avLst/>
              <a:gdLst>
                <a:gd name="connsiteX0" fmla="*/ 0 w 1811734"/>
                <a:gd name="connsiteY0" fmla="*/ 905867 h 1811734"/>
                <a:gd name="connsiteX1" fmla="*/ 905867 w 1811734"/>
                <a:gd name="connsiteY1" fmla="*/ 0 h 1811734"/>
                <a:gd name="connsiteX2" fmla="*/ 1811734 w 1811734"/>
                <a:gd name="connsiteY2" fmla="*/ 905867 h 1811734"/>
                <a:gd name="connsiteX3" fmla="*/ 905867 w 1811734"/>
                <a:gd name="connsiteY3" fmla="*/ 1811734 h 1811734"/>
                <a:gd name="connsiteX4" fmla="*/ 0 w 1811734"/>
                <a:gd name="connsiteY4" fmla="*/ 905867 h 1811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1734" h="1811734">
                  <a:moveTo>
                    <a:pt x="0" y="905867"/>
                  </a:moveTo>
                  <a:cubicBezTo>
                    <a:pt x="0" y="405570"/>
                    <a:pt x="405570" y="0"/>
                    <a:pt x="905867" y="0"/>
                  </a:cubicBezTo>
                  <a:cubicBezTo>
                    <a:pt x="1406164" y="0"/>
                    <a:pt x="1811734" y="405570"/>
                    <a:pt x="1811734" y="905867"/>
                  </a:cubicBezTo>
                  <a:cubicBezTo>
                    <a:pt x="1811734" y="1406164"/>
                    <a:pt x="1406164" y="1811734"/>
                    <a:pt x="905867" y="1811734"/>
                  </a:cubicBezTo>
                  <a:cubicBezTo>
                    <a:pt x="405570" y="1811734"/>
                    <a:pt x="0" y="1406164"/>
                    <a:pt x="0" y="905867"/>
                  </a:cubicBez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312312" tIns="312312" rIns="312312" bIns="312312" numCol="1" spcCol="1270" anchor="ctr" anchorCtr="0">
              <a:noAutofit/>
            </a:bodyPr>
            <a:lstStyle/>
            <a:p>
              <a:pPr marL="0" lvl="0" indent="0" algn="ctr" defTabSz="1644650">
                <a:lnSpc>
                  <a:spcPct val="90000"/>
                </a:lnSpc>
                <a:spcBef>
                  <a:spcPct val="0"/>
                </a:spcBef>
                <a:spcAft>
                  <a:spcPct val="35000"/>
                </a:spcAft>
                <a:buNone/>
              </a:pPr>
              <a:r>
                <a:rPr lang="en-AU" sz="2000" b="1" kern="1200" dirty="0"/>
                <a:t>Sales</a:t>
              </a:r>
            </a:p>
          </p:txBody>
        </p:sp>
      </p:grpSp>
    </p:spTree>
  </p:cSld>
  <p:clrMapOvr>
    <a:masterClrMapping/>
  </p:clrMapOvr>
  <p:transition spd="med">
    <p:pull/>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pic>
        <p:nvPicPr>
          <p:cNvPr id="7" name="Picture 6">
            <a:extLst>
              <a:ext uri="{FF2B5EF4-FFF2-40B4-BE49-F238E27FC236}">
                <a16:creationId xmlns:a16="http://schemas.microsoft.com/office/drawing/2014/main" id="{59268F66-831E-FA64-5B99-7DEE809187C8}"/>
              </a:ext>
            </a:extLst>
          </p:cNvPr>
          <p:cNvPicPr>
            <a:picLocks/>
          </p:cNvPicPr>
          <p:nvPr/>
        </p:nvPicPr>
        <p:blipFill>
          <a:blip r:embed="rId3">
            <a:clrChange>
              <a:clrFrom>
                <a:srgbClr val="F6F6F6"/>
              </a:clrFrom>
              <a:clrTo>
                <a:srgbClr val="F6F6F6">
                  <a:alpha val="0"/>
                </a:srgbClr>
              </a:clrTo>
            </a:clrChange>
          </a:blip>
          <a:stretch>
            <a:fillRect/>
          </a:stretch>
        </p:blipFill>
        <p:spPr>
          <a:xfrm>
            <a:off x="3035299" y="3228441"/>
            <a:ext cx="6120000" cy="3132000"/>
          </a:xfrm>
          <a:prstGeom prst="rect">
            <a:avLst/>
          </a:prstGeom>
        </p:spPr>
      </p:pic>
      <p:pic>
        <p:nvPicPr>
          <p:cNvPr id="8" name="Picture 7">
            <a:extLst>
              <a:ext uri="{FF2B5EF4-FFF2-40B4-BE49-F238E27FC236}">
                <a16:creationId xmlns:a16="http://schemas.microsoft.com/office/drawing/2014/main" id="{04DB273C-4DCF-0226-BAA5-7029296A568E}"/>
              </a:ext>
            </a:extLst>
          </p:cNvPr>
          <p:cNvPicPr>
            <a:picLocks/>
          </p:cNvPicPr>
          <p:nvPr/>
        </p:nvPicPr>
        <p:blipFill>
          <a:blip r:embed="rId3">
            <a:clrChange>
              <a:clrFrom>
                <a:srgbClr val="F6F6F6"/>
              </a:clrFrom>
              <a:clrTo>
                <a:srgbClr val="F6F6F6">
                  <a:alpha val="0"/>
                </a:srgbClr>
              </a:clrTo>
            </a:clrChange>
          </a:blip>
          <a:stretch>
            <a:fillRect/>
          </a:stretch>
        </p:blipFill>
        <p:spPr>
          <a:xfrm>
            <a:off x="6070598" y="642576"/>
            <a:ext cx="6120000" cy="3132000"/>
          </a:xfrm>
          <a:prstGeom prst="rect">
            <a:avLst/>
          </a:prstGeom>
        </p:spPr>
      </p:pic>
      <p:pic>
        <p:nvPicPr>
          <p:cNvPr id="3" name="Picture 2">
            <a:extLst>
              <a:ext uri="{FF2B5EF4-FFF2-40B4-BE49-F238E27FC236}">
                <a16:creationId xmlns:a16="http://schemas.microsoft.com/office/drawing/2014/main" id="{D170C5B0-D29E-2A77-1E82-CEE39CBDD84F}"/>
              </a:ext>
            </a:extLst>
          </p:cNvPr>
          <p:cNvPicPr>
            <a:picLocks/>
          </p:cNvPicPr>
          <p:nvPr/>
        </p:nvPicPr>
        <p:blipFill>
          <a:blip r:embed="rId3">
            <a:clrChange>
              <a:clrFrom>
                <a:srgbClr val="F6F6F6"/>
              </a:clrFrom>
              <a:clrTo>
                <a:srgbClr val="F6F6F6">
                  <a:alpha val="0"/>
                </a:srgbClr>
              </a:clrTo>
            </a:clrChange>
          </a:blip>
          <a:stretch>
            <a:fillRect/>
          </a:stretch>
        </p:blipFill>
        <p:spPr>
          <a:xfrm>
            <a:off x="-1" y="642577"/>
            <a:ext cx="6120000" cy="3132000"/>
          </a:xfrm>
          <a:prstGeom prst="rect">
            <a:avLst/>
          </a:prstGeom>
        </p:spPr>
      </p:pic>
      <p:sp>
        <p:nvSpPr>
          <p:cNvPr id="802" name="Google Shape;802;p71"/>
          <p:cNvSpPr txBox="1">
            <a:spLocks noGrp="1"/>
          </p:cNvSpPr>
          <p:nvPr>
            <p:ph type="ctrTitle" idx="15"/>
          </p:nvPr>
        </p:nvSpPr>
        <p:spPr>
          <a:xfrm>
            <a:off x="0" y="0"/>
            <a:ext cx="12192000" cy="751668"/>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rgbClr val="707070"/>
              </a:buClr>
              <a:buSzPts val="2400"/>
              <a:buFont typeface="Lato"/>
              <a:buNone/>
            </a:pPr>
            <a:r>
              <a:rPr lang="en-US" dirty="0">
                <a:solidFill>
                  <a:schemeClr val="bg1"/>
                </a:solidFill>
              </a:rPr>
              <a:t>Three Key Talking Points</a:t>
            </a:r>
            <a:endParaRPr dirty="0">
              <a:solidFill>
                <a:schemeClr val="bg1"/>
              </a:solidFill>
            </a:endParaRPr>
          </a:p>
        </p:txBody>
      </p:sp>
      <p:sp>
        <p:nvSpPr>
          <p:cNvPr id="2" name="TextBox 1">
            <a:extLst>
              <a:ext uri="{FF2B5EF4-FFF2-40B4-BE49-F238E27FC236}">
                <a16:creationId xmlns:a16="http://schemas.microsoft.com/office/drawing/2014/main" id="{0871627F-4F69-910B-62FF-DB47B6D98D0C}"/>
              </a:ext>
            </a:extLst>
          </p:cNvPr>
          <p:cNvSpPr txBox="1"/>
          <p:nvPr/>
        </p:nvSpPr>
        <p:spPr>
          <a:xfrm>
            <a:off x="703580" y="1555308"/>
            <a:ext cx="4716000" cy="1292662"/>
          </a:xfrm>
          <a:prstGeom prst="rect">
            <a:avLst/>
          </a:prstGeom>
          <a:noFill/>
        </p:spPr>
        <p:txBody>
          <a:bodyPr wrap="square" rtlCol="0">
            <a:spAutoFit/>
          </a:bodyPr>
          <a:lstStyle/>
          <a:p>
            <a:pPr algn="ctr"/>
            <a:r>
              <a:rPr lang="en-AU" sz="2600" dirty="0">
                <a:solidFill>
                  <a:schemeClr val="accent3">
                    <a:lumMod val="50000"/>
                  </a:schemeClr>
                </a:solidFill>
                <a:latin typeface="Sitka Display Semibold" pitchFamily="2" charset="0"/>
                <a:cs typeface="Dreaming Outloud Pro" panose="020B0604020202020204" pitchFamily="66" charset="0"/>
              </a:rPr>
              <a:t>What a retailer pays rent for is not the primary ingredient of sales success.</a:t>
            </a:r>
          </a:p>
        </p:txBody>
      </p:sp>
      <p:sp>
        <p:nvSpPr>
          <p:cNvPr id="5" name="TextBox 4">
            <a:extLst>
              <a:ext uri="{FF2B5EF4-FFF2-40B4-BE49-F238E27FC236}">
                <a16:creationId xmlns:a16="http://schemas.microsoft.com/office/drawing/2014/main" id="{4E032283-9253-7E8F-423B-A9D73405A1B3}"/>
              </a:ext>
            </a:extLst>
          </p:cNvPr>
          <p:cNvSpPr txBox="1"/>
          <p:nvPr/>
        </p:nvSpPr>
        <p:spPr>
          <a:xfrm>
            <a:off x="6764501" y="1608411"/>
            <a:ext cx="4587440" cy="1292662"/>
          </a:xfrm>
          <a:prstGeom prst="rect">
            <a:avLst/>
          </a:prstGeom>
          <a:noFill/>
        </p:spPr>
        <p:txBody>
          <a:bodyPr wrap="square" rtlCol="0">
            <a:spAutoFit/>
          </a:bodyPr>
          <a:lstStyle/>
          <a:p>
            <a:pPr algn="ctr"/>
            <a:r>
              <a:rPr lang="en-AU" sz="2600" dirty="0">
                <a:solidFill>
                  <a:schemeClr val="accent3">
                    <a:lumMod val="50000"/>
                  </a:schemeClr>
                </a:solidFill>
                <a:latin typeface="Sitka Display Semibold" pitchFamily="2" charset="0"/>
                <a:cs typeface="Dreaming Outloud Pro" panose="020B0604020202020204" pitchFamily="66" charset="0"/>
              </a:rPr>
              <a:t>The more operationally excellent a retailer is, the more rent they pay.</a:t>
            </a:r>
          </a:p>
        </p:txBody>
      </p:sp>
      <p:sp>
        <p:nvSpPr>
          <p:cNvPr id="6" name="TextBox 5">
            <a:extLst>
              <a:ext uri="{FF2B5EF4-FFF2-40B4-BE49-F238E27FC236}">
                <a16:creationId xmlns:a16="http://schemas.microsoft.com/office/drawing/2014/main" id="{702533E3-3CD3-3CE1-7CCF-177C09A97177}"/>
              </a:ext>
            </a:extLst>
          </p:cNvPr>
          <p:cNvSpPr txBox="1"/>
          <p:nvPr/>
        </p:nvSpPr>
        <p:spPr>
          <a:xfrm>
            <a:off x="3959640" y="4166900"/>
            <a:ext cx="4136143" cy="1292662"/>
          </a:xfrm>
          <a:prstGeom prst="rect">
            <a:avLst/>
          </a:prstGeom>
          <a:noFill/>
        </p:spPr>
        <p:txBody>
          <a:bodyPr wrap="square" rtlCol="0">
            <a:spAutoFit/>
          </a:bodyPr>
          <a:lstStyle/>
          <a:p>
            <a:pPr algn="ctr"/>
            <a:r>
              <a:rPr lang="en-AU" sz="2600" dirty="0">
                <a:solidFill>
                  <a:schemeClr val="accent3">
                    <a:lumMod val="50000"/>
                  </a:schemeClr>
                </a:solidFill>
                <a:latin typeface="Sitka Display Semibold" pitchFamily="2" charset="0"/>
                <a:cs typeface="Dreaming Outloud Pro" panose="020B0604020202020204" pitchFamily="66" charset="0"/>
              </a:rPr>
              <a:t>“Centre Traffic” and “Outside Traffic” are vastly different concepts.</a:t>
            </a:r>
          </a:p>
        </p:txBody>
      </p:sp>
    </p:spTree>
    <p:extLst>
      <p:ext uri="{BB962C8B-B14F-4D97-AF65-F5344CB8AC3E}">
        <p14:creationId xmlns:p14="http://schemas.microsoft.com/office/powerpoint/2010/main" val="4164168353"/>
      </p:ext>
    </p:extLst>
  </p:cSld>
  <p:clrMapOvr>
    <a:masterClrMapping/>
  </p:clrMapOvr>
  <p:transition spd="med">
    <p:pull/>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pic>
        <p:nvPicPr>
          <p:cNvPr id="814" name="Google Shape;814;p72"/>
          <p:cNvPicPr preferRelativeResize="0"/>
          <p:nvPr/>
        </p:nvPicPr>
        <p:blipFill rotWithShape="1">
          <a:blip r:embed="rId3">
            <a:alphaModFix/>
          </a:blip>
          <a:srcRect l="7865" t="11700" r="27614" b="14010"/>
          <a:stretch/>
        </p:blipFill>
        <p:spPr>
          <a:xfrm>
            <a:off x="7528000" y="1287175"/>
            <a:ext cx="4648625" cy="4283673"/>
          </a:xfrm>
          <a:prstGeom prst="rect">
            <a:avLst/>
          </a:prstGeom>
          <a:noFill/>
          <a:ln>
            <a:noFill/>
          </a:ln>
        </p:spPr>
      </p:pic>
      <p:sp>
        <p:nvSpPr>
          <p:cNvPr id="816" name="Google Shape;816;p72"/>
          <p:cNvSpPr txBox="1"/>
          <p:nvPr/>
        </p:nvSpPr>
        <p:spPr>
          <a:xfrm>
            <a:off x="0" y="-1"/>
            <a:ext cx="12192000" cy="759417"/>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dirty="0">
                <a:solidFill>
                  <a:schemeClr val="bg1"/>
                </a:solidFill>
                <a:latin typeface="Lato"/>
                <a:ea typeface="Lato"/>
                <a:cs typeface="Lato"/>
                <a:sym typeface="Lato"/>
              </a:rPr>
              <a:t>Kepler Store Network Toolkit Key Benefits</a:t>
            </a:r>
            <a:endParaRPr sz="2400" b="1" i="0" u="none" strike="noStrike" cap="none" dirty="0">
              <a:solidFill>
                <a:schemeClr val="bg1"/>
              </a:solidFill>
              <a:latin typeface="Lato"/>
              <a:ea typeface="Lato"/>
              <a:cs typeface="Lato"/>
              <a:sym typeface="Lato"/>
            </a:endParaRPr>
          </a:p>
        </p:txBody>
      </p:sp>
      <p:sp>
        <p:nvSpPr>
          <p:cNvPr id="817" name="Google Shape;817;p72"/>
          <p:cNvSpPr txBox="1">
            <a:spLocks noGrp="1"/>
          </p:cNvSpPr>
          <p:nvPr>
            <p:ph type="title"/>
          </p:nvPr>
        </p:nvSpPr>
        <p:spPr>
          <a:xfrm>
            <a:off x="933200" y="1695450"/>
            <a:ext cx="6066000" cy="34671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sz="1800" dirty="0">
                <a:solidFill>
                  <a:schemeClr val="folHlink"/>
                </a:solidFill>
              </a:rPr>
              <a:t>Benchmark your </a:t>
            </a:r>
            <a:r>
              <a:rPr lang="en-US" sz="1800" dirty="0" err="1">
                <a:solidFill>
                  <a:schemeClr val="folHlink"/>
                </a:solidFill>
              </a:rPr>
              <a:t>centres</a:t>
            </a:r>
            <a:r>
              <a:rPr lang="en-US" sz="1800" dirty="0">
                <a:solidFill>
                  <a:schemeClr val="folHlink"/>
                </a:solidFill>
              </a:rPr>
              <a:t> and locations-</a:t>
            </a:r>
            <a:r>
              <a:rPr lang="en-US" sz="1800" dirty="0">
                <a:solidFill>
                  <a:schemeClr val="dk2"/>
                </a:solidFill>
              </a:rPr>
              <a:t> </a:t>
            </a:r>
            <a:r>
              <a:rPr lang="en-AU" sz="1800" b="0" dirty="0">
                <a:solidFill>
                  <a:schemeClr val="dk2"/>
                </a:solidFill>
              </a:rPr>
              <a:t>understand how your stores are performing, valued and are delivering within their centres</a:t>
            </a:r>
            <a:endParaRPr sz="1800" b="0" dirty="0">
              <a:solidFill>
                <a:schemeClr val="dk2"/>
              </a:solidFill>
            </a:endParaRPr>
          </a:p>
          <a:p>
            <a:pPr marL="0" lvl="0" indent="0" algn="l" rtl="0">
              <a:spcBef>
                <a:spcPts val="0"/>
              </a:spcBef>
              <a:spcAft>
                <a:spcPts val="0"/>
              </a:spcAft>
              <a:buNone/>
            </a:pPr>
            <a:endParaRPr sz="1800" b="0" dirty="0">
              <a:solidFill>
                <a:schemeClr val="dk2"/>
              </a:solidFill>
            </a:endParaRPr>
          </a:p>
          <a:p>
            <a:pPr marL="0" lvl="0" indent="0" algn="l" rtl="0">
              <a:spcBef>
                <a:spcPts val="0"/>
              </a:spcBef>
              <a:spcAft>
                <a:spcPts val="0"/>
              </a:spcAft>
              <a:buNone/>
            </a:pPr>
            <a:r>
              <a:rPr lang="en-US" sz="1800" dirty="0"/>
              <a:t>Assess New Sites within an existing </a:t>
            </a:r>
            <a:r>
              <a:rPr lang="en-US" sz="1800" dirty="0" err="1"/>
              <a:t>centre</a:t>
            </a:r>
            <a:r>
              <a:rPr lang="en-US" sz="1800" dirty="0">
                <a:solidFill>
                  <a:srgbClr val="00ADF0"/>
                </a:solidFill>
              </a:rPr>
              <a:t>-</a:t>
            </a:r>
            <a:r>
              <a:rPr lang="en-US" sz="1800" b="0" dirty="0">
                <a:solidFill>
                  <a:schemeClr val="dk2"/>
                </a:solidFill>
              </a:rPr>
              <a:t> </a:t>
            </a:r>
            <a:r>
              <a:rPr lang="en-AU" sz="1800" b="0" dirty="0">
                <a:solidFill>
                  <a:schemeClr val="dk2"/>
                </a:solidFill>
              </a:rPr>
              <a:t>evaluate the likely performance of new potential sites – plot them within your existing network</a:t>
            </a:r>
            <a:endParaRPr sz="1800" b="0" dirty="0">
              <a:solidFill>
                <a:schemeClr val="dk2"/>
              </a:solidFill>
            </a:endParaRPr>
          </a:p>
          <a:p>
            <a:pPr marL="457200" lvl="0" indent="0" algn="l" rtl="0">
              <a:spcBef>
                <a:spcPts val="0"/>
              </a:spcBef>
              <a:spcAft>
                <a:spcPts val="0"/>
              </a:spcAft>
              <a:buNone/>
            </a:pPr>
            <a:endParaRPr sz="1800" b="0" dirty="0">
              <a:solidFill>
                <a:schemeClr val="dk2"/>
              </a:solidFill>
            </a:endParaRPr>
          </a:p>
          <a:p>
            <a:pPr marL="0" lvl="0" indent="0" algn="l" rtl="0">
              <a:spcBef>
                <a:spcPts val="0"/>
              </a:spcBef>
              <a:spcAft>
                <a:spcPts val="0"/>
              </a:spcAft>
              <a:buNone/>
            </a:pPr>
            <a:r>
              <a:rPr lang="en-US" sz="1800" dirty="0">
                <a:solidFill>
                  <a:srgbClr val="00ADF0"/>
                </a:solidFill>
              </a:rPr>
              <a:t>Quantify True Portfolio Cost-</a:t>
            </a:r>
            <a:r>
              <a:rPr lang="en-US" sz="1800" b="0" dirty="0">
                <a:solidFill>
                  <a:schemeClr val="dk2"/>
                </a:solidFill>
              </a:rPr>
              <a:t> </a:t>
            </a:r>
            <a:r>
              <a:rPr lang="en-AU" sz="1800" b="0" dirty="0">
                <a:solidFill>
                  <a:schemeClr val="dk2"/>
                </a:solidFill>
              </a:rPr>
              <a:t>Find opportunities for rental reductions</a:t>
            </a:r>
            <a:endParaRPr sz="1800" b="0" dirty="0">
              <a:solidFill>
                <a:schemeClr val="dk2"/>
              </a:solidFill>
            </a:endParaRPr>
          </a:p>
          <a:p>
            <a:pPr marL="0" lvl="0" indent="0" algn="l" rtl="0">
              <a:spcBef>
                <a:spcPts val="0"/>
              </a:spcBef>
              <a:spcAft>
                <a:spcPts val="0"/>
              </a:spcAft>
              <a:buNone/>
            </a:pPr>
            <a:endParaRPr sz="1800" b="0" dirty="0">
              <a:solidFill>
                <a:schemeClr val="dk2"/>
              </a:solidFill>
            </a:endParaRPr>
          </a:p>
          <a:p>
            <a:pPr marL="0" lvl="0" indent="0" algn="l" rtl="0">
              <a:spcBef>
                <a:spcPts val="0"/>
              </a:spcBef>
              <a:spcAft>
                <a:spcPts val="0"/>
              </a:spcAft>
              <a:buNone/>
            </a:pPr>
            <a:r>
              <a:rPr lang="en-US" sz="1800" dirty="0">
                <a:solidFill>
                  <a:srgbClr val="00ADF0"/>
                </a:solidFill>
              </a:rPr>
              <a:t>Gain Operational Efficiency-</a:t>
            </a:r>
            <a:r>
              <a:rPr lang="en-US" sz="1800" dirty="0">
                <a:solidFill>
                  <a:schemeClr val="dk2"/>
                </a:solidFill>
              </a:rPr>
              <a:t> </a:t>
            </a:r>
            <a:r>
              <a:rPr lang="en-US" sz="1800" b="0" dirty="0">
                <a:solidFill>
                  <a:schemeClr val="dk2"/>
                </a:solidFill>
              </a:rPr>
              <a:t>Identify stores that are not utilizing their Passing Traffic</a:t>
            </a:r>
            <a:endParaRPr sz="1800" dirty="0"/>
          </a:p>
        </p:txBody>
      </p:sp>
      <p:pic>
        <p:nvPicPr>
          <p:cNvPr id="3" name="Picture 2">
            <a:extLst>
              <a:ext uri="{FF2B5EF4-FFF2-40B4-BE49-F238E27FC236}">
                <a16:creationId xmlns:a16="http://schemas.microsoft.com/office/drawing/2014/main" id="{AABC5A89-CC3D-A1CF-1069-6D11247691FC}"/>
              </a:ext>
            </a:extLst>
          </p:cNvPr>
          <p:cNvPicPr>
            <a:picLocks noChangeAspect="1"/>
          </p:cNvPicPr>
          <p:nvPr/>
        </p:nvPicPr>
        <p:blipFill rotWithShape="1">
          <a:blip r:embed="rId4"/>
          <a:srcRect r="38403"/>
          <a:stretch/>
        </p:blipFill>
        <p:spPr>
          <a:xfrm>
            <a:off x="8549384" y="1782983"/>
            <a:ext cx="3642616" cy="2225233"/>
          </a:xfrm>
          <a:prstGeom prst="rect">
            <a:avLst/>
          </a:prstGeom>
        </p:spPr>
      </p:pic>
      <p:pic>
        <p:nvPicPr>
          <p:cNvPr id="7" name="Picture 6">
            <a:extLst>
              <a:ext uri="{FF2B5EF4-FFF2-40B4-BE49-F238E27FC236}">
                <a16:creationId xmlns:a16="http://schemas.microsoft.com/office/drawing/2014/main" id="{54F64AB7-05D8-F800-1C5C-426EF76F6693}"/>
              </a:ext>
            </a:extLst>
          </p:cNvPr>
          <p:cNvPicPr>
            <a:picLocks noChangeAspect="1"/>
          </p:cNvPicPr>
          <p:nvPr/>
        </p:nvPicPr>
        <p:blipFill rotWithShape="1">
          <a:blip r:embed="rId5"/>
          <a:srcRect r="8817" b="50642"/>
          <a:stretch/>
        </p:blipFill>
        <p:spPr>
          <a:xfrm>
            <a:off x="8549385" y="4008216"/>
            <a:ext cx="3627240" cy="744759"/>
          </a:xfrm>
          <a:prstGeom prst="rect">
            <a:avLst/>
          </a:prstGeom>
        </p:spPr>
      </p:pic>
    </p:spTree>
  </p:cSld>
  <p:clrMapOvr>
    <a:masterClrMapping/>
  </p:clrMapOvr>
  <p:transition spd="med">
    <p:pull/>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7" name="Google Shape;877;p75"/>
          <p:cNvSpPr txBox="1">
            <a:spLocks noGrp="1"/>
          </p:cNvSpPr>
          <p:nvPr>
            <p:ph type="subTitle" idx="1"/>
          </p:nvPr>
        </p:nvSpPr>
        <p:spPr>
          <a:xfrm>
            <a:off x="517733" y="2961965"/>
            <a:ext cx="6213300" cy="966300"/>
          </a:xfrm>
          <a:prstGeom prst="rect">
            <a:avLst/>
          </a:prstGeom>
          <a:noFill/>
          <a:ln>
            <a:noFill/>
          </a:ln>
        </p:spPr>
        <p:txBody>
          <a:bodyPr spcFirstLastPara="1" wrap="square" lIns="0" tIns="0" rIns="0" bIns="0" anchor="t" anchorCtr="0">
            <a:noAutofit/>
          </a:bodyPr>
          <a:lstStyle/>
          <a:p>
            <a:pPr marL="12700" lvl="0" indent="-12700" algn="l" rtl="0">
              <a:lnSpc>
                <a:spcPct val="100000"/>
              </a:lnSpc>
              <a:spcBef>
                <a:spcPts val="0"/>
              </a:spcBef>
              <a:spcAft>
                <a:spcPts val="0"/>
              </a:spcAft>
              <a:buClr>
                <a:srgbClr val="0087B9"/>
              </a:buClr>
              <a:buSzPts val="3200"/>
              <a:buFont typeface="Lato"/>
              <a:buNone/>
            </a:pPr>
            <a:r>
              <a:rPr lang="en-US" dirty="0">
                <a:solidFill>
                  <a:srgbClr val="00AEEF"/>
                </a:solidFill>
              </a:rPr>
              <a:t>Live Demo</a:t>
            </a:r>
            <a:endParaRPr dirty="0">
              <a:solidFill>
                <a:srgbClr val="00AEEF"/>
              </a:solidFill>
            </a:endParaRPr>
          </a:p>
        </p:txBody>
      </p:sp>
      <p:pic>
        <p:nvPicPr>
          <p:cNvPr id="878" name="Google Shape;878;p75"/>
          <p:cNvPicPr preferRelativeResize="0"/>
          <p:nvPr/>
        </p:nvPicPr>
        <p:blipFill rotWithShape="1">
          <a:blip r:embed="rId3">
            <a:alphaModFix/>
          </a:blip>
          <a:srcRect r="8717"/>
          <a:stretch/>
        </p:blipFill>
        <p:spPr>
          <a:xfrm>
            <a:off x="6096000" y="-504359"/>
            <a:ext cx="6848247" cy="6833195"/>
          </a:xfrm>
          <a:prstGeom prst="rect">
            <a:avLst/>
          </a:prstGeom>
          <a:noFill/>
          <a:ln>
            <a:noFill/>
          </a:ln>
        </p:spPr>
      </p:pic>
    </p:spTree>
  </p:cSld>
  <p:clrMapOvr>
    <a:masterClrMapping/>
  </p:clrMapOvr>
  <p:transition spd="med">
    <p:pull/>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5" name="Google Shape;755;p68"/>
          <p:cNvSpPr txBox="1">
            <a:spLocks noGrp="1"/>
          </p:cNvSpPr>
          <p:nvPr>
            <p:ph type="subTitle" idx="1"/>
          </p:nvPr>
        </p:nvSpPr>
        <p:spPr>
          <a:xfrm>
            <a:off x="0" y="931036"/>
            <a:ext cx="12192000" cy="965200"/>
          </a:xfrm>
          <a:noFill/>
          <a:ln>
            <a:noFill/>
          </a:ln>
        </p:spPr>
        <p:txBody>
          <a:bodyPr spcFirstLastPara="1" wrap="square" lIns="0" tIns="0" rIns="0" bIns="0" anchor="t" anchorCtr="0">
            <a:noAutofit/>
          </a:bodyPr>
          <a:lstStyle/>
          <a:p>
            <a:pPr lvl="0"/>
            <a:r>
              <a:rPr lang="en-US" dirty="0"/>
              <a:t>Kepler User Panel</a:t>
            </a:r>
          </a:p>
        </p:txBody>
      </p:sp>
      <p:pic>
        <p:nvPicPr>
          <p:cNvPr id="15" name="Picture 14">
            <a:extLst>
              <a:ext uri="{FF2B5EF4-FFF2-40B4-BE49-F238E27FC236}">
                <a16:creationId xmlns:a16="http://schemas.microsoft.com/office/drawing/2014/main" id="{E2A9C3D9-E2DC-1647-BEE5-B3BAF6F23B85}"/>
              </a:ext>
            </a:extLst>
          </p:cNvPr>
          <p:cNvPicPr>
            <a:picLocks noChangeAspect="1"/>
          </p:cNvPicPr>
          <p:nvPr/>
        </p:nvPicPr>
        <p:blipFill rotWithShape="1">
          <a:blip r:embed="rId3"/>
          <a:srcRect l="15127" t="3333" r="18041" b="29835"/>
          <a:stretch/>
        </p:blipFill>
        <p:spPr>
          <a:xfrm>
            <a:off x="1155629" y="1728466"/>
            <a:ext cx="2147532" cy="2147532"/>
          </a:xfrm>
          <a:prstGeom prst="ellipse">
            <a:avLst/>
          </a:prstGeom>
        </p:spPr>
      </p:pic>
      <p:pic>
        <p:nvPicPr>
          <p:cNvPr id="10" name="Picture 9">
            <a:extLst>
              <a:ext uri="{FF2B5EF4-FFF2-40B4-BE49-F238E27FC236}">
                <a16:creationId xmlns:a16="http://schemas.microsoft.com/office/drawing/2014/main" id="{837E5D70-0B7E-5744-BE01-BCD85C1A7A28}"/>
              </a:ext>
            </a:extLst>
          </p:cNvPr>
          <p:cNvPicPr>
            <a:picLocks noChangeAspect="1"/>
          </p:cNvPicPr>
          <p:nvPr/>
        </p:nvPicPr>
        <p:blipFill>
          <a:blip r:embed="rId4"/>
          <a:srcRect/>
          <a:stretch/>
        </p:blipFill>
        <p:spPr>
          <a:xfrm>
            <a:off x="4763412" y="1728466"/>
            <a:ext cx="2147532" cy="2147532"/>
          </a:xfrm>
          <a:prstGeom prst="ellipse">
            <a:avLst/>
          </a:prstGeom>
        </p:spPr>
      </p:pic>
      <p:pic>
        <p:nvPicPr>
          <p:cNvPr id="12" name="Picture 11">
            <a:extLst>
              <a:ext uri="{FF2B5EF4-FFF2-40B4-BE49-F238E27FC236}">
                <a16:creationId xmlns:a16="http://schemas.microsoft.com/office/drawing/2014/main" id="{521F6867-5BD1-534D-97F1-F3ED6E5F7352}"/>
              </a:ext>
            </a:extLst>
          </p:cNvPr>
          <p:cNvPicPr>
            <a:picLocks noChangeAspect="1"/>
          </p:cNvPicPr>
          <p:nvPr/>
        </p:nvPicPr>
        <p:blipFill rotWithShape="1">
          <a:blip r:embed="rId5"/>
          <a:srcRect l="13139" t="1407" r="21357" b="11258"/>
          <a:stretch/>
        </p:blipFill>
        <p:spPr>
          <a:xfrm>
            <a:off x="8422126" y="1647384"/>
            <a:ext cx="2147532" cy="2147532"/>
          </a:xfrm>
          <a:prstGeom prst="ellipse">
            <a:avLst/>
          </a:prstGeom>
        </p:spPr>
      </p:pic>
      <p:pic>
        <p:nvPicPr>
          <p:cNvPr id="6" name="Picture 5" descr="Logo&#10;&#10;Description automatically generated">
            <a:extLst>
              <a:ext uri="{FF2B5EF4-FFF2-40B4-BE49-F238E27FC236}">
                <a16:creationId xmlns:a16="http://schemas.microsoft.com/office/drawing/2014/main" id="{63101CD6-3150-BD4E-B813-5A9577EE2516}"/>
              </a:ext>
            </a:extLst>
          </p:cNvPr>
          <p:cNvPicPr>
            <a:picLocks noChangeAspect="1"/>
          </p:cNvPicPr>
          <p:nvPr/>
        </p:nvPicPr>
        <p:blipFill>
          <a:blip r:embed="rId6"/>
          <a:stretch>
            <a:fillRect/>
          </a:stretch>
        </p:blipFill>
        <p:spPr>
          <a:xfrm>
            <a:off x="5055574" y="4961670"/>
            <a:ext cx="1417674" cy="568546"/>
          </a:xfrm>
          <a:prstGeom prst="rect">
            <a:avLst/>
          </a:prstGeom>
        </p:spPr>
      </p:pic>
      <p:pic>
        <p:nvPicPr>
          <p:cNvPr id="16" name="Picture 15" descr="Logo, company name&#10;&#10;Description automatically generated">
            <a:extLst>
              <a:ext uri="{FF2B5EF4-FFF2-40B4-BE49-F238E27FC236}">
                <a16:creationId xmlns:a16="http://schemas.microsoft.com/office/drawing/2014/main" id="{A9301C00-261A-734C-B845-839915EF5BAC}"/>
              </a:ext>
            </a:extLst>
          </p:cNvPr>
          <p:cNvPicPr>
            <a:picLocks noChangeAspect="1"/>
          </p:cNvPicPr>
          <p:nvPr/>
        </p:nvPicPr>
        <p:blipFill rotWithShape="1">
          <a:blip r:embed="rId7"/>
          <a:srcRect l="7581" t="37199" r="8139" b="35237"/>
          <a:stretch/>
        </p:blipFill>
        <p:spPr>
          <a:xfrm>
            <a:off x="1235979" y="4988663"/>
            <a:ext cx="1841298" cy="602207"/>
          </a:xfrm>
          <a:prstGeom prst="rect">
            <a:avLst/>
          </a:prstGeom>
        </p:spPr>
      </p:pic>
      <p:pic>
        <p:nvPicPr>
          <p:cNvPr id="18" name="Picture 17" descr="Icon&#10;&#10;Description automatically generated with medium confidence">
            <a:extLst>
              <a:ext uri="{FF2B5EF4-FFF2-40B4-BE49-F238E27FC236}">
                <a16:creationId xmlns:a16="http://schemas.microsoft.com/office/drawing/2014/main" id="{489C43F0-8B6B-AC48-A746-1F4ED1348D90}"/>
              </a:ext>
            </a:extLst>
          </p:cNvPr>
          <p:cNvPicPr>
            <a:picLocks noChangeAspect="1"/>
          </p:cNvPicPr>
          <p:nvPr/>
        </p:nvPicPr>
        <p:blipFill rotWithShape="1">
          <a:blip r:embed="rId8"/>
          <a:srcRect b="33913"/>
          <a:stretch/>
        </p:blipFill>
        <p:spPr>
          <a:xfrm>
            <a:off x="8588544" y="5227599"/>
            <a:ext cx="1740048" cy="302617"/>
          </a:xfrm>
          <a:prstGeom prst="rect">
            <a:avLst/>
          </a:prstGeom>
        </p:spPr>
      </p:pic>
      <p:sp>
        <p:nvSpPr>
          <p:cNvPr id="21" name="TextBox 20">
            <a:extLst>
              <a:ext uri="{FF2B5EF4-FFF2-40B4-BE49-F238E27FC236}">
                <a16:creationId xmlns:a16="http://schemas.microsoft.com/office/drawing/2014/main" id="{B1B3642E-6898-3249-BF75-B8A40BEAFFA1}"/>
              </a:ext>
            </a:extLst>
          </p:cNvPr>
          <p:cNvSpPr txBox="1"/>
          <p:nvPr/>
        </p:nvSpPr>
        <p:spPr>
          <a:xfrm>
            <a:off x="4720513" y="4110594"/>
            <a:ext cx="1952059" cy="830997"/>
          </a:xfrm>
          <a:prstGeom prst="rect">
            <a:avLst/>
          </a:prstGeom>
          <a:noFill/>
        </p:spPr>
        <p:txBody>
          <a:bodyPr wrap="square" rtlCol="0">
            <a:spAutoFit/>
          </a:bodyPr>
          <a:lstStyle/>
          <a:p>
            <a:pPr algn="ctr"/>
            <a:r>
              <a:rPr lang="en-US" sz="1600" b="1" dirty="0">
                <a:solidFill>
                  <a:schemeClr val="tx1"/>
                </a:solidFill>
              </a:rPr>
              <a:t>Ben Nau</a:t>
            </a:r>
            <a:br>
              <a:rPr lang="en-US" sz="1600" dirty="0">
                <a:solidFill>
                  <a:schemeClr val="tx1"/>
                </a:solidFill>
              </a:rPr>
            </a:br>
            <a:r>
              <a:rPr lang="en-AU" sz="1600" dirty="0">
                <a:solidFill>
                  <a:schemeClr val="tx1"/>
                </a:solidFill>
              </a:rPr>
              <a:t>Head of Retail </a:t>
            </a:r>
            <a:endParaRPr lang="en-US" sz="1600" dirty="0">
              <a:solidFill>
                <a:schemeClr val="tx1"/>
              </a:solidFill>
            </a:endParaRPr>
          </a:p>
          <a:p>
            <a:pPr algn="ctr"/>
            <a:endParaRPr lang="en-US" sz="1600" dirty="0">
              <a:solidFill>
                <a:schemeClr val="tx1"/>
              </a:solidFill>
            </a:endParaRPr>
          </a:p>
        </p:txBody>
      </p:sp>
      <p:sp>
        <p:nvSpPr>
          <p:cNvPr id="24" name="TextBox 23">
            <a:extLst>
              <a:ext uri="{FF2B5EF4-FFF2-40B4-BE49-F238E27FC236}">
                <a16:creationId xmlns:a16="http://schemas.microsoft.com/office/drawing/2014/main" id="{CDED6F9A-F99F-B944-8AFA-133C4FF799A8}"/>
              </a:ext>
            </a:extLst>
          </p:cNvPr>
          <p:cNvSpPr txBox="1"/>
          <p:nvPr/>
        </p:nvSpPr>
        <p:spPr>
          <a:xfrm>
            <a:off x="1433614" y="4110594"/>
            <a:ext cx="1446028" cy="738664"/>
          </a:xfrm>
          <a:prstGeom prst="rect">
            <a:avLst/>
          </a:prstGeom>
          <a:noFill/>
        </p:spPr>
        <p:txBody>
          <a:bodyPr wrap="square" rtlCol="0">
            <a:spAutoFit/>
          </a:bodyPr>
          <a:lstStyle/>
          <a:p>
            <a:pPr algn="ctr"/>
            <a:r>
              <a:rPr lang="en-US" b="1" dirty="0">
                <a:solidFill>
                  <a:schemeClr val="tx1"/>
                </a:solidFill>
              </a:rPr>
              <a:t>Phebe Bartle</a:t>
            </a:r>
            <a:br>
              <a:rPr lang="en-US" dirty="0">
                <a:solidFill>
                  <a:schemeClr val="tx1"/>
                </a:solidFill>
              </a:rPr>
            </a:br>
            <a:r>
              <a:rPr lang="en-AU" dirty="0">
                <a:solidFill>
                  <a:schemeClr val="tx1"/>
                </a:solidFill>
              </a:rPr>
              <a:t>Head of Retail </a:t>
            </a:r>
            <a:endParaRPr lang="en-US" dirty="0">
              <a:solidFill>
                <a:schemeClr val="tx1"/>
              </a:solidFill>
            </a:endParaRPr>
          </a:p>
          <a:p>
            <a:pPr algn="ctr"/>
            <a:endParaRPr lang="en-US" dirty="0">
              <a:solidFill>
                <a:schemeClr val="tx1"/>
              </a:solidFill>
            </a:endParaRPr>
          </a:p>
        </p:txBody>
      </p:sp>
      <p:sp>
        <p:nvSpPr>
          <p:cNvPr id="25" name="TextBox 24">
            <a:extLst>
              <a:ext uri="{FF2B5EF4-FFF2-40B4-BE49-F238E27FC236}">
                <a16:creationId xmlns:a16="http://schemas.microsoft.com/office/drawing/2014/main" id="{10D9BD85-65A6-A84F-B962-A2D3D07FFC50}"/>
              </a:ext>
            </a:extLst>
          </p:cNvPr>
          <p:cNvSpPr txBox="1"/>
          <p:nvPr/>
        </p:nvSpPr>
        <p:spPr>
          <a:xfrm>
            <a:off x="8276562" y="4126329"/>
            <a:ext cx="2335657" cy="1077218"/>
          </a:xfrm>
          <a:prstGeom prst="rect">
            <a:avLst/>
          </a:prstGeom>
          <a:noFill/>
        </p:spPr>
        <p:txBody>
          <a:bodyPr wrap="square" rtlCol="0">
            <a:spAutoFit/>
          </a:bodyPr>
          <a:lstStyle/>
          <a:p>
            <a:pPr algn="ctr"/>
            <a:r>
              <a:rPr lang="en-US" sz="1600" b="1" dirty="0">
                <a:solidFill>
                  <a:schemeClr val="tx1"/>
                </a:solidFill>
              </a:rPr>
              <a:t>Tennille Lee</a:t>
            </a:r>
            <a:br>
              <a:rPr lang="en-US" sz="1600" dirty="0">
                <a:solidFill>
                  <a:schemeClr val="tx1"/>
                </a:solidFill>
              </a:rPr>
            </a:br>
            <a:r>
              <a:rPr lang="en-AU" sz="1600" dirty="0">
                <a:solidFill>
                  <a:schemeClr val="tx1"/>
                </a:solidFill>
              </a:rPr>
              <a:t>Senior Management Accountant - Retail</a:t>
            </a:r>
            <a:endParaRPr lang="en-US" sz="1600" dirty="0">
              <a:solidFill>
                <a:schemeClr val="tx1"/>
              </a:solidFill>
            </a:endParaRPr>
          </a:p>
          <a:p>
            <a:pPr algn="ctr"/>
            <a:endParaRPr lang="en-US" sz="1600" dirty="0">
              <a:solidFill>
                <a:schemeClr val="tx1"/>
              </a:solidFill>
            </a:endParaRPr>
          </a:p>
        </p:txBody>
      </p:sp>
    </p:spTree>
    <p:extLst>
      <p:ext uri="{BB962C8B-B14F-4D97-AF65-F5344CB8AC3E}">
        <p14:creationId xmlns:p14="http://schemas.microsoft.com/office/powerpoint/2010/main" val="12175279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5" name="Google Shape;755;p68"/>
          <p:cNvSpPr txBox="1">
            <a:spLocks noGrp="1"/>
          </p:cNvSpPr>
          <p:nvPr>
            <p:ph type="subTitle" idx="1"/>
          </p:nvPr>
        </p:nvSpPr>
        <p:spPr>
          <a:xfrm>
            <a:off x="382773" y="2203509"/>
            <a:ext cx="6348260" cy="966300"/>
          </a:xfrm>
          <a:noFill/>
          <a:ln>
            <a:noFill/>
          </a:ln>
        </p:spPr>
        <p:txBody>
          <a:bodyPr spcFirstLastPara="1" wrap="square" lIns="0" tIns="0" rIns="0" bIns="0" anchor="t" anchorCtr="0">
            <a:noAutofit/>
          </a:bodyPr>
          <a:lstStyle/>
          <a:p>
            <a:pPr marL="12700" lvl="0" indent="-12700" algn="l" rtl="0">
              <a:lnSpc>
                <a:spcPct val="100000"/>
              </a:lnSpc>
              <a:spcBef>
                <a:spcPts val="0"/>
              </a:spcBef>
              <a:spcAft>
                <a:spcPts val="0"/>
              </a:spcAft>
              <a:buNone/>
            </a:pPr>
            <a:r>
              <a:rPr lang="en-US" dirty="0">
                <a:solidFill>
                  <a:srgbClr val="00AEEF"/>
                </a:solidFill>
              </a:rPr>
              <a:t>Kepler Retail Index</a:t>
            </a:r>
          </a:p>
          <a:p>
            <a:pPr marL="12700" lvl="0" indent="-12700" algn="l" rtl="0">
              <a:lnSpc>
                <a:spcPct val="100000"/>
              </a:lnSpc>
              <a:spcBef>
                <a:spcPts val="0"/>
              </a:spcBef>
              <a:spcAft>
                <a:spcPts val="0"/>
              </a:spcAft>
              <a:buNone/>
            </a:pPr>
            <a:r>
              <a:rPr lang="en-US" dirty="0">
                <a:solidFill>
                  <a:srgbClr val="00AEEF"/>
                </a:solidFill>
              </a:rPr>
              <a:t>Benchmarking at a click</a:t>
            </a:r>
          </a:p>
        </p:txBody>
      </p:sp>
      <p:sp>
        <p:nvSpPr>
          <p:cNvPr id="8" name="Text Placeholder 7">
            <a:extLst>
              <a:ext uri="{FF2B5EF4-FFF2-40B4-BE49-F238E27FC236}">
                <a16:creationId xmlns:a16="http://schemas.microsoft.com/office/drawing/2014/main" id="{4D769FF3-2E6D-0842-8E06-137B86BA865B}"/>
              </a:ext>
            </a:extLst>
          </p:cNvPr>
          <p:cNvSpPr>
            <a:spLocks noGrp="1"/>
          </p:cNvSpPr>
          <p:nvPr>
            <p:ph type="body" idx="2"/>
          </p:nvPr>
        </p:nvSpPr>
        <p:spPr>
          <a:xfrm>
            <a:off x="382773" y="3694113"/>
            <a:ext cx="7251404" cy="509292"/>
          </a:xfrm>
        </p:spPr>
        <p:txBody>
          <a:bodyPr/>
          <a:lstStyle/>
          <a:p>
            <a:r>
              <a:rPr lang="en-US" dirty="0"/>
              <a:t>Tony De Fazio – </a:t>
            </a:r>
            <a:r>
              <a:rPr lang="en-AU" dirty="0"/>
              <a:t>Director of Product</a:t>
            </a:r>
            <a:endParaRPr lang="en-US" dirty="0"/>
          </a:p>
        </p:txBody>
      </p:sp>
      <p:pic>
        <p:nvPicPr>
          <p:cNvPr id="15" name="Picture 14">
            <a:extLst>
              <a:ext uri="{FF2B5EF4-FFF2-40B4-BE49-F238E27FC236}">
                <a16:creationId xmlns:a16="http://schemas.microsoft.com/office/drawing/2014/main" id="{E2A9C3D9-E2DC-1647-BEE5-B3BAF6F23B85}"/>
              </a:ext>
            </a:extLst>
          </p:cNvPr>
          <p:cNvPicPr>
            <a:picLocks noChangeAspect="1"/>
          </p:cNvPicPr>
          <p:nvPr/>
        </p:nvPicPr>
        <p:blipFill>
          <a:blip r:embed="rId3"/>
          <a:srcRect t="112" b="112"/>
          <a:stretch/>
        </p:blipFill>
        <p:spPr>
          <a:xfrm>
            <a:off x="7780077" y="927265"/>
            <a:ext cx="3518787" cy="3518787"/>
          </a:xfrm>
          <a:prstGeom prst="ellipse">
            <a:avLst/>
          </a:prstGeom>
        </p:spPr>
      </p:pic>
    </p:spTree>
    <p:extLst>
      <p:ext uri="{BB962C8B-B14F-4D97-AF65-F5344CB8AC3E}">
        <p14:creationId xmlns:p14="http://schemas.microsoft.com/office/powerpoint/2010/main" val="30582039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p67"/>
          <p:cNvSpPr txBox="1">
            <a:spLocks noGrp="1"/>
          </p:cNvSpPr>
          <p:nvPr>
            <p:ph type="body" idx="1"/>
          </p:nvPr>
        </p:nvSpPr>
        <p:spPr>
          <a:xfrm>
            <a:off x="887000" y="2947638"/>
            <a:ext cx="5139300" cy="962700"/>
          </a:xfrm>
          <a:prstGeom prst="rect">
            <a:avLst/>
          </a:prstGeom>
          <a:noFill/>
          <a:ln>
            <a:noFill/>
          </a:ln>
        </p:spPr>
        <p:txBody>
          <a:bodyPr spcFirstLastPara="1" wrap="square" lIns="0" tIns="0" rIns="0" bIns="0" anchor="t" anchorCtr="0">
            <a:noAutofit/>
          </a:bodyPr>
          <a:lstStyle/>
          <a:p>
            <a:pPr marL="0" lvl="0" indent="0" algn="l" rtl="0">
              <a:lnSpc>
                <a:spcPct val="150000"/>
              </a:lnSpc>
              <a:spcBef>
                <a:spcPts val="0"/>
              </a:spcBef>
              <a:spcAft>
                <a:spcPts val="0"/>
              </a:spcAft>
              <a:buNone/>
            </a:pPr>
            <a:r>
              <a:rPr lang="en-US" sz="1400" dirty="0"/>
              <a:t>Section 1 – </a:t>
            </a:r>
            <a:r>
              <a:rPr lang="en-AU" sz="1400" dirty="0"/>
              <a:t>KRI Overview</a:t>
            </a:r>
            <a:endParaRPr sz="1400" dirty="0"/>
          </a:p>
          <a:p>
            <a:pPr marL="0" lvl="0" indent="0" algn="l" rtl="0">
              <a:lnSpc>
                <a:spcPct val="150000"/>
              </a:lnSpc>
              <a:spcBef>
                <a:spcPts val="0"/>
              </a:spcBef>
              <a:spcAft>
                <a:spcPts val="0"/>
              </a:spcAft>
              <a:buNone/>
            </a:pPr>
            <a:r>
              <a:rPr lang="en-US" sz="1400" dirty="0"/>
              <a:t>Section 2 – Use Cases</a:t>
            </a:r>
            <a:endParaRPr sz="1400" dirty="0"/>
          </a:p>
          <a:p>
            <a:pPr marL="0" lvl="0" indent="0" algn="l" rtl="0">
              <a:spcBef>
                <a:spcPts val="0"/>
              </a:spcBef>
              <a:spcAft>
                <a:spcPts val="0"/>
              </a:spcAft>
              <a:buClr>
                <a:srgbClr val="000000"/>
              </a:buClr>
              <a:buSzPts val="1300"/>
              <a:buFont typeface="Arial"/>
              <a:buNone/>
            </a:pPr>
            <a:r>
              <a:rPr lang="en-US" sz="1400" dirty="0"/>
              <a:t>Section 3 – Live Demo</a:t>
            </a:r>
            <a:endParaRPr sz="1400" dirty="0"/>
          </a:p>
        </p:txBody>
      </p:sp>
      <p:pic>
        <p:nvPicPr>
          <p:cNvPr id="748" name="Google Shape;748;p67"/>
          <p:cNvPicPr preferRelativeResize="0"/>
          <p:nvPr/>
        </p:nvPicPr>
        <p:blipFill rotWithShape="1">
          <a:blip r:embed="rId3">
            <a:alphaModFix/>
          </a:blip>
          <a:srcRect l="4321" r="7479" b="18360"/>
          <a:stretch/>
        </p:blipFill>
        <p:spPr>
          <a:xfrm>
            <a:off x="5509647" y="-1301857"/>
            <a:ext cx="7346009" cy="7415938"/>
          </a:xfrm>
          <a:prstGeom prst="rect">
            <a:avLst/>
          </a:prstGeom>
          <a:noFill/>
          <a:ln>
            <a:noFill/>
          </a:ln>
        </p:spPr>
      </p:pic>
      <p:sp>
        <p:nvSpPr>
          <p:cNvPr id="749" name="Google Shape;749;p67"/>
          <p:cNvSpPr txBox="1"/>
          <p:nvPr/>
        </p:nvSpPr>
        <p:spPr>
          <a:xfrm>
            <a:off x="887000" y="2262751"/>
            <a:ext cx="4014061" cy="743895"/>
          </a:xfrm>
          <a:prstGeom prst="rect">
            <a:avLst/>
          </a:prstGeom>
          <a:noFill/>
          <a:ln>
            <a:noFill/>
          </a:ln>
        </p:spPr>
        <p:txBody>
          <a:bodyPr spcFirstLastPara="1" wrap="square" lIns="0" tIns="0" rIns="0" bIns="0" anchor="ctr" anchorCtr="0">
            <a:noAutofit/>
          </a:bodyPr>
          <a:lstStyle/>
          <a:p>
            <a:pPr marL="0" lvl="0" indent="0" rtl="0">
              <a:spcBef>
                <a:spcPts val="0"/>
              </a:spcBef>
              <a:spcAft>
                <a:spcPts val="0"/>
              </a:spcAft>
              <a:buNone/>
            </a:pPr>
            <a:r>
              <a:rPr lang="en-US" sz="2400" b="1" dirty="0">
                <a:solidFill>
                  <a:srgbClr val="00AEEF"/>
                </a:solidFill>
                <a:latin typeface="Lato"/>
                <a:ea typeface="Lato"/>
                <a:cs typeface="Lato"/>
                <a:sym typeface="Lato"/>
              </a:rPr>
              <a:t>Agenda</a:t>
            </a:r>
            <a:endParaRPr sz="2400" b="1" dirty="0">
              <a:solidFill>
                <a:srgbClr val="00AEEF"/>
              </a:solidFill>
              <a:latin typeface="Lato"/>
              <a:ea typeface="Lato"/>
              <a:cs typeface="Lato"/>
              <a:sym typeface="Lato"/>
            </a:endParaRPr>
          </a:p>
        </p:txBody>
      </p:sp>
    </p:spTree>
    <p:extLst>
      <p:ext uri="{BB962C8B-B14F-4D97-AF65-F5344CB8AC3E}">
        <p14:creationId xmlns:p14="http://schemas.microsoft.com/office/powerpoint/2010/main" val="1776253608"/>
      </p:ext>
    </p:extLst>
  </p:cSld>
  <p:clrMapOvr>
    <a:masterClrMapping/>
  </p:clrMapOvr>
  <p:transition spd="med">
    <p:pull/>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pic>
        <p:nvPicPr>
          <p:cNvPr id="814" name="Google Shape;814;p72"/>
          <p:cNvPicPr preferRelativeResize="0"/>
          <p:nvPr/>
        </p:nvPicPr>
        <p:blipFill rotWithShape="1">
          <a:blip r:embed="rId3">
            <a:alphaModFix/>
          </a:blip>
          <a:srcRect l="7865" t="11700" r="27614" b="14010"/>
          <a:stretch/>
        </p:blipFill>
        <p:spPr>
          <a:xfrm>
            <a:off x="7528000" y="1287175"/>
            <a:ext cx="4648625" cy="4283673"/>
          </a:xfrm>
          <a:prstGeom prst="rect">
            <a:avLst/>
          </a:prstGeom>
          <a:noFill/>
          <a:ln>
            <a:noFill/>
          </a:ln>
        </p:spPr>
      </p:pic>
      <p:sp>
        <p:nvSpPr>
          <p:cNvPr id="816" name="Google Shape;816;p72"/>
          <p:cNvSpPr txBox="1"/>
          <p:nvPr/>
        </p:nvSpPr>
        <p:spPr>
          <a:xfrm>
            <a:off x="0" y="-1"/>
            <a:ext cx="12192000" cy="759417"/>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dirty="0">
                <a:solidFill>
                  <a:schemeClr val="bg1"/>
                </a:solidFill>
                <a:latin typeface="Lato"/>
                <a:ea typeface="Lato"/>
                <a:cs typeface="Lato"/>
                <a:sym typeface="Lato"/>
              </a:rPr>
              <a:t>Kepler Retail Index - Overview</a:t>
            </a:r>
            <a:endParaRPr sz="2400" b="1" i="0" u="none" strike="noStrike" cap="none" dirty="0">
              <a:solidFill>
                <a:schemeClr val="bg1"/>
              </a:solidFill>
              <a:latin typeface="Lato"/>
              <a:ea typeface="Lato"/>
              <a:cs typeface="Lato"/>
              <a:sym typeface="Lato"/>
            </a:endParaRPr>
          </a:p>
        </p:txBody>
      </p:sp>
      <p:pic>
        <p:nvPicPr>
          <p:cNvPr id="3" name="Picture 2">
            <a:extLst>
              <a:ext uri="{FF2B5EF4-FFF2-40B4-BE49-F238E27FC236}">
                <a16:creationId xmlns:a16="http://schemas.microsoft.com/office/drawing/2014/main" id="{1A242C53-2784-7761-BD76-421C605DE170}"/>
              </a:ext>
            </a:extLst>
          </p:cNvPr>
          <p:cNvPicPr>
            <a:picLocks noChangeAspect="1"/>
          </p:cNvPicPr>
          <p:nvPr/>
        </p:nvPicPr>
        <p:blipFill rotWithShape="1">
          <a:blip r:embed="rId4"/>
          <a:srcRect r="39438"/>
          <a:stretch/>
        </p:blipFill>
        <p:spPr>
          <a:xfrm>
            <a:off x="8564503" y="1795588"/>
            <a:ext cx="3627497" cy="3052542"/>
          </a:xfrm>
          <a:prstGeom prst="rect">
            <a:avLst/>
          </a:prstGeom>
        </p:spPr>
      </p:pic>
      <p:sp>
        <p:nvSpPr>
          <p:cNvPr id="5" name="TextBox 4">
            <a:extLst>
              <a:ext uri="{FF2B5EF4-FFF2-40B4-BE49-F238E27FC236}">
                <a16:creationId xmlns:a16="http://schemas.microsoft.com/office/drawing/2014/main" id="{505EAABB-DB20-A044-0BE9-101E25A97C84}"/>
              </a:ext>
            </a:extLst>
          </p:cNvPr>
          <p:cNvSpPr txBox="1"/>
          <p:nvPr/>
        </p:nvSpPr>
        <p:spPr>
          <a:xfrm>
            <a:off x="1976678" y="1675254"/>
            <a:ext cx="6288901" cy="3293209"/>
          </a:xfrm>
          <a:prstGeom prst="rect">
            <a:avLst/>
          </a:prstGeom>
          <a:noFill/>
        </p:spPr>
        <p:txBody>
          <a:bodyPr wrap="none" rtlCol="0">
            <a:spAutoFit/>
          </a:bodyPr>
          <a:lstStyle/>
          <a:p>
            <a:pPr marL="285750" indent="-285750">
              <a:buFont typeface="Arial" panose="020B0604020202020204" pitchFamily="34" charset="0"/>
              <a:buChar char="•"/>
            </a:pPr>
            <a:r>
              <a:rPr lang="en-AU" sz="1600" dirty="0"/>
              <a:t>% Variance across the aggregated Groups</a:t>
            </a:r>
          </a:p>
          <a:p>
            <a:pPr marL="285750" indent="-285750">
              <a:buFont typeface="Arial" panose="020B0604020202020204" pitchFamily="34" charset="0"/>
              <a:buChar char="•"/>
            </a:pPr>
            <a:endParaRPr lang="en-AU" sz="1600" dirty="0"/>
          </a:p>
          <a:p>
            <a:pPr marL="285750" indent="-285750">
              <a:buFont typeface="Arial" panose="020B0604020202020204" pitchFamily="34" charset="0"/>
              <a:buChar char="•"/>
            </a:pPr>
            <a:r>
              <a:rPr lang="en-AU" sz="1600" dirty="0"/>
              <a:t>2,200+ Stores across Australia and New Zealand</a:t>
            </a:r>
          </a:p>
          <a:p>
            <a:pPr marL="285750" indent="-285750">
              <a:buFont typeface="Arial" panose="020B0604020202020204" pitchFamily="34" charset="0"/>
              <a:buChar char="•"/>
            </a:pPr>
            <a:endParaRPr lang="en-AU" sz="1600" dirty="0"/>
          </a:p>
          <a:p>
            <a:pPr marL="285750" indent="-285750">
              <a:buFont typeface="Arial" panose="020B0604020202020204" pitchFamily="34" charset="0"/>
              <a:buChar char="•"/>
            </a:pPr>
            <a:r>
              <a:rPr lang="en-AU" sz="1600" dirty="0"/>
              <a:t>Geographic Aggregations – country, state/island</a:t>
            </a:r>
          </a:p>
          <a:p>
            <a:pPr marL="285750" indent="-285750">
              <a:buFont typeface="Arial" panose="020B0604020202020204" pitchFamily="34" charset="0"/>
              <a:buChar char="•"/>
            </a:pPr>
            <a:endParaRPr lang="en-AU" sz="1600" dirty="0"/>
          </a:p>
          <a:p>
            <a:pPr marL="285750" indent="-285750">
              <a:buFont typeface="Arial" panose="020B0604020202020204" pitchFamily="34" charset="0"/>
              <a:buChar char="•"/>
            </a:pPr>
            <a:r>
              <a:rPr lang="en-AU" sz="1600" dirty="0"/>
              <a:t>Category – various retail categories and sub-sectors</a:t>
            </a:r>
          </a:p>
          <a:p>
            <a:pPr marL="285750" indent="-285750">
              <a:buFont typeface="Arial" panose="020B0604020202020204" pitchFamily="34" charset="0"/>
              <a:buChar char="•"/>
            </a:pPr>
            <a:endParaRPr lang="en-AU" sz="1600" dirty="0"/>
          </a:p>
          <a:p>
            <a:pPr marL="285750" indent="-285750">
              <a:buFont typeface="Arial" panose="020B0604020202020204" pitchFamily="34" charset="0"/>
              <a:buChar char="•"/>
            </a:pPr>
            <a:r>
              <a:rPr lang="en-AU" sz="1600" dirty="0"/>
              <a:t>Location Profile – physical structure, affecting shopping purpose</a:t>
            </a:r>
          </a:p>
          <a:p>
            <a:pPr marL="285750" indent="-285750">
              <a:buFont typeface="Arial" panose="020B0604020202020204" pitchFamily="34" charset="0"/>
              <a:buChar char="•"/>
            </a:pPr>
            <a:endParaRPr lang="en-AU" sz="1600" dirty="0"/>
          </a:p>
          <a:p>
            <a:pPr marL="285750" indent="-285750">
              <a:buFont typeface="Arial" panose="020B0604020202020204" pitchFamily="34" charset="0"/>
              <a:buChar char="•"/>
            </a:pPr>
            <a:r>
              <a:rPr lang="en-AU" sz="1600" dirty="0"/>
              <a:t>Shopping Centres – isolated dependant on coverage in centre</a:t>
            </a:r>
          </a:p>
          <a:p>
            <a:pPr marL="285750" indent="-285750">
              <a:buFont typeface="Arial" panose="020B0604020202020204" pitchFamily="34" charset="0"/>
              <a:buChar char="•"/>
            </a:pPr>
            <a:endParaRPr lang="en-AU" sz="1600" dirty="0"/>
          </a:p>
          <a:p>
            <a:pPr marL="285750" indent="-285750">
              <a:buFont typeface="Arial" panose="020B0604020202020204" pitchFamily="34" charset="0"/>
              <a:buChar char="•"/>
            </a:pPr>
            <a:r>
              <a:rPr lang="en-AU" sz="1600" dirty="0"/>
              <a:t>Landlords – key major property holders</a:t>
            </a:r>
          </a:p>
        </p:txBody>
      </p:sp>
      <p:pic>
        <p:nvPicPr>
          <p:cNvPr id="1026" name="Picture 2">
            <a:extLst>
              <a:ext uri="{FF2B5EF4-FFF2-40B4-BE49-F238E27FC236}">
                <a16:creationId xmlns:a16="http://schemas.microsoft.com/office/drawing/2014/main" id="{5539CDC4-2628-AA52-31A1-DBEB5FD7518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9759"/>
          <a:stretch/>
        </p:blipFill>
        <p:spPr bwMode="auto">
          <a:xfrm>
            <a:off x="15375" y="1548827"/>
            <a:ext cx="1961303" cy="376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2636830"/>
      </p:ext>
    </p:extLst>
  </p:cSld>
  <p:clrMapOvr>
    <a:masterClrMapping/>
  </p:clrMapOvr>
  <p:transition spd="med">
    <p:pull/>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pic>
        <p:nvPicPr>
          <p:cNvPr id="814" name="Google Shape;814;p72"/>
          <p:cNvPicPr preferRelativeResize="0"/>
          <p:nvPr/>
        </p:nvPicPr>
        <p:blipFill rotWithShape="1">
          <a:blip r:embed="rId3">
            <a:alphaModFix/>
          </a:blip>
          <a:srcRect l="7865" t="11700" r="27614" b="14010"/>
          <a:stretch/>
        </p:blipFill>
        <p:spPr>
          <a:xfrm>
            <a:off x="7528000" y="1287175"/>
            <a:ext cx="4648625" cy="4283673"/>
          </a:xfrm>
          <a:prstGeom prst="rect">
            <a:avLst/>
          </a:prstGeom>
          <a:noFill/>
          <a:ln>
            <a:noFill/>
          </a:ln>
        </p:spPr>
      </p:pic>
      <p:sp>
        <p:nvSpPr>
          <p:cNvPr id="816" name="Google Shape;816;p72"/>
          <p:cNvSpPr txBox="1"/>
          <p:nvPr/>
        </p:nvSpPr>
        <p:spPr>
          <a:xfrm>
            <a:off x="0" y="-1"/>
            <a:ext cx="12192000" cy="759417"/>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dirty="0">
                <a:solidFill>
                  <a:schemeClr val="bg1"/>
                </a:solidFill>
                <a:latin typeface="Lato"/>
                <a:ea typeface="Lato"/>
                <a:cs typeface="Lato"/>
                <a:sym typeface="Lato"/>
              </a:rPr>
              <a:t>Kepler Retail Index - Perspectives</a:t>
            </a:r>
            <a:endParaRPr sz="2400" b="1" i="0" u="none" strike="noStrike" cap="none" dirty="0">
              <a:solidFill>
                <a:schemeClr val="bg1"/>
              </a:solidFill>
              <a:latin typeface="Lato"/>
              <a:ea typeface="Lato"/>
              <a:cs typeface="Lato"/>
              <a:sym typeface="Lato"/>
            </a:endParaRPr>
          </a:p>
        </p:txBody>
      </p:sp>
      <p:pic>
        <p:nvPicPr>
          <p:cNvPr id="3" name="Picture 2">
            <a:extLst>
              <a:ext uri="{FF2B5EF4-FFF2-40B4-BE49-F238E27FC236}">
                <a16:creationId xmlns:a16="http://schemas.microsoft.com/office/drawing/2014/main" id="{EDBB897B-A145-D292-E668-1BC98967748E}"/>
              </a:ext>
            </a:extLst>
          </p:cNvPr>
          <p:cNvPicPr>
            <a:picLocks noChangeAspect="1"/>
          </p:cNvPicPr>
          <p:nvPr/>
        </p:nvPicPr>
        <p:blipFill rotWithShape="1">
          <a:blip r:embed="rId4"/>
          <a:srcRect l="19638" t="13315" r="39456"/>
          <a:stretch/>
        </p:blipFill>
        <p:spPr>
          <a:xfrm>
            <a:off x="8572500" y="1803399"/>
            <a:ext cx="3619500" cy="2971801"/>
          </a:xfrm>
          <a:prstGeom prst="rect">
            <a:avLst/>
          </a:prstGeom>
        </p:spPr>
      </p:pic>
      <p:graphicFrame>
        <p:nvGraphicFramePr>
          <p:cNvPr id="6" name="Table 6">
            <a:extLst>
              <a:ext uri="{FF2B5EF4-FFF2-40B4-BE49-F238E27FC236}">
                <a16:creationId xmlns:a16="http://schemas.microsoft.com/office/drawing/2014/main" id="{4A6E04AE-2830-E093-9410-A7B868A06980}"/>
              </a:ext>
            </a:extLst>
          </p:cNvPr>
          <p:cNvGraphicFramePr>
            <a:graphicFrameLocks noGrp="1"/>
          </p:cNvGraphicFramePr>
          <p:nvPr/>
        </p:nvGraphicFramePr>
        <p:xfrm>
          <a:off x="15374" y="1028700"/>
          <a:ext cx="7795126" cy="4480560"/>
        </p:xfrm>
        <a:graphic>
          <a:graphicData uri="http://schemas.openxmlformats.org/drawingml/2006/table">
            <a:tbl>
              <a:tblPr firstRow="1" bandRow="1">
                <a:tableStyleId>{10A1B5D5-9B99-4C35-A422-299274C87663}</a:tableStyleId>
              </a:tblPr>
              <a:tblGrid>
                <a:gridCol w="1800726">
                  <a:extLst>
                    <a:ext uri="{9D8B030D-6E8A-4147-A177-3AD203B41FA5}">
                      <a16:colId xmlns:a16="http://schemas.microsoft.com/office/drawing/2014/main" val="1678304862"/>
                    </a:ext>
                  </a:extLst>
                </a:gridCol>
                <a:gridCol w="2623770">
                  <a:extLst>
                    <a:ext uri="{9D8B030D-6E8A-4147-A177-3AD203B41FA5}">
                      <a16:colId xmlns:a16="http://schemas.microsoft.com/office/drawing/2014/main" val="352523022"/>
                    </a:ext>
                  </a:extLst>
                </a:gridCol>
                <a:gridCol w="1685315">
                  <a:extLst>
                    <a:ext uri="{9D8B030D-6E8A-4147-A177-3AD203B41FA5}">
                      <a16:colId xmlns:a16="http://schemas.microsoft.com/office/drawing/2014/main" val="518743886"/>
                    </a:ext>
                  </a:extLst>
                </a:gridCol>
                <a:gridCol w="1685315">
                  <a:extLst>
                    <a:ext uri="{9D8B030D-6E8A-4147-A177-3AD203B41FA5}">
                      <a16:colId xmlns:a16="http://schemas.microsoft.com/office/drawing/2014/main" val="1433805136"/>
                    </a:ext>
                  </a:extLst>
                </a:gridCol>
              </a:tblGrid>
              <a:tr h="370840">
                <a:tc>
                  <a:txBody>
                    <a:bodyPr/>
                    <a:lstStyle/>
                    <a:p>
                      <a:pPr algn="ctr"/>
                      <a:r>
                        <a:rPr lang="en-AU" sz="1400" dirty="0"/>
                        <a:t>View</a:t>
                      </a:r>
                    </a:p>
                  </a:txBody>
                  <a:tcPr/>
                </a:tc>
                <a:tc>
                  <a:txBody>
                    <a:bodyPr/>
                    <a:lstStyle/>
                    <a:p>
                      <a:pPr algn="ctr"/>
                      <a:r>
                        <a:rPr lang="en-AU" sz="1400" dirty="0"/>
                        <a:t>Purpose</a:t>
                      </a:r>
                    </a:p>
                  </a:txBody>
                  <a:tcPr/>
                </a:tc>
                <a:tc>
                  <a:txBody>
                    <a:bodyPr/>
                    <a:lstStyle/>
                    <a:p>
                      <a:pPr algn="ctr"/>
                      <a:r>
                        <a:rPr lang="en-AU" sz="1400" dirty="0"/>
                        <a:t>Kepler Retail Clients</a:t>
                      </a:r>
                    </a:p>
                  </a:txBody>
                  <a:tcPr/>
                </a:tc>
                <a:tc>
                  <a:txBody>
                    <a:bodyPr/>
                    <a:lstStyle/>
                    <a:p>
                      <a:pPr algn="ctr"/>
                      <a:r>
                        <a:rPr lang="en-AU" sz="1400" dirty="0"/>
                        <a:t>Kepler Non Retail Clients</a:t>
                      </a:r>
                    </a:p>
                  </a:txBody>
                  <a:tcPr/>
                </a:tc>
                <a:extLst>
                  <a:ext uri="{0D108BD9-81ED-4DB2-BD59-A6C34878D82A}">
                    <a16:rowId xmlns:a16="http://schemas.microsoft.com/office/drawing/2014/main" val="3068836566"/>
                  </a:ext>
                </a:extLst>
              </a:tr>
              <a:tr h="370840">
                <a:tc>
                  <a:txBody>
                    <a:bodyPr/>
                    <a:lstStyle/>
                    <a:p>
                      <a:r>
                        <a:rPr lang="en-AU" sz="1400" dirty="0"/>
                        <a:t>KRI – Compare Groups</a:t>
                      </a:r>
                    </a:p>
                  </a:txBody>
                  <a:tcPr/>
                </a:tc>
                <a:tc>
                  <a:txBody>
                    <a:bodyPr/>
                    <a:lstStyle/>
                    <a:p>
                      <a:r>
                        <a:rPr lang="en-AU" sz="1400" dirty="0"/>
                        <a:t>Contrast any group/s of stores for a single metric over time</a:t>
                      </a:r>
                    </a:p>
                  </a:txBody>
                  <a:tcPr/>
                </a:tc>
                <a:tc>
                  <a:txBody>
                    <a:bodyPr/>
                    <a:lstStyle/>
                    <a:p>
                      <a:pPr algn="ctr"/>
                      <a:r>
                        <a:rPr lang="en-AU" sz="2800" b="1" dirty="0">
                          <a:solidFill>
                            <a:srgbClr val="00B050"/>
                          </a:solidFill>
                          <a:latin typeface="Wingdings 2" panose="05020102010507070707" pitchFamily="18" charset="2"/>
                        </a:rPr>
                        <a:t>R</a:t>
                      </a:r>
                    </a:p>
                  </a:txBody>
                  <a:tcPr anchor="ctr"/>
                </a:tc>
                <a:tc>
                  <a:txBody>
                    <a:bodyPr/>
                    <a:lstStyle/>
                    <a:p>
                      <a:pPr algn="ctr"/>
                      <a:r>
                        <a:rPr lang="en-AU" sz="2800" b="1" dirty="0">
                          <a:solidFill>
                            <a:srgbClr val="00B050"/>
                          </a:solidFill>
                          <a:latin typeface="Wingdings 2" panose="05020102010507070707" pitchFamily="18" charset="2"/>
                        </a:rPr>
                        <a:t>R</a:t>
                      </a:r>
                    </a:p>
                  </a:txBody>
                  <a:tcPr anchor="ctr"/>
                </a:tc>
                <a:extLst>
                  <a:ext uri="{0D108BD9-81ED-4DB2-BD59-A6C34878D82A}">
                    <a16:rowId xmlns:a16="http://schemas.microsoft.com/office/drawing/2014/main" val="489708908"/>
                  </a:ext>
                </a:extLst>
              </a:tr>
              <a:tr h="370840">
                <a:tc>
                  <a:txBody>
                    <a:bodyPr/>
                    <a:lstStyle/>
                    <a:p>
                      <a:r>
                        <a:rPr lang="en-AU" sz="1400" dirty="0"/>
                        <a:t>KRI – Compare Measures</a:t>
                      </a:r>
                    </a:p>
                  </a:txBody>
                  <a:tcPr/>
                </a:tc>
                <a:tc>
                  <a:txBody>
                    <a:bodyPr/>
                    <a:lstStyle/>
                    <a:p>
                      <a:r>
                        <a:rPr lang="en-AU" sz="1400" dirty="0"/>
                        <a:t>Compare multiple metrics for a single group over time</a:t>
                      </a:r>
                    </a:p>
                  </a:txBody>
                  <a:tcPr/>
                </a:tc>
                <a:tc>
                  <a:txBody>
                    <a:bodyPr/>
                    <a:lstStyle/>
                    <a:p>
                      <a:pPr algn="ctr"/>
                      <a:r>
                        <a:rPr lang="en-AU" sz="2800" b="1" dirty="0">
                          <a:solidFill>
                            <a:srgbClr val="00B050"/>
                          </a:solidFill>
                          <a:latin typeface="Wingdings 2" panose="05020102010507070707" pitchFamily="18" charset="2"/>
                        </a:rPr>
                        <a:t>R</a:t>
                      </a:r>
                    </a:p>
                  </a:txBody>
                  <a:tcPr anchor="ctr"/>
                </a:tc>
                <a:tc>
                  <a:txBody>
                    <a:bodyPr/>
                    <a:lstStyle/>
                    <a:p>
                      <a:pPr algn="ctr"/>
                      <a:r>
                        <a:rPr lang="en-AU" sz="2800" b="1" dirty="0">
                          <a:solidFill>
                            <a:srgbClr val="00B050"/>
                          </a:solidFill>
                          <a:latin typeface="Wingdings 2" panose="05020102010507070707" pitchFamily="18" charset="2"/>
                        </a:rPr>
                        <a:t>R</a:t>
                      </a:r>
                    </a:p>
                  </a:txBody>
                  <a:tcPr anchor="ctr"/>
                </a:tc>
                <a:extLst>
                  <a:ext uri="{0D108BD9-81ED-4DB2-BD59-A6C34878D82A}">
                    <a16:rowId xmlns:a16="http://schemas.microsoft.com/office/drawing/2014/main" val="1507886710"/>
                  </a:ext>
                </a:extLst>
              </a:tr>
              <a:tr h="370840">
                <a:tc>
                  <a:txBody>
                    <a:bodyPr/>
                    <a:lstStyle/>
                    <a:p>
                      <a:r>
                        <a:rPr lang="en-AU" sz="1400" dirty="0"/>
                        <a:t>KRI – Compare Groups and Measures</a:t>
                      </a:r>
                    </a:p>
                  </a:txBody>
                  <a:tcPr/>
                </a:tc>
                <a:tc>
                  <a:txBody>
                    <a:bodyPr/>
                    <a:lstStyle/>
                    <a:p>
                      <a:r>
                        <a:rPr lang="en-AU" sz="1400" dirty="0"/>
                        <a:t>Compare any group/s for a single metric over time (3 measures on the one screen)</a:t>
                      </a:r>
                    </a:p>
                  </a:txBody>
                  <a:tcPr/>
                </a:tc>
                <a:tc>
                  <a:txBody>
                    <a:bodyPr/>
                    <a:lstStyle/>
                    <a:p>
                      <a:pPr algn="ctr"/>
                      <a:r>
                        <a:rPr lang="en-AU" sz="2800" b="1" dirty="0">
                          <a:solidFill>
                            <a:srgbClr val="00B050"/>
                          </a:solidFill>
                          <a:latin typeface="Wingdings 2" panose="05020102010507070707" pitchFamily="18" charset="2"/>
                        </a:rPr>
                        <a:t>R</a:t>
                      </a:r>
                    </a:p>
                  </a:txBody>
                  <a:tcPr anchor="ctr"/>
                </a:tc>
                <a:tc>
                  <a:txBody>
                    <a:bodyPr/>
                    <a:lstStyle/>
                    <a:p>
                      <a:pPr algn="ctr"/>
                      <a:r>
                        <a:rPr lang="en-AU" sz="2800" b="1" dirty="0">
                          <a:solidFill>
                            <a:srgbClr val="00B050"/>
                          </a:solidFill>
                          <a:latin typeface="Wingdings 2" panose="05020102010507070707" pitchFamily="18" charset="2"/>
                        </a:rPr>
                        <a:t>R</a:t>
                      </a:r>
                    </a:p>
                  </a:txBody>
                  <a:tcPr anchor="ctr"/>
                </a:tc>
                <a:extLst>
                  <a:ext uri="{0D108BD9-81ED-4DB2-BD59-A6C34878D82A}">
                    <a16:rowId xmlns:a16="http://schemas.microsoft.com/office/drawing/2014/main" val="3289489539"/>
                  </a:ext>
                </a:extLst>
              </a:tr>
              <a:tr h="370840">
                <a:tc>
                  <a:txBody>
                    <a:bodyPr/>
                    <a:lstStyle/>
                    <a:p>
                      <a:r>
                        <a:rPr lang="en-AU" sz="1400" dirty="0"/>
                        <a:t>KRI – Facet Table</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AU" sz="1400" dirty="0"/>
                        <a:t>Compare any group/s for a single metric over time (all measures on the one screen)</a:t>
                      </a:r>
                    </a:p>
                  </a:txBody>
                  <a:tcPr/>
                </a:tc>
                <a:tc>
                  <a:txBody>
                    <a:bodyPr/>
                    <a:lstStyle/>
                    <a:p>
                      <a:pPr algn="ctr"/>
                      <a:r>
                        <a:rPr lang="en-AU" sz="2800" b="1" dirty="0">
                          <a:solidFill>
                            <a:srgbClr val="00B050"/>
                          </a:solidFill>
                          <a:latin typeface="Wingdings 2" panose="05020102010507070707" pitchFamily="18" charset="2"/>
                        </a:rPr>
                        <a:t>R</a:t>
                      </a:r>
                    </a:p>
                  </a:txBody>
                  <a:tcPr anchor="ctr"/>
                </a:tc>
                <a:tc>
                  <a:txBody>
                    <a:bodyPr/>
                    <a:lstStyle/>
                    <a:p>
                      <a:pPr algn="ctr"/>
                      <a:r>
                        <a:rPr lang="en-AU" sz="2800" b="1" dirty="0">
                          <a:solidFill>
                            <a:srgbClr val="00B050"/>
                          </a:solidFill>
                          <a:latin typeface="Wingdings 2" panose="05020102010507070707" pitchFamily="18" charset="2"/>
                        </a:rPr>
                        <a:t>R</a:t>
                      </a:r>
                    </a:p>
                  </a:txBody>
                  <a:tcPr anchor="ctr"/>
                </a:tc>
                <a:extLst>
                  <a:ext uri="{0D108BD9-81ED-4DB2-BD59-A6C34878D82A}">
                    <a16:rowId xmlns:a16="http://schemas.microsoft.com/office/drawing/2014/main" val="3173880898"/>
                  </a:ext>
                </a:extLst>
              </a:tr>
              <a:tr h="370840">
                <a:tc>
                  <a:txBody>
                    <a:bodyPr/>
                    <a:lstStyle/>
                    <a:p>
                      <a:r>
                        <a:rPr lang="en-AU" sz="1400" dirty="0"/>
                        <a:t>Store vs Shopping Centre Variance</a:t>
                      </a:r>
                    </a:p>
                  </a:txBody>
                  <a:tcPr/>
                </a:tc>
                <a:tc>
                  <a:txBody>
                    <a:bodyPr/>
                    <a:lstStyle/>
                    <a:p>
                      <a:r>
                        <a:rPr lang="en-AU" sz="1400" dirty="0"/>
                        <a:t>Compare your store performance to shopping centre trends</a:t>
                      </a:r>
                    </a:p>
                  </a:txBody>
                  <a:tcPr/>
                </a:tc>
                <a:tc>
                  <a:txBody>
                    <a:bodyPr/>
                    <a:lstStyle/>
                    <a:p>
                      <a:pPr algn="ctr"/>
                      <a:r>
                        <a:rPr lang="en-AU" sz="2800" b="1" dirty="0">
                          <a:solidFill>
                            <a:srgbClr val="00B050"/>
                          </a:solidFill>
                          <a:latin typeface="Wingdings 2" panose="05020102010507070707" pitchFamily="18" charset="2"/>
                        </a:rPr>
                        <a:t>R</a:t>
                      </a:r>
                    </a:p>
                  </a:txBody>
                  <a:tcPr anchor="ctr"/>
                </a:tc>
                <a:tc>
                  <a:txBody>
                    <a:bodyPr/>
                    <a:lstStyle/>
                    <a:p>
                      <a:pPr algn="ctr"/>
                      <a:endParaRPr lang="en-AU" sz="2800" b="1" dirty="0">
                        <a:solidFill>
                          <a:srgbClr val="00B050"/>
                        </a:solidFill>
                        <a:latin typeface="Wingdings 2" panose="05020102010507070707" pitchFamily="18" charset="2"/>
                      </a:endParaRPr>
                    </a:p>
                  </a:txBody>
                  <a:tcPr anchor="ctr"/>
                </a:tc>
                <a:extLst>
                  <a:ext uri="{0D108BD9-81ED-4DB2-BD59-A6C34878D82A}">
                    <a16:rowId xmlns:a16="http://schemas.microsoft.com/office/drawing/2014/main" val="2229518887"/>
                  </a:ext>
                </a:extLst>
              </a:tr>
              <a:tr h="370840">
                <a:tc>
                  <a:txBody>
                    <a:bodyPr/>
                    <a:lstStyle/>
                    <a:p>
                      <a:r>
                        <a:rPr lang="en-AU" sz="1400" dirty="0"/>
                        <a:t>Store vs State Variance</a:t>
                      </a:r>
                    </a:p>
                  </a:txBody>
                  <a:tcPr/>
                </a:tc>
                <a:tc>
                  <a:txBody>
                    <a:bodyPr/>
                    <a:lstStyle/>
                    <a:p>
                      <a:r>
                        <a:rPr lang="en-AU" sz="1400" dirty="0"/>
                        <a:t>Compare your store performance to relevant state trends</a:t>
                      </a:r>
                    </a:p>
                  </a:txBody>
                  <a:tcPr/>
                </a:tc>
                <a:tc>
                  <a:txBody>
                    <a:bodyPr/>
                    <a:lstStyle/>
                    <a:p>
                      <a:pPr algn="ctr"/>
                      <a:r>
                        <a:rPr lang="en-AU" sz="2800" b="1" dirty="0">
                          <a:solidFill>
                            <a:srgbClr val="00B050"/>
                          </a:solidFill>
                          <a:latin typeface="Wingdings 2" panose="05020102010507070707" pitchFamily="18" charset="2"/>
                        </a:rPr>
                        <a:t>R</a:t>
                      </a:r>
                    </a:p>
                  </a:txBody>
                  <a:tcPr anchor="ctr"/>
                </a:tc>
                <a:tc>
                  <a:txBody>
                    <a:bodyPr/>
                    <a:lstStyle/>
                    <a:p>
                      <a:pPr algn="ctr"/>
                      <a:endParaRPr lang="en-AU" sz="2800" b="1" dirty="0">
                        <a:solidFill>
                          <a:srgbClr val="00B050"/>
                        </a:solidFill>
                        <a:latin typeface="Wingdings 2" panose="05020102010507070707" pitchFamily="18" charset="2"/>
                      </a:endParaRPr>
                    </a:p>
                  </a:txBody>
                  <a:tcPr anchor="ctr"/>
                </a:tc>
                <a:extLst>
                  <a:ext uri="{0D108BD9-81ED-4DB2-BD59-A6C34878D82A}">
                    <a16:rowId xmlns:a16="http://schemas.microsoft.com/office/drawing/2014/main" val="733882558"/>
                  </a:ext>
                </a:extLst>
              </a:tr>
            </a:tbl>
          </a:graphicData>
        </a:graphic>
      </p:graphicFrame>
    </p:spTree>
    <p:extLst>
      <p:ext uri="{BB962C8B-B14F-4D97-AF65-F5344CB8AC3E}">
        <p14:creationId xmlns:p14="http://schemas.microsoft.com/office/powerpoint/2010/main" val="1740679618"/>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B0D656-ABA4-D3A2-28D4-C87525697C14}"/>
              </a:ext>
            </a:extLst>
          </p:cNvPr>
          <p:cNvPicPr>
            <a:picLocks noChangeAspect="1"/>
          </p:cNvPicPr>
          <p:nvPr/>
        </p:nvPicPr>
        <p:blipFill>
          <a:blip r:embed="rId4"/>
          <a:stretch>
            <a:fillRect/>
          </a:stretch>
        </p:blipFill>
        <p:spPr>
          <a:xfrm>
            <a:off x="9454551" y="1462852"/>
            <a:ext cx="2763327" cy="4680980"/>
          </a:xfrm>
          <a:prstGeom prst="rect">
            <a:avLst/>
          </a:prstGeom>
        </p:spPr>
      </p:pic>
      <p:sp>
        <p:nvSpPr>
          <p:cNvPr id="8" name="Google Shape;727;p3">
            <a:extLst>
              <a:ext uri="{FF2B5EF4-FFF2-40B4-BE49-F238E27FC236}">
                <a16:creationId xmlns:a16="http://schemas.microsoft.com/office/drawing/2014/main" id="{D957ADA4-C15C-FA64-DD41-61FCA8292B59}"/>
              </a:ext>
            </a:extLst>
          </p:cNvPr>
          <p:cNvSpPr txBox="1">
            <a:spLocks/>
          </p:cNvSpPr>
          <p:nvPr/>
        </p:nvSpPr>
        <p:spPr>
          <a:xfrm>
            <a:off x="0" y="0"/>
            <a:ext cx="12191999" cy="744074"/>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07070"/>
              </a:buClr>
              <a:buSzPts val="2400"/>
              <a:buFont typeface="Lato"/>
              <a:buNone/>
              <a:defRPr sz="2400" b="1" i="0" u="none" strike="noStrike" cap="none">
                <a:solidFill>
                  <a:srgbClr val="707070"/>
                </a:solidFill>
                <a:latin typeface="Lato"/>
                <a:ea typeface="Lato"/>
                <a:cs typeface="Lato"/>
                <a:sym typeface="Lato"/>
              </a:defRPr>
            </a:lvl1pPr>
            <a:lvl2pPr marR="0" lvl="1" algn="ctr" rtl="0">
              <a:lnSpc>
                <a:spcPct val="100000"/>
              </a:lnSpc>
              <a:spcBef>
                <a:spcPts val="0"/>
              </a:spcBef>
              <a:spcAft>
                <a:spcPts val="0"/>
              </a:spcAft>
              <a:buClr>
                <a:schemeClr val="dk1"/>
              </a:buClr>
              <a:buSzPts val="6900"/>
              <a:buFont typeface="Arial"/>
              <a:buNone/>
              <a:defRPr sz="69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6900"/>
              <a:buFont typeface="Arial"/>
              <a:buNone/>
              <a:defRPr sz="69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6900"/>
              <a:buFont typeface="Arial"/>
              <a:buNone/>
              <a:defRPr sz="69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6900"/>
              <a:buFont typeface="Arial"/>
              <a:buNone/>
              <a:defRPr sz="69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6900"/>
              <a:buFont typeface="Arial"/>
              <a:buNone/>
              <a:defRPr sz="69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6900"/>
              <a:buFont typeface="Arial"/>
              <a:buNone/>
              <a:defRPr sz="69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6900"/>
              <a:buFont typeface="Arial"/>
              <a:buNone/>
              <a:defRPr sz="69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6900"/>
              <a:buFont typeface="Arial"/>
              <a:buNone/>
              <a:defRPr sz="6900" b="0" i="0" u="none" strike="noStrike" cap="none">
                <a:solidFill>
                  <a:schemeClr val="dk1"/>
                </a:solidFill>
                <a:latin typeface="Arial"/>
                <a:ea typeface="Arial"/>
                <a:cs typeface="Arial"/>
                <a:sym typeface="Arial"/>
              </a:defRPr>
            </a:lvl9pPr>
          </a:lstStyle>
          <a:p>
            <a:r>
              <a:rPr lang="en-US" dirty="0">
                <a:solidFill>
                  <a:schemeClr val="lt1"/>
                </a:solidFill>
              </a:rPr>
              <a:t>Times of day have also shifted</a:t>
            </a:r>
            <a:endParaRPr lang="en-US" dirty="0"/>
          </a:p>
        </p:txBody>
      </p:sp>
      <p:pic>
        <p:nvPicPr>
          <p:cNvPr id="4" name="Picture 3">
            <a:extLst>
              <a:ext uri="{FF2B5EF4-FFF2-40B4-BE49-F238E27FC236}">
                <a16:creationId xmlns:a16="http://schemas.microsoft.com/office/drawing/2014/main" id="{F26C54B7-DDCF-7C6F-B164-D47AB333F674}"/>
              </a:ext>
            </a:extLst>
          </p:cNvPr>
          <p:cNvPicPr>
            <a:picLocks noChangeAspect="1"/>
          </p:cNvPicPr>
          <p:nvPr/>
        </p:nvPicPr>
        <p:blipFill>
          <a:blip r:embed="rId5"/>
          <a:stretch>
            <a:fillRect/>
          </a:stretch>
        </p:blipFill>
        <p:spPr>
          <a:xfrm>
            <a:off x="445542" y="1462852"/>
            <a:ext cx="8272075" cy="3623609"/>
          </a:xfrm>
          <a:prstGeom prst="rect">
            <a:avLst/>
          </a:prstGeom>
        </p:spPr>
      </p:pic>
      <p:sp>
        <p:nvSpPr>
          <p:cNvPr id="7" name="Right Brace 6">
            <a:extLst>
              <a:ext uri="{FF2B5EF4-FFF2-40B4-BE49-F238E27FC236}">
                <a16:creationId xmlns:a16="http://schemas.microsoft.com/office/drawing/2014/main" id="{FA325D83-FB77-C211-B964-04009D8481A6}"/>
              </a:ext>
            </a:extLst>
          </p:cNvPr>
          <p:cNvSpPr/>
          <p:nvPr/>
        </p:nvSpPr>
        <p:spPr>
          <a:xfrm>
            <a:off x="8773600" y="1828800"/>
            <a:ext cx="174456" cy="744074"/>
          </a:xfrm>
          <a:prstGeom prst="rightBrace">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9" name="Right Brace 8">
            <a:extLst>
              <a:ext uri="{FF2B5EF4-FFF2-40B4-BE49-F238E27FC236}">
                <a16:creationId xmlns:a16="http://schemas.microsoft.com/office/drawing/2014/main" id="{1BCF3EF1-B5DD-C98C-53FC-0D66ADA01AA1}"/>
              </a:ext>
            </a:extLst>
          </p:cNvPr>
          <p:cNvSpPr/>
          <p:nvPr/>
        </p:nvSpPr>
        <p:spPr>
          <a:xfrm>
            <a:off x="8686372" y="3847620"/>
            <a:ext cx="174456" cy="901662"/>
          </a:xfrm>
          <a:prstGeom prst="rightBrace">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pic>
        <p:nvPicPr>
          <p:cNvPr id="11" name="Picture 10">
            <a:extLst>
              <a:ext uri="{FF2B5EF4-FFF2-40B4-BE49-F238E27FC236}">
                <a16:creationId xmlns:a16="http://schemas.microsoft.com/office/drawing/2014/main" id="{160F355A-7518-0994-0FB3-1A8628958F96}"/>
              </a:ext>
            </a:extLst>
          </p:cNvPr>
          <p:cNvPicPr>
            <a:picLocks noChangeAspect="1"/>
          </p:cNvPicPr>
          <p:nvPr/>
        </p:nvPicPr>
        <p:blipFill>
          <a:blip r:embed="rId6"/>
          <a:stretch>
            <a:fillRect/>
          </a:stretch>
        </p:blipFill>
        <p:spPr>
          <a:xfrm>
            <a:off x="302331" y="1002952"/>
            <a:ext cx="3500346" cy="459900"/>
          </a:xfrm>
          <a:prstGeom prst="rect">
            <a:avLst/>
          </a:prstGeom>
        </p:spPr>
      </p:pic>
      <p:pic>
        <p:nvPicPr>
          <p:cNvPr id="14" name="Audio 13">
            <a:hlinkClick r:id="" action="ppaction://media"/>
            <a:extLst>
              <a:ext uri="{FF2B5EF4-FFF2-40B4-BE49-F238E27FC236}">
                <a16:creationId xmlns:a16="http://schemas.microsoft.com/office/drawing/2014/main" id="{F0058D37-44B1-A239-52B6-107AD00813C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
        <p:nvSpPr>
          <p:cNvPr id="2" name="Title 5">
            <a:extLst>
              <a:ext uri="{FF2B5EF4-FFF2-40B4-BE49-F238E27FC236}">
                <a16:creationId xmlns:a16="http://schemas.microsoft.com/office/drawing/2014/main" id="{F4CB3D18-A166-75CA-8EF3-651B6DA39B29}"/>
              </a:ext>
            </a:extLst>
          </p:cNvPr>
          <p:cNvSpPr>
            <a:spLocks noGrp="1"/>
          </p:cNvSpPr>
          <p:nvPr>
            <p:ph type="title"/>
          </p:nvPr>
        </p:nvSpPr>
        <p:spPr>
          <a:xfrm>
            <a:off x="1408908" y="163860"/>
            <a:ext cx="10444002" cy="524700"/>
          </a:xfrm>
        </p:spPr>
        <p:txBody>
          <a:bodyPr/>
          <a:lstStyle/>
          <a:p>
            <a:r>
              <a:rPr lang="en-US" dirty="0"/>
              <a:t>Earlier – Trend 2 – Earlier in the Day esp. Weekends</a:t>
            </a:r>
            <a:endParaRPr lang="en-US" dirty="0">
              <a:highlight>
                <a:srgbClr val="FFFF00"/>
              </a:highlight>
            </a:endParaRPr>
          </a:p>
        </p:txBody>
      </p:sp>
    </p:spTree>
    <p:extLst>
      <p:ext uri="{BB962C8B-B14F-4D97-AF65-F5344CB8AC3E}">
        <p14:creationId xmlns:p14="http://schemas.microsoft.com/office/powerpoint/2010/main" val="1278240671"/>
      </p:ext>
    </p:extLst>
  </p:cSld>
  <p:clrMapOvr>
    <a:masterClrMapping/>
  </p:clrMapOvr>
  <mc:AlternateContent xmlns:mc="http://schemas.openxmlformats.org/markup-compatibility/2006" xmlns:p14="http://schemas.microsoft.com/office/powerpoint/2010/main">
    <mc:Choice Requires="p14">
      <p:transition spd="slow" p14:dur="2000" advTm="43796"/>
    </mc:Choice>
    <mc:Fallback xmlns="">
      <p:transition spd="slow" advTm="4379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pic>
        <p:nvPicPr>
          <p:cNvPr id="814" name="Google Shape;814;p72"/>
          <p:cNvPicPr preferRelativeResize="0"/>
          <p:nvPr/>
        </p:nvPicPr>
        <p:blipFill rotWithShape="1">
          <a:blip r:embed="rId3">
            <a:alphaModFix/>
          </a:blip>
          <a:srcRect l="7865" t="11700" r="27614" b="14010"/>
          <a:stretch/>
        </p:blipFill>
        <p:spPr>
          <a:xfrm>
            <a:off x="7528000" y="1287175"/>
            <a:ext cx="4648625" cy="4283673"/>
          </a:xfrm>
          <a:prstGeom prst="rect">
            <a:avLst/>
          </a:prstGeom>
          <a:noFill/>
          <a:ln>
            <a:noFill/>
          </a:ln>
        </p:spPr>
      </p:pic>
      <p:sp>
        <p:nvSpPr>
          <p:cNvPr id="816" name="Google Shape;816;p72"/>
          <p:cNvSpPr txBox="1"/>
          <p:nvPr/>
        </p:nvSpPr>
        <p:spPr>
          <a:xfrm>
            <a:off x="0" y="-1"/>
            <a:ext cx="12192000" cy="759417"/>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dirty="0">
                <a:solidFill>
                  <a:schemeClr val="bg1"/>
                </a:solidFill>
                <a:latin typeface="Lato"/>
                <a:ea typeface="Lato"/>
                <a:cs typeface="Lato"/>
                <a:sym typeface="Lato"/>
              </a:rPr>
              <a:t>Kepler Retail Index – Time Lines</a:t>
            </a:r>
            <a:endParaRPr sz="2400" b="1" i="0" u="none" strike="noStrike" cap="none" dirty="0">
              <a:solidFill>
                <a:schemeClr val="bg1"/>
              </a:solidFill>
              <a:latin typeface="Lato"/>
              <a:ea typeface="Lato"/>
              <a:cs typeface="Lato"/>
              <a:sym typeface="Lato"/>
            </a:endParaRPr>
          </a:p>
        </p:txBody>
      </p:sp>
      <p:pic>
        <p:nvPicPr>
          <p:cNvPr id="4" name="Picture 3">
            <a:extLst>
              <a:ext uri="{FF2B5EF4-FFF2-40B4-BE49-F238E27FC236}">
                <a16:creationId xmlns:a16="http://schemas.microsoft.com/office/drawing/2014/main" id="{2592F4D3-7620-CC84-2DF8-97ECCEF1C280}"/>
              </a:ext>
            </a:extLst>
          </p:cNvPr>
          <p:cNvPicPr>
            <a:picLocks noChangeAspect="1"/>
          </p:cNvPicPr>
          <p:nvPr/>
        </p:nvPicPr>
        <p:blipFill rotWithShape="1">
          <a:blip r:embed="rId4"/>
          <a:srcRect r="51563"/>
          <a:stretch/>
        </p:blipFill>
        <p:spPr>
          <a:xfrm>
            <a:off x="8577197" y="1791817"/>
            <a:ext cx="3614803" cy="2973601"/>
          </a:xfrm>
          <a:prstGeom prst="rect">
            <a:avLst/>
          </a:prstGeom>
        </p:spPr>
      </p:pic>
      <p:graphicFrame>
        <p:nvGraphicFramePr>
          <p:cNvPr id="8" name="Diagram 7">
            <a:extLst>
              <a:ext uri="{FF2B5EF4-FFF2-40B4-BE49-F238E27FC236}">
                <a16:creationId xmlns:a16="http://schemas.microsoft.com/office/drawing/2014/main" id="{1B1C3134-726B-B812-BFB8-A1F5480C66A5}"/>
              </a:ext>
            </a:extLst>
          </p:cNvPr>
          <p:cNvGraphicFramePr/>
          <p:nvPr/>
        </p:nvGraphicFramePr>
        <p:xfrm>
          <a:off x="103179" y="2374901"/>
          <a:ext cx="8128000" cy="2540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1" name="TextBox 10">
            <a:extLst>
              <a:ext uri="{FF2B5EF4-FFF2-40B4-BE49-F238E27FC236}">
                <a16:creationId xmlns:a16="http://schemas.microsoft.com/office/drawing/2014/main" id="{A627F04F-B2D5-00B2-D956-01D46BE1F28F}"/>
              </a:ext>
            </a:extLst>
          </p:cNvPr>
          <p:cNvSpPr txBox="1"/>
          <p:nvPr/>
        </p:nvSpPr>
        <p:spPr>
          <a:xfrm>
            <a:off x="103246" y="1187032"/>
            <a:ext cx="4063933" cy="830997"/>
          </a:xfrm>
          <a:prstGeom prst="rect">
            <a:avLst/>
          </a:prstGeom>
          <a:noFill/>
        </p:spPr>
        <p:txBody>
          <a:bodyPr wrap="none" rtlCol="0">
            <a:spAutoFit/>
          </a:bodyPr>
          <a:lstStyle/>
          <a:p>
            <a:r>
              <a:rPr lang="en-AU" sz="1600" dirty="0"/>
              <a:t>% Variance across the aggregated Groups</a:t>
            </a:r>
          </a:p>
          <a:p>
            <a:endParaRPr lang="en-AU" sz="1600" dirty="0"/>
          </a:p>
          <a:p>
            <a:r>
              <a:rPr lang="en-AU" sz="1600" dirty="0"/>
              <a:t>Time Periods: Week, Month, Quarter</a:t>
            </a:r>
          </a:p>
        </p:txBody>
      </p:sp>
    </p:spTree>
    <p:extLst>
      <p:ext uri="{BB962C8B-B14F-4D97-AF65-F5344CB8AC3E}">
        <p14:creationId xmlns:p14="http://schemas.microsoft.com/office/powerpoint/2010/main" val="510605208"/>
      </p:ext>
    </p:extLst>
  </p:cSld>
  <p:clrMapOvr>
    <a:masterClrMapping/>
  </p:clrMapOvr>
  <p:transition spd="med">
    <p:pull/>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pic>
        <p:nvPicPr>
          <p:cNvPr id="814" name="Google Shape;814;p72"/>
          <p:cNvPicPr preferRelativeResize="0"/>
          <p:nvPr/>
        </p:nvPicPr>
        <p:blipFill rotWithShape="1">
          <a:blip r:embed="rId3">
            <a:alphaModFix/>
          </a:blip>
          <a:srcRect l="7865" t="11700" r="27614" b="14010"/>
          <a:stretch/>
        </p:blipFill>
        <p:spPr>
          <a:xfrm>
            <a:off x="7528000" y="1287175"/>
            <a:ext cx="4648625" cy="4283673"/>
          </a:xfrm>
          <a:prstGeom prst="rect">
            <a:avLst/>
          </a:prstGeom>
          <a:noFill/>
          <a:ln>
            <a:noFill/>
          </a:ln>
        </p:spPr>
      </p:pic>
      <p:sp>
        <p:nvSpPr>
          <p:cNvPr id="816" name="Google Shape;816;p72"/>
          <p:cNvSpPr txBox="1"/>
          <p:nvPr/>
        </p:nvSpPr>
        <p:spPr>
          <a:xfrm>
            <a:off x="0" y="-1"/>
            <a:ext cx="12192000" cy="759417"/>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dirty="0">
                <a:solidFill>
                  <a:schemeClr val="bg1"/>
                </a:solidFill>
                <a:latin typeface="Lato"/>
                <a:ea typeface="Lato"/>
                <a:cs typeface="Lato"/>
                <a:sym typeface="Lato"/>
              </a:rPr>
              <a:t>Kepler Retail Index – Use Cases</a:t>
            </a:r>
            <a:endParaRPr sz="2400" b="1" i="0" u="none" strike="noStrike" cap="none" dirty="0">
              <a:solidFill>
                <a:schemeClr val="bg1"/>
              </a:solidFill>
              <a:latin typeface="Lato"/>
              <a:ea typeface="Lato"/>
              <a:cs typeface="Lato"/>
              <a:sym typeface="Lato"/>
            </a:endParaRPr>
          </a:p>
        </p:txBody>
      </p:sp>
      <p:pic>
        <p:nvPicPr>
          <p:cNvPr id="3" name="Picture 2">
            <a:extLst>
              <a:ext uri="{FF2B5EF4-FFF2-40B4-BE49-F238E27FC236}">
                <a16:creationId xmlns:a16="http://schemas.microsoft.com/office/drawing/2014/main" id="{1A242C53-2784-7761-BD76-421C605DE170}"/>
              </a:ext>
            </a:extLst>
          </p:cNvPr>
          <p:cNvPicPr>
            <a:picLocks noChangeAspect="1"/>
          </p:cNvPicPr>
          <p:nvPr/>
        </p:nvPicPr>
        <p:blipFill rotWithShape="1">
          <a:blip r:embed="rId4"/>
          <a:srcRect r="39438"/>
          <a:stretch/>
        </p:blipFill>
        <p:spPr>
          <a:xfrm>
            <a:off x="8564503" y="1795588"/>
            <a:ext cx="3627497" cy="3052542"/>
          </a:xfrm>
          <a:prstGeom prst="rect">
            <a:avLst/>
          </a:prstGeom>
        </p:spPr>
      </p:pic>
      <p:graphicFrame>
        <p:nvGraphicFramePr>
          <p:cNvPr id="2" name="Table 3">
            <a:extLst>
              <a:ext uri="{FF2B5EF4-FFF2-40B4-BE49-F238E27FC236}">
                <a16:creationId xmlns:a16="http://schemas.microsoft.com/office/drawing/2014/main" id="{D1D4F3A7-F35A-2F38-1FD5-5AF2FDE02F55}"/>
              </a:ext>
            </a:extLst>
          </p:cNvPr>
          <p:cNvGraphicFramePr>
            <a:graphicFrameLocks noGrp="1"/>
          </p:cNvGraphicFramePr>
          <p:nvPr/>
        </p:nvGraphicFramePr>
        <p:xfrm>
          <a:off x="590625" y="1045852"/>
          <a:ext cx="7289800" cy="1285240"/>
        </p:xfrm>
        <a:graphic>
          <a:graphicData uri="http://schemas.openxmlformats.org/drawingml/2006/table">
            <a:tbl>
              <a:tblPr firstRow="1" bandRow="1">
                <a:tableStyleId>{85BE263C-DBD7-4A20-BB59-AAB30ACAA65A}</a:tableStyleId>
              </a:tblPr>
              <a:tblGrid>
                <a:gridCol w="7289800">
                  <a:extLst>
                    <a:ext uri="{9D8B030D-6E8A-4147-A177-3AD203B41FA5}">
                      <a16:colId xmlns:a16="http://schemas.microsoft.com/office/drawing/2014/main" val="1076954096"/>
                    </a:ext>
                  </a:extLst>
                </a:gridCol>
              </a:tblGrid>
              <a:tr h="370840">
                <a:tc>
                  <a:txBody>
                    <a:bodyPr/>
                    <a:lstStyle/>
                    <a:p>
                      <a:r>
                        <a:rPr lang="en-AU" sz="1800" dirty="0"/>
                        <a:t>Benchmarking</a:t>
                      </a:r>
                    </a:p>
                  </a:txBody>
                  <a:tcPr/>
                </a:tc>
                <a:extLst>
                  <a:ext uri="{0D108BD9-81ED-4DB2-BD59-A6C34878D82A}">
                    <a16:rowId xmlns:a16="http://schemas.microsoft.com/office/drawing/2014/main" val="2662686902"/>
                  </a:ext>
                </a:extLst>
              </a:tr>
              <a:tr h="370840">
                <a:tc>
                  <a:txBody>
                    <a:bodyPr/>
                    <a:lstStyle/>
                    <a:p>
                      <a:r>
                        <a:rPr lang="en-AU" sz="1800" dirty="0"/>
                        <a:t>How are stores, clusters, groups performing versus Benchmark groups?</a:t>
                      </a:r>
                    </a:p>
                    <a:p>
                      <a:r>
                        <a:rPr lang="en-AU" sz="1800" dirty="0"/>
                        <a:t>Did we win? If so, why?</a:t>
                      </a:r>
                    </a:p>
                  </a:txBody>
                  <a:tcPr>
                    <a:noFill/>
                  </a:tcPr>
                </a:tc>
                <a:extLst>
                  <a:ext uri="{0D108BD9-81ED-4DB2-BD59-A6C34878D82A}">
                    <a16:rowId xmlns:a16="http://schemas.microsoft.com/office/drawing/2014/main" val="924826989"/>
                  </a:ext>
                </a:extLst>
              </a:tr>
            </a:tbl>
          </a:graphicData>
        </a:graphic>
      </p:graphicFrame>
      <p:graphicFrame>
        <p:nvGraphicFramePr>
          <p:cNvPr id="4" name="Table 3">
            <a:extLst>
              <a:ext uri="{FF2B5EF4-FFF2-40B4-BE49-F238E27FC236}">
                <a16:creationId xmlns:a16="http://schemas.microsoft.com/office/drawing/2014/main" id="{54A17BB0-6FD7-8C94-BFF5-3615E0AD2595}"/>
              </a:ext>
            </a:extLst>
          </p:cNvPr>
          <p:cNvGraphicFramePr>
            <a:graphicFrameLocks noGrp="1"/>
          </p:cNvGraphicFramePr>
          <p:nvPr/>
        </p:nvGraphicFramePr>
        <p:xfrm>
          <a:off x="590625" y="2677481"/>
          <a:ext cx="7289800" cy="1285240"/>
        </p:xfrm>
        <a:graphic>
          <a:graphicData uri="http://schemas.openxmlformats.org/drawingml/2006/table">
            <a:tbl>
              <a:tblPr firstRow="1" bandRow="1">
                <a:tableStyleId>{85BE263C-DBD7-4A20-BB59-AAB30ACAA65A}</a:tableStyleId>
              </a:tblPr>
              <a:tblGrid>
                <a:gridCol w="7289800">
                  <a:extLst>
                    <a:ext uri="{9D8B030D-6E8A-4147-A177-3AD203B41FA5}">
                      <a16:colId xmlns:a16="http://schemas.microsoft.com/office/drawing/2014/main" val="1076954096"/>
                    </a:ext>
                  </a:extLst>
                </a:gridCol>
              </a:tblGrid>
              <a:tr h="370840">
                <a:tc>
                  <a:txBody>
                    <a:bodyPr/>
                    <a:lstStyle/>
                    <a:p>
                      <a:r>
                        <a:rPr lang="en-AU" sz="1800" dirty="0"/>
                        <a:t>Location Hit List</a:t>
                      </a:r>
                    </a:p>
                  </a:txBody>
                  <a:tcPr/>
                </a:tc>
                <a:extLst>
                  <a:ext uri="{0D108BD9-81ED-4DB2-BD59-A6C34878D82A}">
                    <a16:rowId xmlns:a16="http://schemas.microsoft.com/office/drawing/2014/main" val="2662686902"/>
                  </a:ext>
                </a:extLst>
              </a:tr>
              <a:tr h="370840">
                <a:tc>
                  <a:txBody>
                    <a:bodyPr/>
                    <a:lstStyle/>
                    <a:p>
                      <a:r>
                        <a:rPr lang="en-AU" sz="1800" dirty="0"/>
                        <a:t>Which centres are trending up or down?</a:t>
                      </a:r>
                    </a:p>
                    <a:p>
                      <a:r>
                        <a:rPr lang="en-AU" sz="1800" dirty="0"/>
                        <a:t>Where should my Property team start to look?</a:t>
                      </a:r>
                    </a:p>
                    <a:p>
                      <a:r>
                        <a:rPr lang="en-AU" sz="1800" dirty="0"/>
                        <a:t>Where am I at risk?</a:t>
                      </a:r>
                    </a:p>
                  </a:txBody>
                  <a:tcPr>
                    <a:noFill/>
                  </a:tcPr>
                </a:tc>
                <a:extLst>
                  <a:ext uri="{0D108BD9-81ED-4DB2-BD59-A6C34878D82A}">
                    <a16:rowId xmlns:a16="http://schemas.microsoft.com/office/drawing/2014/main" val="924826989"/>
                  </a:ext>
                </a:extLst>
              </a:tr>
            </a:tbl>
          </a:graphicData>
        </a:graphic>
      </p:graphicFrame>
      <p:graphicFrame>
        <p:nvGraphicFramePr>
          <p:cNvPr id="5" name="Table 4">
            <a:extLst>
              <a:ext uri="{FF2B5EF4-FFF2-40B4-BE49-F238E27FC236}">
                <a16:creationId xmlns:a16="http://schemas.microsoft.com/office/drawing/2014/main" id="{575F1F7C-4B35-623F-48E3-2E696E78B06D}"/>
              </a:ext>
            </a:extLst>
          </p:cNvPr>
          <p:cNvGraphicFramePr>
            <a:graphicFrameLocks noGrp="1"/>
          </p:cNvGraphicFramePr>
          <p:nvPr/>
        </p:nvGraphicFramePr>
        <p:xfrm>
          <a:off x="590625" y="4309110"/>
          <a:ext cx="7289800" cy="1559560"/>
        </p:xfrm>
        <a:graphic>
          <a:graphicData uri="http://schemas.openxmlformats.org/drawingml/2006/table">
            <a:tbl>
              <a:tblPr firstRow="1" bandRow="1">
                <a:tableStyleId>{85BE263C-DBD7-4A20-BB59-AAB30ACAA65A}</a:tableStyleId>
              </a:tblPr>
              <a:tblGrid>
                <a:gridCol w="7289800">
                  <a:extLst>
                    <a:ext uri="{9D8B030D-6E8A-4147-A177-3AD203B41FA5}">
                      <a16:colId xmlns:a16="http://schemas.microsoft.com/office/drawing/2014/main" val="1076954096"/>
                    </a:ext>
                  </a:extLst>
                </a:gridCol>
              </a:tblGrid>
              <a:tr h="370840">
                <a:tc>
                  <a:txBody>
                    <a:bodyPr/>
                    <a:lstStyle/>
                    <a:p>
                      <a:r>
                        <a:rPr lang="en-AU" sz="1800" dirty="0"/>
                        <a:t>Trends</a:t>
                      </a:r>
                    </a:p>
                  </a:txBody>
                  <a:tcPr/>
                </a:tc>
                <a:extLst>
                  <a:ext uri="{0D108BD9-81ED-4DB2-BD59-A6C34878D82A}">
                    <a16:rowId xmlns:a16="http://schemas.microsoft.com/office/drawing/2014/main" val="2662686902"/>
                  </a:ext>
                </a:extLst>
              </a:tr>
              <a:tr h="370840">
                <a:tc>
                  <a:txBody>
                    <a:bodyPr/>
                    <a:lstStyle/>
                    <a:p>
                      <a:r>
                        <a:rPr lang="en-AU" sz="1800" dirty="0"/>
                        <a:t>What are the key trends in the industry? In my category?</a:t>
                      </a:r>
                    </a:p>
                    <a:p>
                      <a:r>
                        <a:rPr lang="en-AU" sz="1800" dirty="0"/>
                        <a:t>What metrics are driving success?</a:t>
                      </a:r>
                    </a:p>
                    <a:p>
                      <a:r>
                        <a:rPr lang="en-AU" sz="1800" dirty="0"/>
                        <a:t>Where are my competitors succeeding?</a:t>
                      </a:r>
                    </a:p>
                    <a:p>
                      <a:r>
                        <a:rPr lang="en-AU" sz="1800" dirty="0"/>
                        <a:t>Where are the gaps I can exploit?</a:t>
                      </a:r>
                    </a:p>
                  </a:txBody>
                  <a:tcPr>
                    <a:noFill/>
                  </a:tcPr>
                </a:tc>
                <a:extLst>
                  <a:ext uri="{0D108BD9-81ED-4DB2-BD59-A6C34878D82A}">
                    <a16:rowId xmlns:a16="http://schemas.microsoft.com/office/drawing/2014/main" val="924826989"/>
                  </a:ext>
                </a:extLst>
              </a:tr>
            </a:tbl>
          </a:graphicData>
        </a:graphic>
      </p:graphicFrame>
    </p:spTree>
    <p:extLst>
      <p:ext uri="{BB962C8B-B14F-4D97-AF65-F5344CB8AC3E}">
        <p14:creationId xmlns:p14="http://schemas.microsoft.com/office/powerpoint/2010/main" val="2139759327"/>
      </p:ext>
    </p:extLst>
  </p:cSld>
  <p:clrMapOvr>
    <a:masterClrMapping/>
  </p:clrMapOvr>
  <p:transition spd="med">
    <p:pull/>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5" name="Google Shape;755;p68"/>
          <p:cNvSpPr txBox="1">
            <a:spLocks noGrp="1"/>
          </p:cNvSpPr>
          <p:nvPr>
            <p:ph type="subTitle" idx="1"/>
          </p:nvPr>
        </p:nvSpPr>
        <p:spPr>
          <a:xfrm>
            <a:off x="382773" y="2203509"/>
            <a:ext cx="6348260" cy="966300"/>
          </a:xfrm>
          <a:noFill/>
          <a:ln>
            <a:noFill/>
          </a:ln>
        </p:spPr>
        <p:txBody>
          <a:bodyPr spcFirstLastPara="1" wrap="square" lIns="0" tIns="0" rIns="0" bIns="0" anchor="t" anchorCtr="0">
            <a:noAutofit/>
          </a:bodyPr>
          <a:lstStyle/>
          <a:p>
            <a:pPr lvl="0"/>
            <a:r>
              <a:rPr lang="en-US" dirty="0"/>
              <a:t>How your Store &amp; Area Managers</a:t>
            </a:r>
          </a:p>
          <a:p>
            <a:pPr lvl="0"/>
            <a:r>
              <a:rPr lang="en-US" dirty="0"/>
              <a:t>should be using Kepler</a:t>
            </a:r>
          </a:p>
        </p:txBody>
      </p:sp>
      <p:sp>
        <p:nvSpPr>
          <p:cNvPr id="8" name="Text Placeholder 7">
            <a:extLst>
              <a:ext uri="{FF2B5EF4-FFF2-40B4-BE49-F238E27FC236}">
                <a16:creationId xmlns:a16="http://schemas.microsoft.com/office/drawing/2014/main" id="{4D769FF3-2E6D-0842-8E06-137B86BA865B}"/>
              </a:ext>
            </a:extLst>
          </p:cNvPr>
          <p:cNvSpPr>
            <a:spLocks noGrp="1"/>
          </p:cNvSpPr>
          <p:nvPr>
            <p:ph type="body" idx="2"/>
          </p:nvPr>
        </p:nvSpPr>
        <p:spPr>
          <a:xfrm>
            <a:off x="382773" y="3694113"/>
            <a:ext cx="7251404" cy="509292"/>
          </a:xfrm>
        </p:spPr>
        <p:txBody>
          <a:bodyPr/>
          <a:lstStyle/>
          <a:p>
            <a:r>
              <a:rPr lang="en-US" dirty="0"/>
              <a:t>Kylie Smart – </a:t>
            </a:r>
            <a:r>
              <a:rPr lang="en-AU" dirty="0"/>
              <a:t>General Manager, Customer</a:t>
            </a:r>
            <a:endParaRPr lang="en-US" dirty="0"/>
          </a:p>
        </p:txBody>
      </p:sp>
      <p:pic>
        <p:nvPicPr>
          <p:cNvPr id="3" name="Picture 2" descr="A person smiling in front of pink flowers&#10;&#10;Description automatically generated with medium confidence">
            <a:extLst>
              <a:ext uri="{FF2B5EF4-FFF2-40B4-BE49-F238E27FC236}">
                <a16:creationId xmlns:a16="http://schemas.microsoft.com/office/drawing/2014/main" id="{020A6CB8-9D59-6146-92A4-F9A5EA64AC0D}"/>
              </a:ext>
            </a:extLst>
          </p:cNvPr>
          <p:cNvPicPr>
            <a:picLocks noChangeAspect="1"/>
          </p:cNvPicPr>
          <p:nvPr/>
        </p:nvPicPr>
        <p:blipFill rotWithShape="1">
          <a:blip r:embed="rId3"/>
          <a:srcRect l="12423" r="12423" b="9476"/>
          <a:stretch/>
        </p:blipFill>
        <p:spPr>
          <a:xfrm>
            <a:off x="7835075" y="1101508"/>
            <a:ext cx="3170301" cy="3170301"/>
          </a:xfrm>
          <a:prstGeom prst="ellipse">
            <a:avLst/>
          </a:prstGeom>
        </p:spPr>
      </p:pic>
      <p:pic>
        <p:nvPicPr>
          <p:cNvPr id="5" name="Picture 4" descr="Logo&#10;&#10;Description automatically generated">
            <a:extLst>
              <a:ext uri="{FF2B5EF4-FFF2-40B4-BE49-F238E27FC236}">
                <a16:creationId xmlns:a16="http://schemas.microsoft.com/office/drawing/2014/main" id="{4D6F577B-5F09-2E40-AB48-9202139EDC66}"/>
              </a:ext>
            </a:extLst>
          </p:cNvPr>
          <p:cNvPicPr>
            <a:picLocks noChangeAspect="1"/>
          </p:cNvPicPr>
          <p:nvPr/>
        </p:nvPicPr>
        <p:blipFill>
          <a:blip r:embed="rId4"/>
          <a:stretch>
            <a:fillRect/>
          </a:stretch>
        </p:blipFill>
        <p:spPr>
          <a:xfrm>
            <a:off x="354124" y="5861911"/>
            <a:ext cx="1929243" cy="505278"/>
          </a:xfrm>
          <a:prstGeom prst="rect">
            <a:avLst/>
          </a:prstGeom>
        </p:spPr>
      </p:pic>
      <p:pic>
        <p:nvPicPr>
          <p:cNvPr id="6" name="Picture 5" descr="Logo&#10;&#10;Description automatically generated">
            <a:extLst>
              <a:ext uri="{FF2B5EF4-FFF2-40B4-BE49-F238E27FC236}">
                <a16:creationId xmlns:a16="http://schemas.microsoft.com/office/drawing/2014/main" id="{110D5794-47E8-C64C-B517-FC56BD68E641}"/>
              </a:ext>
            </a:extLst>
          </p:cNvPr>
          <p:cNvPicPr>
            <a:picLocks noChangeAspect="1"/>
          </p:cNvPicPr>
          <p:nvPr/>
        </p:nvPicPr>
        <p:blipFill>
          <a:blip r:embed="rId5"/>
          <a:stretch>
            <a:fillRect/>
          </a:stretch>
        </p:blipFill>
        <p:spPr>
          <a:xfrm>
            <a:off x="2633675" y="5875959"/>
            <a:ext cx="1802056" cy="471967"/>
          </a:xfrm>
          <a:prstGeom prst="rect">
            <a:avLst/>
          </a:prstGeom>
        </p:spPr>
      </p:pic>
      <p:pic>
        <p:nvPicPr>
          <p:cNvPr id="7" name="Picture 6" descr="Logo&#10;&#10;Description automatically generated">
            <a:extLst>
              <a:ext uri="{FF2B5EF4-FFF2-40B4-BE49-F238E27FC236}">
                <a16:creationId xmlns:a16="http://schemas.microsoft.com/office/drawing/2014/main" id="{832B9B0B-21FB-EC48-9FF9-50718923D03D}"/>
              </a:ext>
            </a:extLst>
          </p:cNvPr>
          <p:cNvPicPr>
            <a:picLocks noChangeAspect="1"/>
          </p:cNvPicPr>
          <p:nvPr/>
        </p:nvPicPr>
        <p:blipFill>
          <a:blip r:embed="rId6"/>
          <a:stretch>
            <a:fillRect/>
          </a:stretch>
        </p:blipFill>
        <p:spPr>
          <a:xfrm>
            <a:off x="4322376" y="5826466"/>
            <a:ext cx="2096620" cy="549115"/>
          </a:xfrm>
          <a:prstGeom prst="rect">
            <a:avLst/>
          </a:prstGeom>
        </p:spPr>
      </p:pic>
    </p:spTree>
    <p:extLst>
      <p:ext uri="{BB962C8B-B14F-4D97-AF65-F5344CB8AC3E}">
        <p14:creationId xmlns:p14="http://schemas.microsoft.com/office/powerpoint/2010/main" val="12452600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B4C473-597E-4B4F-A03E-7C021A94166E}"/>
              </a:ext>
            </a:extLst>
          </p:cNvPr>
          <p:cNvSpPr>
            <a:spLocks noGrp="1"/>
          </p:cNvSpPr>
          <p:nvPr>
            <p:ph type="title"/>
          </p:nvPr>
        </p:nvSpPr>
        <p:spPr>
          <a:xfrm>
            <a:off x="0" y="426210"/>
            <a:ext cx="12192000" cy="524700"/>
          </a:xfrm>
        </p:spPr>
        <p:txBody>
          <a:bodyPr/>
          <a:lstStyle/>
          <a:p>
            <a:r>
              <a:rPr lang="en-US" dirty="0"/>
              <a:t>Outcomes</a:t>
            </a:r>
          </a:p>
        </p:txBody>
      </p:sp>
      <p:sp>
        <p:nvSpPr>
          <p:cNvPr id="2" name="TextBox 1">
            <a:extLst>
              <a:ext uri="{FF2B5EF4-FFF2-40B4-BE49-F238E27FC236}">
                <a16:creationId xmlns:a16="http://schemas.microsoft.com/office/drawing/2014/main" id="{21981358-5E46-F95C-0B19-59A8BF80E041}"/>
              </a:ext>
            </a:extLst>
          </p:cNvPr>
          <p:cNvSpPr txBox="1"/>
          <p:nvPr/>
        </p:nvSpPr>
        <p:spPr>
          <a:xfrm>
            <a:off x="779525" y="1375408"/>
            <a:ext cx="11048681" cy="2677656"/>
          </a:xfrm>
          <a:prstGeom prst="rect">
            <a:avLst/>
          </a:prstGeom>
          <a:noFill/>
        </p:spPr>
        <p:txBody>
          <a:bodyPr wrap="square">
            <a:spAutoFit/>
          </a:bodyPr>
          <a:lstStyle/>
          <a:p>
            <a:pPr marL="285750" indent="-285750" rtl="0" fontAlgn="base">
              <a:spcBef>
                <a:spcPts val="0"/>
              </a:spcBef>
              <a:spcAft>
                <a:spcPts val="0"/>
              </a:spcAft>
              <a:buClr>
                <a:schemeClr val="tx2">
                  <a:lumMod val="50000"/>
                </a:schemeClr>
              </a:buClr>
              <a:buFont typeface="Arial" panose="020B0604020202020204" pitchFamily="34" charset="0"/>
              <a:buChar char="•"/>
            </a:pPr>
            <a:r>
              <a:rPr lang="en-US" sz="1800" dirty="0">
                <a:solidFill>
                  <a:srgbClr val="707070"/>
                </a:solidFill>
                <a:latin typeface="+mj-lt"/>
              </a:rPr>
              <a:t>We have seen a direct correlation of Store and Area Management engagement and utilization of the CET and Trends dashboard between business improvement </a:t>
            </a:r>
          </a:p>
          <a:p>
            <a:pPr rtl="0" fontAlgn="base">
              <a:spcBef>
                <a:spcPts val="0"/>
              </a:spcBef>
              <a:spcAft>
                <a:spcPts val="0"/>
              </a:spcAft>
              <a:buClr>
                <a:schemeClr val="tx2">
                  <a:lumMod val="50000"/>
                </a:schemeClr>
              </a:buClr>
            </a:pPr>
            <a:endParaRPr lang="en-US" sz="1800" b="0" i="0" u="none" strike="noStrike" dirty="0">
              <a:solidFill>
                <a:srgbClr val="707070"/>
              </a:solidFill>
              <a:effectLst/>
              <a:latin typeface="+mj-lt"/>
            </a:endParaRPr>
          </a:p>
          <a:p>
            <a:pPr marL="285750" indent="-285750" rtl="0" fontAlgn="base">
              <a:spcBef>
                <a:spcPts val="0"/>
              </a:spcBef>
              <a:spcAft>
                <a:spcPts val="0"/>
              </a:spcAft>
              <a:buClr>
                <a:schemeClr val="tx2">
                  <a:lumMod val="50000"/>
                </a:schemeClr>
              </a:buClr>
              <a:buFont typeface="Arial" panose="020B0604020202020204" pitchFamily="34" charset="0"/>
              <a:buChar char="•"/>
            </a:pPr>
            <a:r>
              <a:rPr lang="en-US" sz="1800" dirty="0">
                <a:solidFill>
                  <a:srgbClr val="707070"/>
                </a:solidFill>
                <a:latin typeface="+mj-lt"/>
              </a:rPr>
              <a:t>In the room today, 50% of the audience today could </a:t>
            </a:r>
            <a:r>
              <a:rPr lang="en-US" sz="1800" dirty="0" err="1">
                <a:solidFill>
                  <a:srgbClr val="707070"/>
                </a:solidFill>
                <a:latin typeface="+mj-lt"/>
              </a:rPr>
              <a:t>maximise</a:t>
            </a:r>
            <a:r>
              <a:rPr lang="en-US" sz="1800" dirty="0">
                <a:solidFill>
                  <a:srgbClr val="707070"/>
                </a:solidFill>
                <a:latin typeface="+mj-lt"/>
              </a:rPr>
              <a:t> these dashboards further</a:t>
            </a:r>
          </a:p>
          <a:p>
            <a:pPr marL="285750" indent="-285750" rtl="0" fontAlgn="base">
              <a:spcBef>
                <a:spcPts val="0"/>
              </a:spcBef>
              <a:spcAft>
                <a:spcPts val="0"/>
              </a:spcAft>
              <a:buClr>
                <a:schemeClr val="tx2">
                  <a:lumMod val="50000"/>
                </a:schemeClr>
              </a:buClr>
              <a:buFont typeface="Arial" panose="020B0604020202020204" pitchFamily="34" charset="0"/>
              <a:buChar char="•"/>
            </a:pPr>
            <a:endParaRPr lang="en-US" sz="1800" b="0" i="0" u="none" strike="noStrike" dirty="0">
              <a:solidFill>
                <a:srgbClr val="707070"/>
              </a:solidFill>
              <a:effectLst/>
              <a:latin typeface="+mj-lt"/>
            </a:endParaRPr>
          </a:p>
          <a:p>
            <a:pPr marL="285750" indent="-285750" rtl="0" fontAlgn="base">
              <a:spcBef>
                <a:spcPts val="0"/>
              </a:spcBef>
              <a:spcAft>
                <a:spcPts val="0"/>
              </a:spcAft>
              <a:buClr>
                <a:schemeClr val="tx2">
                  <a:lumMod val="50000"/>
                </a:schemeClr>
              </a:buClr>
              <a:buFont typeface="Arial" panose="020B0604020202020204" pitchFamily="34" charset="0"/>
              <a:buChar char="•"/>
            </a:pPr>
            <a:r>
              <a:rPr lang="en-US" sz="1800" dirty="0">
                <a:solidFill>
                  <a:srgbClr val="707070"/>
                </a:solidFill>
                <a:latin typeface="+mj-lt"/>
              </a:rPr>
              <a:t>The average Kepler user logins 4 times a day</a:t>
            </a:r>
            <a:endParaRPr lang="en-US" sz="1800" b="0" i="0" u="none" strike="noStrike" dirty="0">
              <a:solidFill>
                <a:srgbClr val="707070"/>
              </a:solidFill>
              <a:effectLst/>
              <a:latin typeface="+mj-lt"/>
            </a:endParaRPr>
          </a:p>
          <a:p>
            <a:pPr rtl="0">
              <a:spcBef>
                <a:spcPts val="0"/>
              </a:spcBef>
              <a:spcAft>
                <a:spcPts val="0"/>
              </a:spcAft>
            </a:pPr>
            <a:endParaRPr lang="en-US" sz="2000" b="0" dirty="0">
              <a:effectLst/>
              <a:latin typeface="+mj-lt"/>
            </a:endParaRPr>
          </a:p>
          <a:p>
            <a:br>
              <a:rPr lang="en-US" sz="2000" dirty="0">
                <a:latin typeface="+mj-lt"/>
              </a:rPr>
            </a:br>
            <a:endParaRPr lang="en-AU" sz="2000" dirty="0">
              <a:latin typeface="+mj-lt"/>
            </a:endParaRPr>
          </a:p>
        </p:txBody>
      </p:sp>
    </p:spTree>
    <p:extLst>
      <p:ext uri="{BB962C8B-B14F-4D97-AF65-F5344CB8AC3E}">
        <p14:creationId xmlns:p14="http://schemas.microsoft.com/office/powerpoint/2010/main" val="22455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B4C473-597E-4B4F-A03E-7C021A94166E}"/>
              </a:ext>
            </a:extLst>
          </p:cNvPr>
          <p:cNvSpPr>
            <a:spLocks noGrp="1"/>
          </p:cNvSpPr>
          <p:nvPr>
            <p:ph type="title"/>
          </p:nvPr>
        </p:nvSpPr>
        <p:spPr>
          <a:xfrm>
            <a:off x="0" y="426210"/>
            <a:ext cx="12192000" cy="524700"/>
          </a:xfrm>
        </p:spPr>
        <p:txBody>
          <a:bodyPr/>
          <a:lstStyle/>
          <a:p>
            <a:r>
              <a:rPr lang="en-US" dirty="0"/>
              <a:t>CET Overview</a:t>
            </a:r>
          </a:p>
        </p:txBody>
      </p:sp>
      <p:pic>
        <p:nvPicPr>
          <p:cNvPr id="2055" name="Picture 7">
            <a:extLst>
              <a:ext uri="{FF2B5EF4-FFF2-40B4-BE49-F238E27FC236}">
                <a16:creationId xmlns:a16="http://schemas.microsoft.com/office/drawing/2014/main" id="{F1798472-FBD4-13A5-9B41-6FFC9F9A18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2196" y="1428369"/>
            <a:ext cx="4174671" cy="4158615"/>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B0F405D7-76CF-AA4D-D121-39C405204B36}"/>
              </a:ext>
            </a:extLst>
          </p:cNvPr>
          <p:cNvSpPr/>
          <p:nvPr/>
        </p:nvSpPr>
        <p:spPr>
          <a:xfrm>
            <a:off x="6902196" y="4178808"/>
            <a:ext cx="1940052" cy="502920"/>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 name="Rectangle 8">
            <a:extLst>
              <a:ext uri="{FF2B5EF4-FFF2-40B4-BE49-F238E27FC236}">
                <a16:creationId xmlns:a16="http://schemas.microsoft.com/office/drawing/2014/main" id="{DEBE57F2-0A6B-6215-10BA-E5F922E2F987}"/>
              </a:ext>
            </a:extLst>
          </p:cNvPr>
          <p:cNvSpPr/>
          <p:nvPr/>
        </p:nvSpPr>
        <p:spPr>
          <a:xfrm>
            <a:off x="8842247" y="1960817"/>
            <a:ext cx="2234619" cy="502920"/>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TextBox 9">
            <a:extLst>
              <a:ext uri="{FF2B5EF4-FFF2-40B4-BE49-F238E27FC236}">
                <a16:creationId xmlns:a16="http://schemas.microsoft.com/office/drawing/2014/main" id="{FCA35CF7-E6CC-6922-3942-CC12486C1370}"/>
              </a:ext>
            </a:extLst>
          </p:cNvPr>
          <p:cNvSpPr txBox="1"/>
          <p:nvPr/>
        </p:nvSpPr>
        <p:spPr>
          <a:xfrm>
            <a:off x="779526" y="1328887"/>
            <a:ext cx="6094476" cy="3970318"/>
          </a:xfrm>
          <a:prstGeom prst="rect">
            <a:avLst/>
          </a:prstGeom>
          <a:noFill/>
        </p:spPr>
        <p:txBody>
          <a:bodyPr wrap="square">
            <a:spAutoFit/>
          </a:bodyPr>
          <a:lstStyle/>
          <a:p>
            <a:pPr rtl="0">
              <a:spcBef>
                <a:spcPts val="0"/>
              </a:spcBef>
              <a:spcAft>
                <a:spcPts val="0"/>
              </a:spcAft>
            </a:pPr>
            <a:r>
              <a:rPr lang="en-US" sz="1800" b="1" i="0" u="none" strike="noStrike" dirty="0">
                <a:solidFill>
                  <a:srgbClr val="00AEEF"/>
                </a:solidFill>
                <a:effectLst/>
                <a:latin typeface="+mj-lt"/>
              </a:rPr>
              <a:t>What does CET stand for?</a:t>
            </a:r>
            <a:endParaRPr lang="en-US" sz="1800" b="0" dirty="0">
              <a:effectLst/>
              <a:latin typeface="+mj-lt"/>
            </a:endParaRPr>
          </a:p>
          <a:p>
            <a:r>
              <a:rPr lang="en-US" sz="1800" b="1" i="0" u="none" strike="noStrike" dirty="0">
                <a:solidFill>
                  <a:srgbClr val="707070"/>
                </a:solidFill>
                <a:effectLst/>
                <a:latin typeface="+mj-lt"/>
              </a:rPr>
              <a:t>C</a:t>
            </a:r>
            <a:r>
              <a:rPr lang="en-US" sz="1800" b="0" i="0" u="none" strike="noStrike" dirty="0">
                <a:solidFill>
                  <a:srgbClr val="707070"/>
                </a:solidFill>
                <a:effectLst/>
                <a:latin typeface="+mj-lt"/>
              </a:rPr>
              <a:t>ustomer </a:t>
            </a:r>
            <a:r>
              <a:rPr lang="en-US" sz="1800" b="1" i="0" u="none" strike="noStrike" dirty="0">
                <a:solidFill>
                  <a:srgbClr val="707070"/>
                </a:solidFill>
                <a:effectLst/>
                <a:latin typeface="+mj-lt"/>
              </a:rPr>
              <a:t>E</a:t>
            </a:r>
            <a:r>
              <a:rPr lang="en-US" sz="1800" b="0" i="0" u="none" strike="noStrike" dirty="0">
                <a:solidFill>
                  <a:srgbClr val="707070"/>
                </a:solidFill>
                <a:effectLst/>
                <a:latin typeface="+mj-lt"/>
              </a:rPr>
              <a:t>ngagement </a:t>
            </a:r>
            <a:r>
              <a:rPr lang="en-US" sz="1800" b="1" i="0" u="none" strike="noStrike" dirty="0">
                <a:solidFill>
                  <a:srgbClr val="707070"/>
                </a:solidFill>
                <a:effectLst/>
                <a:latin typeface="+mj-lt"/>
              </a:rPr>
              <a:t>T</a:t>
            </a:r>
            <a:r>
              <a:rPr lang="en-US" sz="1800" b="0" i="0" u="none" strike="noStrike" dirty="0">
                <a:solidFill>
                  <a:srgbClr val="707070"/>
                </a:solidFill>
                <a:effectLst/>
                <a:latin typeface="+mj-lt"/>
              </a:rPr>
              <a:t>racker </a:t>
            </a:r>
          </a:p>
          <a:p>
            <a:endParaRPr lang="en-US" sz="1800" dirty="0">
              <a:solidFill>
                <a:srgbClr val="707070"/>
              </a:solidFill>
              <a:latin typeface="+mj-lt"/>
            </a:endParaRPr>
          </a:p>
          <a:p>
            <a:endParaRPr lang="en-US" sz="1800" b="0" i="0" u="none" strike="noStrike" dirty="0">
              <a:solidFill>
                <a:srgbClr val="707070"/>
              </a:solidFill>
              <a:effectLst/>
              <a:latin typeface="+mj-lt"/>
            </a:endParaRPr>
          </a:p>
          <a:p>
            <a:r>
              <a:rPr lang="en-US" sz="1800" b="1" dirty="0">
                <a:solidFill>
                  <a:srgbClr val="00AEEF"/>
                </a:solidFill>
                <a:latin typeface="+mj-lt"/>
              </a:rPr>
              <a:t>Requirements:</a:t>
            </a:r>
            <a:endParaRPr lang="en-US" sz="1800" dirty="0">
              <a:solidFill>
                <a:srgbClr val="707070"/>
              </a:solidFill>
              <a:latin typeface="+mj-lt"/>
            </a:endParaRPr>
          </a:p>
          <a:p>
            <a:pPr marL="457200" indent="-457200">
              <a:buClr>
                <a:schemeClr val="tx1"/>
              </a:buClr>
              <a:buAutoNum type="arabicPeriod"/>
            </a:pPr>
            <a:r>
              <a:rPr lang="en-US" sz="1800" b="0" i="0" u="none" strike="noStrike" dirty="0">
                <a:solidFill>
                  <a:srgbClr val="707070"/>
                </a:solidFill>
                <a:effectLst/>
                <a:latin typeface="+mj-lt"/>
              </a:rPr>
              <a:t>Hourly POS integration </a:t>
            </a:r>
          </a:p>
          <a:p>
            <a:pPr marL="457200" indent="-457200">
              <a:buClr>
                <a:schemeClr val="tx1"/>
              </a:buClr>
              <a:buAutoNum type="arabicPeriod"/>
            </a:pPr>
            <a:r>
              <a:rPr lang="en-US" sz="1800" dirty="0">
                <a:solidFill>
                  <a:srgbClr val="707070"/>
                </a:solidFill>
                <a:latin typeface="+mj-lt"/>
              </a:rPr>
              <a:t>Sales targets</a:t>
            </a:r>
            <a:endParaRPr lang="en-US" sz="1800" b="0" i="0" u="none" strike="noStrike" dirty="0">
              <a:solidFill>
                <a:srgbClr val="707070"/>
              </a:solidFill>
              <a:effectLst/>
              <a:latin typeface="+mj-lt"/>
            </a:endParaRPr>
          </a:p>
          <a:p>
            <a:endParaRPr lang="en-US" sz="1800" dirty="0">
              <a:solidFill>
                <a:srgbClr val="707070"/>
              </a:solidFill>
              <a:latin typeface="+mj-lt"/>
            </a:endParaRPr>
          </a:p>
          <a:p>
            <a:endParaRPr lang="en-US" sz="1800" dirty="0">
              <a:solidFill>
                <a:srgbClr val="707070"/>
              </a:solidFill>
              <a:latin typeface="+mj-lt"/>
            </a:endParaRPr>
          </a:p>
          <a:p>
            <a:pPr rtl="0">
              <a:spcBef>
                <a:spcPts val="0"/>
              </a:spcBef>
              <a:spcAft>
                <a:spcPts val="0"/>
              </a:spcAft>
            </a:pPr>
            <a:r>
              <a:rPr lang="en-US" sz="1800" b="1" i="0" u="none" strike="noStrike" dirty="0">
                <a:solidFill>
                  <a:srgbClr val="00AEEF"/>
                </a:solidFill>
                <a:effectLst/>
                <a:latin typeface="+mj-lt"/>
              </a:rPr>
              <a:t>When should I use the CET?</a:t>
            </a:r>
            <a:endParaRPr lang="en-US" sz="1800" b="0" dirty="0">
              <a:effectLst/>
              <a:latin typeface="+mj-lt"/>
            </a:endParaRPr>
          </a:p>
          <a:p>
            <a:pPr marL="285750" indent="-285750" rtl="0" fontAlgn="base">
              <a:spcBef>
                <a:spcPts val="0"/>
              </a:spcBef>
              <a:spcAft>
                <a:spcPts val="0"/>
              </a:spcAft>
              <a:buClr>
                <a:schemeClr val="tx1"/>
              </a:buClr>
              <a:buFont typeface="Arial" panose="020B0604020202020204" pitchFamily="34" charset="0"/>
              <a:buChar char="•"/>
            </a:pPr>
            <a:r>
              <a:rPr lang="en-US" sz="1800" b="0" i="0" u="none" strike="noStrike" dirty="0">
                <a:solidFill>
                  <a:srgbClr val="707070"/>
                </a:solidFill>
                <a:effectLst/>
                <a:latin typeface="+mj-lt"/>
              </a:rPr>
              <a:t>Best practice 11.15am, 2.15pm, 4.15pm</a:t>
            </a:r>
          </a:p>
          <a:p>
            <a:pPr rtl="0" fontAlgn="base">
              <a:spcBef>
                <a:spcPts val="0"/>
              </a:spcBef>
              <a:spcAft>
                <a:spcPts val="0"/>
              </a:spcAft>
              <a:buClr>
                <a:schemeClr val="tx1"/>
              </a:buClr>
            </a:pPr>
            <a:endParaRPr lang="en-US" sz="1800" b="0" i="0" u="none" strike="noStrike" dirty="0">
              <a:solidFill>
                <a:srgbClr val="707070"/>
              </a:solidFill>
              <a:effectLst/>
              <a:latin typeface="+mj-lt"/>
            </a:endParaRPr>
          </a:p>
          <a:p>
            <a:pPr marL="285750" indent="-285750" rtl="0" fontAlgn="base">
              <a:spcBef>
                <a:spcPts val="0"/>
              </a:spcBef>
              <a:spcAft>
                <a:spcPts val="0"/>
              </a:spcAft>
              <a:buClr>
                <a:schemeClr val="tx1"/>
              </a:buClr>
              <a:buFont typeface="Arial" panose="020B0604020202020204" pitchFamily="34" charset="0"/>
              <a:buChar char="•"/>
            </a:pPr>
            <a:r>
              <a:rPr lang="en-US" sz="1800" b="0" i="0" u="none" strike="noStrike" dirty="0">
                <a:solidFill>
                  <a:srgbClr val="707070"/>
                </a:solidFill>
                <a:effectLst/>
                <a:latin typeface="+mj-lt"/>
              </a:rPr>
              <a:t>Look at this dashboard (15 minutes past the hour)</a:t>
            </a:r>
          </a:p>
          <a:p>
            <a:endParaRPr lang="en-AU" sz="1800" dirty="0">
              <a:latin typeface="+mj-lt"/>
            </a:endParaRPr>
          </a:p>
        </p:txBody>
      </p:sp>
    </p:spTree>
    <p:extLst>
      <p:ext uri="{BB962C8B-B14F-4D97-AF65-F5344CB8AC3E}">
        <p14:creationId xmlns:p14="http://schemas.microsoft.com/office/powerpoint/2010/main" val="2200861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3CFE2D-2F8C-1B87-0BAE-F47ED5082683}"/>
              </a:ext>
            </a:extLst>
          </p:cNvPr>
          <p:cNvPicPr>
            <a:picLocks noChangeAspect="1"/>
          </p:cNvPicPr>
          <p:nvPr/>
        </p:nvPicPr>
        <p:blipFill rotWithShape="1">
          <a:blip r:embed="rId5"/>
          <a:srcRect l="5280" t="5802" r="11910" b="2741"/>
          <a:stretch/>
        </p:blipFill>
        <p:spPr>
          <a:xfrm>
            <a:off x="6297168" y="1128189"/>
            <a:ext cx="4542899" cy="4965729"/>
          </a:xfrm>
          <a:prstGeom prst="rect">
            <a:avLst/>
          </a:prstGeom>
        </p:spPr>
      </p:pic>
      <p:sp>
        <p:nvSpPr>
          <p:cNvPr id="6" name="Title 5">
            <a:extLst>
              <a:ext uri="{FF2B5EF4-FFF2-40B4-BE49-F238E27FC236}">
                <a16:creationId xmlns:a16="http://schemas.microsoft.com/office/drawing/2014/main" id="{C9B4C473-597E-4B4F-A03E-7C021A94166E}"/>
              </a:ext>
            </a:extLst>
          </p:cNvPr>
          <p:cNvSpPr>
            <a:spLocks noGrp="1"/>
          </p:cNvSpPr>
          <p:nvPr>
            <p:ph type="title"/>
          </p:nvPr>
        </p:nvSpPr>
        <p:spPr>
          <a:xfrm>
            <a:off x="0" y="426210"/>
            <a:ext cx="12192000" cy="524700"/>
          </a:xfrm>
        </p:spPr>
        <p:txBody>
          <a:bodyPr/>
          <a:lstStyle/>
          <a:p>
            <a:r>
              <a:rPr lang="en-US" dirty="0"/>
              <a:t>The Power of CET</a:t>
            </a:r>
          </a:p>
        </p:txBody>
      </p:sp>
      <p:sp>
        <p:nvSpPr>
          <p:cNvPr id="10" name="TextBox 9">
            <a:extLst>
              <a:ext uri="{FF2B5EF4-FFF2-40B4-BE49-F238E27FC236}">
                <a16:creationId xmlns:a16="http://schemas.microsoft.com/office/drawing/2014/main" id="{FFA14493-73BE-2C37-1115-8C3115A61537}"/>
              </a:ext>
            </a:extLst>
          </p:cNvPr>
          <p:cNvSpPr txBox="1"/>
          <p:nvPr/>
        </p:nvSpPr>
        <p:spPr>
          <a:xfrm>
            <a:off x="779526" y="1375408"/>
            <a:ext cx="6094476" cy="4647426"/>
          </a:xfrm>
          <a:prstGeom prst="rect">
            <a:avLst/>
          </a:prstGeom>
          <a:noFill/>
        </p:spPr>
        <p:txBody>
          <a:bodyPr wrap="square">
            <a:spAutoFit/>
          </a:bodyPr>
          <a:lstStyle/>
          <a:p>
            <a:pPr rtl="0">
              <a:spcBef>
                <a:spcPts val="0"/>
              </a:spcBef>
              <a:spcAft>
                <a:spcPts val="0"/>
              </a:spcAft>
            </a:pPr>
            <a:r>
              <a:rPr lang="en-US" sz="2000" b="1" i="0" u="none" strike="noStrike" dirty="0">
                <a:solidFill>
                  <a:srgbClr val="00AEEF"/>
                </a:solidFill>
                <a:effectLst/>
                <a:latin typeface="+mj-lt"/>
              </a:rPr>
              <a:t>What is it used for?</a:t>
            </a:r>
          </a:p>
          <a:p>
            <a:pPr marL="285750" indent="-285750" rtl="0" fontAlgn="base">
              <a:spcBef>
                <a:spcPts val="0"/>
              </a:spcBef>
              <a:spcAft>
                <a:spcPts val="0"/>
              </a:spcAft>
              <a:buClr>
                <a:schemeClr val="tx2">
                  <a:lumMod val="50000"/>
                </a:schemeClr>
              </a:buClr>
              <a:buFont typeface="Arial" panose="020B0604020202020204" pitchFamily="34" charset="0"/>
              <a:buChar char="•"/>
            </a:pPr>
            <a:r>
              <a:rPr lang="en-US" sz="1800" b="0" i="0" u="none" strike="noStrike" dirty="0">
                <a:solidFill>
                  <a:srgbClr val="707070"/>
                </a:solidFill>
                <a:effectLst/>
                <a:latin typeface="+mj-lt"/>
              </a:rPr>
              <a:t>Eagle eye view of your business</a:t>
            </a:r>
          </a:p>
          <a:p>
            <a:pPr marL="285750" indent="-285750" rtl="0" fontAlgn="base">
              <a:spcBef>
                <a:spcPts val="0"/>
              </a:spcBef>
              <a:spcAft>
                <a:spcPts val="0"/>
              </a:spcAft>
              <a:buClr>
                <a:schemeClr val="tx2">
                  <a:lumMod val="50000"/>
                </a:schemeClr>
              </a:buClr>
              <a:buFont typeface="Arial" panose="020B0604020202020204" pitchFamily="34" charset="0"/>
              <a:buChar char="•"/>
            </a:pPr>
            <a:endParaRPr lang="en-US" sz="1800" b="0" i="0" u="none" strike="noStrike" dirty="0">
              <a:solidFill>
                <a:srgbClr val="707070"/>
              </a:solidFill>
              <a:effectLst/>
              <a:latin typeface="+mj-lt"/>
            </a:endParaRPr>
          </a:p>
          <a:p>
            <a:pPr marL="285750" indent="-285750" rtl="0" fontAlgn="base">
              <a:spcBef>
                <a:spcPts val="0"/>
              </a:spcBef>
              <a:spcAft>
                <a:spcPts val="0"/>
              </a:spcAft>
              <a:buClr>
                <a:schemeClr val="tx2">
                  <a:lumMod val="50000"/>
                </a:schemeClr>
              </a:buClr>
              <a:buFont typeface="Arial" panose="020B0604020202020204" pitchFamily="34" charset="0"/>
              <a:buChar char="•"/>
            </a:pPr>
            <a:r>
              <a:rPr lang="en-US" sz="1800" b="0" i="0" u="none" strike="noStrike" dirty="0">
                <a:solidFill>
                  <a:srgbClr val="707070"/>
                </a:solidFill>
                <a:effectLst/>
                <a:latin typeface="+mj-lt"/>
              </a:rPr>
              <a:t>Increase your productivity when analysing your business</a:t>
            </a:r>
          </a:p>
          <a:p>
            <a:pPr marL="285750" indent="-285750" rtl="0" fontAlgn="base">
              <a:spcBef>
                <a:spcPts val="0"/>
              </a:spcBef>
              <a:spcAft>
                <a:spcPts val="0"/>
              </a:spcAft>
              <a:buClr>
                <a:schemeClr val="tx2">
                  <a:lumMod val="50000"/>
                </a:schemeClr>
              </a:buClr>
              <a:buFont typeface="Arial" panose="020B0604020202020204" pitchFamily="34" charset="0"/>
              <a:buChar char="•"/>
            </a:pPr>
            <a:endParaRPr lang="en-US" sz="1800" b="0" i="0" u="none" strike="noStrike" dirty="0">
              <a:solidFill>
                <a:srgbClr val="707070"/>
              </a:solidFill>
              <a:effectLst/>
              <a:latin typeface="+mj-lt"/>
            </a:endParaRPr>
          </a:p>
          <a:p>
            <a:pPr marL="285750" indent="-285750" rtl="0" fontAlgn="base">
              <a:spcBef>
                <a:spcPts val="0"/>
              </a:spcBef>
              <a:spcAft>
                <a:spcPts val="0"/>
              </a:spcAft>
              <a:buClr>
                <a:schemeClr val="tx2">
                  <a:lumMod val="50000"/>
                </a:schemeClr>
              </a:buClr>
              <a:buFont typeface="Arial" panose="020B0604020202020204" pitchFamily="34" charset="0"/>
              <a:buChar char="•"/>
            </a:pPr>
            <a:r>
              <a:rPr lang="en-US" sz="1800" b="0" i="0" u="none" strike="noStrike" dirty="0">
                <a:solidFill>
                  <a:srgbClr val="707070"/>
                </a:solidFill>
                <a:effectLst/>
                <a:latin typeface="+mj-lt"/>
              </a:rPr>
              <a:t>Celebrate where you are winning</a:t>
            </a:r>
          </a:p>
          <a:p>
            <a:pPr marL="285750" indent="-285750" rtl="0" fontAlgn="base">
              <a:spcBef>
                <a:spcPts val="0"/>
              </a:spcBef>
              <a:spcAft>
                <a:spcPts val="0"/>
              </a:spcAft>
              <a:buClr>
                <a:schemeClr val="tx2">
                  <a:lumMod val="50000"/>
                </a:schemeClr>
              </a:buClr>
              <a:buFont typeface="Arial" panose="020B0604020202020204" pitchFamily="34" charset="0"/>
              <a:buChar char="•"/>
            </a:pPr>
            <a:endParaRPr lang="en-US" sz="1800" b="0" i="0" u="none" strike="noStrike" dirty="0">
              <a:solidFill>
                <a:srgbClr val="707070"/>
              </a:solidFill>
              <a:effectLst/>
              <a:latin typeface="+mj-lt"/>
            </a:endParaRPr>
          </a:p>
          <a:p>
            <a:pPr marL="285750" indent="-285750" rtl="0" fontAlgn="base">
              <a:spcBef>
                <a:spcPts val="0"/>
              </a:spcBef>
              <a:spcAft>
                <a:spcPts val="0"/>
              </a:spcAft>
              <a:buClr>
                <a:schemeClr val="tx2">
                  <a:lumMod val="50000"/>
                </a:schemeClr>
              </a:buClr>
              <a:buFont typeface="Arial" panose="020B0604020202020204" pitchFamily="34" charset="0"/>
              <a:buChar char="•"/>
            </a:pPr>
            <a:r>
              <a:rPr lang="en-US" sz="1800" b="0" i="0" u="none" strike="noStrike" dirty="0">
                <a:solidFill>
                  <a:srgbClr val="707070"/>
                </a:solidFill>
                <a:effectLst/>
                <a:latin typeface="+mj-lt"/>
              </a:rPr>
              <a:t>Identify golden opportunities where to focus your time throughout the day to achieve your target</a:t>
            </a:r>
          </a:p>
          <a:p>
            <a:pPr marL="285750" indent="-285750" rtl="0" fontAlgn="base">
              <a:spcBef>
                <a:spcPts val="0"/>
              </a:spcBef>
              <a:spcAft>
                <a:spcPts val="0"/>
              </a:spcAft>
              <a:buClr>
                <a:schemeClr val="tx2">
                  <a:lumMod val="50000"/>
                </a:schemeClr>
              </a:buClr>
              <a:buFont typeface="Arial" panose="020B0604020202020204" pitchFamily="34" charset="0"/>
              <a:buChar char="•"/>
            </a:pPr>
            <a:endParaRPr lang="en-US" sz="1800" b="0" i="0" u="none" strike="noStrike" dirty="0">
              <a:solidFill>
                <a:srgbClr val="707070"/>
              </a:solidFill>
              <a:effectLst/>
              <a:latin typeface="+mj-lt"/>
            </a:endParaRPr>
          </a:p>
          <a:p>
            <a:pPr marL="285750" indent="-285750" rtl="0" fontAlgn="base">
              <a:spcBef>
                <a:spcPts val="0"/>
              </a:spcBef>
              <a:spcAft>
                <a:spcPts val="0"/>
              </a:spcAft>
              <a:buClr>
                <a:schemeClr val="tx2">
                  <a:lumMod val="50000"/>
                </a:schemeClr>
              </a:buClr>
              <a:buFont typeface="Arial" panose="020B0604020202020204" pitchFamily="34" charset="0"/>
              <a:buChar char="•"/>
            </a:pPr>
            <a:r>
              <a:rPr lang="en-US" sz="1800" b="0" i="0" u="none" strike="noStrike" dirty="0">
                <a:solidFill>
                  <a:srgbClr val="707070"/>
                </a:solidFill>
                <a:effectLst/>
                <a:latin typeface="+mj-lt"/>
              </a:rPr>
              <a:t>Provides you with a prediction of the expected outcome using the live trends being experienced in store</a:t>
            </a:r>
          </a:p>
          <a:p>
            <a:pPr rtl="0">
              <a:spcBef>
                <a:spcPts val="0"/>
              </a:spcBef>
              <a:spcAft>
                <a:spcPts val="0"/>
              </a:spcAft>
            </a:pPr>
            <a:endParaRPr lang="en-US" sz="2000" b="0" dirty="0">
              <a:effectLst/>
              <a:latin typeface="+mj-lt"/>
            </a:endParaRPr>
          </a:p>
          <a:p>
            <a:br>
              <a:rPr lang="en-US" sz="2000" dirty="0">
                <a:latin typeface="+mj-lt"/>
              </a:rPr>
            </a:br>
            <a:endParaRPr lang="en-AU" sz="2000" dirty="0">
              <a:latin typeface="+mj-lt"/>
            </a:endParaRPr>
          </a:p>
        </p:txBody>
      </p:sp>
      <p:pic>
        <p:nvPicPr>
          <p:cNvPr id="2" name="RPReplay-Final1662090016">
            <a:hlinkClick r:id="" action="ppaction://media"/>
            <a:extLst>
              <a:ext uri="{FF2B5EF4-FFF2-40B4-BE49-F238E27FC236}">
                <a16:creationId xmlns:a16="http://schemas.microsoft.com/office/drawing/2014/main" id="{F60E7A9B-7740-5FAA-9339-3323D23E50A3}"/>
              </a:ext>
            </a:extLst>
          </p:cNvPr>
          <p:cNvPicPr>
            <a:picLocks noChangeAspect="1"/>
          </p:cNvPicPr>
          <p:nvPr>
            <a:videoFile r:link="rId1"/>
            <p:extLst>
              <p:ext uri="{DAA4B4D4-6D71-4841-9C94-3DE7FCFB9230}">
                <p14:media xmlns:p14="http://schemas.microsoft.com/office/powerpoint/2010/main" r:embed="rId2">
                  <p14:trim end="27119.6666"/>
                </p14:media>
              </p:ext>
            </p:extLst>
          </p:nvPr>
        </p:nvPicPr>
        <p:blipFill rotWithShape="1">
          <a:blip r:embed="rId6"/>
          <a:srcRect t="6215"/>
          <a:stretch>
            <a:fillRect/>
          </a:stretch>
        </p:blipFill>
        <p:spPr>
          <a:xfrm>
            <a:off x="7549897" y="1432131"/>
            <a:ext cx="2119392" cy="4297680"/>
          </a:xfrm>
          <a:prstGeom prst="rect">
            <a:avLst/>
          </a:prstGeom>
        </p:spPr>
      </p:pic>
    </p:spTree>
    <p:extLst>
      <p:ext uri="{BB962C8B-B14F-4D97-AF65-F5344CB8AC3E}">
        <p14:creationId xmlns:p14="http://schemas.microsoft.com/office/powerpoint/2010/main" val="3570108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B4C473-597E-4B4F-A03E-7C021A94166E}"/>
              </a:ext>
            </a:extLst>
          </p:cNvPr>
          <p:cNvSpPr>
            <a:spLocks noGrp="1"/>
          </p:cNvSpPr>
          <p:nvPr>
            <p:ph type="title"/>
          </p:nvPr>
        </p:nvSpPr>
        <p:spPr>
          <a:xfrm>
            <a:off x="0" y="426210"/>
            <a:ext cx="12192000" cy="524700"/>
          </a:xfrm>
        </p:spPr>
        <p:txBody>
          <a:bodyPr/>
          <a:lstStyle/>
          <a:p>
            <a:r>
              <a:rPr lang="en-US" dirty="0"/>
              <a:t>Understanding the Results</a:t>
            </a:r>
          </a:p>
        </p:txBody>
      </p:sp>
      <p:pic>
        <p:nvPicPr>
          <p:cNvPr id="1026" name="Picture 2">
            <a:extLst>
              <a:ext uri="{FF2B5EF4-FFF2-40B4-BE49-F238E27FC236}">
                <a16:creationId xmlns:a16="http://schemas.microsoft.com/office/drawing/2014/main" id="{DDB41426-9090-F877-7029-B2AAEC0758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2296" y="1713453"/>
            <a:ext cx="2085420" cy="185134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Icon&#10;&#10;Description automatically generated">
            <a:extLst>
              <a:ext uri="{FF2B5EF4-FFF2-40B4-BE49-F238E27FC236}">
                <a16:creationId xmlns:a16="http://schemas.microsoft.com/office/drawing/2014/main" id="{FF5811A7-7F44-A8ED-01BA-9427BA1D49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8176" y="1755282"/>
            <a:ext cx="1854073" cy="17676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F904641-454A-426A-4D75-B3623EA777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54286" y="1892841"/>
            <a:ext cx="1638602" cy="163188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F34C128-D68E-E73A-6B3C-94FD9C262DD9}"/>
              </a:ext>
            </a:extLst>
          </p:cNvPr>
          <p:cNvSpPr txBox="1"/>
          <p:nvPr/>
        </p:nvSpPr>
        <p:spPr>
          <a:xfrm>
            <a:off x="819023" y="3867612"/>
            <a:ext cx="3151966" cy="2031325"/>
          </a:xfrm>
          <a:prstGeom prst="rect">
            <a:avLst/>
          </a:prstGeom>
          <a:noFill/>
        </p:spPr>
        <p:txBody>
          <a:bodyPr wrap="square">
            <a:spAutoFit/>
          </a:bodyPr>
          <a:lstStyle/>
          <a:p>
            <a:pPr algn="ctr" rtl="0">
              <a:spcBef>
                <a:spcPts val="0"/>
              </a:spcBef>
              <a:spcAft>
                <a:spcPts val="0"/>
              </a:spcAft>
            </a:pPr>
            <a:r>
              <a:rPr lang="en-US" sz="1400" b="1" i="0" u="none" strike="noStrike" dirty="0">
                <a:solidFill>
                  <a:srgbClr val="707070"/>
                </a:solidFill>
                <a:effectLst/>
                <a:latin typeface="+mj-lt"/>
              </a:rPr>
              <a:t>Celebrate</a:t>
            </a:r>
            <a:endParaRPr lang="en-US" b="0" dirty="0">
              <a:effectLst/>
              <a:latin typeface="+mj-lt"/>
            </a:endParaRPr>
          </a:p>
          <a:p>
            <a:pPr algn="ctr" rtl="0" fontAlgn="base">
              <a:spcBef>
                <a:spcPts val="0"/>
              </a:spcBef>
              <a:spcAft>
                <a:spcPts val="0"/>
              </a:spcAft>
              <a:buFont typeface="Arial" panose="020B0604020202020204" pitchFamily="34" charset="0"/>
              <a:buChar char="•"/>
            </a:pPr>
            <a:endParaRPr lang="en-US" sz="1400" i="0" u="none" strike="noStrike" dirty="0">
              <a:solidFill>
                <a:srgbClr val="707070"/>
              </a:solidFill>
              <a:latin typeface="+mj-lt"/>
            </a:endParaRPr>
          </a:p>
          <a:p>
            <a:pPr marL="285750" indent="-285750" algn="ctr" rtl="0" fontAlgn="base">
              <a:spcBef>
                <a:spcPts val="0"/>
              </a:spcBef>
              <a:spcAft>
                <a:spcPts val="0"/>
              </a:spcAft>
              <a:buClr>
                <a:schemeClr val="tx1"/>
              </a:buClr>
              <a:buFont typeface="Arial" panose="020B0604020202020204" pitchFamily="34" charset="0"/>
              <a:buChar char="•"/>
            </a:pPr>
            <a:r>
              <a:rPr lang="en-US" sz="1400" b="0" i="0" u="none" strike="noStrike" dirty="0">
                <a:solidFill>
                  <a:srgbClr val="707070"/>
                </a:solidFill>
                <a:effectLst/>
                <a:latin typeface="+mj-lt"/>
              </a:rPr>
              <a:t>Celebrate the wins</a:t>
            </a:r>
            <a:endParaRPr lang="en-US" sz="1300" b="0" i="0" u="none" strike="noStrike" dirty="0">
              <a:solidFill>
                <a:srgbClr val="707070"/>
              </a:solidFill>
              <a:effectLst/>
              <a:latin typeface="+mj-lt"/>
            </a:endParaRPr>
          </a:p>
          <a:p>
            <a:pPr marL="285750" indent="-285750" algn="ctr" rtl="0" fontAlgn="base">
              <a:spcBef>
                <a:spcPts val="0"/>
              </a:spcBef>
              <a:spcAft>
                <a:spcPts val="0"/>
              </a:spcAft>
              <a:buClr>
                <a:schemeClr val="tx1"/>
              </a:buClr>
              <a:buFont typeface="Arial" panose="020B0604020202020204" pitchFamily="34" charset="0"/>
              <a:buChar char="•"/>
            </a:pPr>
            <a:r>
              <a:rPr lang="en-US" sz="1400" b="0" i="0" u="none" strike="noStrike" dirty="0">
                <a:solidFill>
                  <a:srgbClr val="707070"/>
                </a:solidFill>
                <a:effectLst/>
                <a:latin typeface="+mj-lt"/>
              </a:rPr>
              <a:t>Identify why we achieved the result to ensure result is maintained</a:t>
            </a:r>
            <a:endParaRPr lang="en-US" sz="1300" b="0" i="0" u="none" strike="noStrike" dirty="0">
              <a:solidFill>
                <a:srgbClr val="707070"/>
              </a:solidFill>
              <a:effectLst/>
              <a:latin typeface="+mj-lt"/>
            </a:endParaRPr>
          </a:p>
          <a:p>
            <a:br>
              <a:rPr lang="en-US" b="0" dirty="0">
                <a:effectLst/>
                <a:latin typeface="+mj-lt"/>
              </a:rPr>
            </a:br>
            <a:br>
              <a:rPr lang="en-US" b="0" dirty="0">
                <a:effectLst/>
                <a:latin typeface="+mj-lt"/>
              </a:rPr>
            </a:br>
            <a:endParaRPr lang="en-AU" dirty="0">
              <a:latin typeface="+mj-lt"/>
            </a:endParaRPr>
          </a:p>
        </p:txBody>
      </p:sp>
      <p:sp>
        <p:nvSpPr>
          <p:cNvPr id="11" name="TextBox 10">
            <a:extLst>
              <a:ext uri="{FF2B5EF4-FFF2-40B4-BE49-F238E27FC236}">
                <a16:creationId xmlns:a16="http://schemas.microsoft.com/office/drawing/2014/main" id="{9DD29367-CBC8-0BE6-70B2-8E1286B3734D}"/>
              </a:ext>
            </a:extLst>
          </p:cNvPr>
          <p:cNvSpPr txBox="1"/>
          <p:nvPr/>
        </p:nvSpPr>
        <p:spPr>
          <a:xfrm>
            <a:off x="4135374" y="3867612"/>
            <a:ext cx="3646170" cy="2246769"/>
          </a:xfrm>
          <a:prstGeom prst="rect">
            <a:avLst/>
          </a:prstGeom>
          <a:noFill/>
        </p:spPr>
        <p:txBody>
          <a:bodyPr wrap="square">
            <a:spAutoFit/>
          </a:bodyPr>
          <a:lstStyle/>
          <a:p>
            <a:pPr algn="ctr" rtl="0">
              <a:spcBef>
                <a:spcPts val="0"/>
              </a:spcBef>
              <a:spcAft>
                <a:spcPts val="0"/>
              </a:spcAft>
            </a:pPr>
            <a:r>
              <a:rPr lang="en-US" sz="1400" b="1" i="0" u="none" strike="noStrike" dirty="0">
                <a:solidFill>
                  <a:srgbClr val="707070"/>
                </a:solidFill>
                <a:effectLst/>
                <a:latin typeface="+mj-lt"/>
              </a:rPr>
              <a:t>Team Huddle &amp; Set A Focus</a:t>
            </a:r>
          </a:p>
          <a:p>
            <a:pPr algn="ctr" rtl="0">
              <a:spcBef>
                <a:spcPts val="0"/>
              </a:spcBef>
              <a:spcAft>
                <a:spcPts val="0"/>
              </a:spcAft>
            </a:pPr>
            <a:endParaRPr lang="en-US" b="0" dirty="0">
              <a:effectLst/>
              <a:latin typeface="+mj-lt"/>
            </a:endParaRPr>
          </a:p>
          <a:p>
            <a:pPr marL="285750" indent="-285750" algn="ctr" rtl="0" fontAlgn="base">
              <a:spcBef>
                <a:spcPts val="0"/>
              </a:spcBef>
              <a:spcAft>
                <a:spcPts val="0"/>
              </a:spcAft>
              <a:buClr>
                <a:schemeClr val="tx1"/>
              </a:buClr>
              <a:buFont typeface="Arial" panose="020B0604020202020204" pitchFamily="34" charset="0"/>
              <a:buChar char="•"/>
            </a:pPr>
            <a:r>
              <a:rPr lang="en-US" sz="1400" b="0" i="0" u="none" strike="noStrike" dirty="0">
                <a:solidFill>
                  <a:srgbClr val="707070"/>
                </a:solidFill>
                <a:effectLst/>
                <a:latin typeface="+mj-lt"/>
              </a:rPr>
              <a:t>Identify golden opportunity </a:t>
            </a:r>
            <a:endParaRPr lang="en-US" sz="1300" b="0" i="0" u="none" strike="noStrike" dirty="0">
              <a:solidFill>
                <a:srgbClr val="707070"/>
              </a:solidFill>
              <a:effectLst/>
              <a:latin typeface="+mj-lt"/>
            </a:endParaRPr>
          </a:p>
          <a:p>
            <a:pPr marL="285750" indent="-285750" algn="ctr" rtl="0" fontAlgn="base">
              <a:spcBef>
                <a:spcPts val="0"/>
              </a:spcBef>
              <a:spcAft>
                <a:spcPts val="0"/>
              </a:spcAft>
              <a:buClr>
                <a:schemeClr val="tx1"/>
              </a:buClr>
              <a:buFont typeface="Arial" panose="020B0604020202020204" pitchFamily="34" charset="0"/>
              <a:buChar char="•"/>
            </a:pPr>
            <a:r>
              <a:rPr lang="en-US" sz="1400" b="0" i="0" u="none" strike="noStrike" dirty="0">
                <a:solidFill>
                  <a:srgbClr val="707070"/>
                </a:solidFill>
                <a:effectLst/>
                <a:latin typeface="+mj-lt"/>
              </a:rPr>
              <a:t>Huddle with Team to discuss goal and plan to improve</a:t>
            </a:r>
            <a:endParaRPr lang="en-US" sz="1300" b="0" i="0" u="none" strike="noStrike" dirty="0">
              <a:solidFill>
                <a:srgbClr val="707070"/>
              </a:solidFill>
              <a:effectLst/>
              <a:latin typeface="+mj-lt"/>
            </a:endParaRPr>
          </a:p>
          <a:p>
            <a:pPr marL="285750" indent="-285750" algn="ctr" rtl="0" fontAlgn="base">
              <a:spcBef>
                <a:spcPts val="0"/>
              </a:spcBef>
              <a:spcAft>
                <a:spcPts val="0"/>
              </a:spcAft>
              <a:buClr>
                <a:schemeClr val="tx1"/>
              </a:buClr>
              <a:buFont typeface="Arial" panose="020B0604020202020204" pitchFamily="34" charset="0"/>
              <a:buChar char="•"/>
            </a:pPr>
            <a:r>
              <a:rPr lang="en-US" sz="1400" b="0" i="0" u="none" strike="noStrike" dirty="0">
                <a:solidFill>
                  <a:srgbClr val="707070"/>
                </a:solidFill>
                <a:effectLst/>
                <a:latin typeface="+mj-lt"/>
              </a:rPr>
              <a:t>Put into action</a:t>
            </a:r>
            <a:endParaRPr lang="en-US" sz="1300" b="0" i="0" u="none" strike="noStrike" dirty="0">
              <a:solidFill>
                <a:srgbClr val="707070"/>
              </a:solidFill>
              <a:effectLst/>
              <a:latin typeface="+mj-lt"/>
            </a:endParaRPr>
          </a:p>
          <a:p>
            <a:br>
              <a:rPr lang="en-US" b="0" dirty="0">
                <a:effectLst/>
                <a:latin typeface="+mj-lt"/>
              </a:rPr>
            </a:br>
            <a:br>
              <a:rPr lang="en-US" b="0" dirty="0">
                <a:effectLst/>
                <a:latin typeface="+mj-lt"/>
              </a:rPr>
            </a:br>
            <a:br>
              <a:rPr lang="en-US" b="0" dirty="0">
                <a:effectLst/>
                <a:latin typeface="+mj-lt"/>
              </a:rPr>
            </a:br>
            <a:endParaRPr lang="en-AU" dirty="0">
              <a:latin typeface="+mj-lt"/>
            </a:endParaRPr>
          </a:p>
        </p:txBody>
      </p:sp>
      <p:sp>
        <p:nvSpPr>
          <p:cNvPr id="13" name="TextBox 12">
            <a:extLst>
              <a:ext uri="{FF2B5EF4-FFF2-40B4-BE49-F238E27FC236}">
                <a16:creationId xmlns:a16="http://schemas.microsoft.com/office/drawing/2014/main" id="{6CA23453-E1F4-89A8-90B4-25CB1F696BE6}"/>
              </a:ext>
            </a:extLst>
          </p:cNvPr>
          <p:cNvSpPr txBox="1"/>
          <p:nvPr/>
        </p:nvSpPr>
        <p:spPr>
          <a:xfrm>
            <a:off x="8122158" y="3839303"/>
            <a:ext cx="3326130" cy="1815882"/>
          </a:xfrm>
          <a:prstGeom prst="rect">
            <a:avLst/>
          </a:prstGeom>
          <a:noFill/>
        </p:spPr>
        <p:txBody>
          <a:bodyPr wrap="square">
            <a:spAutoFit/>
          </a:bodyPr>
          <a:lstStyle/>
          <a:p>
            <a:pPr algn="ctr" rtl="0">
              <a:spcBef>
                <a:spcPts val="0"/>
              </a:spcBef>
              <a:spcAft>
                <a:spcPts val="0"/>
              </a:spcAft>
            </a:pPr>
            <a:r>
              <a:rPr lang="en-US" sz="1400" b="1" i="0" u="none" strike="noStrike" dirty="0">
                <a:solidFill>
                  <a:srgbClr val="707070"/>
                </a:solidFill>
                <a:effectLst/>
                <a:latin typeface="+mj-lt"/>
              </a:rPr>
              <a:t>Review</a:t>
            </a:r>
          </a:p>
          <a:p>
            <a:pPr algn="ctr" rtl="0">
              <a:spcBef>
                <a:spcPts val="0"/>
              </a:spcBef>
              <a:spcAft>
                <a:spcPts val="0"/>
              </a:spcAft>
            </a:pPr>
            <a:r>
              <a:rPr lang="en-US" b="1" dirty="0">
                <a:solidFill>
                  <a:srgbClr val="707070"/>
                </a:solidFill>
                <a:latin typeface="+mj-lt"/>
              </a:rPr>
              <a:t> </a:t>
            </a:r>
            <a:endParaRPr lang="en-US" b="0" dirty="0">
              <a:effectLst/>
              <a:latin typeface="+mj-lt"/>
            </a:endParaRPr>
          </a:p>
          <a:p>
            <a:pPr marL="285750" indent="-285750" algn="ctr" rtl="0" fontAlgn="base">
              <a:spcBef>
                <a:spcPts val="0"/>
              </a:spcBef>
              <a:spcAft>
                <a:spcPts val="0"/>
              </a:spcAft>
              <a:buClr>
                <a:schemeClr val="tx1"/>
              </a:buClr>
              <a:buFont typeface="Arial" panose="020B0604020202020204" pitchFamily="34" charset="0"/>
              <a:buChar char="•"/>
            </a:pPr>
            <a:r>
              <a:rPr lang="en-US" sz="1400" b="0" i="0" u="none" strike="noStrike" dirty="0">
                <a:solidFill>
                  <a:srgbClr val="707070"/>
                </a:solidFill>
                <a:effectLst/>
                <a:latin typeface="+mj-lt"/>
              </a:rPr>
              <a:t>Review results throughout the day</a:t>
            </a:r>
            <a:endParaRPr lang="en-US" sz="1300" b="0" i="0" u="none" strike="noStrike" dirty="0">
              <a:solidFill>
                <a:srgbClr val="707070"/>
              </a:solidFill>
              <a:effectLst/>
              <a:latin typeface="+mj-lt"/>
            </a:endParaRPr>
          </a:p>
          <a:p>
            <a:pPr marL="285750" indent="-285750" algn="ctr" rtl="0" fontAlgn="base">
              <a:spcBef>
                <a:spcPts val="0"/>
              </a:spcBef>
              <a:spcAft>
                <a:spcPts val="0"/>
              </a:spcAft>
              <a:buClr>
                <a:schemeClr val="tx1"/>
              </a:buClr>
              <a:buFont typeface="Arial" panose="020B0604020202020204" pitchFamily="34" charset="0"/>
              <a:buChar char="•"/>
            </a:pPr>
            <a:r>
              <a:rPr lang="en-US" sz="1400" b="0" i="0" u="none" strike="noStrike" dirty="0">
                <a:solidFill>
                  <a:srgbClr val="707070"/>
                </a:solidFill>
                <a:effectLst/>
                <a:latin typeface="+mj-lt"/>
              </a:rPr>
              <a:t>Reflect on results and repeat steps 1-2</a:t>
            </a:r>
            <a:endParaRPr lang="en-US" sz="1300" b="0" i="0" u="none" strike="noStrike" dirty="0">
              <a:solidFill>
                <a:srgbClr val="707070"/>
              </a:solidFill>
              <a:effectLst/>
              <a:latin typeface="+mj-lt"/>
            </a:endParaRPr>
          </a:p>
          <a:p>
            <a:br>
              <a:rPr lang="en-US" b="0" dirty="0">
                <a:effectLst/>
                <a:latin typeface="+mj-lt"/>
              </a:rPr>
            </a:br>
            <a:br>
              <a:rPr lang="en-US" b="0" dirty="0">
                <a:effectLst/>
                <a:latin typeface="+mj-lt"/>
              </a:rPr>
            </a:br>
            <a:endParaRPr lang="en-AU" dirty="0">
              <a:latin typeface="+mj-lt"/>
            </a:endParaRPr>
          </a:p>
        </p:txBody>
      </p:sp>
    </p:spTree>
    <p:extLst>
      <p:ext uri="{BB962C8B-B14F-4D97-AF65-F5344CB8AC3E}">
        <p14:creationId xmlns:p14="http://schemas.microsoft.com/office/powerpoint/2010/main" val="42475122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234E0F8-05D5-C207-0A03-74ECE3540422}"/>
              </a:ext>
            </a:extLst>
          </p:cNvPr>
          <p:cNvPicPr>
            <a:picLocks noChangeAspect="1"/>
          </p:cNvPicPr>
          <p:nvPr/>
        </p:nvPicPr>
        <p:blipFill rotWithShape="1">
          <a:blip r:embed="rId3"/>
          <a:srcRect r="2532" b="2332"/>
          <a:stretch/>
        </p:blipFill>
        <p:spPr>
          <a:xfrm>
            <a:off x="1818969" y="798022"/>
            <a:ext cx="8976850" cy="5813090"/>
          </a:xfrm>
          <a:prstGeom prst="rect">
            <a:avLst/>
          </a:prstGeom>
        </p:spPr>
      </p:pic>
      <p:sp>
        <p:nvSpPr>
          <p:cNvPr id="6" name="Title 5">
            <a:extLst>
              <a:ext uri="{FF2B5EF4-FFF2-40B4-BE49-F238E27FC236}">
                <a16:creationId xmlns:a16="http://schemas.microsoft.com/office/drawing/2014/main" id="{C9B4C473-597E-4B4F-A03E-7C021A94166E}"/>
              </a:ext>
            </a:extLst>
          </p:cNvPr>
          <p:cNvSpPr>
            <a:spLocks noGrp="1"/>
          </p:cNvSpPr>
          <p:nvPr>
            <p:ph type="title"/>
          </p:nvPr>
        </p:nvSpPr>
        <p:spPr>
          <a:xfrm>
            <a:off x="0" y="426210"/>
            <a:ext cx="12192000" cy="524700"/>
          </a:xfrm>
        </p:spPr>
        <p:txBody>
          <a:bodyPr/>
          <a:lstStyle/>
          <a:p>
            <a:r>
              <a:rPr lang="en-US" dirty="0"/>
              <a:t>A Day In The Life Of</a:t>
            </a:r>
          </a:p>
        </p:txBody>
      </p:sp>
      <p:pic>
        <p:nvPicPr>
          <p:cNvPr id="18" name="Picture 17">
            <a:extLst>
              <a:ext uri="{FF2B5EF4-FFF2-40B4-BE49-F238E27FC236}">
                <a16:creationId xmlns:a16="http://schemas.microsoft.com/office/drawing/2014/main" id="{0BAF910E-2E96-6B94-94EC-525112E95845}"/>
              </a:ext>
            </a:extLst>
          </p:cNvPr>
          <p:cNvPicPr>
            <a:picLocks noChangeAspect="1"/>
          </p:cNvPicPr>
          <p:nvPr/>
        </p:nvPicPr>
        <p:blipFill>
          <a:blip r:embed="rId4"/>
          <a:stretch>
            <a:fillRect/>
          </a:stretch>
        </p:blipFill>
        <p:spPr>
          <a:xfrm>
            <a:off x="2422059" y="1322722"/>
            <a:ext cx="8049292" cy="3358440"/>
          </a:xfrm>
          <a:prstGeom prst="rect">
            <a:avLst/>
          </a:prstGeom>
        </p:spPr>
      </p:pic>
    </p:spTree>
    <p:extLst>
      <p:ext uri="{BB962C8B-B14F-4D97-AF65-F5344CB8AC3E}">
        <p14:creationId xmlns:p14="http://schemas.microsoft.com/office/powerpoint/2010/main" val="31446313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B4C473-597E-4B4F-A03E-7C021A94166E}"/>
              </a:ext>
            </a:extLst>
          </p:cNvPr>
          <p:cNvSpPr>
            <a:spLocks noGrp="1"/>
          </p:cNvSpPr>
          <p:nvPr>
            <p:ph type="title"/>
          </p:nvPr>
        </p:nvSpPr>
        <p:spPr>
          <a:xfrm>
            <a:off x="0" y="426210"/>
            <a:ext cx="12192000" cy="524700"/>
          </a:xfrm>
        </p:spPr>
        <p:txBody>
          <a:bodyPr/>
          <a:lstStyle/>
          <a:p>
            <a:r>
              <a:rPr lang="en-US" dirty="0"/>
              <a:t>Area Manager - The Juggle</a:t>
            </a:r>
          </a:p>
        </p:txBody>
      </p:sp>
      <p:pic>
        <p:nvPicPr>
          <p:cNvPr id="9" name="Picture 8" descr="Businessman shrugging">
            <a:extLst>
              <a:ext uri="{FF2B5EF4-FFF2-40B4-BE49-F238E27FC236}">
                <a16:creationId xmlns:a16="http://schemas.microsoft.com/office/drawing/2014/main" id="{A332A5F8-EE55-DF1E-5E47-4E379CCB8A6D}"/>
              </a:ext>
            </a:extLst>
          </p:cNvPr>
          <p:cNvPicPr>
            <a:picLocks noChangeAspect="1"/>
          </p:cNvPicPr>
          <p:nvPr/>
        </p:nvPicPr>
        <p:blipFill>
          <a:blip r:embed="rId3"/>
          <a:stretch>
            <a:fillRect/>
          </a:stretch>
        </p:blipFill>
        <p:spPr>
          <a:xfrm>
            <a:off x="4504153" y="2785195"/>
            <a:ext cx="3000814" cy="6715421"/>
          </a:xfrm>
          <a:prstGeom prst="rect">
            <a:avLst/>
          </a:prstGeom>
        </p:spPr>
      </p:pic>
      <p:pic>
        <p:nvPicPr>
          <p:cNvPr id="18" name="Picture 17">
            <a:extLst>
              <a:ext uri="{FF2B5EF4-FFF2-40B4-BE49-F238E27FC236}">
                <a16:creationId xmlns:a16="http://schemas.microsoft.com/office/drawing/2014/main" id="{B5543242-632A-688F-3401-A13595A187E6}"/>
              </a:ext>
            </a:extLst>
          </p:cNvPr>
          <p:cNvPicPr>
            <a:picLocks noChangeAspect="1"/>
          </p:cNvPicPr>
          <p:nvPr/>
        </p:nvPicPr>
        <p:blipFill>
          <a:blip r:embed="rId4"/>
          <a:stretch>
            <a:fillRect/>
          </a:stretch>
        </p:blipFill>
        <p:spPr>
          <a:xfrm>
            <a:off x="3131806" y="3392938"/>
            <a:ext cx="1038606" cy="1038606"/>
          </a:xfrm>
          <a:prstGeom prst="rect">
            <a:avLst/>
          </a:prstGeom>
        </p:spPr>
      </p:pic>
      <p:pic>
        <p:nvPicPr>
          <p:cNvPr id="19" name="Picture 18">
            <a:extLst>
              <a:ext uri="{FF2B5EF4-FFF2-40B4-BE49-F238E27FC236}">
                <a16:creationId xmlns:a16="http://schemas.microsoft.com/office/drawing/2014/main" id="{E608A313-407D-5A07-E015-937C10A1287D}"/>
              </a:ext>
            </a:extLst>
          </p:cNvPr>
          <p:cNvPicPr>
            <a:picLocks noChangeAspect="1"/>
          </p:cNvPicPr>
          <p:nvPr/>
        </p:nvPicPr>
        <p:blipFill>
          <a:blip r:embed="rId4"/>
          <a:stretch>
            <a:fillRect/>
          </a:stretch>
        </p:blipFill>
        <p:spPr>
          <a:xfrm>
            <a:off x="3562521" y="2030676"/>
            <a:ext cx="1038606" cy="1038606"/>
          </a:xfrm>
          <a:prstGeom prst="rect">
            <a:avLst/>
          </a:prstGeom>
        </p:spPr>
      </p:pic>
      <p:pic>
        <p:nvPicPr>
          <p:cNvPr id="20" name="Picture 19">
            <a:extLst>
              <a:ext uri="{FF2B5EF4-FFF2-40B4-BE49-F238E27FC236}">
                <a16:creationId xmlns:a16="http://schemas.microsoft.com/office/drawing/2014/main" id="{9EC2F9C5-0669-8EC5-65C7-7C631F903FFA}"/>
              </a:ext>
            </a:extLst>
          </p:cNvPr>
          <p:cNvPicPr>
            <a:picLocks noChangeAspect="1"/>
          </p:cNvPicPr>
          <p:nvPr/>
        </p:nvPicPr>
        <p:blipFill>
          <a:blip r:embed="rId4"/>
          <a:stretch>
            <a:fillRect/>
          </a:stretch>
        </p:blipFill>
        <p:spPr>
          <a:xfrm>
            <a:off x="4795843" y="936777"/>
            <a:ext cx="1038606" cy="1038606"/>
          </a:xfrm>
          <a:prstGeom prst="rect">
            <a:avLst/>
          </a:prstGeom>
        </p:spPr>
      </p:pic>
      <p:pic>
        <p:nvPicPr>
          <p:cNvPr id="21" name="Picture 20">
            <a:extLst>
              <a:ext uri="{FF2B5EF4-FFF2-40B4-BE49-F238E27FC236}">
                <a16:creationId xmlns:a16="http://schemas.microsoft.com/office/drawing/2014/main" id="{323E2553-07BA-36B0-D5AE-617BC4919D72}"/>
              </a:ext>
            </a:extLst>
          </p:cNvPr>
          <p:cNvPicPr>
            <a:picLocks noChangeAspect="1"/>
          </p:cNvPicPr>
          <p:nvPr/>
        </p:nvPicPr>
        <p:blipFill>
          <a:blip r:embed="rId4"/>
          <a:stretch>
            <a:fillRect/>
          </a:stretch>
        </p:blipFill>
        <p:spPr>
          <a:xfrm>
            <a:off x="6280799" y="950910"/>
            <a:ext cx="1038606" cy="1038606"/>
          </a:xfrm>
          <a:prstGeom prst="rect">
            <a:avLst/>
          </a:prstGeom>
        </p:spPr>
      </p:pic>
      <p:pic>
        <p:nvPicPr>
          <p:cNvPr id="22" name="Picture 21">
            <a:extLst>
              <a:ext uri="{FF2B5EF4-FFF2-40B4-BE49-F238E27FC236}">
                <a16:creationId xmlns:a16="http://schemas.microsoft.com/office/drawing/2014/main" id="{482CE3B8-9ECD-3592-5C8D-640D5811C215}"/>
              </a:ext>
            </a:extLst>
          </p:cNvPr>
          <p:cNvPicPr>
            <a:picLocks noChangeAspect="1"/>
          </p:cNvPicPr>
          <p:nvPr/>
        </p:nvPicPr>
        <p:blipFill>
          <a:blip r:embed="rId4"/>
          <a:stretch>
            <a:fillRect/>
          </a:stretch>
        </p:blipFill>
        <p:spPr>
          <a:xfrm>
            <a:off x="7394124" y="2025768"/>
            <a:ext cx="1038606" cy="1038606"/>
          </a:xfrm>
          <a:prstGeom prst="rect">
            <a:avLst/>
          </a:prstGeom>
        </p:spPr>
      </p:pic>
      <p:pic>
        <p:nvPicPr>
          <p:cNvPr id="24" name="Picture 23">
            <a:extLst>
              <a:ext uri="{FF2B5EF4-FFF2-40B4-BE49-F238E27FC236}">
                <a16:creationId xmlns:a16="http://schemas.microsoft.com/office/drawing/2014/main" id="{A5170C0D-AD7B-CDEC-4A77-89242A283E2C}"/>
              </a:ext>
            </a:extLst>
          </p:cNvPr>
          <p:cNvPicPr>
            <a:picLocks noChangeAspect="1"/>
          </p:cNvPicPr>
          <p:nvPr/>
        </p:nvPicPr>
        <p:blipFill>
          <a:blip r:embed="rId4"/>
          <a:stretch>
            <a:fillRect/>
          </a:stretch>
        </p:blipFill>
        <p:spPr>
          <a:xfrm>
            <a:off x="7679251" y="3458228"/>
            <a:ext cx="1038606" cy="1038606"/>
          </a:xfrm>
          <a:prstGeom prst="rect">
            <a:avLst/>
          </a:prstGeom>
        </p:spPr>
      </p:pic>
      <p:sp>
        <p:nvSpPr>
          <p:cNvPr id="25" name="TextBox 24">
            <a:extLst>
              <a:ext uri="{FF2B5EF4-FFF2-40B4-BE49-F238E27FC236}">
                <a16:creationId xmlns:a16="http://schemas.microsoft.com/office/drawing/2014/main" id="{1FA7C70F-E3EC-3709-47EA-C072C537E3EA}"/>
              </a:ext>
            </a:extLst>
          </p:cNvPr>
          <p:cNvSpPr txBox="1"/>
          <p:nvPr/>
        </p:nvSpPr>
        <p:spPr>
          <a:xfrm>
            <a:off x="3001885" y="4231489"/>
            <a:ext cx="1298448" cy="400110"/>
          </a:xfrm>
          <a:prstGeom prst="rect">
            <a:avLst/>
          </a:prstGeom>
          <a:noFill/>
        </p:spPr>
        <p:txBody>
          <a:bodyPr wrap="square" rtlCol="0">
            <a:spAutoFit/>
          </a:bodyPr>
          <a:lstStyle/>
          <a:p>
            <a:pPr algn="ctr"/>
            <a:r>
              <a:rPr lang="en-AU" sz="2000" dirty="0">
                <a:solidFill>
                  <a:schemeClr val="tx1"/>
                </a:solidFill>
              </a:rPr>
              <a:t>People</a:t>
            </a:r>
          </a:p>
        </p:txBody>
      </p:sp>
      <p:sp>
        <p:nvSpPr>
          <p:cNvPr id="26" name="TextBox 25">
            <a:extLst>
              <a:ext uri="{FF2B5EF4-FFF2-40B4-BE49-F238E27FC236}">
                <a16:creationId xmlns:a16="http://schemas.microsoft.com/office/drawing/2014/main" id="{313E6DB9-EF53-E793-CC0E-7EE3F30CE7AF}"/>
              </a:ext>
            </a:extLst>
          </p:cNvPr>
          <p:cNvSpPr txBox="1"/>
          <p:nvPr/>
        </p:nvSpPr>
        <p:spPr>
          <a:xfrm>
            <a:off x="3194080" y="2962185"/>
            <a:ext cx="1495057" cy="400110"/>
          </a:xfrm>
          <a:prstGeom prst="rect">
            <a:avLst/>
          </a:prstGeom>
          <a:noFill/>
        </p:spPr>
        <p:txBody>
          <a:bodyPr wrap="square" rtlCol="0">
            <a:spAutoFit/>
          </a:bodyPr>
          <a:lstStyle/>
          <a:p>
            <a:pPr algn="ctr"/>
            <a:r>
              <a:rPr lang="en-AU" sz="2000" dirty="0">
                <a:solidFill>
                  <a:schemeClr val="tx1"/>
                </a:solidFill>
              </a:rPr>
              <a:t>Customers</a:t>
            </a:r>
          </a:p>
        </p:txBody>
      </p:sp>
      <p:sp>
        <p:nvSpPr>
          <p:cNvPr id="27" name="TextBox 26">
            <a:extLst>
              <a:ext uri="{FF2B5EF4-FFF2-40B4-BE49-F238E27FC236}">
                <a16:creationId xmlns:a16="http://schemas.microsoft.com/office/drawing/2014/main" id="{B66C7E50-BA83-EFF0-2086-9A3BE86F9621}"/>
              </a:ext>
            </a:extLst>
          </p:cNvPr>
          <p:cNvSpPr txBox="1"/>
          <p:nvPr/>
        </p:nvSpPr>
        <p:spPr>
          <a:xfrm>
            <a:off x="7504967" y="4296779"/>
            <a:ext cx="1495057" cy="400110"/>
          </a:xfrm>
          <a:prstGeom prst="rect">
            <a:avLst/>
          </a:prstGeom>
          <a:noFill/>
        </p:spPr>
        <p:txBody>
          <a:bodyPr wrap="square" rtlCol="0">
            <a:spAutoFit/>
          </a:bodyPr>
          <a:lstStyle/>
          <a:p>
            <a:pPr algn="ctr"/>
            <a:r>
              <a:rPr lang="en-AU" sz="2000" dirty="0">
                <a:solidFill>
                  <a:schemeClr val="tx1"/>
                </a:solidFill>
              </a:rPr>
              <a:t>Sales</a:t>
            </a:r>
          </a:p>
        </p:txBody>
      </p:sp>
      <p:sp>
        <p:nvSpPr>
          <p:cNvPr id="28" name="TextBox 27">
            <a:extLst>
              <a:ext uri="{FF2B5EF4-FFF2-40B4-BE49-F238E27FC236}">
                <a16:creationId xmlns:a16="http://schemas.microsoft.com/office/drawing/2014/main" id="{416C574F-F345-62F1-7946-44A08857ED2E}"/>
              </a:ext>
            </a:extLst>
          </p:cNvPr>
          <p:cNvSpPr txBox="1"/>
          <p:nvPr/>
        </p:nvSpPr>
        <p:spPr>
          <a:xfrm>
            <a:off x="6184194" y="1789461"/>
            <a:ext cx="1495057" cy="400110"/>
          </a:xfrm>
          <a:prstGeom prst="rect">
            <a:avLst/>
          </a:prstGeom>
          <a:noFill/>
        </p:spPr>
        <p:txBody>
          <a:bodyPr wrap="square" rtlCol="0">
            <a:spAutoFit/>
          </a:bodyPr>
          <a:lstStyle/>
          <a:p>
            <a:pPr algn="ctr"/>
            <a:r>
              <a:rPr lang="en-AU" sz="2000" dirty="0">
                <a:solidFill>
                  <a:schemeClr val="tx1"/>
                </a:solidFill>
              </a:rPr>
              <a:t>Operations</a:t>
            </a:r>
          </a:p>
        </p:txBody>
      </p:sp>
      <p:sp>
        <p:nvSpPr>
          <p:cNvPr id="29" name="TextBox 28">
            <a:extLst>
              <a:ext uri="{FF2B5EF4-FFF2-40B4-BE49-F238E27FC236}">
                <a16:creationId xmlns:a16="http://schemas.microsoft.com/office/drawing/2014/main" id="{D30603FC-E964-32E4-1FFE-135133314DBD}"/>
              </a:ext>
            </a:extLst>
          </p:cNvPr>
          <p:cNvSpPr txBox="1"/>
          <p:nvPr/>
        </p:nvSpPr>
        <p:spPr>
          <a:xfrm>
            <a:off x="7222800" y="2925521"/>
            <a:ext cx="1495057" cy="400110"/>
          </a:xfrm>
          <a:prstGeom prst="rect">
            <a:avLst/>
          </a:prstGeom>
          <a:noFill/>
        </p:spPr>
        <p:txBody>
          <a:bodyPr wrap="square" rtlCol="0">
            <a:spAutoFit/>
          </a:bodyPr>
          <a:lstStyle/>
          <a:p>
            <a:pPr algn="ctr"/>
            <a:r>
              <a:rPr lang="en-AU" sz="2000" dirty="0">
                <a:solidFill>
                  <a:schemeClr val="tx1"/>
                </a:solidFill>
              </a:rPr>
              <a:t>Costs</a:t>
            </a:r>
          </a:p>
        </p:txBody>
      </p:sp>
      <p:sp>
        <p:nvSpPr>
          <p:cNvPr id="30" name="TextBox 29">
            <a:extLst>
              <a:ext uri="{FF2B5EF4-FFF2-40B4-BE49-F238E27FC236}">
                <a16:creationId xmlns:a16="http://schemas.microsoft.com/office/drawing/2014/main" id="{0F5A6005-6BB4-7B32-1667-7C44E5E0B86C}"/>
              </a:ext>
            </a:extLst>
          </p:cNvPr>
          <p:cNvSpPr txBox="1"/>
          <p:nvPr/>
        </p:nvSpPr>
        <p:spPr>
          <a:xfrm>
            <a:off x="4352444" y="1808351"/>
            <a:ext cx="1851602" cy="400110"/>
          </a:xfrm>
          <a:prstGeom prst="rect">
            <a:avLst/>
          </a:prstGeom>
          <a:noFill/>
        </p:spPr>
        <p:txBody>
          <a:bodyPr wrap="square" rtlCol="0">
            <a:spAutoFit/>
          </a:bodyPr>
          <a:lstStyle/>
          <a:p>
            <a:pPr algn="ctr"/>
            <a:r>
              <a:rPr lang="en-AU" sz="2000" dirty="0">
                <a:solidFill>
                  <a:schemeClr val="tx1"/>
                </a:solidFill>
              </a:rPr>
              <a:t>Recruitment</a:t>
            </a:r>
          </a:p>
        </p:txBody>
      </p:sp>
    </p:spTree>
    <p:extLst>
      <p:ext uri="{BB962C8B-B14F-4D97-AF65-F5344CB8AC3E}">
        <p14:creationId xmlns:p14="http://schemas.microsoft.com/office/powerpoint/2010/main" val="39314983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B4C473-597E-4B4F-A03E-7C021A94166E}"/>
              </a:ext>
            </a:extLst>
          </p:cNvPr>
          <p:cNvSpPr>
            <a:spLocks noGrp="1"/>
          </p:cNvSpPr>
          <p:nvPr>
            <p:ph type="title"/>
          </p:nvPr>
        </p:nvSpPr>
        <p:spPr>
          <a:xfrm>
            <a:off x="0" y="426210"/>
            <a:ext cx="12192000" cy="524700"/>
          </a:xfrm>
        </p:spPr>
        <p:txBody>
          <a:bodyPr/>
          <a:lstStyle/>
          <a:p>
            <a:r>
              <a:rPr lang="en-US" dirty="0"/>
              <a:t>Be More Productive</a:t>
            </a:r>
          </a:p>
        </p:txBody>
      </p:sp>
      <p:pic>
        <p:nvPicPr>
          <p:cNvPr id="8" name="Picture 7">
            <a:extLst>
              <a:ext uri="{FF2B5EF4-FFF2-40B4-BE49-F238E27FC236}">
                <a16:creationId xmlns:a16="http://schemas.microsoft.com/office/drawing/2014/main" id="{A92F9041-CE26-19FB-7843-D78C17A475BD}"/>
              </a:ext>
            </a:extLst>
          </p:cNvPr>
          <p:cNvPicPr>
            <a:picLocks noChangeAspect="1"/>
          </p:cNvPicPr>
          <p:nvPr/>
        </p:nvPicPr>
        <p:blipFill>
          <a:blip r:embed="rId3"/>
          <a:stretch>
            <a:fillRect/>
          </a:stretch>
        </p:blipFill>
        <p:spPr>
          <a:xfrm>
            <a:off x="893555" y="1015972"/>
            <a:ext cx="10404889" cy="5324378"/>
          </a:xfrm>
          <a:prstGeom prst="rect">
            <a:avLst/>
          </a:prstGeom>
          <a:ln>
            <a:solidFill>
              <a:schemeClr val="tx1"/>
            </a:solidFill>
          </a:ln>
        </p:spPr>
      </p:pic>
      <p:sp>
        <p:nvSpPr>
          <p:cNvPr id="9" name="Rectangle: Rounded Corners 8">
            <a:extLst>
              <a:ext uri="{FF2B5EF4-FFF2-40B4-BE49-F238E27FC236}">
                <a16:creationId xmlns:a16="http://schemas.microsoft.com/office/drawing/2014/main" id="{8CBB5D2D-230C-5BF1-C482-957FE87DBC2F}"/>
              </a:ext>
            </a:extLst>
          </p:cNvPr>
          <p:cNvSpPr/>
          <p:nvPr/>
        </p:nvSpPr>
        <p:spPr>
          <a:xfrm>
            <a:off x="1033272" y="3995928"/>
            <a:ext cx="2395728" cy="43891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Rectangle: Rounded Corners 10">
            <a:extLst>
              <a:ext uri="{FF2B5EF4-FFF2-40B4-BE49-F238E27FC236}">
                <a16:creationId xmlns:a16="http://schemas.microsoft.com/office/drawing/2014/main" id="{ECBD7E1F-B679-1550-A139-D823A1FC2EA4}"/>
              </a:ext>
            </a:extLst>
          </p:cNvPr>
          <p:cNvSpPr/>
          <p:nvPr/>
        </p:nvSpPr>
        <p:spPr>
          <a:xfrm>
            <a:off x="7897368" y="3995928"/>
            <a:ext cx="1493520" cy="43891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Rectangle: Rounded Corners 11">
            <a:extLst>
              <a:ext uri="{FF2B5EF4-FFF2-40B4-BE49-F238E27FC236}">
                <a16:creationId xmlns:a16="http://schemas.microsoft.com/office/drawing/2014/main" id="{8E98C240-F8AC-6522-2E23-EE6EC3FCE8EC}"/>
              </a:ext>
            </a:extLst>
          </p:cNvPr>
          <p:cNvSpPr/>
          <p:nvPr/>
        </p:nvSpPr>
        <p:spPr>
          <a:xfrm>
            <a:off x="9390888" y="4434840"/>
            <a:ext cx="1600200" cy="43891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4052916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B5EDB0-241B-8046-BCFC-8ACBF834B76D}"/>
              </a:ext>
            </a:extLst>
          </p:cNvPr>
          <p:cNvSpPr>
            <a:spLocks noGrp="1"/>
          </p:cNvSpPr>
          <p:nvPr>
            <p:ph type="body" idx="1"/>
          </p:nvPr>
        </p:nvSpPr>
        <p:spPr>
          <a:xfrm>
            <a:off x="346992" y="1085850"/>
            <a:ext cx="11243027" cy="1870712"/>
          </a:xfrm>
        </p:spPr>
        <p:txBody>
          <a:bodyPr/>
          <a:lstStyle/>
          <a:p>
            <a:r>
              <a:rPr lang="en-US" dirty="0"/>
              <a:t>Uncertainty is a certainty</a:t>
            </a:r>
            <a:br>
              <a:rPr lang="en-US" dirty="0"/>
            </a:br>
            <a:endParaRPr lang="en-US" dirty="0"/>
          </a:p>
          <a:p>
            <a:r>
              <a:rPr lang="en-AU" dirty="0"/>
              <a:t>Verse 2021 the results look good – but affected by some closedowns last year</a:t>
            </a:r>
            <a:br>
              <a:rPr lang="en-AU" dirty="0"/>
            </a:br>
            <a:endParaRPr lang="en-AU" dirty="0"/>
          </a:p>
          <a:p>
            <a:r>
              <a:rPr lang="en-AU" b="1" dirty="0"/>
              <a:t>Sales are unpredictable – budgeting becomes a real art</a:t>
            </a:r>
            <a:endParaRPr lang="en-US" b="1" dirty="0"/>
          </a:p>
        </p:txBody>
      </p:sp>
      <p:sp>
        <p:nvSpPr>
          <p:cNvPr id="6" name="Title 5">
            <a:extLst>
              <a:ext uri="{FF2B5EF4-FFF2-40B4-BE49-F238E27FC236}">
                <a16:creationId xmlns:a16="http://schemas.microsoft.com/office/drawing/2014/main" id="{C9B4C473-597E-4B4F-A03E-7C021A94166E}"/>
              </a:ext>
            </a:extLst>
          </p:cNvPr>
          <p:cNvSpPr>
            <a:spLocks noGrp="1"/>
          </p:cNvSpPr>
          <p:nvPr>
            <p:ph type="title"/>
          </p:nvPr>
        </p:nvSpPr>
        <p:spPr>
          <a:xfrm>
            <a:off x="0" y="426210"/>
            <a:ext cx="12192000" cy="524700"/>
          </a:xfrm>
        </p:spPr>
        <p:txBody>
          <a:bodyPr/>
          <a:lstStyle/>
          <a:p>
            <a:r>
              <a:rPr lang="en-US" dirty="0"/>
              <a:t>Sales $ v Last Year (monthly)</a:t>
            </a:r>
          </a:p>
        </p:txBody>
      </p:sp>
      <p:pic>
        <p:nvPicPr>
          <p:cNvPr id="4" name="Picture 3">
            <a:extLst>
              <a:ext uri="{FF2B5EF4-FFF2-40B4-BE49-F238E27FC236}">
                <a16:creationId xmlns:a16="http://schemas.microsoft.com/office/drawing/2014/main" id="{1438E880-5846-A7C0-64C7-A969058586A1}"/>
              </a:ext>
            </a:extLst>
          </p:cNvPr>
          <p:cNvPicPr>
            <a:picLocks noChangeAspect="1"/>
          </p:cNvPicPr>
          <p:nvPr/>
        </p:nvPicPr>
        <p:blipFill>
          <a:blip r:embed="rId3"/>
          <a:stretch>
            <a:fillRect/>
          </a:stretch>
        </p:blipFill>
        <p:spPr>
          <a:xfrm>
            <a:off x="346993" y="3072451"/>
            <a:ext cx="10826481" cy="2956561"/>
          </a:xfrm>
          <a:prstGeom prst="rect">
            <a:avLst/>
          </a:prstGeom>
        </p:spPr>
      </p:pic>
      <p:sp>
        <p:nvSpPr>
          <p:cNvPr id="5" name="TextBox 4">
            <a:extLst>
              <a:ext uri="{FF2B5EF4-FFF2-40B4-BE49-F238E27FC236}">
                <a16:creationId xmlns:a16="http://schemas.microsoft.com/office/drawing/2014/main" id="{F4E5D5BB-04A1-35C7-AB8C-513B86465C1E}"/>
              </a:ext>
            </a:extLst>
          </p:cNvPr>
          <p:cNvSpPr txBox="1"/>
          <p:nvPr/>
        </p:nvSpPr>
        <p:spPr>
          <a:xfrm>
            <a:off x="0" y="6611779"/>
            <a:ext cx="2550698" cy="261610"/>
          </a:xfrm>
          <a:prstGeom prst="rect">
            <a:avLst/>
          </a:prstGeom>
          <a:noFill/>
        </p:spPr>
        <p:txBody>
          <a:bodyPr wrap="none" rtlCol="0">
            <a:spAutoFit/>
          </a:bodyPr>
          <a:lstStyle/>
          <a:p>
            <a:r>
              <a:rPr lang="en-AU" sz="1100" dirty="0"/>
              <a:t>Source: The Kepler Retail Index (KRI)</a:t>
            </a:r>
          </a:p>
        </p:txBody>
      </p:sp>
    </p:spTree>
    <p:extLst>
      <p:ext uri="{BB962C8B-B14F-4D97-AF65-F5344CB8AC3E}">
        <p14:creationId xmlns:p14="http://schemas.microsoft.com/office/powerpoint/2010/main" val="15762347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AF1081-CFEB-9B83-DC55-12284BF3C921}"/>
              </a:ext>
            </a:extLst>
          </p:cNvPr>
          <p:cNvPicPr>
            <a:picLocks noChangeAspect="1"/>
          </p:cNvPicPr>
          <p:nvPr/>
        </p:nvPicPr>
        <p:blipFill>
          <a:blip r:embed="rId3"/>
          <a:stretch>
            <a:fillRect/>
          </a:stretch>
        </p:blipFill>
        <p:spPr>
          <a:xfrm>
            <a:off x="697993" y="1078926"/>
            <a:ext cx="10567416" cy="5247177"/>
          </a:xfrm>
          <a:prstGeom prst="rect">
            <a:avLst/>
          </a:prstGeom>
          <a:ln>
            <a:solidFill>
              <a:schemeClr val="tx1"/>
            </a:solidFill>
          </a:ln>
        </p:spPr>
      </p:pic>
      <p:sp>
        <p:nvSpPr>
          <p:cNvPr id="6" name="Title 5">
            <a:extLst>
              <a:ext uri="{FF2B5EF4-FFF2-40B4-BE49-F238E27FC236}">
                <a16:creationId xmlns:a16="http://schemas.microsoft.com/office/drawing/2014/main" id="{C9B4C473-597E-4B4F-A03E-7C021A94166E}"/>
              </a:ext>
            </a:extLst>
          </p:cNvPr>
          <p:cNvSpPr>
            <a:spLocks noGrp="1"/>
          </p:cNvSpPr>
          <p:nvPr>
            <p:ph type="title"/>
          </p:nvPr>
        </p:nvSpPr>
        <p:spPr>
          <a:xfrm>
            <a:off x="0" y="426210"/>
            <a:ext cx="12192000" cy="524700"/>
          </a:xfrm>
        </p:spPr>
        <p:txBody>
          <a:bodyPr/>
          <a:lstStyle/>
          <a:p>
            <a:r>
              <a:rPr lang="en-US" dirty="0"/>
              <a:t>Identify The Opportunities</a:t>
            </a:r>
          </a:p>
        </p:txBody>
      </p:sp>
      <p:sp>
        <p:nvSpPr>
          <p:cNvPr id="9" name="Rectangle: Rounded Corners 8">
            <a:extLst>
              <a:ext uri="{FF2B5EF4-FFF2-40B4-BE49-F238E27FC236}">
                <a16:creationId xmlns:a16="http://schemas.microsoft.com/office/drawing/2014/main" id="{8CBB5D2D-230C-5BF1-C482-957FE87DBC2F}"/>
              </a:ext>
            </a:extLst>
          </p:cNvPr>
          <p:cNvSpPr/>
          <p:nvPr/>
        </p:nvSpPr>
        <p:spPr>
          <a:xfrm>
            <a:off x="841248" y="4608576"/>
            <a:ext cx="1444752" cy="52120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Rectangle: Rounded Corners 10">
            <a:extLst>
              <a:ext uri="{FF2B5EF4-FFF2-40B4-BE49-F238E27FC236}">
                <a16:creationId xmlns:a16="http://schemas.microsoft.com/office/drawing/2014/main" id="{ECBD7E1F-B679-1550-A139-D823A1FC2EA4}"/>
              </a:ext>
            </a:extLst>
          </p:cNvPr>
          <p:cNvSpPr/>
          <p:nvPr/>
        </p:nvSpPr>
        <p:spPr>
          <a:xfrm>
            <a:off x="7952232" y="4649724"/>
            <a:ext cx="1438656" cy="48006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 name="TextBox 3">
            <a:extLst>
              <a:ext uri="{FF2B5EF4-FFF2-40B4-BE49-F238E27FC236}">
                <a16:creationId xmlns:a16="http://schemas.microsoft.com/office/drawing/2014/main" id="{62D80DC0-F3C9-2CF0-CB6B-D63E8DF574E4}"/>
              </a:ext>
            </a:extLst>
          </p:cNvPr>
          <p:cNvSpPr txBox="1"/>
          <p:nvPr/>
        </p:nvSpPr>
        <p:spPr>
          <a:xfrm>
            <a:off x="941832" y="4649724"/>
            <a:ext cx="1280160" cy="369332"/>
          </a:xfrm>
          <a:prstGeom prst="rect">
            <a:avLst/>
          </a:prstGeom>
          <a:solidFill>
            <a:srgbClr val="D35150"/>
          </a:solidFill>
        </p:spPr>
        <p:txBody>
          <a:bodyPr wrap="square" rtlCol="0">
            <a:spAutoFit/>
          </a:bodyPr>
          <a:lstStyle/>
          <a:p>
            <a:pPr algn="ctr"/>
            <a:r>
              <a:rPr lang="en-AU" sz="1800" dirty="0">
                <a:solidFill>
                  <a:schemeClr val="bg1"/>
                </a:solidFill>
              </a:rPr>
              <a:t>Mary</a:t>
            </a:r>
          </a:p>
        </p:txBody>
      </p:sp>
      <p:sp>
        <p:nvSpPr>
          <p:cNvPr id="5" name="TextBox 4">
            <a:extLst>
              <a:ext uri="{FF2B5EF4-FFF2-40B4-BE49-F238E27FC236}">
                <a16:creationId xmlns:a16="http://schemas.microsoft.com/office/drawing/2014/main" id="{655E0494-F35E-70EC-554C-BEADB695BC15}"/>
              </a:ext>
            </a:extLst>
          </p:cNvPr>
          <p:cNvSpPr txBox="1"/>
          <p:nvPr/>
        </p:nvSpPr>
        <p:spPr>
          <a:xfrm>
            <a:off x="923544" y="5194781"/>
            <a:ext cx="1280160" cy="369332"/>
          </a:xfrm>
          <a:prstGeom prst="rect">
            <a:avLst/>
          </a:prstGeom>
          <a:solidFill>
            <a:srgbClr val="64B75F"/>
          </a:solidFill>
        </p:spPr>
        <p:txBody>
          <a:bodyPr wrap="square" rtlCol="0">
            <a:spAutoFit/>
          </a:bodyPr>
          <a:lstStyle/>
          <a:p>
            <a:pPr algn="ctr"/>
            <a:r>
              <a:rPr lang="en-AU" sz="1800" dirty="0">
                <a:solidFill>
                  <a:schemeClr val="bg1"/>
                </a:solidFill>
              </a:rPr>
              <a:t>Sally</a:t>
            </a:r>
          </a:p>
        </p:txBody>
      </p:sp>
      <p:sp>
        <p:nvSpPr>
          <p:cNvPr id="7" name="TextBox 6">
            <a:extLst>
              <a:ext uri="{FF2B5EF4-FFF2-40B4-BE49-F238E27FC236}">
                <a16:creationId xmlns:a16="http://schemas.microsoft.com/office/drawing/2014/main" id="{F8A972D2-753A-8145-AED2-1382D427754A}"/>
              </a:ext>
            </a:extLst>
          </p:cNvPr>
          <p:cNvSpPr txBox="1"/>
          <p:nvPr/>
        </p:nvSpPr>
        <p:spPr>
          <a:xfrm>
            <a:off x="923544" y="5760442"/>
            <a:ext cx="1280160" cy="369332"/>
          </a:xfrm>
          <a:prstGeom prst="rect">
            <a:avLst/>
          </a:prstGeom>
          <a:solidFill>
            <a:srgbClr val="64B75F"/>
          </a:solidFill>
        </p:spPr>
        <p:txBody>
          <a:bodyPr wrap="square" rtlCol="0">
            <a:spAutoFit/>
          </a:bodyPr>
          <a:lstStyle/>
          <a:p>
            <a:pPr algn="ctr"/>
            <a:r>
              <a:rPr lang="en-AU" sz="1800" dirty="0">
                <a:solidFill>
                  <a:schemeClr val="bg1"/>
                </a:solidFill>
              </a:rPr>
              <a:t>Joe</a:t>
            </a:r>
          </a:p>
        </p:txBody>
      </p:sp>
      <p:sp>
        <p:nvSpPr>
          <p:cNvPr id="10" name="Rectangle: Rounded Corners 9">
            <a:extLst>
              <a:ext uri="{FF2B5EF4-FFF2-40B4-BE49-F238E27FC236}">
                <a16:creationId xmlns:a16="http://schemas.microsoft.com/office/drawing/2014/main" id="{EB6BA7A1-28F6-CDF5-BB9F-66F9CDF5EC71}"/>
              </a:ext>
            </a:extLst>
          </p:cNvPr>
          <p:cNvSpPr/>
          <p:nvPr/>
        </p:nvSpPr>
        <p:spPr>
          <a:xfrm>
            <a:off x="5718048" y="4649724"/>
            <a:ext cx="719328" cy="48006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Rectangle: Rounded Corners 1">
            <a:extLst>
              <a:ext uri="{FF2B5EF4-FFF2-40B4-BE49-F238E27FC236}">
                <a16:creationId xmlns:a16="http://schemas.microsoft.com/office/drawing/2014/main" id="{D7C54E28-3993-E2A7-DD74-092531386645}"/>
              </a:ext>
            </a:extLst>
          </p:cNvPr>
          <p:cNvSpPr/>
          <p:nvPr/>
        </p:nvSpPr>
        <p:spPr>
          <a:xfrm>
            <a:off x="4990094" y="4649724"/>
            <a:ext cx="719328" cy="48536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9908394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B4C473-597E-4B4F-A03E-7C021A94166E}"/>
              </a:ext>
            </a:extLst>
          </p:cNvPr>
          <p:cNvSpPr>
            <a:spLocks noGrp="1"/>
          </p:cNvSpPr>
          <p:nvPr>
            <p:ph type="title"/>
          </p:nvPr>
        </p:nvSpPr>
        <p:spPr>
          <a:xfrm>
            <a:off x="0" y="426210"/>
            <a:ext cx="12192000" cy="524700"/>
          </a:xfrm>
        </p:spPr>
        <p:txBody>
          <a:bodyPr/>
          <a:lstStyle/>
          <a:p>
            <a:r>
              <a:rPr lang="en-US" dirty="0"/>
              <a:t>What is the Focus Worth?</a:t>
            </a:r>
          </a:p>
        </p:txBody>
      </p:sp>
      <p:sp>
        <p:nvSpPr>
          <p:cNvPr id="2" name="TextBox 1">
            <a:extLst>
              <a:ext uri="{FF2B5EF4-FFF2-40B4-BE49-F238E27FC236}">
                <a16:creationId xmlns:a16="http://schemas.microsoft.com/office/drawing/2014/main" id="{E51523F5-21AC-2A19-2173-0789B40A5B85}"/>
              </a:ext>
            </a:extLst>
          </p:cNvPr>
          <p:cNvSpPr txBox="1"/>
          <p:nvPr/>
        </p:nvSpPr>
        <p:spPr>
          <a:xfrm>
            <a:off x="3796284" y="2075688"/>
            <a:ext cx="4599432" cy="1862048"/>
          </a:xfrm>
          <a:prstGeom prst="rect">
            <a:avLst/>
          </a:prstGeom>
          <a:noFill/>
        </p:spPr>
        <p:txBody>
          <a:bodyPr wrap="square" rtlCol="0">
            <a:spAutoFit/>
          </a:bodyPr>
          <a:lstStyle/>
          <a:p>
            <a:pPr algn="ctr"/>
            <a:r>
              <a:rPr lang="en-AU" sz="11500" dirty="0">
                <a:solidFill>
                  <a:schemeClr val="tx1"/>
                </a:solidFill>
              </a:rPr>
              <a:t>$0</a:t>
            </a:r>
          </a:p>
        </p:txBody>
      </p:sp>
      <p:pic>
        <p:nvPicPr>
          <p:cNvPr id="3" name="Screen Recording 17">
            <a:hlinkClick r:id="" action="ppaction://media"/>
            <a:extLst>
              <a:ext uri="{FF2B5EF4-FFF2-40B4-BE49-F238E27FC236}">
                <a16:creationId xmlns:a16="http://schemas.microsoft.com/office/drawing/2014/main" id="{03DFF4EE-FD09-3FC8-7B66-1E876A023A74}"/>
              </a:ext>
            </a:extLst>
          </p:cNvPr>
          <p:cNvPicPr>
            <a:picLocks noChangeAspect="1"/>
          </p:cNvPicPr>
          <p:nvPr>
            <a:videoFile r:link="rId1"/>
            <p:extLst>
              <p:ext uri="{DAA4B4D4-6D71-4841-9C94-3DE7FCFB9230}">
                <p14:media xmlns:p14="http://schemas.microsoft.com/office/powerpoint/2010/main" r:embed="rId2">
                  <p14:trim st="2686" end="12724.7"/>
                </p14:media>
              </p:ext>
            </p:extLst>
          </p:nvPr>
        </p:nvPicPr>
        <p:blipFill>
          <a:blip r:embed="rId5"/>
          <a:stretch>
            <a:fillRect/>
          </a:stretch>
        </p:blipFill>
        <p:spPr>
          <a:xfrm>
            <a:off x="771082" y="1287875"/>
            <a:ext cx="10385984" cy="4621312"/>
          </a:xfrm>
          <a:prstGeom prst="rect">
            <a:avLst/>
          </a:prstGeom>
        </p:spPr>
      </p:pic>
      <p:sp>
        <p:nvSpPr>
          <p:cNvPr id="4" name="Rectangle 3">
            <a:extLst>
              <a:ext uri="{FF2B5EF4-FFF2-40B4-BE49-F238E27FC236}">
                <a16:creationId xmlns:a16="http://schemas.microsoft.com/office/drawing/2014/main" id="{5EF75AB2-1495-68BD-2E02-CE1911B257BE}"/>
              </a:ext>
            </a:extLst>
          </p:cNvPr>
          <p:cNvSpPr/>
          <p:nvPr/>
        </p:nvSpPr>
        <p:spPr>
          <a:xfrm>
            <a:off x="8613058" y="2821858"/>
            <a:ext cx="1170039" cy="1573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3257715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B4C473-597E-4B4F-A03E-7C021A94166E}"/>
              </a:ext>
            </a:extLst>
          </p:cNvPr>
          <p:cNvSpPr>
            <a:spLocks noGrp="1"/>
          </p:cNvSpPr>
          <p:nvPr>
            <p:ph type="title"/>
          </p:nvPr>
        </p:nvSpPr>
        <p:spPr>
          <a:xfrm>
            <a:off x="0" y="426210"/>
            <a:ext cx="12192000" cy="524700"/>
          </a:xfrm>
        </p:spPr>
        <p:txBody>
          <a:bodyPr/>
          <a:lstStyle/>
          <a:p>
            <a:r>
              <a:rPr lang="en-US" dirty="0"/>
              <a:t>Customer Success</a:t>
            </a:r>
          </a:p>
        </p:txBody>
      </p:sp>
      <p:sp>
        <p:nvSpPr>
          <p:cNvPr id="10" name="TextBox 9">
            <a:extLst>
              <a:ext uri="{FF2B5EF4-FFF2-40B4-BE49-F238E27FC236}">
                <a16:creationId xmlns:a16="http://schemas.microsoft.com/office/drawing/2014/main" id="{FFA14493-73BE-2C37-1115-8C3115A61537}"/>
              </a:ext>
            </a:extLst>
          </p:cNvPr>
          <p:cNvSpPr txBox="1"/>
          <p:nvPr/>
        </p:nvSpPr>
        <p:spPr>
          <a:xfrm>
            <a:off x="779525" y="1375408"/>
            <a:ext cx="9011455" cy="1908215"/>
          </a:xfrm>
          <a:prstGeom prst="rect">
            <a:avLst/>
          </a:prstGeom>
          <a:noFill/>
        </p:spPr>
        <p:txBody>
          <a:bodyPr wrap="square">
            <a:spAutoFit/>
          </a:bodyPr>
          <a:lstStyle/>
          <a:p>
            <a:pPr rtl="0">
              <a:spcBef>
                <a:spcPts val="0"/>
              </a:spcBef>
              <a:spcAft>
                <a:spcPts val="0"/>
              </a:spcAft>
            </a:pPr>
            <a:r>
              <a:rPr lang="en-US" sz="2000" b="1" i="0" u="none" strike="noStrike" dirty="0">
                <a:solidFill>
                  <a:srgbClr val="00AEEF"/>
                </a:solidFill>
                <a:effectLst/>
                <a:latin typeface="+mj-lt"/>
              </a:rPr>
              <a:t>3-Legged Stool</a:t>
            </a:r>
          </a:p>
          <a:p>
            <a:pPr rtl="0">
              <a:spcBef>
                <a:spcPts val="0"/>
              </a:spcBef>
              <a:spcAft>
                <a:spcPts val="0"/>
              </a:spcAft>
            </a:pPr>
            <a:endParaRPr lang="en-US" sz="2000" b="1" i="0" u="none" strike="noStrike" dirty="0">
              <a:solidFill>
                <a:srgbClr val="00AEEF"/>
              </a:solidFill>
              <a:effectLst/>
              <a:latin typeface="+mj-lt"/>
            </a:endParaRPr>
          </a:p>
          <a:p>
            <a:pPr rtl="0" fontAlgn="base">
              <a:spcBef>
                <a:spcPts val="0"/>
              </a:spcBef>
              <a:spcAft>
                <a:spcPts val="0"/>
              </a:spcAft>
              <a:buClr>
                <a:schemeClr val="tx2">
                  <a:lumMod val="50000"/>
                </a:schemeClr>
              </a:buClr>
            </a:pPr>
            <a:r>
              <a:rPr lang="en-US" sz="1800" dirty="0">
                <a:solidFill>
                  <a:srgbClr val="707070"/>
                </a:solidFill>
                <a:latin typeface="+mj-lt"/>
              </a:rPr>
              <a:t>Ultimately, if one of these legs break, the Customer doesn’t succeed </a:t>
            </a:r>
            <a:endParaRPr lang="en-US" sz="1800" b="0" i="0" u="none" strike="noStrike" dirty="0">
              <a:solidFill>
                <a:srgbClr val="707070"/>
              </a:solidFill>
              <a:effectLst/>
              <a:latin typeface="+mj-lt"/>
            </a:endParaRPr>
          </a:p>
          <a:p>
            <a:pPr rtl="0">
              <a:spcBef>
                <a:spcPts val="0"/>
              </a:spcBef>
              <a:spcAft>
                <a:spcPts val="0"/>
              </a:spcAft>
            </a:pPr>
            <a:endParaRPr lang="en-US" sz="2000" b="0" dirty="0">
              <a:effectLst/>
              <a:latin typeface="+mj-lt"/>
            </a:endParaRPr>
          </a:p>
          <a:p>
            <a:br>
              <a:rPr lang="en-US" sz="2000" dirty="0">
                <a:latin typeface="+mj-lt"/>
              </a:rPr>
            </a:br>
            <a:endParaRPr lang="en-AU" sz="2000" dirty="0">
              <a:latin typeface="+mj-lt"/>
            </a:endParaRPr>
          </a:p>
        </p:txBody>
      </p:sp>
      <p:pic>
        <p:nvPicPr>
          <p:cNvPr id="1026" name="Picture 2" descr="Wooden Stool PNG Transparent Images - PNG All">
            <a:extLst>
              <a:ext uri="{FF2B5EF4-FFF2-40B4-BE49-F238E27FC236}">
                <a16:creationId xmlns:a16="http://schemas.microsoft.com/office/drawing/2014/main" id="{356A35B3-CAA8-4EE0-80F5-6A667719EE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0846" y="3105509"/>
            <a:ext cx="2774190" cy="27741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EBC521B-822F-2BBD-057F-469E136D18E8}"/>
              </a:ext>
            </a:extLst>
          </p:cNvPr>
          <p:cNvSpPr txBox="1"/>
          <p:nvPr/>
        </p:nvSpPr>
        <p:spPr>
          <a:xfrm>
            <a:off x="3663032" y="4956332"/>
            <a:ext cx="1794294" cy="400110"/>
          </a:xfrm>
          <a:prstGeom prst="rect">
            <a:avLst/>
          </a:prstGeom>
          <a:noFill/>
        </p:spPr>
        <p:txBody>
          <a:bodyPr wrap="square" rtlCol="0">
            <a:spAutoFit/>
          </a:bodyPr>
          <a:lstStyle/>
          <a:p>
            <a:r>
              <a:rPr lang="en-AU" sz="2000" dirty="0">
                <a:solidFill>
                  <a:schemeClr val="bg2"/>
                </a:solidFill>
                <a:latin typeface="+mj-lt"/>
              </a:rPr>
              <a:t>People</a:t>
            </a:r>
          </a:p>
        </p:txBody>
      </p:sp>
      <p:sp>
        <p:nvSpPr>
          <p:cNvPr id="3" name="TextBox 2">
            <a:extLst>
              <a:ext uri="{FF2B5EF4-FFF2-40B4-BE49-F238E27FC236}">
                <a16:creationId xmlns:a16="http://schemas.microsoft.com/office/drawing/2014/main" id="{F903FD34-BE5E-D2B9-A3A9-36B1CA571B05}"/>
              </a:ext>
            </a:extLst>
          </p:cNvPr>
          <p:cNvSpPr txBox="1"/>
          <p:nvPr/>
        </p:nvSpPr>
        <p:spPr>
          <a:xfrm>
            <a:off x="5457326" y="5741217"/>
            <a:ext cx="1794294" cy="400110"/>
          </a:xfrm>
          <a:prstGeom prst="rect">
            <a:avLst/>
          </a:prstGeom>
          <a:noFill/>
        </p:spPr>
        <p:txBody>
          <a:bodyPr wrap="square" rtlCol="0">
            <a:spAutoFit/>
          </a:bodyPr>
          <a:lstStyle/>
          <a:p>
            <a:r>
              <a:rPr lang="en-AU" sz="2000" dirty="0">
                <a:solidFill>
                  <a:schemeClr val="bg2"/>
                </a:solidFill>
                <a:latin typeface="+mj-lt"/>
              </a:rPr>
              <a:t>Process </a:t>
            </a:r>
          </a:p>
        </p:txBody>
      </p:sp>
      <p:sp>
        <p:nvSpPr>
          <p:cNvPr id="4" name="TextBox 3">
            <a:extLst>
              <a:ext uri="{FF2B5EF4-FFF2-40B4-BE49-F238E27FC236}">
                <a16:creationId xmlns:a16="http://schemas.microsoft.com/office/drawing/2014/main" id="{FB9531A6-AD25-C4D8-EBD4-775CDBF9A280}"/>
              </a:ext>
            </a:extLst>
          </p:cNvPr>
          <p:cNvSpPr txBox="1"/>
          <p:nvPr/>
        </p:nvSpPr>
        <p:spPr>
          <a:xfrm>
            <a:off x="7157747" y="4934034"/>
            <a:ext cx="1794294" cy="400110"/>
          </a:xfrm>
          <a:prstGeom prst="rect">
            <a:avLst/>
          </a:prstGeom>
          <a:noFill/>
        </p:spPr>
        <p:txBody>
          <a:bodyPr wrap="square" rtlCol="0">
            <a:spAutoFit/>
          </a:bodyPr>
          <a:lstStyle/>
          <a:p>
            <a:r>
              <a:rPr lang="en-AU" sz="2000" dirty="0">
                <a:solidFill>
                  <a:schemeClr val="bg2"/>
                </a:solidFill>
                <a:latin typeface="+mj-lt"/>
              </a:rPr>
              <a:t>Output</a:t>
            </a:r>
          </a:p>
        </p:txBody>
      </p:sp>
      <p:sp>
        <p:nvSpPr>
          <p:cNvPr id="5" name="TextBox 4">
            <a:extLst>
              <a:ext uri="{FF2B5EF4-FFF2-40B4-BE49-F238E27FC236}">
                <a16:creationId xmlns:a16="http://schemas.microsoft.com/office/drawing/2014/main" id="{85E77CD9-81CF-1120-8AB9-4B760F4A01F4}"/>
              </a:ext>
            </a:extLst>
          </p:cNvPr>
          <p:cNvSpPr txBox="1"/>
          <p:nvPr/>
        </p:nvSpPr>
        <p:spPr>
          <a:xfrm>
            <a:off x="5008434" y="2911910"/>
            <a:ext cx="1794294" cy="400110"/>
          </a:xfrm>
          <a:prstGeom prst="rect">
            <a:avLst/>
          </a:prstGeom>
          <a:noFill/>
        </p:spPr>
        <p:txBody>
          <a:bodyPr wrap="square" rtlCol="0">
            <a:spAutoFit/>
          </a:bodyPr>
          <a:lstStyle/>
          <a:p>
            <a:pPr algn="ctr"/>
            <a:r>
              <a:rPr lang="en-AU" sz="2000" b="1" dirty="0">
                <a:solidFill>
                  <a:srgbClr val="00B050"/>
                </a:solidFill>
                <a:latin typeface="+mj-lt"/>
              </a:rPr>
              <a:t>Customer</a:t>
            </a:r>
          </a:p>
        </p:txBody>
      </p:sp>
    </p:spTree>
    <p:extLst>
      <p:ext uri="{BB962C8B-B14F-4D97-AF65-F5344CB8AC3E}">
        <p14:creationId xmlns:p14="http://schemas.microsoft.com/office/powerpoint/2010/main" val="20795168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B4C473-597E-4B4F-A03E-7C021A94166E}"/>
              </a:ext>
            </a:extLst>
          </p:cNvPr>
          <p:cNvSpPr>
            <a:spLocks noGrp="1"/>
          </p:cNvSpPr>
          <p:nvPr>
            <p:ph type="title"/>
          </p:nvPr>
        </p:nvSpPr>
        <p:spPr>
          <a:xfrm>
            <a:off x="0" y="426210"/>
            <a:ext cx="12192000" cy="524700"/>
          </a:xfrm>
        </p:spPr>
        <p:txBody>
          <a:bodyPr/>
          <a:lstStyle/>
          <a:p>
            <a:r>
              <a:rPr lang="en-US" dirty="0"/>
              <a:t>3-Legged Stool</a:t>
            </a:r>
          </a:p>
        </p:txBody>
      </p:sp>
      <p:sp>
        <p:nvSpPr>
          <p:cNvPr id="10" name="TextBox 9">
            <a:extLst>
              <a:ext uri="{FF2B5EF4-FFF2-40B4-BE49-F238E27FC236}">
                <a16:creationId xmlns:a16="http://schemas.microsoft.com/office/drawing/2014/main" id="{FFA14493-73BE-2C37-1115-8C3115A61537}"/>
              </a:ext>
            </a:extLst>
          </p:cNvPr>
          <p:cNvSpPr txBox="1"/>
          <p:nvPr/>
        </p:nvSpPr>
        <p:spPr>
          <a:xfrm>
            <a:off x="779525" y="1375408"/>
            <a:ext cx="9011455" cy="1323439"/>
          </a:xfrm>
          <a:prstGeom prst="rect">
            <a:avLst/>
          </a:prstGeom>
          <a:noFill/>
        </p:spPr>
        <p:txBody>
          <a:bodyPr wrap="square">
            <a:spAutoFit/>
          </a:bodyPr>
          <a:lstStyle/>
          <a:p>
            <a:pPr rtl="0">
              <a:spcBef>
                <a:spcPts val="0"/>
              </a:spcBef>
              <a:spcAft>
                <a:spcPts val="0"/>
              </a:spcAft>
            </a:pPr>
            <a:r>
              <a:rPr lang="en-US" sz="2000" b="1" i="0" u="none" strike="noStrike" dirty="0">
                <a:solidFill>
                  <a:srgbClr val="00AEEF"/>
                </a:solidFill>
                <a:effectLst/>
                <a:latin typeface="Lato" panose="020F0502020204030203" pitchFamily="34" charset="0"/>
              </a:rPr>
              <a:t>How do I improve Customer experience and grow our sales?</a:t>
            </a:r>
          </a:p>
          <a:p>
            <a:pPr rtl="0">
              <a:spcBef>
                <a:spcPts val="0"/>
              </a:spcBef>
              <a:spcAft>
                <a:spcPts val="0"/>
              </a:spcAft>
            </a:pPr>
            <a:endParaRPr lang="en-US" sz="2000" b="0" dirty="0">
              <a:effectLst/>
            </a:endParaRPr>
          </a:p>
          <a:p>
            <a:br>
              <a:rPr lang="en-US" sz="2000" dirty="0"/>
            </a:br>
            <a:endParaRPr lang="en-AU" sz="2000" dirty="0"/>
          </a:p>
        </p:txBody>
      </p:sp>
      <p:graphicFrame>
        <p:nvGraphicFramePr>
          <p:cNvPr id="8" name="Diagram 7">
            <a:extLst>
              <a:ext uri="{FF2B5EF4-FFF2-40B4-BE49-F238E27FC236}">
                <a16:creationId xmlns:a16="http://schemas.microsoft.com/office/drawing/2014/main" id="{AC1E7C1C-6E5F-1BD4-805F-BDA6778E2071}"/>
              </a:ext>
            </a:extLst>
          </p:cNvPr>
          <p:cNvGraphicFramePr/>
          <p:nvPr/>
        </p:nvGraphicFramePr>
        <p:xfrm>
          <a:off x="3566543" y="2232987"/>
          <a:ext cx="5714521" cy="3852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194354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B4C473-597E-4B4F-A03E-7C021A94166E}"/>
              </a:ext>
            </a:extLst>
          </p:cNvPr>
          <p:cNvSpPr>
            <a:spLocks noGrp="1"/>
          </p:cNvSpPr>
          <p:nvPr>
            <p:ph type="title"/>
          </p:nvPr>
        </p:nvSpPr>
        <p:spPr>
          <a:xfrm>
            <a:off x="0" y="426210"/>
            <a:ext cx="12192000" cy="524700"/>
          </a:xfrm>
        </p:spPr>
        <p:txBody>
          <a:bodyPr/>
          <a:lstStyle/>
          <a:p>
            <a:r>
              <a:rPr lang="en-US" dirty="0"/>
              <a:t>Trends Dashboard </a:t>
            </a:r>
            <a:r>
              <a:rPr lang="en-US"/>
              <a:t>- Month</a:t>
            </a:r>
            <a:endParaRPr lang="en-US" dirty="0"/>
          </a:p>
        </p:txBody>
      </p:sp>
      <p:sp>
        <p:nvSpPr>
          <p:cNvPr id="10" name="TextBox 9">
            <a:extLst>
              <a:ext uri="{FF2B5EF4-FFF2-40B4-BE49-F238E27FC236}">
                <a16:creationId xmlns:a16="http://schemas.microsoft.com/office/drawing/2014/main" id="{FFA14493-73BE-2C37-1115-8C3115A61537}"/>
              </a:ext>
            </a:extLst>
          </p:cNvPr>
          <p:cNvSpPr txBox="1"/>
          <p:nvPr/>
        </p:nvSpPr>
        <p:spPr>
          <a:xfrm>
            <a:off x="779526" y="1375408"/>
            <a:ext cx="8450738" cy="1600438"/>
          </a:xfrm>
          <a:prstGeom prst="rect">
            <a:avLst/>
          </a:prstGeom>
          <a:noFill/>
        </p:spPr>
        <p:txBody>
          <a:bodyPr wrap="square">
            <a:spAutoFit/>
          </a:bodyPr>
          <a:lstStyle/>
          <a:p>
            <a:pPr rtl="0">
              <a:spcBef>
                <a:spcPts val="0"/>
              </a:spcBef>
              <a:spcAft>
                <a:spcPts val="0"/>
              </a:spcAft>
            </a:pPr>
            <a:r>
              <a:rPr lang="en-US" sz="2000" b="1" i="0" u="none" strike="noStrike" dirty="0">
                <a:solidFill>
                  <a:srgbClr val="00AEEF"/>
                </a:solidFill>
                <a:effectLst/>
                <a:latin typeface="Lato" panose="020F0502020204030203" pitchFamily="34" charset="0"/>
              </a:rPr>
              <a:t>How do I validate if my business focus was effective?</a:t>
            </a:r>
          </a:p>
          <a:p>
            <a:pPr rtl="0" fontAlgn="base">
              <a:spcBef>
                <a:spcPts val="0"/>
              </a:spcBef>
              <a:spcAft>
                <a:spcPts val="0"/>
              </a:spcAft>
              <a:buClr>
                <a:schemeClr val="tx2">
                  <a:lumMod val="50000"/>
                </a:schemeClr>
              </a:buClr>
            </a:pPr>
            <a:endParaRPr lang="en-US" sz="1800" b="0" i="0" u="none" strike="noStrike" dirty="0">
              <a:solidFill>
                <a:srgbClr val="707070"/>
              </a:solidFill>
              <a:effectLst/>
              <a:latin typeface="Lato" panose="020F0502020204030203" pitchFamily="34" charset="0"/>
            </a:endParaRPr>
          </a:p>
          <a:p>
            <a:pPr rtl="0">
              <a:spcBef>
                <a:spcPts val="0"/>
              </a:spcBef>
              <a:spcAft>
                <a:spcPts val="0"/>
              </a:spcAft>
            </a:pPr>
            <a:endParaRPr lang="en-US" sz="2000" b="0" dirty="0">
              <a:effectLst/>
            </a:endParaRPr>
          </a:p>
          <a:p>
            <a:br>
              <a:rPr lang="en-US" sz="2000" dirty="0"/>
            </a:br>
            <a:endParaRPr lang="en-AU" sz="2000" dirty="0"/>
          </a:p>
        </p:txBody>
      </p:sp>
      <p:pic>
        <p:nvPicPr>
          <p:cNvPr id="2" name="Picture 1">
            <a:extLst>
              <a:ext uri="{FF2B5EF4-FFF2-40B4-BE49-F238E27FC236}">
                <a16:creationId xmlns:a16="http://schemas.microsoft.com/office/drawing/2014/main" id="{28308F4F-9324-EEB7-E206-F5CABA96007A}"/>
              </a:ext>
            </a:extLst>
          </p:cNvPr>
          <p:cNvPicPr>
            <a:picLocks noChangeAspect="1"/>
          </p:cNvPicPr>
          <p:nvPr/>
        </p:nvPicPr>
        <p:blipFill>
          <a:blip r:embed="rId3"/>
          <a:stretch>
            <a:fillRect/>
          </a:stretch>
        </p:blipFill>
        <p:spPr>
          <a:xfrm>
            <a:off x="327803" y="2149798"/>
            <a:ext cx="11346611" cy="3741875"/>
          </a:xfrm>
          <a:prstGeom prst="rect">
            <a:avLst/>
          </a:prstGeom>
          <a:ln w="3175">
            <a:solidFill>
              <a:schemeClr val="tx1"/>
            </a:solidFill>
          </a:ln>
        </p:spPr>
      </p:pic>
      <p:pic>
        <p:nvPicPr>
          <p:cNvPr id="4" name="Graphic 3" descr="Arrow Down with solid fill">
            <a:extLst>
              <a:ext uri="{FF2B5EF4-FFF2-40B4-BE49-F238E27FC236}">
                <a16:creationId xmlns:a16="http://schemas.microsoft.com/office/drawing/2014/main" id="{2180FBDA-CA81-43D5-530A-27150F9875E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38837" y="4829175"/>
            <a:ext cx="914400" cy="914400"/>
          </a:xfrm>
          <a:prstGeom prst="rect">
            <a:avLst/>
          </a:prstGeom>
        </p:spPr>
      </p:pic>
      <p:pic>
        <p:nvPicPr>
          <p:cNvPr id="5" name="Graphic 4" descr="Arrow Down with solid fill">
            <a:extLst>
              <a:ext uri="{FF2B5EF4-FFF2-40B4-BE49-F238E27FC236}">
                <a16:creationId xmlns:a16="http://schemas.microsoft.com/office/drawing/2014/main" id="{100D7FD2-67F5-E29A-4C12-1CAAEDFBBB4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00900" y="4829175"/>
            <a:ext cx="914400" cy="914400"/>
          </a:xfrm>
          <a:prstGeom prst="rect">
            <a:avLst/>
          </a:prstGeom>
        </p:spPr>
      </p:pic>
      <p:pic>
        <p:nvPicPr>
          <p:cNvPr id="7" name="Graphic 6" descr="Arrow Down with solid fill">
            <a:extLst>
              <a:ext uri="{FF2B5EF4-FFF2-40B4-BE49-F238E27FC236}">
                <a16:creationId xmlns:a16="http://schemas.microsoft.com/office/drawing/2014/main" id="{C32798B8-ED73-DAAB-F769-6F5CDCF68B2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58350" y="4827024"/>
            <a:ext cx="914400" cy="914400"/>
          </a:xfrm>
          <a:prstGeom prst="rect">
            <a:avLst/>
          </a:prstGeom>
        </p:spPr>
      </p:pic>
      <p:sp>
        <p:nvSpPr>
          <p:cNvPr id="8" name="Rectangle 7">
            <a:extLst>
              <a:ext uri="{FF2B5EF4-FFF2-40B4-BE49-F238E27FC236}">
                <a16:creationId xmlns:a16="http://schemas.microsoft.com/office/drawing/2014/main" id="{6A872360-9DD7-A1DC-5EB8-44E444AA89E9}"/>
              </a:ext>
            </a:extLst>
          </p:cNvPr>
          <p:cNvSpPr/>
          <p:nvPr/>
        </p:nvSpPr>
        <p:spPr>
          <a:xfrm>
            <a:off x="5562600" y="3429000"/>
            <a:ext cx="1028700" cy="2321949"/>
          </a:xfrm>
          <a:prstGeom prst="rect">
            <a:avLst/>
          </a:prstGeom>
          <a:no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 name="Rectangle 8">
            <a:extLst>
              <a:ext uri="{FF2B5EF4-FFF2-40B4-BE49-F238E27FC236}">
                <a16:creationId xmlns:a16="http://schemas.microsoft.com/office/drawing/2014/main" id="{816BC973-FA67-92E7-3C41-81AEF0C551C8}"/>
              </a:ext>
            </a:extLst>
          </p:cNvPr>
          <p:cNvSpPr/>
          <p:nvPr/>
        </p:nvSpPr>
        <p:spPr>
          <a:xfrm>
            <a:off x="6775777" y="3419475"/>
            <a:ext cx="1028700" cy="2321949"/>
          </a:xfrm>
          <a:prstGeom prst="rect">
            <a:avLst/>
          </a:prstGeom>
          <a:no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Rectangle 10">
            <a:extLst>
              <a:ext uri="{FF2B5EF4-FFF2-40B4-BE49-F238E27FC236}">
                <a16:creationId xmlns:a16="http://schemas.microsoft.com/office/drawing/2014/main" id="{085EEEDE-5E62-A725-D50C-A9FE080FCF91}"/>
              </a:ext>
            </a:extLst>
          </p:cNvPr>
          <p:cNvSpPr/>
          <p:nvPr/>
        </p:nvSpPr>
        <p:spPr>
          <a:xfrm>
            <a:off x="9258300" y="3409950"/>
            <a:ext cx="1028700" cy="2321949"/>
          </a:xfrm>
          <a:prstGeom prst="rect">
            <a:avLst/>
          </a:prstGeom>
          <a:no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3" name="TextBox 12">
            <a:extLst>
              <a:ext uri="{FF2B5EF4-FFF2-40B4-BE49-F238E27FC236}">
                <a16:creationId xmlns:a16="http://schemas.microsoft.com/office/drawing/2014/main" id="{66E3E5D0-C3EC-8300-72F4-31342C37B0E7}"/>
              </a:ext>
            </a:extLst>
          </p:cNvPr>
          <p:cNvSpPr txBox="1"/>
          <p:nvPr/>
        </p:nvSpPr>
        <p:spPr>
          <a:xfrm>
            <a:off x="9315450" y="3533775"/>
            <a:ext cx="914400" cy="261610"/>
          </a:xfrm>
          <a:prstGeom prst="rect">
            <a:avLst/>
          </a:prstGeom>
          <a:solidFill>
            <a:schemeClr val="bg1"/>
          </a:solidFill>
        </p:spPr>
        <p:txBody>
          <a:bodyPr wrap="square" rtlCol="0">
            <a:spAutoFit/>
          </a:bodyPr>
          <a:lstStyle/>
          <a:p>
            <a:pPr algn="ctr"/>
            <a:r>
              <a:rPr lang="en-AU" sz="1050" dirty="0">
                <a:solidFill>
                  <a:srgbClr val="C8BCBA"/>
                </a:solidFill>
              </a:rPr>
              <a:t>IPS</a:t>
            </a:r>
          </a:p>
        </p:txBody>
      </p:sp>
    </p:spTree>
    <p:extLst>
      <p:ext uri="{BB962C8B-B14F-4D97-AF65-F5344CB8AC3E}">
        <p14:creationId xmlns:p14="http://schemas.microsoft.com/office/powerpoint/2010/main" val="35016424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B4C473-597E-4B4F-A03E-7C021A94166E}"/>
              </a:ext>
            </a:extLst>
          </p:cNvPr>
          <p:cNvSpPr>
            <a:spLocks noGrp="1"/>
          </p:cNvSpPr>
          <p:nvPr>
            <p:ph type="title"/>
          </p:nvPr>
        </p:nvSpPr>
        <p:spPr>
          <a:xfrm>
            <a:off x="0" y="426210"/>
            <a:ext cx="12192000" cy="524700"/>
          </a:xfrm>
        </p:spPr>
        <p:txBody>
          <a:bodyPr/>
          <a:lstStyle/>
          <a:p>
            <a:r>
              <a:rPr lang="en-US" dirty="0"/>
              <a:t>Trends Dashboard - Daily</a:t>
            </a:r>
          </a:p>
        </p:txBody>
      </p:sp>
      <p:pic>
        <p:nvPicPr>
          <p:cNvPr id="12" name="Picture 11">
            <a:extLst>
              <a:ext uri="{FF2B5EF4-FFF2-40B4-BE49-F238E27FC236}">
                <a16:creationId xmlns:a16="http://schemas.microsoft.com/office/drawing/2014/main" id="{2089E0DE-C204-8F2E-0345-241C74F5D336}"/>
              </a:ext>
            </a:extLst>
          </p:cNvPr>
          <p:cNvPicPr>
            <a:picLocks noChangeAspect="1"/>
          </p:cNvPicPr>
          <p:nvPr/>
        </p:nvPicPr>
        <p:blipFill>
          <a:blip r:embed="rId3"/>
          <a:stretch>
            <a:fillRect/>
          </a:stretch>
        </p:blipFill>
        <p:spPr>
          <a:xfrm>
            <a:off x="1929408" y="1099005"/>
            <a:ext cx="8643342" cy="5517027"/>
          </a:xfrm>
          <a:prstGeom prst="rect">
            <a:avLst/>
          </a:prstGeom>
          <a:ln w="6350">
            <a:solidFill>
              <a:schemeClr val="tx1"/>
            </a:solidFill>
          </a:ln>
        </p:spPr>
      </p:pic>
      <p:sp>
        <p:nvSpPr>
          <p:cNvPr id="14" name="Rectangle: Rounded Corners 13">
            <a:extLst>
              <a:ext uri="{FF2B5EF4-FFF2-40B4-BE49-F238E27FC236}">
                <a16:creationId xmlns:a16="http://schemas.microsoft.com/office/drawing/2014/main" id="{9054E780-2ECD-7E7E-ED35-004B1A594604}"/>
              </a:ext>
            </a:extLst>
          </p:cNvPr>
          <p:cNvSpPr/>
          <p:nvPr/>
        </p:nvSpPr>
        <p:spPr>
          <a:xfrm>
            <a:off x="5167122" y="4062602"/>
            <a:ext cx="1062228" cy="776097"/>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5" name="Rectangle: Rounded Corners 14">
            <a:extLst>
              <a:ext uri="{FF2B5EF4-FFF2-40B4-BE49-F238E27FC236}">
                <a16:creationId xmlns:a16="http://schemas.microsoft.com/office/drawing/2014/main" id="{CD0C1D4F-B5FF-F0D3-9643-A26B844DAC99}"/>
              </a:ext>
            </a:extLst>
          </p:cNvPr>
          <p:cNvSpPr/>
          <p:nvPr/>
        </p:nvSpPr>
        <p:spPr>
          <a:xfrm>
            <a:off x="5188851" y="5773739"/>
            <a:ext cx="1062228" cy="776097"/>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6" name="Rectangle 15">
            <a:extLst>
              <a:ext uri="{FF2B5EF4-FFF2-40B4-BE49-F238E27FC236}">
                <a16:creationId xmlns:a16="http://schemas.microsoft.com/office/drawing/2014/main" id="{035F7A60-CF8B-5E84-A381-75DA187F6FD2}"/>
              </a:ext>
            </a:extLst>
          </p:cNvPr>
          <p:cNvSpPr/>
          <p:nvPr/>
        </p:nvSpPr>
        <p:spPr>
          <a:xfrm>
            <a:off x="8648700" y="1099005"/>
            <a:ext cx="1924050" cy="30117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2004410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B4C473-597E-4B4F-A03E-7C021A94166E}"/>
              </a:ext>
            </a:extLst>
          </p:cNvPr>
          <p:cNvSpPr>
            <a:spLocks noGrp="1"/>
          </p:cNvSpPr>
          <p:nvPr>
            <p:ph type="title"/>
          </p:nvPr>
        </p:nvSpPr>
        <p:spPr>
          <a:xfrm>
            <a:off x="0" y="426210"/>
            <a:ext cx="12192000" cy="524700"/>
          </a:xfrm>
        </p:spPr>
        <p:txBody>
          <a:bodyPr/>
          <a:lstStyle/>
          <a:p>
            <a:r>
              <a:rPr lang="en-US" dirty="0"/>
              <a:t>What Does This Mean?</a:t>
            </a:r>
          </a:p>
        </p:txBody>
      </p:sp>
      <p:sp>
        <p:nvSpPr>
          <p:cNvPr id="16" name="Rectangle 15">
            <a:extLst>
              <a:ext uri="{FF2B5EF4-FFF2-40B4-BE49-F238E27FC236}">
                <a16:creationId xmlns:a16="http://schemas.microsoft.com/office/drawing/2014/main" id="{035F7A60-CF8B-5E84-A381-75DA187F6FD2}"/>
              </a:ext>
            </a:extLst>
          </p:cNvPr>
          <p:cNvSpPr/>
          <p:nvPr/>
        </p:nvSpPr>
        <p:spPr>
          <a:xfrm>
            <a:off x="8648700" y="1099005"/>
            <a:ext cx="1924050" cy="30117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extBox 1">
            <a:extLst>
              <a:ext uri="{FF2B5EF4-FFF2-40B4-BE49-F238E27FC236}">
                <a16:creationId xmlns:a16="http://schemas.microsoft.com/office/drawing/2014/main" id="{21981358-5E46-F95C-0B19-59A8BF80E041}"/>
              </a:ext>
            </a:extLst>
          </p:cNvPr>
          <p:cNvSpPr txBox="1"/>
          <p:nvPr/>
        </p:nvSpPr>
        <p:spPr>
          <a:xfrm>
            <a:off x="779525" y="1375408"/>
            <a:ext cx="9011455" cy="3016210"/>
          </a:xfrm>
          <a:prstGeom prst="rect">
            <a:avLst/>
          </a:prstGeom>
          <a:noFill/>
        </p:spPr>
        <p:txBody>
          <a:bodyPr wrap="square">
            <a:spAutoFit/>
          </a:bodyPr>
          <a:lstStyle/>
          <a:p>
            <a:pPr rtl="0">
              <a:spcBef>
                <a:spcPts val="0"/>
              </a:spcBef>
              <a:spcAft>
                <a:spcPts val="0"/>
              </a:spcAft>
            </a:pPr>
            <a:r>
              <a:rPr lang="en-US" sz="2000" b="1" i="0" u="none" strike="noStrike" dirty="0">
                <a:solidFill>
                  <a:srgbClr val="00AEEF"/>
                </a:solidFill>
                <a:effectLst/>
                <a:latin typeface="+mj-lt"/>
              </a:rPr>
              <a:t>Size of the prize?</a:t>
            </a:r>
          </a:p>
          <a:p>
            <a:pPr rtl="0">
              <a:spcBef>
                <a:spcPts val="0"/>
              </a:spcBef>
              <a:spcAft>
                <a:spcPts val="0"/>
              </a:spcAft>
            </a:pPr>
            <a:endParaRPr lang="en-US" sz="2000" b="1" i="0" u="none" strike="noStrike" dirty="0">
              <a:solidFill>
                <a:srgbClr val="00AEEF"/>
              </a:solidFill>
              <a:effectLst/>
              <a:latin typeface="+mj-lt"/>
            </a:endParaRPr>
          </a:p>
          <a:p>
            <a:pPr rtl="0" fontAlgn="base">
              <a:spcBef>
                <a:spcPts val="0"/>
              </a:spcBef>
              <a:spcAft>
                <a:spcPts val="0"/>
              </a:spcAft>
              <a:buClr>
                <a:schemeClr val="tx2">
                  <a:lumMod val="50000"/>
                </a:schemeClr>
              </a:buClr>
            </a:pPr>
            <a:r>
              <a:rPr lang="en-US" sz="1800" dirty="0">
                <a:solidFill>
                  <a:srgbClr val="707070"/>
                </a:solidFill>
                <a:latin typeface="+mj-lt"/>
              </a:rPr>
              <a:t>If we increase the Sales Conversion % on a Friday by 3%:</a:t>
            </a:r>
          </a:p>
          <a:p>
            <a:pPr rtl="0" fontAlgn="base">
              <a:spcBef>
                <a:spcPts val="0"/>
              </a:spcBef>
              <a:spcAft>
                <a:spcPts val="0"/>
              </a:spcAft>
              <a:buClr>
                <a:schemeClr val="tx2">
                  <a:lumMod val="50000"/>
                </a:schemeClr>
              </a:buClr>
            </a:pPr>
            <a:endParaRPr lang="en-US" sz="1800" dirty="0">
              <a:solidFill>
                <a:srgbClr val="707070"/>
              </a:solidFill>
              <a:latin typeface="+mj-lt"/>
            </a:endParaRPr>
          </a:p>
          <a:p>
            <a:pPr marL="285750" indent="-285750" rtl="0" fontAlgn="base">
              <a:spcBef>
                <a:spcPts val="0"/>
              </a:spcBef>
              <a:spcAft>
                <a:spcPts val="0"/>
              </a:spcAft>
              <a:buClr>
                <a:schemeClr val="tx2">
                  <a:lumMod val="50000"/>
                </a:schemeClr>
              </a:buClr>
              <a:buFont typeface="Wingdings" panose="05000000000000000000" pitchFamily="2" charset="2"/>
              <a:buChar char="ü"/>
            </a:pPr>
            <a:r>
              <a:rPr lang="en-US" sz="1800" b="0" i="0" u="none" strike="noStrike" dirty="0">
                <a:solidFill>
                  <a:srgbClr val="707070"/>
                </a:solidFill>
                <a:effectLst/>
                <a:latin typeface="+mj-lt"/>
              </a:rPr>
              <a:t>39 additional Customers would purchase</a:t>
            </a:r>
            <a:endParaRPr lang="en-US" sz="1800" dirty="0">
              <a:solidFill>
                <a:srgbClr val="707070"/>
              </a:solidFill>
              <a:latin typeface="+mj-lt"/>
            </a:endParaRPr>
          </a:p>
          <a:p>
            <a:pPr marL="285750" indent="-285750" rtl="0" fontAlgn="base">
              <a:spcBef>
                <a:spcPts val="0"/>
              </a:spcBef>
              <a:spcAft>
                <a:spcPts val="0"/>
              </a:spcAft>
              <a:buClr>
                <a:schemeClr val="tx2">
                  <a:lumMod val="50000"/>
                </a:schemeClr>
              </a:buClr>
              <a:buFont typeface="Wingdings" panose="05000000000000000000" pitchFamily="2" charset="2"/>
              <a:buChar char="ü"/>
            </a:pPr>
            <a:r>
              <a:rPr lang="en-US" sz="1800" dirty="0">
                <a:solidFill>
                  <a:srgbClr val="707070"/>
                </a:solidFill>
                <a:latin typeface="+mj-lt"/>
              </a:rPr>
              <a:t>An additional $7,495 for the week</a:t>
            </a:r>
          </a:p>
          <a:p>
            <a:pPr marL="285750" indent="-285750" rtl="0" fontAlgn="base">
              <a:spcBef>
                <a:spcPts val="0"/>
              </a:spcBef>
              <a:spcAft>
                <a:spcPts val="0"/>
              </a:spcAft>
              <a:buClr>
                <a:schemeClr val="tx2">
                  <a:lumMod val="50000"/>
                </a:schemeClr>
              </a:buClr>
              <a:buFont typeface="Wingdings" panose="05000000000000000000" pitchFamily="2" charset="2"/>
              <a:buChar char="ü"/>
            </a:pPr>
            <a:r>
              <a:rPr lang="en-US" sz="1800" b="0" i="0" u="none" strike="noStrike" dirty="0">
                <a:solidFill>
                  <a:srgbClr val="707070"/>
                </a:solidFill>
                <a:effectLst/>
                <a:latin typeface="+mj-lt"/>
              </a:rPr>
              <a:t>$389,000 annually in extra revenue</a:t>
            </a:r>
          </a:p>
          <a:p>
            <a:pPr rtl="0">
              <a:spcBef>
                <a:spcPts val="0"/>
              </a:spcBef>
              <a:spcAft>
                <a:spcPts val="0"/>
              </a:spcAft>
            </a:pPr>
            <a:endParaRPr lang="en-US" sz="2000" b="0" dirty="0">
              <a:effectLst/>
              <a:latin typeface="+mj-lt"/>
            </a:endParaRPr>
          </a:p>
          <a:p>
            <a:br>
              <a:rPr lang="en-US" sz="2000" dirty="0">
                <a:latin typeface="+mj-lt"/>
              </a:rPr>
            </a:br>
            <a:endParaRPr lang="en-AU" sz="2000" dirty="0">
              <a:latin typeface="+mj-lt"/>
            </a:endParaRPr>
          </a:p>
        </p:txBody>
      </p:sp>
    </p:spTree>
    <p:extLst>
      <p:ext uri="{BB962C8B-B14F-4D97-AF65-F5344CB8AC3E}">
        <p14:creationId xmlns:p14="http://schemas.microsoft.com/office/powerpoint/2010/main" val="15169201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B4C473-597E-4B4F-A03E-7C021A94166E}"/>
              </a:ext>
            </a:extLst>
          </p:cNvPr>
          <p:cNvSpPr>
            <a:spLocks noGrp="1"/>
          </p:cNvSpPr>
          <p:nvPr>
            <p:ph type="title"/>
          </p:nvPr>
        </p:nvSpPr>
        <p:spPr>
          <a:xfrm>
            <a:off x="0" y="426210"/>
            <a:ext cx="12192000" cy="524700"/>
          </a:xfrm>
        </p:spPr>
        <p:txBody>
          <a:bodyPr/>
          <a:lstStyle/>
          <a:p>
            <a:r>
              <a:rPr lang="en-US" dirty="0"/>
              <a:t>Summary</a:t>
            </a:r>
          </a:p>
        </p:txBody>
      </p:sp>
      <p:sp>
        <p:nvSpPr>
          <p:cNvPr id="2" name="TextBox 1">
            <a:extLst>
              <a:ext uri="{FF2B5EF4-FFF2-40B4-BE49-F238E27FC236}">
                <a16:creationId xmlns:a16="http://schemas.microsoft.com/office/drawing/2014/main" id="{21981358-5E46-F95C-0B19-59A8BF80E041}"/>
              </a:ext>
            </a:extLst>
          </p:cNvPr>
          <p:cNvSpPr txBox="1"/>
          <p:nvPr/>
        </p:nvSpPr>
        <p:spPr>
          <a:xfrm>
            <a:off x="779525" y="1375408"/>
            <a:ext cx="11048681" cy="5447645"/>
          </a:xfrm>
          <a:prstGeom prst="rect">
            <a:avLst/>
          </a:prstGeom>
          <a:noFill/>
        </p:spPr>
        <p:txBody>
          <a:bodyPr wrap="square">
            <a:spAutoFit/>
          </a:bodyPr>
          <a:lstStyle/>
          <a:p>
            <a:pPr marL="285750" indent="-285750" rtl="0" fontAlgn="base">
              <a:spcBef>
                <a:spcPts val="0"/>
              </a:spcBef>
              <a:spcAft>
                <a:spcPts val="0"/>
              </a:spcAft>
              <a:buClr>
                <a:schemeClr val="tx2">
                  <a:lumMod val="50000"/>
                </a:schemeClr>
              </a:buClr>
              <a:buFont typeface="Arial" panose="020B0604020202020204" pitchFamily="34" charset="0"/>
              <a:buChar char="•"/>
            </a:pPr>
            <a:r>
              <a:rPr lang="en-US" sz="1800" dirty="0">
                <a:solidFill>
                  <a:srgbClr val="707070"/>
                </a:solidFill>
                <a:latin typeface="+mj-lt"/>
              </a:rPr>
              <a:t>CET dashboard will give your Store and Area Managers visibility of the live trends being experienced in store</a:t>
            </a:r>
          </a:p>
          <a:p>
            <a:pPr marL="285750" indent="-285750" rtl="0" fontAlgn="base">
              <a:spcBef>
                <a:spcPts val="0"/>
              </a:spcBef>
              <a:spcAft>
                <a:spcPts val="0"/>
              </a:spcAft>
              <a:buClr>
                <a:schemeClr val="tx2">
                  <a:lumMod val="50000"/>
                </a:schemeClr>
              </a:buClr>
              <a:buFont typeface="Arial" panose="020B0604020202020204" pitchFamily="34" charset="0"/>
              <a:buChar char="•"/>
            </a:pPr>
            <a:endParaRPr lang="en-US" sz="1800" b="0" i="0" u="none" strike="noStrike" dirty="0">
              <a:solidFill>
                <a:srgbClr val="707070"/>
              </a:solidFill>
              <a:effectLst/>
              <a:latin typeface="+mj-lt"/>
            </a:endParaRPr>
          </a:p>
          <a:p>
            <a:pPr marL="285750" indent="-285750" rtl="0" fontAlgn="base">
              <a:spcBef>
                <a:spcPts val="0"/>
              </a:spcBef>
              <a:spcAft>
                <a:spcPts val="0"/>
              </a:spcAft>
              <a:buClr>
                <a:schemeClr val="tx2">
                  <a:lumMod val="50000"/>
                </a:schemeClr>
              </a:buClr>
              <a:buFont typeface="Arial" panose="020B0604020202020204" pitchFamily="34" charset="0"/>
              <a:buChar char="•"/>
            </a:pPr>
            <a:r>
              <a:rPr lang="en-US" sz="1800" dirty="0">
                <a:solidFill>
                  <a:srgbClr val="707070"/>
                </a:solidFill>
                <a:latin typeface="+mj-lt"/>
              </a:rPr>
              <a:t>Will clearly outline what behaviours and measures require focus to see improved performance </a:t>
            </a:r>
          </a:p>
          <a:p>
            <a:pPr marL="285750" indent="-285750" rtl="0" fontAlgn="base">
              <a:spcBef>
                <a:spcPts val="0"/>
              </a:spcBef>
              <a:spcAft>
                <a:spcPts val="0"/>
              </a:spcAft>
              <a:buClr>
                <a:schemeClr val="tx2">
                  <a:lumMod val="50000"/>
                </a:schemeClr>
              </a:buClr>
              <a:buFont typeface="Arial" panose="020B0604020202020204" pitchFamily="34" charset="0"/>
              <a:buChar char="•"/>
            </a:pPr>
            <a:endParaRPr lang="en-US" sz="1800" dirty="0">
              <a:solidFill>
                <a:srgbClr val="707070"/>
              </a:solidFill>
              <a:latin typeface="+mj-lt"/>
            </a:endParaRPr>
          </a:p>
          <a:p>
            <a:pPr marL="285750" indent="-285750" rtl="0" fontAlgn="base">
              <a:spcBef>
                <a:spcPts val="0"/>
              </a:spcBef>
              <a:spcAft>
                <a:spcPts val="0"/>
              </a:spcAft>
              <a:buClr>
                <a:schemeClr val="tx2">
                  <a:lumMod val="50000"/>
                </a:schemeClr>
              </a:buClr>
              <a:buFont typeface="Arial" panose="020B0604020202020204" pitchFamily="34" charset="0"/>
              <a:buChar char="•"/>
            </a:pPr>
            <a:r>
              <a:rPr lang="en-US" sz="1800" dirty="0">
                <a:solidFill>
                  <a:srgbClr val="707070"/>
                </a:solidFill>
                <a:latin typeface="+mj-lt"/>
              </a:rPr>
              <a:t>Customise what you see on your CET – what is important to you?</a:t>
            </a:r>
          </a:p>
          <a:p>
            <a:pPr marL="285750" indent="-285750" rtl="0" fontAlgn="base">
              <a:spcBef>
                <a:spcPts val="0"/>
              </a:spcBef>
              <a:spcAft>
                <a:spcPts val="0"/>
              </a:spcAft>
              <a:buClr>
                <a:schemeClr val="tx2">
                  <a:lumMod val="50000"/>
                </a:schemeClr>
              </a:buClr>
              <a:buFont typeface="Arial" panose="020B0604020202020204" pitchFamily="34" charset="0"/>
              <a:buChar char="•"/>
            </a:pPr>
            <a:endParaRPr lang="en-US" sz="1800" b="0" i="0" u="none" strike="noStrike" dirty="0">
              <a:solidFill>
                <a:srgbClr val="707070"/>
              </a:solidFill>
              <a:effectLst/>
              <a:latin typeface="+mj-lt"/>
            </a:endParaRPr>
          </a:p>
          <a:p>
            <a:pPr marL="285750" indent="-285750" rtl="0" fontAlgn="base">
              <a:spcBef>
                <a:spcPts val="0"/>
              </a:spcBef>
              <a:spcAft>
                <a:spcPts val="0"/>
              </a:spcAft>
              <a:buClr>
                <a:schemeClr val="tx2">
                  <a:lumMod val="50000"/>
                </a:schemeClr>
              </a:buClr>
              <a:buFont typeface="Arial" panose="020B0604020202020204" pitchFamily="34" charset="0"/>
              <a:buChar char="•"/>
            </a:pPr>
            <a:r>
              <a:rPr lang="en-US" sz="1800" dirty="0">
                <a:solidFill>
                  <a:srgbClr val="707070"/>
                </a:solidFill>
                <a:latin typeface="+mj-lt"/>
              </a:rPr>
              <a:t>CET Group will give your leaders more time back in their day to focus on the coachable moments and steer their energy and time in the right places</a:t>
            </a:r>
          </a:p>
          <a:p>
            <a:pPr marL="285750" indent="-285750" rtl="0" fontAlgn="base">
              <a:spcBef>
                <a:spcPts val="0"/>
              </a:spcBef>
              <a:spcAft>
                <a:spcPts val="0"/>
              </a:spcAft>
              <a:buClr>
                <a:schemeClr val="tx2">
                  <a:lumMod val="50000"/>
                </a:schemeClr>
              </a:buClr>
              <a:buFont typeface="Arial" panose="020B0604020202020204" pitchFamily="34" charset="0"/>
              <a:buChar char="•"/>
            </a:pPr>
            <a:endParaRPr lang="en-US" sz="1800" b="0" i="0" u="none" strike="noStrike" dirty="0">
              <a:solidFill>
                <a:srgbClr val="707070"/>
              </a:solidFill>
              <a:effectLst/>
              <a:latin typeface="+mj-lt"/>
            </a:endParaRPr>
          </a:p>
          <a:p>
            <a:pPr marL="285750" indent="-285750" rtl="0" fontAlgn="base">
              <a:spcBef>
                <a:spcPts val="0"/>
              </a:spcBef>
              <a:spcAft>
                <a:spcPts val="0"/>
              </a:spcAft>
              <a:buClr>
                <a:schemeClr val="tx2">
                  <a:lumMod val="50000"/>
                </a:schemeClr>
              </a:buClr>
              <a:buFont typeface="Arial" panose="020B0604020202020204" pitchFamily="34" charset="0"/>
              <a:buChar char="•"/>
            </a:pPr>
            <a:r>
              <a:rPr lang="en-US" sz="1800" b="0" i="0" u="none" strike="noStrike" dirty="0">
                <a:solidFill>
                  <a:srgbClr val="707070"/>
                </a:solidFill>
                <a:effectLst/>
                <a:latin typeface="+mj-lt"/>
              </a:rPr>
              <a:t>Leaders can utilise the Trends dashboard to identity when and where your Customer is or isn’t succeeding</a:t>
            </a:r>
          </a:p>
          <a:p>
            <a:pPr marL="285750" indent="-285750" rtl="0" fontAlgn="base">
              <a:spcBef>
                <a:spcPts val="0"/>
              </a:spcBef>
              <a:spcAft>
                <a:spcPts val="0"/>
              </a:spcAft>
              <a:buClr>
                <a:schemeClr val="tx2">
                  <a:lumMod val="50000"/>
                </a:schemeClr>
              </a:buClr>
              <a:buFont typeface="Arial" panose="020B0604020202020204" pitchFamily="34" charset="0"/>
              <a:buChar char="•"/>
            </a:pPr>
            <a:endParaRPr lang="en-US" sz="1800" dirty="0">
              <a:solidFill>
                <a:srgbClr val="707070"/>
              </a:solidFill>
              <a:latin typeface="+mj-lt"/>
            </a:endParaRPr>
          </a:p>
          <a:p>
            <a:pPr marL="285750" indent="-285750" rtl="0" fontAlgn="base">
              <a:spcBef>
                <a:spcPts val="0"/>
              </a:spcBef>
              <a:spcAft>
                <a:spcPts val="0"/>
              </a:spcAft>
              <a:buClr>
                <a:schemeClr val="tx2">
                  <a:lumMod val="50000"/>
                </a:schemeClr>
              </a:buClr>
              <a:buFont typeface="Arial" panose="020B0604020202020204" pitchFamily="34" charset="0"/>
              <a:buChar char="•"/>
            </a:pPr>
            <a:r>
              <a:rPr lang="en-US" sz="1800" b="0" i="0" u="none" strike="noStrike" dirty="0">
                <a:solidFill>
                  <a:srgbClr val="707070"/>
                </a:solidFill>
                <a:effectLst/>
                <a:latin typeface="+mj-lt"/>
              </a:rPr>
              <a:t>Great reflection tool for monthly business reviews</a:t>
            </a:r>
          </a:p>
          <a:p>
            <a:pPr marL="285750" indent="-285750" rtl="0" fontAlgn="base">
              <a:spcBef>
                <a:spcPts val="0"/>
              </a:spcBef>
              <a:spcAft>
                <a:spcPts val="0"/>
              </a:spcAft>
              <a:buClr>
                <a:schemeClr val="tx2">
                  <a:lumMod val="50000"/>
                </a:schemeClr>
              </a:buClr>
              <a:buFont typeface="Arial" panose="020B0604020202020204" pitchFamily="34" charset="0"/>
              <a:buChar char="•"/>
            </a:pPr>
            <a:endParaRPr lang="en-US" sz="1800" dirty="0">
              <a:solidFill>
                <a:srgbClr val="707070"/>
              </a:solidFill>
              <a:latin typeface="+mj-lt"/>
            </a:endParaRPr>
          </a:p>
          <a:p>
            <a:pPr marL="285750" indent="-285750" rtl="0" fontAlgn="base">
              <a:spcBef>
                <a:spcPts val="0"/>
              </a:spcBef>
              <a:spcAft>
                <a:spcPts val="0"/>
              </a:spcAft>
              <a:buClr>
                <a:schemeClr val="tx2">
                  <a:lumMod val="50000"/>
                </a:schemeClr>
              </a:buClr>
              <a:buFont typeface="Arial" panose="020B0604020202020204" pitchFamily="34" charset="0"/>
              <a:buChar char="•"/>
            </a:pPr>
            <a:r>
              <a:rPr lang="en-US" sz="1800" b="0" i="0" u="none" strike="noStrike" dirty="0">
                <a:solidFill>
                  <a:srgbClr val="707070"/>
                </a:solidFill>
                <a:effectLst/>
                <a:latin typeface="+mj-lt"/>
              </a:rPr>
              <a:t>Validate if your focus or strategy is making an impact - People, Process and Output</a:t>
            </a:r>
          </a:p>
          <a:p>
            <a:pPr rtl="0">
              <a:spcBef>
                <a:spcPts val="0"/>
              </a:spcBef>
              <a:spcAft>
                <a:spcPts val="0"/>
              </a:spcAft>
            </a:pPr>
            <a:endParaRPr lang="en-US" sz="2000" b="0" dirty="0">
              <a:effectLst/>
              <a:latin typeface="+mj-lt"/>
            </a:endParaRPr>
          </a:p>
          <a:p>
            <a:br>
              <a:rPr lang="en-US" sz="2000" dirty="0">
                <a:latin typeface="+mj-lt"/>
              </a:rPr>
            </a:br>
            <a:endParaRPr lang="en-AU" sz="2000" dirty="0">
              <a:latin typeface="+mj-lt"/>
            </a:endParaRPr>
          </a:p>
        </p:txBody>
      </p:sp>
    </p:spTree>
    <p:extLst>
      <p:ext uri="{BB962C8B-B14F-4D97-AF65-F5344CB8AC3E}">
        <p14:creationId xmlns:p14="http://schemas.microsoft.com/office/powerpoint/2010/main" val="1655755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Thought outline">
            <a:extLst>
              <a:ext uri="{FF2B5EF4-FFF2-40B4-BE49-F238E27FC236}">
                <a16:creationId xmlns:a16="http://schemas.microsoft.com/office/drawing/2014/main" id="{472B8AEE-398D-C52D-7D37-0A83D5EDF4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3943350" y="1581150"/>
            <a:ext cx="4305300" cy="4305300"/>
          </a:xfrm>
          <a:prstGeom prst="rect">
            <a:avLst/>
          </a:prstGeom>
        </p:spPr>
      </p:pic>
      <p:sp>
        <p:nvSpPr>
          <p:cNvPr id="6" name="Title 5">
            <a:extLst>
              <a:ext uri="{FF2B5EF4-FFF2-40B4-BE49-F238E27FC236}">
                <a16:creationId xmlns:a16="http://schemas.microsoft.com/office/drawing/2014/main" id="{C9B4C473-597E-4B4F-A03E-7C021A94166E}"/>
              </a:ext>
            </a:extLst>
          </p:cNvPr>
          <p:cNvSpPr>
            <a:spLocks noGrp="1"/>
          </p:cNvSpPr>
          <p:nvPr>
            <p:ph type="title"/>
          </p:nvPr>
        </p:nvSpPr>
        <p:spPr>
          <a:xfrm>
            <a:off x="0" y="426210"/>
            <a:ext cx="12192000" cy="524700"/>
          </a:xfrm>
        </p:spPr>
        <p:txBody>
          <a:bodyPr/>
          <a:lstStyle/>
          <a:p>
            <a:r>
              <a:rPr lang="en-US" dirty="0"/>
              <a:t>Questions</a:t>
            </a:r>
          </a:p>
        </p:txBody>
      </p:sp>
      <p:pic>
        <p:nvPicPr>
          <p:cNvPr id="4" name="Graphic 3" descr="Question Mark with solid fill">
            <a:extLst>
              <a:ext uri="{FF2B5EF4-FFF2-40B4-BE49-F238E27FC236}">
                <a16:creationId xmlns:a16="http://schemas.microsoft.com/office/drawing/2014/main" id="{0030E180-B438-8782-1619-9334E49AEB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81675" y="2203904"/>
            <a:ext cx="1266825" cy="1266825"/>
          </a:xfrm>
          <a:prstGeom prst="rect">
            <a:avLst/>
          </a:prstGeom>
        </p:spPr>
      </p:pic>
    </p:spTree>
    <p:extLst>
      <p:ext uri="{BB962C8B-B14F-4D97-AF65-F5344CB8AC3E}">
        <p14:creationId xmlns:p14="http://schemas.microsoft.com/office/powerpoint/2010/main" val="40205901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5" name="Google Shape;755;p68"/>
          <p:cNvSpPr txBox="1">
            <a:spLocks noGrp="1"/>
          </p:cNvSpPr>
          <p:nvPr>
            <p:ph type="subTitle" idx="1"/>
          </p:nvPr>
        </p:nvSpPr>
        <p:spPr>
          <a:xfrm>
            <a:off x="382773" y="2203509"/>
            <a:ext cx="6036223" cy="966300"/>
          </a:xfrm>
          <a:noFill/>
          <a:ln>
            <a:noFill/>
          </a:ln>
        </p:spPr>
        <p:txBody>
          <a:bodyPr spcFirstLastPara="1" wrap="square" lIns="0" tIns="0" rIns="0" bIns="0" anchor="t" anchorCtr="0">
            <a:noAutofit/>
          </a:bodyPr>
          <a:lstStyle/>
          <a:p>
            <a:pPr lvl="0"/>
            <a:r>
              <a:rPr lang="en-US" dirty="0"/>
              <a:t>The Marriage of DATA and Human Design</a:t>
            </a:r>
          </a:p>
        </p:txBody>
      </p:sp>
      <p:sp>
        <p:nvSpPr>
          <p:cNvPr id="8" name="Text Placeholder 7">
            <a:extLst>
              <a:ext uri="{FF2B5EF4-FFF2-40B4-BE49-F238E27FC236}">
                <a16:creationId xmlns:a16="http://schemas.microsoft.com/office/drawing/2014/main" id="{4D769FF3-2E6D-0842-8E06-137B86BA865B}"/>
              </a:ext>
            </a:extLst>
          </p:cNvPr>
          <p:cNvSpPr>
            <a:spLocks noGrp="1"/>
          </p:cNvSpPr>
          <p:nvPr>
            <p:ph type="body" idx="2"/>
          </p:nvPr>
        </p:nvSpPr>
        <p:spPr>
          <a:xfrm>
            <a:off x="382773" y="3694113"/>
            <a:ext cx="7187608" cy="509292"/>
          </a:xfrm>
        </p:spPr>
        <p:txBody>
          <a:bodyPr/>
          <a:lstStyle/>
          <a:p>
            <a:r>
              <a:rPr lang="en-US" dirty="0"/>
              <a:t>Terry Hawkins – Custodian &amp; Navigator, Ignite Worldwide</a:t>
            </a:r>
          </a:p>
        </p:txBody>
      </p:sp>
      <p:pic>
        <p:nvPicPr>
          <p:cNvPr id="15" name="Picture 14">
            <a:extLst>
              <a:ext uri="{FF2B5EF4-FFF2-40B4-BE49-F238E27FC236}">
                <a16:creationId xmlns:a16="http://schemas.microsoft.com/office/drawing/2014/main" id="{E2A9C3D9-E2DC-1647-BEE5-B3BAF6F23B85}"/>
              </a:ext>
            </a:extLst>
          </p:cNvPr>
          <p:cNvPicPr>
            <a:picLocks noChangeAspect="1"/>
          </p:cNvPicPr>
          <p:nvPr/>
        </p:nvPicPr>
        <p:blipFill>
          <a:blip r:embed="rId3"/>
          <a:srcRect/>
          <a:stretch/>
        </p:blipFill>
        <p:spPr>
          <a:xfrm>
            <a:off x="7780077" y="927265"/>
            <a:ext cx="3518787" cy="3518787"/>
          </a:xfrm>
          <a:prstGeom prst="ellipse">
            <a:avLst/>
          </a:prstGeom>
        </p:spPr>
      </p:pic>
      <p:sp>
        <p:nvSpPr>
          <p:cNvPr id="2" name="TextBox 1">
            <a:extLst>
              <a:ext uri="{FF2B5EF4-FFF2-40B4-BE49-F238E27FC236}">
                <a16:creationId xmlns:a16="http://schemas.microsoft.com/office/drawing/2014/main" id="{C307BE7E-CBD9-0D41-A115-E96063F04680}"/>
              </a:ext>
            </a:extLst>
          </p:cNvPr>
          <p:cNvSpPr txBox="1"/>
          <p:nvPr/>
        </p:nvSpPr>
        <p:spPr>
          <a:xfrm>
            <a:off x="517525" y="4187764"/>
            <a:ext cx="6492875" cy="1384995"/>
          </a:xfrm>
          <a:prstGeom prst="rect">
            <a:avLst/>
          </a:prstGeom>
          <a:noFill/>
        </p:spPr>
        <p:txBody>
          <a:bodyPr wrap="square" rtlCol="0">
            <a:spAutoFit/>
          </a:bodyPr>
          <a:lstStyle/>
          <a:p>
            <a:pPr fontAlgn="base"/>
            <a:r>
              <a:rPr lang="en-AU" dirty="0">
                <a:solidFill>
                  <a:schemeClr val="tx1"/>
                </a:solidFill>
              </a:rPr>
              <a:t>Terry Hawkins has  built an international reputation as a transformative and insightful speaker &amp; facilitator – often quoted as being able to significantly shift an entire audience to action, from the CEO across to the frontline. She was inducted into the Hall of Fame as “Educator of the Year” for the National Speakers Association in Australia in 2010, and is the author of Why Wait to Be Great?: It’s Either Now or Too Late.</a:t>
            </a:r>
            <a:endParaRPr lang="en-US" dirty="0">
              <a:solidFill>
                <a:schemeClr val="tx1"/>
              </a:solidFill>
            </a:endParaRPr>
          </a:p>
        </p:txBody>
      </p:sp>
      <p:pic>
        <p:nvPicPr>
          <p:cNvPr id="6" name="Picture 5" descr="Logo&#10;&#10;Description automatically generated">
            <a:extLst>
              <a:ext uri="{FF2B5EF4-FFF2-40B4-BE49-F238E27FC236}">
                <a16:creationId xmlns:a16="http://schemas.microsoft.com/office/drawing/2014/main" id="{F1D0B219-D41F-7C49-B105-7241BE7A7C87}"/>
              </a:ext>
            </a:extLst>
          </p:cNvPr>
          <p:cNvPicPr>
            <a:picLocks noChangeAspect="1"/>
          </p:cNvPicPr>
          <p:nvPr/>
        </p:nvPicPr>
        <p:blipFill>
          <a:blip r:embed="rId4"/>
          <a:stretch>
            <a:fillRect/>
          </a:stretch>
        </p:blipFill>
        <p:spPr>
          <a:xfrm>
            <a:off x="354124" y="5861911"/>
            <a:ext cx="1929243" cy="505278"/>
          </a:xfrm>
          <a:prstGeom prst="rect">
            <a:avLst/>
          </a:prstGeom>
        </p:spPr>
      </p:pic>
      <p:pic>
        <p:nvPicPr>
          <p:cNvPr id="7" name="Picture 6" descr="Logo&#10;&#10;Description automatically generated">
            <a:extLst>
              <a:ext uri="{FF2B5EF4-FFF2-40B4-BE49-F238E27FC236}">
                <a16:creationId xmlns:a16="http://schemas.microsoft.com/office/drawing/2014/main" id="{935684C9-09F9-1940-B058-1CEAD936B777}"/>
              </a:ext>
            </a:extLst>
          </p:cNvPr>
          <p:cNvPicPr>
            <a:picLocks noChangeAspect="1"/>
          </p:cNvPicPr>
          <p:nvPr/>
        </p:nvPicPr>
        <p:blipFill>
          <a:blip r:embed="rId5"/>
          <a:stretch>
            <a:fillRect/>
          </a:stretch>
        </p:blipFill>
        <p:spPr>
          <a:xfrm>
            <a:off x="2633675" y="5875959"/>
            <a:ext cx="1802056" cy="471967"/>
          </a:xfrm>
          <a:prstGeom prst="rect">
            <a:avLst/>
          </a:prstGeom>
        </p:spPr>
      </p:pic>
      <p:pic>
        <p:nvPicPr>
          <p:cNvPr id="9" name="Picture 8" descr="Logo&#10;&#10;Description automatically generated">
            <a:extLst>
              <a:ext uri="{FF2B5EF4-FFF2-40B4-BE49-F238E27FC236}">
                <a16:creationId xmlns:a16="http://schemas.microsoft.com/office/drawing/2014/main" id="{EB8910DC-D85C-684D-B9D2-1E3D7F9B1127}"/>
              </a:ext>
            </a:extLst>
          </p:cNvPr>
          <p:cNvPicPr>
            <a:picLocks noChangeAspect="1"/>
          </p:cNvPicPr>
          <p:nvPr/>
        </p:nvPicPr>
        <p:blipFill>
          <a:blip r:embed="rId6"/>
          <a:stretch>
            <a:fillRect/>
          </a:stretch>
        </p:blipFill>
        <p:spPr>
          <a:xfrm>
            <a:off x="4322376" y="5826466"/>
            <a:ext cx="2096620" cy="549115"/>
          </a:xfrm>
          <a:prstGeom prst="rect">
            <a:avLst/>
          </a:prstGeom>
        </p:spPr>
      </p:pic>
    </p:spTree>
    <p:extLst>
      <p:ext uri="{BB962C8B-B14F-4D97-AF65-F5344CB8AC3E}">
        <p14:creationId xmlns:p14="http://schemas.microsoft.com/office/powerpoint/2010/main" val="212150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B5EDB0-241B-8046-BCFC-8ACBF834B76D}"/>
              </a:ext>
            </a:extLst>
          </p:cNvPr>
          <p:cNvSpPr>
            <a:spLocks noGrp="1"/>
          </p:cNvSpPr>
          <p:nvPr>
            <p:ph type="body" idx="1"/>
          </p:nvPr>
        </p:nvSpPr>
        <p:spPr>
          <a:xfrm>
            <a:off x="346992" y="1085850"/>
            <a:ext cx="7942765" cy="1870712"/>
          </a:xfrm>
        </p:spPr>
        <p:txBody>
          <a:bodyPr/>
          <a:lstStyle/>
          <a:p>
            <a:r>
              <a:rPr lang="en-US" dirty="0"/>
              <a:t>Graph shows Sales $ and Target $ v LY</a:t>
            </a:r>
            <a:br>
              <a:rPr lang="en-US" dirty="0"/>
            </a:br>
            <a:endParaRPr lang="en-US" dirty="0"/>
          </a:p>
          <a:p>
            <a:r>
              <a:rPr lang="en-AU" b="1" dirty="0"/>
              <a:t>Generally, we have become quite effective at budgeting</a:t>
            </a:r>
          </a:p>
          <a:p>
            <a:endParaRPr lang="en-AU" b="1" dirty="0"/>
          </a:p>
          <a:p>
            <a:r>
              <a:rPr lang="en-AU" b="1" dirty="0"/>
              <a:t>On a Last Year comparative basis</a:t>
            </a:r>
            <a:endParaRPr lang="en-AU" dirty="0"/>
          </a:p>
        </p:txBody>
      </p:sp>
      <p:sp>
        <p:nvSpPr>
          <p:cNvPr id="6" name="Title 5">
            <a:extLst>
              <a:ext uri="{FF2B5EF4-FFF2-40B4-BE49-F238E27FC236}">
                <a16:creationId xmlns:a16="http://schemas.microsoft.com/office/drawing/2014/main" id="{C9B4C473-597E-4B4F-A03E-7C021A94166E}"/>
              </a:ext>
            </a:extLst>
          </p:cNvPr>
          <p:cNvSpPr>
            <a:spLocks noGrp="1"/>
          </p:cNvSpPr>
          <p:nvPr>
            <p:ph type="title"/>
          </p:nvPr>
        </p:nvSpPr>
        <p:spPr>
          <a:xfrm>
            <a:off x="0" y="426210"/>
            <a:ext cx="12192000" cy="524700"/>
          </a:xfrm>
        </p:spPr>
        <p:txBody>
          <a:bodyPr/>
          <a:lstStyle/>
          <a:p>
            <a:r>
              <a:rPr lang="en-US" dirty="0"/>
              <a:t>How are Retailers at Predicting/Forecasting?</a:t>
            </a:r>
          </a:p>
        </p:txBody>
      </p:sp>
      <p:pic>
        <p:nvPicPr>
          <p:cNvPr id="7" name="Picture 6">
            <a:extLst>
              <a:ext uri="{FF2B5EF4-FFF2-40B4-BE49-F238E27FC236}">
                <a16:creationId xmlns:a16="http://schemas.microsoft.com/office/drawing/2014/main" id="{44A5BA47-C33F-23B8-CD84-C73824FEF7C0}"/>
              </a:ext>
            </a:extLst>
          </p:cNvPr>
          <p:cNvPicPr>
            <a:picLocks noChangeAspect="1"/>
          </p:cNvPicPr>
          <p:nvPr/>
        </p:nvPicPr>
        <p:blipFill>
          <a:blip r:embed="rId3"/>
          <a:stretch>
            <a:fillRect/>
          </a:stretch>
        </p:blipFill>
        <p:spPr>
          <a:xfrm>
            <a:off x="346992" y="3062137"/>
            <a:ext cx="11011992" cy="3380264"/>
          </a:xfrm>
          <a:prstGeom prst="rect">
            <a:avLst/>
          </a:prstGeom>
        </p:spPr>
      </p:pic>
      <p:sp>
        <p:nvSpPr>
          <p:cNvPr id="8" name="TextBox 7">
            <a:extLst>
              <a:ext uri="{FF2B5EF4-FFF2-40B4-BE49-F238E27FC236}">
                <a16:creationId xmlns:a16="http://schemas.microsoft.com/office/drawing/2014/main" id="{A0C2B7A0-BBA3-3C04-E2F1-C02760F2F569}"/>
              </a:ext>
            </a:extLst>
          </p:cNvPr>
          <p:cNvSpPr txBox="1"/>
          <p:nvPr/>
        </p:nvSpPr>
        <p:spPr>
          <a:xfrm>
            <a:off x="0" y="6611779"/>
            <a:ext cx="2550698" cy="261610"/>
          </a:xfrm>
          <a:prstGeom prst="rect">
            <a:avLst/>
          </a:prstGeom>
          <a:noFill/>
        </p:spPr>
        <p:txBody>
          <a:bodyPr wrap="none" rtlCol="0">
            <a:spAutoFit/>
          </a:bodyPr>
          <a:lstStyle/>
          <a:p>
            <a:r>
              <a:rPr lang="en-AU" sz="1100" dirty="0"/>
              <a:t>Source: The Kepler Retail Index (KRI)</a:t>
            </a:r>
          </a:p>
        </p:txBody>
      </p:sp>
    </p:spTree>
    <p:extLst>
      <p:ext uri="{BB962C8B-B14F-4D97-AF65-F5344CB8AC3E}">
        <p14:creationId xmlns:p14="http://schemas.microsoft.com/office/powerpoint/2010/main" val="8058108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5" name="Google Shape;755;p68"/>
          <p:cNvSpPr txBox="1">
            <a:spLocks noGrp="1"/>
          </p:cNvSpPr>
          <p:nvPr>
            <p:ph type="subTitle" idx="1"/>
          </p:nvPr>
        </p:nvSpPr>
        <p:spPr>
          <a:xfrm>
            <a:off x="0" y="931036"/>
            <a:ext cx="12192000" cy="965200"/>
          </a:xfrm>
          <a:noFill/>
          <a:ln>
            <a:noFill/>
          </a:ln>
        </p:spPr>
        <p:txBody>
          <a:bodyPr spcFirstLastPara="1" wrap="square" lIns="0" tIns="0" rIns="0" bIns="0" anchor="t" anchorCtr="0">
            <a:noAutofit/>
          </a:bodyPr>
          <a:lstStyle/>
          <a:p>
            <a:pPr lvl="0"/>
            <a:r>
              <a:rPr lang="en-US" dirty="0"/>
              <a:t>The Future of Retail Technology</a:t>
            </a:r>
          </a:p>
        </p:txBody>
      </p:sp>
      <p:pic>
        <p:nvPicPr>
          <p:cNvPr id="10" name="Picture 9">
            <a:extLst>
              <a:ext uri="{FF2B5EF4-FFF2-40B4-BE49-F238E27FC236}">
                <a16:creationId xmlns:a16="http://schemas.microsoft.com/office/drawing/2014/main" id="{837E5D70-0B7E-5744-BE01-BCD85C1A7A28}"/>
              </a:ext>
            </a:extLst>
          </p:cNvPr>
          <p:cNvPicPr>
            <a:picLocks noChangeAspect="1"/>
          </p:cNvPicPr>
          <p:nvPr/>
        </p:nvPicPr>
        <p:blipFill>
          <a:blip r:embed="rId3"/>
          <a:srcRect/>
          <a:stretch/>
        </p:blipFill>
        <p:spPr>
          <a:xfrm>
            <a:off x="2337945" y="2257338"/>
            <a:ext cx="1625748" cy="1625748"/>
          </a:xfrm>
          <a:prstGeom prst="ellipse">
            <a:avLst/>
          </a:prstGeom>
        </p:spPr>
      </p:pic>
      <p:pic>
        <p:nvPicPr>
          <p:cNvPr id="12" name="Picture 11">
            <a:extLst>
              <a:ext uri="{FF2B5EF4-FFF2-40B4-BE49-F238E27FC236}">
                <a16:creationId xmlns:a16="http://schemas.microsoft.com/office/drawing/2014/main" id="{521F6867-5BD1-534D-97F1-F3ED6E5F7352}"/>
              </a:ext>
            </a:extLst>
          </p:cNvPr>
          <p:cNvPicPr>
            <a:picLocks noChangeAspect="1"/>
          </p:cNvPicPr>
          <p:nvPr/>
        </p:nvPicPr>
        <p:blipFill>
          <a:blip r:embed="rId4"/>
          <a:srcRect t="9565" b="9565"/>
          <a:stretch/>
        </p:blipFill>
        <p:spPr>
          <a:xfrm>
            <a:off x="5102410" y="2257338"/>
            <a:ext cx="1625748" cy="1625748"/>
          </a:xfrm>
          <a:prstGeom prst="ellipse">
            <a:avLst/>
          </a:prstGeom>
        </p:spPr>
      </p:pic>
      <p:pic>
        <p:nvPicPr>
          <p:cNvPr id="14" name="Picture 13">
            <a:extLst>
              <a:ext uri="{FF2B5EF4-FFF2-40B4-BE49-F238E27FC236}">
                <a16:creationId xmlns:a16="http://schemas.microsoft.com/office/drawing/2014/main" id="{F536E218-491A-3949-BA68-62B23E73DDE8}"/>
              </a:ext>
            </a:extLst>
          </p:cNvPr>
          <p:cNvPicPr>
            <a:picLocks noChangeAspect="1"/>
          </p:cNvPicPr>
          <p:nvPr/>
        </p:nvPicPr>
        <p:blipFill>
          <a:blip r:embed="rId5"/>
          <a:srcRect/>
          <a:stretch/>
        </p:blipFill>
        <p:spPr>
          <a:xfrm>
            <a:off x="7895228" y="2257338"/>
            <a:ext cx="1625748" cy="1625748"/>
          </a:xfrm>
          <a:prstGeom prst="ellipse">
            <a:avLst/>
          </a:prstGeom>
        </p:spPr>
      </p:pic>
      <p:pic>
        <p:nvPicPr>
          <p:cNvPr id="6" name="Picture 5">
            <a:extLst>
              <a:ext uri="{FF2B5EF4-FFF2-40B4-BE49-F238E27FC236}">
                <a16:creationId xmlns:a16="http://schemas.microsoft.com/office/drawing/2014/main" id="{63101CD6-3150-BD4E-B813-5A9577EE2516}"/>
              </a:ext>
            </a:extLst>
          </p:cNvPr>
          <p:cNvPicPr>
            <a:picLocks noChangeAspect="1"/>
          </p:cNvPicPr>
          <p:nvPr/>
        </p:nvPicPr>
        <p:blipFill>
          <a:blip r:embed="rId6"/>
          <a:srcRect/>
          <a:stretch/>
        </p:blipFill>
        <p:spPr>
          <a:xfrm>
            <a:off x="2441982" y="5094376"/>
            <a:ext cx="1417674" cy="371295"/>
          </a:xfrm>
          <a:prstGeom prst="rect">
            <a:avLst/>
          </a:prstGeom>
        </p:spPr>
      </p:pic>
      <p:pic>
        <p:nvPicPr>
          <p:cNvPr id="18" name="Picture 17">
            <a:extLst>
              <a:ext uri="{FF2B5EF4-FFF2-40B4-BE49-F238E27FC236}">
                <a16:creationId xmlns:a16="http://schemas.microsoft.com/office/drawing/2014/main" id="{489C43F0-8B6B-AC48-A746-1F4ED1348D90}"/>
              </a:ext>
            </a:extLst>
          </p:cNvPr>
          <p:cNvPicPr>
            <a:picLocks noChangeAspect="1"/>
          </p:cNvPicPr>
          <p:nvPr/>
        </p:nvPicPr>
        <p:blipFill rotWithShape="1">
          <a:blip r:embed="rId7"/>
          <a:srcRect t="-3466" b="-12272"/>
          <a:stretch/>
        </p:blipFill>
        <p:spPr>
          <a:xfrm>
            <a:off x="5059437" y="5036713"/>
            <a:ext cx="1740048" cy="529147"/>
          </a:xfrm>
          <a:prstGeom prst="rect">
            <a:avLst/>
          </a:prstGeom>
        </p:spPr>
      </p:pic>
      <p:sp>
        <p:nvSpPr>
          <p:cNvPr id="21" name="TextBox 20">
            <a:extLst>
              <a:ext uri="{FF2B5EF4-FFF2-40B4-BE49-F238E27FC236}">
                <a16:creationId xmlns:a16="http://schemas.microsoft.com/office/drawing/2014/main" id="{B1B3642E-6898-3249-BF75-B8A40BEAFFA1}"/>
              </a:ext>
            </a:extLst>
          </p:cNvPr>
          <p:cNvSpPr txBox="1"/>
          <p:nvPr/>
        </p:nvSpPr>
        <p:spPr>
          <a:xfrm>
            <a:off x="2337945" y="4117682"/>
            <a:ext cx="1596101" cy="738664"/>
          </a:xfrm>
          <a:prstGeom prst="rect">
            <a:avLst/>
          </a:prstGeom>
          <a:noFill/>
        </p:spPr>
        <p:txBody>
          <a:bodyPr wrap="square" rtlCol="0">
            <a:spAutoFit/>
          </a:bodyPr>
          <a:lstStyle/>
          <a:p>
            <a:pPr algn="ctr"/>
            <a:r>
              <a:rPr lang="en-US" b="1" dirty="0">
                <a:solidFill>
                  <a:schemeClr val="tx1"/>
                </a:solidFill>
              </a:rPr>
              <a:t>Paul </a:t>
            </a:r>
            <a:r>
              <a:rPr lang="en-US" b="1" dirty="0" err="1">
                <a:solidFill>
                  <a:schemeClr val="tx1"/>
                </a:solidFill>
              </a:rPr>
              <a:t>Weingarth</a:t>
            </a:r>
            <a:br>
              <a:rPr lang="en-US" dirty="0">
                <a:solidFill>
                  <a:schemeClr val="tx1"/>
                </a:solidFill>
              </a:rPr>
            </a:br>
            <a:r>
              <a:rPr lang="en-AU" dirty="0">
                <a:solidFill>
                  <a:schemeClr val="tx1"/>
                </a:solidFill>
              </a:rPr>
              <a:t>CEO</a:t>
            </a:r>
            <a:endParaRPr lang="en-US" dirty="0">
              <a:solidFill>
                <a:schemeClr val="tx1"/>
              </a:solidFill>
            </a:endParaRPr>
          </a:p>
          <a:p>
            <a:pPr algn="ctr"/>
            <a:endParaRPr lang="en-US" dirty="0">
              <a:solidFill>
                <a:schemeClr val="tx1"/>
              </a:solidFill>
            </a:endParaRPr>
          </a:p>
        </p:txBody>
      </p:sp>
      <p:sp>
        <p:nvSpPr>
          <p:cNvPr id="25" name="TextBox 24">
            <a:extLst>
              <a:ext uri="{FF2B5EF4-FFF2-40B4-BE49-F238E27FC236}">
                <a16:creationId xmlns:a16="http://schemas.microsoft.com/office/drawing/2014/main" id="{10D9BD85-65A6-A84F-B962-A2D3D07FFC50}"/>
              </a:ext>
            </a:extLst>
          </p:cNvPr>
          <p:cNvSpPr txBox="1"/>
          <p:nvPr/>
        </p:nvSpPr>
        <p:spPr>
          <a:xfrm>
            <a:off x="4747455" y="4133417"/>
            <a:ext cx="2335657" cy="738664"/>
          </a:xfrm>
          <a:prstGeom prst="rect">
            <a:avLst/>
          </a:prstGeom>
          <a:noFill/>
        </p:spPr>
        <p:txBody>
          <a:bodyPr wrap="square" rtlCol="0">
            <a:spAutoFit/>
          </a:bodyPr>
          <a:lstStyle/>
          <a:p>
            <a:pPr algn="ctr"/>
            <a:r>
              <a:rPr lang="en-US" b="1" dirty="0">
                <a:solidFill>
                  <a:schemeClr val="tx1"/>
                </a:solidFill>
              </a:rPr>
              <a:t>Howard </a:t>
            </a:r>
            <a:r>
              <a:rPr lang="en-US" b="1" dirty="0" err="1">
                <a:solidFill>
                  <a:schemeClr val="tx1"/>
                </a:solidFill>
              </a:rPr>
              <a:t>Amolis</a:t>
            </a:r>
            <a:br>
              <a:rPr lang="en-US" dirty="0">
                <a:solidFill>
                  <a:schemeClr val="tx1"/>
                </a:solidFill>
              </a:rPr>
            </a:br>
            <a:r>
              <a:rPr lang="en-AU" dirty="0">
                <a:solidFill>
                  <a:schemeClr val="tx1"/>
                </a:solidFill>
              </a:rPr>
              <a:t>Retail Growth Strategist </a:t>
            </a:r>
            <a:endParaRPr lang="en-US" dirty="0">
              <a:solidFill>
                <a:schemeClr val="tx1"/>
              </a:solidFill>
            </a:endParaRPr>
          </a:p>
          <a:p>
            <a:pPr algn="ctr"/>
            <a:endParaRPr lang="en-US" dirty="0">
              <a:solidFill>
                <a:schemeClr val="tx1"/>
              </a:solidFill>
            </a:endParaRPr>
          </a:p>
        </p:txBody>
      </p:sp>
      <p:sp>
        <p:nvSpPr>
          <p:cNvPr id="26" name="TextBox 25">
            <a:extLst>
              <a:ext uri="{FF2B5EF4-FFF2-40B4-BE49-F238E27FC236}">
                <a16:creationId xmlns:a16="http://schemas.microsoft.com/office/drawing/2014/main" id="{7D948F57-9884-1049-B760-C40F3B38DD6F}"/>
              </a:ext>
            </a:extLst>
          </p:cNvPr>
          <p:cNvSpPr txBox="1"/>
          <p:nvPr/>
        </p:nvSpPr>
        <p:spPr>
          <a:xfrm>
            <a:off x="7540273" y="4134313"/>
            <a:ext cx="2335657" cy="738664"/>
          </a:xfrm>
          <a:prstGeom prst="rect">
            <a:avLst/>
          </a:prstGeom>
          <a:noFill/>
        </p:spPr>
        <p:txBody>
          <a:bodyPr wrap="square" rtlCol="0">
            <a:spAutoFit/>
          </a:bodyPr>
          <a:lstStyle/>
          <a:p>
            <a:pPr algn="ctr"/>
            <a:r>
              <a:rPr lang="en-US" b="1" dirty="0">
                <a:solidFill>
                  <a:schemeClr val="tx1"/>
                </a:solidFill>
              </a:rPr>
              <a:t>Gary Stubbs</a:t>
            </a:r>
            <a:br>
              <a:rPr lang="en-US" dirty="0">
                <a:solidFill>
                  <a:schemeClr val="tx1"/>
                </a:solidFill>
              </a:rPr>
            </a:br>
            <a:r>
              <a:rPr lang="en-AU" dirty="0">
                <a:solidFill>
                  <a:schemeClr val="tx1"/>
                </a:solidFill>
              </a:rPr>
              <a:t>Co-Founder</a:t>
            </a:r>
            <a:endParaRPr lang="en-US" dirty="0">
              <a:solidFill>
                <a:schemeClr val="tx1"/>
              </a:solidFill>
            </a:endParaRPr>
          </a:p>
          <a:p>
            <a:pPr algn="ctr"/>
            <a:endParaRPr lang="en-US" dirty="0">
              <a:solidFill>
                <a:schemeClr val="tx1"/>
              </a:solidFill>
            </a:endParaRPr>
          </a:p>
        </p:txBody>
      </p:sp>
      <p:pic>
        <p:nvPicPr>
          <p:cNvPr id="23" name="Picture 22">
            <a:extLst>
              <a:ext uri="{FF2B5EF4-FFF2-40B4-BE49-F238E27FC236}">
                <a16:creationId xmlns:a16="http://schemas.microsoft.com/office/drawing/2014/main" id="{4ABD38F5-91A6-6142-A160-F98502F43CB9}"/>
              </a:ext>
            </a:extLst>
          </p:cNvPr>
          <p:cNvPicPr>
            <a:picLocks noChangeAspect="1"/>
          </p:cNvPicPr>
          <p:nvPr/>
        </p:nvPicPr>
        <p:blipFill>
          <a:blip r:embed="rId8"/>
          <a:srcRect/>
          <a:stretch/>
        </p:blipFill>
        <p:spPr>
          <a:xfrm>
            <a:off x="8392824" y="4946232"/>
            <a:ext cx="1048887" cy="619628"/>
          </a:xfrm>
          <a:prstGeom prst="rect">
            <a:avLst/>
          </a:prstGeom>
        </p:spPr>
      </p:pic>
    </p:spTree>
    <p:extLst>
      <p:ext uri="{BB962C8B-B14F-4D97-AF65-F5344CB8AC3E}">
        <p14:creationId xmlns:p14="http://schemas.microsoft.com/office/powerpoint/2010/main" val="33866488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5" name="Google Shape;755;p68"/>
          <p:cNvSpPr txBox="1">
            <a:spLocks noGrp="1"/>
          </p:cNvSpPr>
          <p:nvPr>
            <p:ph type="subTitle" idx="1"/>
          </p:nvPr>
        </p:nvSpPr>
        <p:spPr>
          <a:xfrm>
            <a:off x="382773" y="2203509"/>
            <a:ext cx="6348260" cy="966300"/>
          </a:xfrm>
          <a:noFill/>
          <a:ln>
            <a:noFill/>
          </a:ln>
        </p:spPr>
        <p:txBody>
          <a:bodyPr spcFirstLastPara="1" wrap="square" lIns="0" tIns="0" rIns="0" bIns="0" anchor="t" anchorCtr="0">
            <a:noAutofit/>
          </a:bodyPr>
          <a:lstStyle/>
          <a:p>
            <a:pPr lvl="0"/>
            <a:r>
              <a:rPr lang="en-US" dirty="0"/>
              <a:t>Journey and Basket Mapping</a:t>
            </a:r>
          </a:p>
          <a:p>
            <a:pPr lvl="0"/>
            <a:r>
              <a:rPr lang="en-US" dirty="0" err="1"/>
              <a:t>Maximising</a:t>
            </a:r>
            <a:r>
              <a:rPr lang="en-US" dirty="0"/>
              <a:t> Customer Value</a:t>
            </a:r>
          </a:p>
        </p:txBody>
      </p:sp>
      <p:sp>
        <p:nvSpPr>
          <p:cNvPr id="8" name="Text Placeholder 7">
            <a:extLst>
              <a:ext uri="{FF2B5EF4-FFF2-40B4-BE49-F238E27FC236}">
                <a16:creationId xmlns:a16="http://schemas.microsoft.com/office/drawing/2014/main" id="{4D769FF3-2E6D-0842-8E06-137B86BA865B}"/>
              </a:ext>
            </a:extLst>
          </p:cNvPr>
          <p:cNvSpPr>
            <a:spLocks noGrp="1"/>
          </p:cNvSpPr>
          <p:nvPr>
            <p:ph type="body" idx="2"/>
          </p:nvPr>
        </p:nvSpPr>
        <p:spPr>
          <a:xfrm>
            <a:off x="382773" y="3694113"/>
            <a:ext cx="7251404" cy="509292"/>
          </a:xfrm>
        </p:spPr>
        <p:txBody>
          <a:bodyPr/>
          <a:lstStyle/>
          <a:p>
            <a:r>
              <a:rPr lang="en-US" dirty="0"/>
              <a:t>Tony De Fazio – </a:t>
            </a:r>
            <a:r>
              <a:rPr lang="en-AU" dirty="0"/>
              <a:t>Director of Product</a:t>
            </a:r>
            <a:endParaRPr lang="en-US" dirty="0"/>
          </a:p>
        </p:txBody>
      </p:sp>
      <p:pic>
        <p:nvPicPr>
          <p:cNvPr id="15" name="Picture 14">
            <a:extLst>
              <a:ext uri="{FF2B5EF4-FFF2-40B4-BE49-F238E27FC236}">
                <a16:creationId xmlns:a16="http://schemas.microsoft.com/office/drawing/2014/main" id="{E2A9C3D9-E2DC-1647-BEE5-B3BAF6F23B85}"/>
              </a:ext>
            </a:extLst>
          </p:cNvPr>
          <p:cNvPicPr>
            <a:picLocks noChangeAspect="1"/>
          </p:cNvPicPr>
          <p:nvPr/>
        </p:nvPicPr>
        <p:blipFill>
          <a:blip r:embed="rId3"/>
          <a:srcRect t="112" b="112"/>
          <a:stretch/>
        </p:blipFill>
        <p:spPr>
          <a:xfrm>
            <a:off x="7780077" y="927265"/>
            <a:ext cx="3518787" cy="3518787"/>
          </a:xfrm>
          <a:prstGeom prst="ellipse">
            <a:avLst/>
          </a:prstGeom>
        </p:spPr>
      </p:pic>
    </p:spTree>
    <p:extLst>
      <p:ext uri="{BB962C8B-B14F-4D97-AF65-F5344CB8AC3E}">
        <p14:creationId xmlns:p14="http://schemas.microsoft.com/office/powerpoint/2010/main" val="5586494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B5EDB0-241B-8046-BCFC-8ACBF834B76D}"/>
              </a:ext>
            </a:extLst>
          </p:cNvPr>
          <p:cNvSpPr>
            <a:spLocks noGrp="1"/>
          </p:cNvSpPr>
          <p:nvPr>
            <p:ph type="body" idx="1"/>
          </p:nvPr>
        </p:nvSpPr>
        <p:spPr>
          <a:xfrm>
            <a:off x="346993" y="2011679"/>
            <a:ext cx="5333100" cy="3432518"/>
          </a:xfrm>
        </p:spPr>
        <p:txBody>
          <a:bodyPr/>
          <a:lstStyle/>
          <a:p>
            <a:r>
              <a:rPr lang="en-US" dirty="0"/>
              <a:t>Use customer journeys to define most trafficked pathways</a:t>
            </a:r>
          </a:p>
          <a:p>
            <a:pPr marL="146050" indent="0">
              <a:buNone/>
            </a:pPr>
            <a:endParaRPr lang="en-US" dirty="0"/>
          </a:p>
          <a:p>
            <a:r>
              <a:rPr lang="en-AU" dirty="0"/>
              <a:t>Overlay basket profiles to define highest value </a:t>
            </a:r>
            <a:r>
              <a:rPr lang="en-AU" dirty="0" err="1"/>
              <a:t>opportunties</a:t>
            </a:r>
            <a:br>
              <a:rPr lang="en-AU" dirty="0"/>
            </a:br>
            <a:endParaRPr lang="en-AU" dirty="0"/>
          </a:p>
          <a:p>
            <a:r>
              <a:rPr lang="en-AU" dirty="0"/>
              <a:t>Engage Merchandise to increase basket sizes and product connections</a:t>
            </a:r>
          </a:p>
          <a:p>
            <a:pPr marL="146050" indent="0">
              <a:buNone/>
            </a:pPr>
            <a:endParaRPr lang="en-AU" dirty="0"/>
          </a:p>
          <a:p>
            <a:r>
              <a:rPr lang="en-US" dirty="0"/>
              <a:t>Engage Store Planners to </a:t>
            </a:r>
            <a:r>
              <a:rPr lang="en-US" dirty="0" err="1"/>
              <a:t>realise</a:t>
            </a:r>
            <a:r>
              <a:rPr lang="en-US" dirty="0"/>
              <a:t> journey connection value</a:t>
            </a:r>
          </a:p>
        </p:txBody>
      </p:sp>
      <p:sp>
        <p:nvSpPr>
          <p:cNvPr id="6" name="Title 5">
            <a:extLst>
              <a:ext uri="{FF2B5EF4-FFF2-40B4-BE49-F238E27FC236}">
                <a16:creationId xmlns:a16="http://schemas.microsoft.com/office/drawing/2014/main" id="{C9B4C473-597E-4B4F-A03E-7C021A94166E}"/>
              </a:ext>
            </a:extLst>
          </p:cNvPr>
          <p:cNvSpPr>
            <a:spLocks noGrp="1"/>
          </p:cNvSpPr>
          <p:nvPr>
            <p:ph type="title"/>
          </p:nvPr>
        </p:nvSpPr>
        <p:spPr>
          <a:xfrm>
            <a:off x="0" y="426210"/>
            <a:ext cx="12192000" cy="524700"/>
          </a:xfrm>
        </p:spPr>
        <p:txBody>
          <a:bodyPr/>
          <a:lstStyle/>
          <a:p>
            <a:r>
              <a:rPr lang="en-US" dirty="0" err="1"/>
              <a:t>Maximise</a:t>
            </a:r>
            <a:r>
              <a:rPr lang="en-US" dirty="0"/>
              <a:t> the value of traffic in store</a:t>
            </a:r>
          </a:p>
        </p:txBody>
      </p:sp>
      <p:pic>
        <p:nvPicPr>
          <p:cNvPr id="5" name="Picture 4">
            <a:extLst>
              <a:ext uri="{FF2B5EF4-FFF2-40B4-BE49-F238E27FC236}">
                <a16:creationId xmlns:a16="http://schemas.microsoft.com/office/drawing/2014/main" id="{C5DEA645-A154-A0E6-30EF-FDAB3D957049}"/>
              </a:ext>
            </a:extLst>
          </p:cNvPr>
          <p:cNvPicPr>
            <a:picLocks noChangeAspect="1"/>
          </p:cNvPicPr>
          <p:nvPr/>
        </p:nvPicPr>
        <p:blipFill>
          <a:blip r:embed="rId3"/>
          <a:stretch>
            <a:fillRect/>
          </a:stretch>
        </p:blipFill>
        <p:spPr>
          <a:xfrm>
            <a:off x="7446498" y="1446028"/>
            <a:ext cx="2977662" cy="2090310"/>
          </a:xfrm>
          <a:prstGeom prst="rect">
            <a:avLst/>
          </a:prstGeom>
        </p:spPr>
      </p:pic>
      <p:pic>
        <p:nvPicPr>
          <p:cNvPr id="8" name="Picture 7">
            <a:extLst>
              <a:ext uri="{FF2B5EF4-FFF2-40B4-BE49-F238E27FC236}">
                <a16:creationId xmlns:a16="http://schemas.microsoft.com/office/drawing/2014/main" id="{85810D69-2CD9-8020-E6BD-3222B2B713C6}"/>
              </a:ext>
            </a:extLst>
          </p:cNvPr>
          <p:cNvPicPr>
            <a:picLocks noChangeAspect="1"/>
          </p:cNvPicPr>
          <p:nvPr/>
        </p:nvPicPr>
        <p:blipFill>
          <a:blip r:embed="rId4"/>
          <a:stretch>
            <a:fillRect/>
          </a:stretch>
        </p:blipFill>
        <p:spPr>
          <a:xfrm>
            <a:off x="6779196" y="3536338"/>
            <a:ext cx="4618120" cy="1374775"/>
          </a:xfrm>
          <a:prstGeom prst="rect">
            <a:avLst/>
          </a:prstGeom>
        </p:spPr>
      </p:pic>
      <p:pic>
        <p:nvPicPr>
          <p:cNvPr id="10" name="Picture 9">
            <a:extLst>
              <a:ext uri="{FF2B5EF4-FFF2-40B4-BE49-F238E27FC236}">
                <a16:creationId xmlns:a16="http://schemas.microsoft.com/office/drawing/2014/main" id="{A17246FD-4772-29FB-E83B-97A42ADD0657}"/>
              </a:ext>
            </a:extLst>
          </p:cNvPr>
          <p:cNvPicPr>
            <a:picLocks noChangeAspect="1"/>
          </p:cNvPicPr>
          <p:nvPr/>
        </p:nvPicPr>
        <p:blipFill>
          <a:blip r:embed="rId5"/>
          <a:stretch>
            <a:fillRect/>
          </a:stretch>
        </p:blipFill>
        <p:spPr>
          <a:xfrm>
            <a:off x="6779196" y="4988198"/>
            <a:ext cx="4618120" cy="1722269"/>
          </a:xfrm>
          <a:prstGeom prst="rect">
            <a:avLst/>
          </a:prstGeom>
        </p:spPr>
      </p:pic>
    </p:spTree>
    <p:extLst>
      <p:ext uri="{BB962C8B-B14F-4D97-AF65-F5344CB8AC3E}">
        <p14:creationId xmlns:p14="http://schemas.microsoft.com/office/powerpoint/2010/main" val="34848933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6" name="Google Shape;876;p75"/>
          <p:cNvSpPr txBox="1">
            <a:spLocks noGrp="1"/>
          </p:cNvSpPr>
          <p:nvPr>
            <p:ph type="ctrTitle"/>
          </p:nvPr>
        </p:nvSpPr>
        <p:spPr>
          <a:xfrm>
            <a:off x="517733" y="1390067"/>
            <a:ext cx="6213300" cy="15591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rgbClr val="707070"/>
              </a:buClr>
              <a:buSzPts val="3200"/>
              <a:buFont typeface="Lato"/>
              <a:buNone/>
            </a:pPr>
            <a:r>
              <a:rPr lang="en-US"/>
              <a:t>Section 2</a:t>
            </a:r>
            <a:endParaRPr/>
          </a:p>
        </p:txBody>
      </p:sp>
      <p:sp>
        <p:nvSpPr>
          <p:cNvPr id="877" name="Google Shape;877;p75"/>
          <p:cNvSpPr txBox="1">
            <a:spLocks noGrp="1"/>
          </p:cNvSpPr>
          <p:nvPr>
            <p:ph type="subTitle" idx="1"/>
          </p:nvPr>
        </p:nvSpPr>
        <p:spPr>
          <a:xfrm>
            <a:off x="517733" y="2961965"/>
            <a:ext cx="6213300" cy="966300"/>
          </a:xfrm>
          <a:prstGeom prst="rect">
            <a:avLst/>
          </a:prstGeom>
          <a:noFill/>
          <a:ln>
            <a:noFill/>
          </a:ln>
        </p:spPr>
        <p:txBody>
          <a:bodyPr spcFirstLastPara="1" wrap="square" lIns="0" tIns="0" rIns="0" bIns="0" anchor="t" anchorCtr="0">
            <a:noAutofit/>
          </a:bodyPr>
          <a:lstStyle/>
          <a:p>
            <a:pPr marL="12700" lvl="0" indent="-12700" algn="l" rtl="0">
              <a:lnSpc>
                <a:spcPct val="100000"/>
              </a:lnSpc>
              <a:spcBef>
                <a:spcPts val="0"/>
              </a:spcBef>
              <a:spcAft>
                <a:spcPts val="0"/>
              </a:spcAft>
              <a:buClr>
                <a:srgbClr val="0087B9"/>
              </a:buClr>
              <a:buSzPts val="3200"/>
              <a:buFont typeface="Lato"/>
              <a:buNone/>
            </a:pPr>
            <a:r>
              <a:rPr lang="en-US" dirty="0">
                <a:solidFill>
                  <a:srgbClr val="00AEEF"/>
                </a:solidFill>
              </a:rPr>
              <a:t>Live Demo</a:t>
            </a:r>
            <a:endParaRPr dirty="0">
              <a:solidFill>
                <a:srgbClr val="00AEEF"/>
              </a:solidFill>
            </a:endParaRPr>
          </a:p>
        </p:txBody>
      </p:sp>
      <p:pic>
        <p:nvPicPr>
          <p:cNvPr id="878" name="Google Shape;878;p75"/>
          <p:cNvPicPr preferRelativeResize="0"/>
          <p:nvPr/>
        </p:nvPicPr>
        <p:blipFill rotWithShape="1">
          <a:blip r:embed="rId3">
            <a:alphaModFix/>
          </a:blip>
          <a:srcRect r="8717"/>
          <a:stretch/>
        </p:blipFill>
        <p:spPr>
          <a:xfrm>
            <a:off x="6096000" y="-504359"/>
            <a:ext cx="6848247" cy="6833195"/>
          </a:xfrm>
          <a:prstGeom prst="rect">
            <a:avLst/>
          </a:prstGeom>
          <a:noFill/>
          <a:ln>
            <a:noFill/>
          </a:ln>
        </p:spPr>
      </p:pic>
    </p:spTree>
    <p:extLst>
      <p:ext uri="{BB962C8B-B14F-4D97-AF65-F5344CB8AC3E}">
        <p14:creationId xmlns:p14="http://schemas.microsoft.com/office/powerpoint/2010/main" val="2967218065"/>
      </p:ext>
    </p:extLst>
  </p:cSld>
  <p:clrMapOvr>
    <a:masterClrMapping/>
  </p:clrMapOvr>
  <p:transition spd="med">
    <p:pull/>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5" name="Google Shape;755;p68"/>
          <p:cNvSpPr txBox="1">
            <a:spLocks noGrp="1"/>
          </p:cNvSpPr>
          <p:nvPr>
            <p:ph type="subTitle" idx="1"/>
          </p:nvPr>
        </p:nvSpPr>
        <p:spPr>
          <a:xfrm>
            <a:off x="382773" y="2203509"/>
            <a:ext cx="6348260" cy="966300"/>
          </a:xfrm>
          <a:noFill/>
          <a:ln>
            <a:noFill/>
          </a:ln>
        </p:spPr>
        <p:txBody>
          <a:bodyPr spcFirstLastPara="1" wrap="square" lIns="0" tIns="0" rIns="0" bIns="0" anchor="t" anchorCtr="0">
            <a:noAutofit/>
          </a:bodyPr>
          <a:lstStyle/>
          <a:p>
            <a:pPr lvl="0"/>
            <a:r>
              <a:rPr lang="en-US" dirty="0"/>
              <a:t>Advance Analytics: Seeing the Data Forest from the Trees</a:t>
            </a:r>
          </a:p>
        </p:txBody>
      </p:sp>
      <p:sp>
        <p:nvSpPr>
          <p:cNvPr id="8" name="Text Placeholder 7">
            <a:extLst>
              <a:ext uri="{FF2B5EF4-FFF2-40B4-BE49-F238E27FC236}">
                <a16:creationId xmlns:a16="http://schemas.microsoft.com/office/drawing/2014/main" id="{4D769FF3-2E6D-0842-8E06-137B86BA865B}"/>
              </a:ext>
            </a:extLst>
          </p:cNvPr>
          <p:cNvSpPr>
            <a:spLocks noGrp="1"/>
          </p:cNvSpPr>
          <p:nvPr>
            <p:ph type="body" idx="2"/>
          </p:nvPr>
        </p:nvSpPr>
        <p:spPr>
          <a:xfrm>
            <a:off x="382773" y="3694113"/>
            <a:ext cx="7251404" cy="509292"/>
          </a:xfrm>
        </p:spPr>
        <p:txBody>
          <a:bodyPr/>
          <a:lstStyle/>
          <a:p>
            <a:r>
              <a:rPr lang="en-US" dirty="0"/>
              <a:t>Miles </a:t>
            </a:r>
            <a:r>
              <a:rPr lang="en-US" dirty="0" err="1"/>
              <a:t>Ruge</a:t>
            </a:r>
            <a:r>
              <a:rPr lang="en-US" dirty="0"/>
              <a:t> – </a:t>
            </a:r>
            <a:r>
              <a:rPr lang="en-AU" dirty="0"/>
              <a:t>Client Director </a:t>
            </a:r>
            <a:endParaRPr lang="en-US" dirty="0"/>
          </a:p>
        </p:txBody>
      </p:sp>
      <p:pic>
        <p:nvPicPr>
          <p:cNvPr id="15" name="Picture 14">
            <a:extLst>
              <a:ext uri="{FF2B5EF4-FFF2-40B4-BE49-F238E27FC236}">
                <a16:creationId xmlns:a16="http://schemas.microsoft.com/office/drawing/2014/main" id="{E2A9C3D9-E2DC-1647-BEE5-B3BAF6F23B85}"/>
              </a:ext>
            </a:extLst>
          </p:cNvPr>
          <p:cNvPicPr>
            <a:picLocks noChangeAspect="1"/>
          </p:cNvPicPr>
          <p:nvPr/>
        </p:nvPicPr>
        <p:blipFill>
          <a:blip r:embed="rId3"/>
          <a:srcRect/>
          <a:stretch/>
        </p:blipFill>
        <p:spPr>
          <a:xfrm>
            <a:off x="7780077" y="927265"/>
            <a:ext cx="3518787" cy="3518787"/>
          </a:xfrm>
          <a:prstGeom prst="ellipse">
            <a:avLst/>
          </a:prstGeom>
        </p:spPr>
      </p:pic>
      <p:pic>
        <p:nvPicPr>
          <p:cNvPr id="5" name="Picture 4" descr="Logo&#10;&#10;Description automatically generated">
            <a:extLst>
              <a:ext uri="{FF2B5EF4-FFF2-40B4-BE49-F238E27FC236}">
                <a16:creationId xmlns:a16="http://schemas.microsoft.com/office/drawing/2014/main" id="{51942C51-D1DA-6A45-96CE-8DDA7BF7AB37}"/>
              </a:ext>
            </a:extLst>
          </p:cNvPr>
          <p:cNvPicPr>
            <a:picLocks noChangeAspect="1"/>
          </p:cNvPicPr>
          <p:nvPr/>
        </p:nvPicPr>
        <p:blipFill>
          <a:blip r:embed="rId4"/>
          <a:stretch>
            <a:fillRect/>
          </a:stretch>
        </p:blipFill>
        <p:spPr>
          <a:xfrm>
            <a:off x="354124" y="5861911"/>
            <a:ext cx="1929243" cy="505278"/>
          </a:xfrm>
          <a:prstGeom prst="rect">
            <a:avLst/>
          </a:prstGeom>
        </p:spPr>
      </p:pic>
      <p:pic>
        <p:nvPicPr>
          <p:cNvPr id="6" name="Picture 5" descr="Logo&#10;&#10;Description automatically generated">
            <a:extLst>
              <a:ext uri="{FF2B5EF4-FFF2-40B4-BE49-F238E27FC236}">
                <a16:creationId xmlns:a16="http://schemas.microsoft.com/office/drawing/2014/main" id="{25D2FA64-204B-D340-A5EA-7F85620EC2F5}"/>
              </a:ext>
            </a:extLst>
          </p:cNvPr>
          <p:cNvPicPr>
            <a:picLocks noChangeAspect="1"/>
          </p:cNvPicPr>
          <p:nvPr/>
        </p:nvPicPr>
        <p:blipFill>
          <a:blip r:embed="rId5"/>
          <a:stretch>
            <a:fillRect/>
          </a:stretch>
        </p:blipFill>
        <p:spPr>
          <a:xfrm>
            <a:off x="2633675" y="5875959"/>
            <a:ext cx="1802056" cy="471967"/>
          </a:xfrm>
          <a:prstGeom prst="rect">
            <a:avLst/>
          </a:prstGeom>
        </p:spPr>
      </p:pic>
      <p:pic>
        <p:nvPicPr>
          <p:cNvPr id="7" name="Picture 6" descr="Logo&#10;&#10;Description automatically generated">
            <a:extLst>
              <a:ext uri="{FF2B5EF4-FFF2-40B4-BE49-F238E27FC236}">
                <a16:creationId xmlns:a16="http://schemas.microsoft.com/office/drawing/2014/main" id="{3259EC3C-BD77-4244-9C6F-05B66C3F6DB6}"/>
              </a:ext>
            </a:extLst>
          </p:cNvPr>
          <p:cNvPicPr>
            <a:picLocks noChangeAspect="1"/>
          </p:cNvPicPr>
          <p:nvPr/>
        </p:nvPicPr>
        <p:blipFill>
          <a:blip r:embed="rId6"/>
          <a:stretch>
            <a:fillRect/>
          </a:stretch>
        </p:blipFill>
        <p:spPr>
          <a:xfrm>
            <a:off x="4322376" y="5826466"/>
            <a:ext cx="2096620" cy="549115"/>
          </a:xfrm>
          <a:prstGeom prst="rect">
            <a:avLst/>
          </a:prstGeom>
        </p:spPr>
      </p:pic>
    </p:spTree>
    <p:extLst>
      <p:ext uri="{BB962C8B-B14F-4D97-AF65-F5344CB8AC3E}">
        <p14:creationId xmlns:p14="http://schemas.microsoft.com/office/powerpoint/2010/main" val="19759880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B5EDB0-241B-8046-BCFC-8ACBF834B76D}"/>
              </a:ext>
            </a:extLst>
          </p:cNvPr>
          <p:cNvSpPr>
            <a:spLocks noGrp="1"/>
          </p:cNvSpPr>
          <p:nvPr>
            <p:ph type="body" idx="1"/>
          </p:nvPr>
        </p:nvSpPr>
        <p:spPr>
          <a:xfrm>
            <a:off x="435769" y="2508385"/>
            <a:ext cx="5333100" cy="1841230"/>
          </a:xfrm>
        </p:spPr>
        <p:txBody>
          <a:bodyPr/>
          <a:lstStyle/>
          <a:p>
            <a:r>
              <a:rPr lang="en-US" sz="1400" dirty="0"/>
              <a:t>Avoid </a:t>
            </a:r>
            <a:r>
              <a:rPr lang="en-US" sz="1400" b="1" dirty="0"/>
              <a:t>analysis paralysis</a:t>
            </a:r>
            <a:r>
              <a:rPr lang="en-US" sz="1400" dirty="0"/>
              <a:t>, and simplify the process of review and driving insightful, data-lead action</a:t>
            </a:r>
            <a:br>
              <a:rPr lang="en-US" sz="1400" dirty="0"/>
            </a:br>
            <a:endParaRPr lang="en-US" sz="1400" dirty="0"/>
          </a:p>
          <a:p>
            <a:r>
              <a:rPr lang="en-US" sz="1400" dirty="0"/>
              <a:t>See the forest from the trees – establish </a:t>
            </a:r>
            <a:r>
              <a:rPr lang="en-US" sz="1400" b="1" dirty="0"/>
              <a:t>the trend(s) </a:t>
            </a:r>
            <a:r>
              <a:rPr lang="en-US" sz="1400" dirty="0"/>
              <a:t>in your business, area, or store quickly and clearly</a:t>
            </a:r>
          </a:p>
          <a:p>
            <a:endParaRPr lang="en-AU" sz="1400" dirty="0"/>
          </a:p>
          <a:p>
            <a:r>
              <a:rPr lang="en-AU" sz="1400" dirty="0"/>
              <a:t>Application of data and insights to </a:t>
            </a:r>
            <a:r>
              <a:rPr lang="en-AU" sz="1400" b="1" dirty="0"/>
              <a:t>wider business </a:t>
            </a:r>
            <a:r>
              <a:rPr lang="en-AU" sz="1400" dirty="0"/>
              <a:t>and cross-functional departments: marketing, merchandise, product etc. </a:t>
            </a:r>
          </a:p>
        </p:txBody>
      </p:sp>
      <p:sp>
        <p:nvSpPr>
          <p:cNvPr id="6" name="Title 5">
            <a:extLst>
              <a:ext uri="{FF2B5EF4-FFF2-40B4-BE49-F238E27FC236}">
                <a16:creationId xmlns:a16="http://schemas.microsoft.com/office/drawing/2014/main" id="{C9B4C473-597E-4B4F-A03E-7C021A94166E}"/>
              </a:ext>
            </a:extLst>
          </p:cNvPr>
          <p:cNvSpPr>
            <a:spLocks noGrp="1"/>
          </p:cNvSpPr>
          <p:nvPr>
            <p:ph type="title"/>
          </p:nvPr>
        </p:nvSpPr>
        <p:spPr>
          <a:xfrm>
            <a:off x="0" y="426210"/>
            <a:ext cx="12192000" cy="524700"/>
          </a:xfrm>
        </p:spPr>
        <p:txBody>
          <a:bodyPr/>
          <a:lstStyle/>
          <a:p>
            <a:r>
              <a:rPr lang="en-US" dirty="0"/>
              <a:t>Advance Analytics</a:t>
            </a:r>
          </a:p>
        </p:txBody>
      </p:sp>
      <p:pic>
        <p:nvPicPr>
          <p:cNvPr id="3" name="Google Shape;664;p1">
            <a:extLst>
              <a:ext uri="{FF2B5EF4-FFF2-40B4-BE49-F238E27FC236}">
                <a16:creationId xmlns:a16="http://schemas.microsoft.com/office/drawing/2014/main" id="{708D2FEF-1BBF-804B-0F2A-5C9CCD46E235}"/>
              </a:ext>
            </a:extLst>
          </p:cNvPr>
          <p:cNvPicPr preferRelativeResize="0"/>
          <p:nvPr/>
        </p:nvPicPr>
        <p:blipFill rotWithShape="1">
          <a:blip r:embed="rId3">
            <a:alphaModFix/>
          </a:blip>
          <a:srcRect l="-938" r="47921"/>
          <a:stretch/>
        </p:blipFill>
        <p:spPr>
          <a:xfrm>
            <a:off x="5573818" y="682223"/>
            <a:ext cx="6547160" cy="6175777"/>
          </a:xfrm>
          <a:prstGeom prst="rect">
            <a:avLst/>
          </a:prstGeom>
          <a:noFill/>
          <a:ln>
            <a:noFill/>
          </a:ln>
        </p:spPr>
      </p:pic>
    </p:spTree>
    <p:extLst>
      <p:ext uri="{BB962C8B-B14F-4D97-AF65-F5344CB8AC3E}">
        <p14:creationId xmlns:p14="http://schemas.microsoft.com/office/powerpoint/2010/main" val="10279062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B4C473-597E-4B4F-A03E-7C021A94166E}"/>
              </a:ext>
            </a:extLst>
          </p:cNvPr>
          <p:cNvSpPr>
            <a:spLocks noGrp="1"/>
          </p:cNvSpPr>
          <p:nvPr>
            <p:ph type="title"/>
          </p:nvPr>
        </p:nvSpPr>
        <p:spPr>
          <a:xfrm>
            <a:off x="0" y="426210"/>
            <a:ext cx="12192000" cy="524700"/>
          </a:xfrm>
        </p:spPr>
        <p:txBody>
          <a:bodyPr/>
          <a:lstStyle/>
          <a:p>
            <a:r>
              <a:rPr lang="en-US" dirty="0"/>
              <a:t>What does this tell me?</a:t>
            </a:r>
          </a:p>
        </p:txBody>
      </p:sp>
      <p:pic>
        <p:nvPicPr>
          <p:cNvPr id="3" name="Picture 2">
            <a:extLst>
              <a:ext uri="{FF2B5EF4-FFF2-40B4-BE49-F238E27FC236}">
                <a16:creationId xmlns:a16="http://schemas.microsoft.com/office/drawing/2014/main" id="{3E63D701-18C4-5055-FCCD-A8022C9B5231}"/>
              </a:ext>
            </a:extLst>
          </p:cNvPr>
          <p:cNvPicPr>
            <a:picLocks noChangeAspect="1"/>
          </p:cNvPicPr>
          <p:nvPr/>
        </p:nvPicPr>
        <p:blipFill>
          <a:blip r:embed="rId3"/>
          <a:stretch>
            <a:fillRect/>
          </a:stretch>
        </p:blipFill>
        <p:spPr>
          <a:xfrm>
            <a:off x="466453" y="1609621"/>
            <a:ext cx="11259094" cy="3770247"/>
          </a:xfrm>
          <a:prstGeom prst="rect">
            <a:avLst/>
          </a:prstGeom>
        </p:spPr>
      </p:pic>
    </p:spTree>
    <p:extLst>
      <p:ext uri="{BB962C8B-B14F-4D97-AF65-F5344CB8AC3E}">
        <p14:creationId xmlns:p14="http://schemas.microsoft.com/office/powerpoint/2010/main" val="22207998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B5EDB0-241B-8046-BCFC-8ACBF834B76D}"/>
              </a:ext>
            </a:extLst>
          </p:cNvPr>
          <p:cNvSpPr>
            <a:spLocks noGrp="1"/>
          </p:cNvSpPr>
          <p:nvPr>
            <p:ph type="body" idx="1"/>
          </p:nvPr>
        </p:nvSpPr>
        <p:spPr>
          <a:xfrm>
            <a:off x="346992" y="2171033"/>
            <a:ext cx="5450125" cy="2515933"/>
          </a:xfrm>
        </p:spPr>
        <p:txBody>
          <a:bodyPr/>
          <a:lstStyle/>
          <a:p>
            <a:r>
              <a:rPr lang="en-US" sz="1400" dirty="0"/>
              <a:t>The power of Kepler is the wealth of information and data. The problem can be making sense of all of this data – seeing the why, how and most importantly what to do next</a:t>
            </a:r>
          </a:p>
          <a:p>
            <a:endParaRPr lang="en-US" sz="1400" dirty="0"/>
          </a:p>
          <a:p>
            <a:r>
              <a:rPr lang="en-US" sz="1400" dirty="0"/>
              <a:t>In this session, we will explore 2 Kepler Dashboards that will add value to your analytical process: </a:t>
            </a:r>
            <a:r>
              <a:rPr lang="en-US" sz="1400" b="1" dirty="0"/>
              <a:t>Store Comparison</a:t>
            </a:r>
            <a:r>
              <a:rPr lang="en-US" sz="1400" dirty="0"/>
              <a:t> and </a:t>
            </a:r>
            <a:r>
              <a:rPr lang="en-US" sz="1400" b="1" dirty="0"/>
              <a:t>Day of the Week Comparison Dashboards</a:t>
            </a:r>
            <a:endParaRPr lang="en-US" sz="1400" dirty="0"/>
          </a:p>
          <a:p>
            <a:endParaRPr lang="en-US" sz="1400" dirty="0"/>
          </a:p>
          <a:p>
            <a:r>
              <a:rPr lang="en-US" sz="1400" dirty="0"/>
              <a:t>You will learn how to access and use the Dashboards, best practice and suggestions around advanced usage that will add value to your business</a:t>
            </a:r>
            <a:endParaRPr lang="en-AU" sz="1400" dirty="0"/>
          </a:p>
        </p:txBody>
      </p:sp>
      <p:sp>
        <p:nvSpPr>
          <p:cNvPr id="6" name="Title 5">
            <a:extLst>
              <a:ext uri="{FF2B5EF4-FFF2-40B4-BE49-F238E27FC236}">
                <a16:creationId xmlns:a16="http://schemas.microsoft.com/office/drawing/2014/main" id="{C9B4C473-597E-4B4F-A03E-7C021A94166E}"/>
              </a:ext>
            </a:extLst>
          </p:cNvPr>
          <p:cNvSpPr>
            <a:spLocks noGrp="1"/>
          </p:cNvSpPr>
          <p:nvPr>
            <p:ph type="title"/>
          </p:nvPr>
        </p:nvSpPr>
        <p:spPr>
          <a:xfrm>
            <a:off x="0" y="426210"/>
            <a:ext cx="12192000" cy="524700"/>
          </a:xfrm>
        </p:spPr>
        <p:txBody>
          <a:bodyPr/>
          <a:lstStyle/>
          <a:p>
            <a:r>
              <a:rPr lang="en-US" dirty="0"/>
              <a:t>Advance Analytics</a:t>
            </a:r>
          </a:p>
        </p:txBody>
      </p:sp>
      <p:pic>
        <p:nvPicPr>
          <p:cNvPr id="4" name="Google Shape;756;p5" descr="Whiteboard&#10;&#10;Description automatically generated">
            <a:extLst>
              <a:ext uri="{FF2B5EF4-FFF2-40B4-BE49-F238E27FC236}">
                <a16:creationId xmlns:a16="http://schemas.microsoft.com/office/drawing/2014/main" id="{DF58DFA7-7965-0BBE-8157-681B580A071C}"/>
              </a:ext>
            </a:extLst>
          </p:cNvPr>
          <p:cNvPicPr preferRelativeResize="0"/>
          <p:nvPr/>
        </p:nvPicPr>
        <p:blipFill rotWithShape="1">
          <a:blip r:embed="rId3">
            <a:alphaModFix/>
          </a:blip>
          <a:srcRect/>
          <a:stretch/>
        </p:blipFill>
        <p:spPr>
          <a:xfrm>
            <a:off x="5899785" y="1284403"/>
            <a:ext cx="6292216" cy="4289194"/>
          </a:xfrm>
          <a:prstGeom prst="rect">
            <a:avLst/>
          </a:prstGeom>
          <a:noFill/>
          <a:ln>
            <a:noFill/>
          </a:ln>
        </p:spPr>
      </p:pic>
      <p:pic>
        <p:nvPicPr>
          <p:cNvPr id="5" name="Google Shape;757;p5">
            <a:extLst>
              <a:ext uri="{FF2B5EF4-FFF2-40B4-BE49-F238E27FC236}">
                <a16:creationId xmlns:a16="http://schemas.microsoft.com/office/drawing/2014/main" id="{BFC88BAA-4E63-9F9F-A0EB-65AC8C494526}"/>
              </a:ext>
            </a:extLst>
          </p:cNvPr>
          <p:cNvPicPr preferRelativeResize="0"/>
          <p:nvPr/>
        </p:nvPicPr>
        <p:blipFill rotWithShape="1">
          <a:blip r:embed="rId4">
            <a:alphaModFix/>
          </a:blip>
          <a:srcRect r="-9949"/>
          <a:stretch/>
        </p:blipFill>
        <p:spPr>
          <a:xfrm>
            <a:off x="7022235" y="1779380"/>
            <a:ext cx="4358937" cy="2996806"/>
          </a:xfrm>
          <a:prstGeom prst="rect">
            <a:avLst/>
          </a:prstGeom>
          <a:noFill/>
          <a:ln>
            <a:noFill/>
          </a:ln>
        </p:spPr>
      </p:pic>
    </p:spTree>
    <p:extLst>
      <p:ext uri="{BB962C8B-B14F-4D97-AF65-F5344CB8AC3E}">
        <p14:creationId xmlns:p14="http://schemas.microsoft.com/office/powerpoint/2010/main" val="4664722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B5EDB0-241B-8046-BCFC-8ACBF834B76D}"/>
              </a:ext>
            </a:extLst>
          </p:cNvPr>
          <p:cNvSpPr>
            <a:spLocks noGrp="1"/>
          </p:cNvSpPr>
          <p:nvPr>
            <p:ph type="body" idx="1"/>
          </p:nvPr>
        </p:nvSpPr>
        <p:spPr>
          <a:xfrm>
            <a:off x="346994" y="2215422"/>
            <a:ext cx="5333100" cy="2427156"/>
          </a:xfrm>
        </p:spPr>
        <p:txBody>
          <a:bodyPr/>
          <a:lstStyle/>
          <a:p>
            <a:r>
              <a:rPr lang="en-US" sz="1400" dirty="0"/>
              <a:t>The Store Comparison Dashboard allows you to compare metrics for different time periods against one another and displays this information in an easy to compare line graph</a:t>
            </a:r>
            <a:br>
              <a:rPr lang="en-US" sz="1400" dirty="0"/>
            </a:br>
            <a:endParaRPr lang="en-US" sz="1400" dirty="0"/>
          </a:p>
          <a:p>
            <a:r>
              <a:rPr lang="en-AU" sz="1400" dirty="0"/>
              <a:t>Allows you to compare select locations from your entire network</a:t>
            </a:r>
            <a:br>
              <a:rPr lang="en-AU" sz="1400" dirty="0"/>
            </a:br>
            <a:endParaRPr lang="en-AU" sz="1400" dirty="0"/>
          </a:p>
          <a:p>
            <a:r>
              <a:rPr lang="en-AU" sz="1400" dirty="0"/>
              <a:t>If you have a marketing/promotional calendar integrated, selecting “enable calendar events overlay” with overlay these dates with the data, allowing you to add context to the results and feed vital information back to cross-functional teams</a:t>
            </a:r>
            <a:endParaRPr lang="en-US" sz="1400" dirty="0"/>
          </a:p>
        </p:txBody>
      </p:sp>
      <p:sp>
        <p:nvSpPr>
          <p:cNvPr id="6" name="Title 5">
            <a:extLst>
              <a:ext uri="{FF2B5EF4-FFF2-40B4-BE49-F238E27FC236}">
                <a16:creationId xmlns:a16="http://schemas.microsoft.com/office/drawing/2014/main" id="{C9B4C473-597E-4B4F-A03E-7C021A94166E}"/>
              </a:ext>
            </a:extLst>
          </p:cNvPr>
          <p:cNvSpPr>
            <a:spLocks noGrp="1"/>
          </p:cNvSpPr>
          <p:nvPr>
            <p:ph type="title"/>
          </p:nvPr>
        </p:nvSpPr>
        <p:spPr>
          <a:xfrm>
            <a:off x="0" y="426210"/>
            <a:ext cx="12192000" cy="524700"/>
          </a:xfrm>
        </p:spPr>
        <p:txBody>
          <a:bodyPr/>
          <a:lstStyle/>
          <a:p>
            <a:r>
              <a:rPr lang="en-US" dirty="0"/>
              <a:t>Store Comparison Dashboard</a:t>
            </a:r>
          </a:p>
        </p:txBody>
      </p:sp>
      <p:pic>
        <p:nvPicPr>
          <p:cNvPr id="19" name="Picture Placeholder 18">
            <a:extLst>
              <a:ext uri="{FF2B5EF4-FFF2-40B4-BE49-F238E27FC236}">
                <a16:creationId xmlns:a16="http://schemas.microsoft.com/office/drawing/2014/main" id="{00D16FA2-FFD9-7BFF-D534-780E251E180B}"/>
              </a:ext>
            </a:extLst>
          </p:cNvPr>
          <p:cNvPicPr>
            <a:picLocks noGrp="1" noChangeAspect="1"/>
          </p:cNvPicPr>
          <p:nvPr>
            <p:ph type="pic" idx="2"/>
          </p:nvPr>
        </p:nvPicPr>
        <p:blipFill rotWithShape="1">
          <a:blip r:embed="rId3"/>
          <a:srcRect l="4355" r="4355"/>
          <a:stretch/>
        </p:blipFill>
        <p:spPr/>
      </p:pic>
    </p:spTree>
    <p:extLst>
      <p:ext uri="{BB962C8B-B14F-4D97-AF65-F5344CB8AC3E}">
        <p14:creationId xmlns:p14="http://schemas.microsoft.com/office/powerpoint/2010/main" val="16160349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AED59B-4E4F-EADF-0D60-49EB57C68FD6}"/>
              </a:ext>
            </a:extLst>
          </p:cNvPr>
          <p:cNvPicPr>
            <a:picLocks noGrp="1" noRot="1" noChangeAspect="1" noMove="1" noResize="1" noEditPoints="1" noAdjustHandles="1" noChangeArrowheads="1" noChangeShapeType="1" noCrop="1"/>
          </p:cNvPicPr>
          <p:nvPr/>
        </p:nvPicPr>
        <p:blipFill>
          <a:blip r:embed="rId3"/>
          <a:stretch>
            <a:fillRect/>
          </a:stretch>
        </p:blipFill>
        <p:spPr>
          <a:xfrm>
            <a:off x="694315" y="1021097"/>
            <a:ext cx="9074336" cy="5001952"/>
          </a:xfrm>
          <a:prstGeom prst="rect">
            <a:avLst/>
          </a:prstGeom>
        </p:spPr>
      </p:pic>
      <p:sp>
        <p:nvSpPr>
          <p:cNvPr id="6" name="Title 5">
            <a:extLst>
              <a:ext uri="{FF2B5EF4-FFF2-40B4-BE49-F238E27FC236}">
                <a16:creationId xmlns:a16="http://schemas.microsoft.com/office/drawing/2014/main" id="{C9B4C473-597E-4B4F-A03E-7C021A94166E}"/>
              </a:ext>
            </a:extLst>
          </p:cNvPr>
          <p:cNvSpPr>
            <a:spLocks noGrp="1"/>
          </p:cNvSpPr>
          <p:nvPr>
            <p:ph type="title"/>
          </p:nvPr>
        </p:nvSpPr>
        <p:spPr>
          <a:xfrm>
            <a:off x="0" y="426210"/>
            <a:ext cx="12192000" cy="524700"/>
          </a:xfrm>
        </p:spPr>
        <p:txBody>
          <a:bodyPr/>
          <a:lstStyle/>
          <a:p>
            <a:r>
              <a:rPr lang="en-US" dirty="0"/>
              <a:t>Store Comparison Dashboard</a:t>
            </a:r>
          </a:p>
        </p:txBody>
      </p:sp>
      <p:sp>
        <p:nvSpPr>
          <p:cNvPr id="18" name="Google Shape;706;p5">
            <a:extLst>
              <a:ext uri="{FF2B5EF4-FFF2-40B4-BE49-F238E27FC236}">
                <a16:creationId xmlns:a16="http://schemas.microsoft.com/office/drawing/2014/main" id="{8BD15469-5ABA-DE7C-CBC7-4648AB94FE4C}"/>
              </a:ext>
            </a:extLst>
          </p:cNvPr>
          <p:cNvSpPr txBox="1"/>
          <p:nvPr/>
        </p:nvSpPr>
        <p:spPr>
          <a:xfrm>
            <a:off x="1315338" y="6122231"/>
            <a:ext cx="204653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AU" sz="1400" b="0" i="0" u="none" strike="noStrike" cap="none" dirty="0">
                <a:solidFill>
                  <a:schemeClr val="dk2"/>
                </a:solidFill>
                <a:latin typeface="Lato"/>
                <a:ea typeface="Lato"/>
                <a:cs typeface="Lato"/>
                <a:sym typeface="Lato"/>
              </a:rPr>
              <a:t>Select </a:t>
            </a:r>
            <a:r>
              <a:rPr lang="en-AU" dirty="0">
                <a:solidFill>
                  <a:schemeClr val="dk2"/>
                </a:solidFill>
                <a:latin typeface="Lato"/>
                <a:ea typeface="Lato"/>
                <a:cs typeface="Lato"/>
                <a:sym typeface="Lato"/>
              </a:rPr>
              <a:t>groups/</a:t>
            </a:r>
            <a:r>
              <a:rPr lang="en-AU" sz="1400" b="0" i="0" u="none" strike="noStrike" cap="none" dirty="0">
                <a:solidFill>
                  <a:schemeClr val="dk2"/>
                </a:solidFill>
                <a:latin typeface="Lato"/>
                <a:ea typeface="Lato"/>
                <a:cs typeface="Lato"/>
                <a:sym typeface="Lato"/>
              </a:rPr>
              <a:t>locations  to compare</a:t>
            </a:r>
            <a:endParaRPr sz="1400" b="0" i="0" u="none" strike="noStrike" cap="none" dirty="0">
              <a:solidFill>
                <a:srgbClr val="000000"/>
              </a:solidFill>
              <a:latin typeface="Lato"/>
              <a:ea typeface="Lato"/>
              <a:cs typeface="Lato"/>
              <a:sym typeface="Lato"/>
            </a:endParaRPr>
          </a:p>
        </p:txBody>
      </p:sp>
      <p:sp>
        <p:nvSpPr>
          <p:cNvPr id="19" name="Google Shape;707;p5">
            <a:extLst>
              <a:ext uri="{FF2B5EF4-FFF2-40B4-BE49-F238E27FC236}">
                <a16:creationId xmlns:a16="http://schemas.microsoft.com/office/drawing/2014/main" id="{1084AA53-A215-D031-AB29-B815F2CE6D16}"/>
              </a:ext>
            </a:extLst>
          </p:cNvPr>
          <p:cNvSpPr txBox="1"/>
          <p:nvPr/>
        </p:nvSpPr>
        <p:spPr>
          <a:xfrm>
            <a:off x="3764119" y="6122231"/>
            <a:ext cx="2709006"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AU" sz="1400" b="0" i="0" u="none" strike="noStrike" cap="none" dirty="0">
                <a:solidFill>
                  <a:schemeClr val="dk2"/>
                </a:solidFill>
                <a:latin typeface="Lato"/>
                <a:ea typeface="Lato"/>
                <a:cs typeface="Lato"/>
                <a:sym typeface="Lato"/>
              </a:rPr>
              <a:t>Add a comparative date range, to review performance</a:t>
            </a:r>
            <a:endParaRPr sz="1400" b="0" i="0" u="none" strike="noStrike" cap="none" dirty="0">
              <a:solidFill>
                <a:srgbClr val="000000"/>
              </a:solidFill>
              <a:latin typeface="Lato"/>
              <a:ea typeface="Lato"/>
              <a:cs typeface="Lato"/>
              <a:sym typeface="Lato"/>
            </a:endParaRPr>
          </a:p>
        </p:txBody>
      </p:sp>
      <p:sp>
        <p:nvSpPr>
          <p:cNvPr id="20" name="Google Shape;708;p5">
            <a:extLst>
              <a:ext uri="{FF2B5EF4-FFF2-40B4-BE49-F238E27FC236}">
                <a16:creationId xmlns:a16="http://schemas.microsoft.com/office/drawing/2014/main" id="{334108FF-D49C-EE74-7E32-73EBCAF52E56}"/>
              </a:ext>
            </a:extLst>
          </p:cNvPr>
          <p:cNvSpPr txBox="1"/>
          <p:nvPr/>
        </p:nvSpPr>
        <p:spPr>
          <a:xfrm>
            <a:off x="6726084" y="6095078"/>
            <a:ext cx="1780730"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dirty="0">
                <a:solidFill>
                  <a:schemeClr val="dk2"/>
                </a:solidFill>
                <a:latin typeface="Lato"/>
                <a:ea typeface="Lato"/>
                <a:cs typeface="Lato"/>
                <a:sym typeface="Lato"/>
              </a:rPr>
              <a:t>Marketing calendar overlay</a:t>
            </a:r>
            <a:endParaRPr dirty="0"/>
          </a:p>
        </p:txBody>
      </p:sp>
      <p:sp>
        <p:nvSpPr>
          <p:cNvPr id="21" name="Google Shape;709;p5">
            <a:extLst>
              <a:ext uri="{FF2B5EF4-FFF2-40B4-BE49-F238E27FC236}">
                <a16:creationId xmlns:a16="http://schemas.microsoft.com/office/drawing/2014/main" id="{09D36FC3-29A5-E61A-EE72-7A3C32DEF76E}"/>
              </a:ext>
            </a:extLst>
          </p:cNvPr>
          <p:cNvSpPr/>
          <p:nvPr/>
        </p:nvSpPr>
        <p:spPr>
          <a:xfrm>
            <a:off x="1315336" y="6130941"/>
            <a:ext cx="2046533" cy="523220"/>
          </a:xfrm>
          <a:prstGeom prst="rect">
            <a:avLst/>
          </a:prstGeom>
          <a:noFill/>
          <a:ln w="28575"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2" name="Google Shape;710;p5">
            <a:extLst>
              <a:ext uri="{FF2B5EF4-FFF2-40B4-BE49-F238E27FC236}">
                <a16:creationId xmlns:a16="http://schemas.microsoft.com/office/drawing/2014/main" id="{3F75B8B2-A0F4-8743-29A6-D4DD37B035DA}"/>
              </a:ext>
            </a:extLst>
          </p:cNvPr>
          <p:cNvSpPr/>
          <p:nvPr/>
        </p:nvSpPr>
        <p:spPr>
          <a:xfrm>
            <a:off x="3764119" y="6122231"/>
            <a:ext cx="2559716" cy="523220"/>
          </a:xfrm>
          <a:prstGeom prst="rect">
            <a:avLst/>
          </a:prstGeom>
          <a:noFill/>
          <a:ln w="28575"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3" name="Google Shape;711;p5">
            <a:extLst>
              <a:ext uri="{FF2B5EF4-FFF2-40B4-BE49-F238E27FC236}">
                <a16:creationId xmlns:a16="http://schemas.microsoft.com/office/drawing/2014/main" id="{A3AED41A-2CDF-7621-2D09-5C298D3A75E7}"/>
              </a:ext>
            </a:extLst>
          </p:cNvPr>
          <p:cNvSpPr/>
          <p:nvPr/>
        </p:nvSpPr>
        <p:spPr>
          <a:xfrm>
            <a:off x="6726084" y="6125964"/>
            <a:ext cx="1847626" cy="528197"/>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 name="Google Shape;709;p5">
            <a:extLst>
              <a:ext uri="{FF2B5EF4-FFF2-40B4-BE49-F238E27FC236}">
                <a16:creationId xmlns:a16="http://schemas.microsoft.com/office/drawing/2014/main" id="{E8C292E9-216B-DC57-9AB5-BD82944D0609}"/>
              </a:ext>
            </a:extLst>
          </p:cNvPr>
          <p:cNvSpPr/>
          <p:nvPr/>
        </p:nvSpPr>
        <p:spPr>
          <a:xfrm>
            <a:off x="694315" y="2741150"/>
            <a:ext cx="9000101" cy="2576574"/>
          </a:xfrm>
          <a:prstGeom prst="rect">
            <a:avLst/>
          </a:prstGeom>
          <a:noFill/>
          <a:ln w="28575"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 name="Google Shape;710;p5">
            <a:extLst>
              <a:ext uri="{FF2B5EF4-FFF2-40B4-BE49-F238E27FC236}">
                <a16:creationId xmlns:a16="http://schemas.microsoft.com/office/drawing/2014/main" id="{8C10B419-2918-399D-2080-657EEF59D73D}"/>
              </a:ext>
            </a:extLst>
          </p:cNvPr>
          <p:cNvSpPr/>
          <p:nvPr/>
        </p:nvSpPr>
        <p:spPr>
          <a:xfrm>
            <a:off x="694316" y="2253293"/>
            <a:ext cx="1471836" cy="415827"/>
          </a:xfrm>
          <a:prstGeom prst="rect">
            <a:avLst/>
          </a:prstGeom>
          <a:noFill/>
          <a:ln w="28575"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 name="Google Shape;711;p5">
            <a:extLst>
              <a:ext uri="{FF2B5EF4-FFF2-40B4-BE49-F238E27FC236}">
                <a16:creationId xmlns:a16="http://schemas.microsoft.com/office/drawing/2014/main" id="{AB276413-B81A-6563-BBEF-A1513BD6A413}"/>
              </a:ext>
            </a:extLst>
          </p:cNvPr>
          <p:cNvSpPr/>
          <p:nvPr/>
        </p:nvSpPr>
        <p:spPr>
          <a:xfrm>
            <a:off x="694315" y="5326434"/>
            <a:ext cx="1471836" cy="266498"/>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832884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animBg="1"/>
      <p:bldP spid="22" grpId="0" animBg="1"/>
      <p:bldP spid="23" grpId="0" animBg="1"/>
      <p:bldP spid="2" grpId="0" animBg="1"/>
      <p:bldP spid="5"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B5EDB0-241B-8046-BCFC-8ACBF834B76D}"/>
              </a:ext>
            </a:extLst>
          </p:cNvPr>
          <p:cNvSpPr>
            <a:spLocks noGrp="1"/>
          </p:cNvSpPr>
          <p:nvPr>
            <p:ph type="body" idx="1"/>
          </p:nvPr>
        </p:nvSpPr>
        <p:spPr>
          <a:xfrm>
            <a:off x="1089942" y="1236093"/>
            <a:ext cx="9288497" cy="1609977"/>
          </a:xfrm>
        </p:spPr>
        <p:txBody>
          <a:bodyPr/>
          <a:lstStyle/>
          <a:p>
            <a:r>
              <a:rPr lang="en-US" dirty="0"/>
              <a:t>But on a more short-term forecasting view, we have been more pessimistic this year (red bar lower than orange bar)</a:t>
            </a:r>
          </a:p>
          <a:p>
            <a:endParaRPr lang="en-US" dirty="0"/>
          </a:p>
          <a:p>
            <a:r>
              <a:rPr lang="en-US" dirty="0"/>
              <a:t>Graph shows our budgets $ v sales $ indexed to October 2021</a:t>
            </a:r>
          </a:p>
        </p:txBody>
      </p:sp>
      <p:sp>
        <p:nvSpPr>
          <p:cNvPr id="6" name="Title 5">
            <a:extLst>
              <a:ext uri="{FF2B5EF4-FFF2-40B4-BE49-F238E27FC236}">
                <a16:creationId xmlns:a16="http://schemas.microsoft.com/office/drawing/2014/main" id="{C9B4C473-597E-4B4F-A03E-7C021A94166E}"/>
              </a:ext>
            </a:extLst>
          </p:cNvPr>
          <p:cNvSpPr>
            <a:spLocks noGrp="1"/>
          </p:cNvSpPr>
          <p:nvPr>
            <p:ph type="title"/>
          </p:nvPr>
        </p:nvSpPr>
        <p:spPr>
          <a:xfrm>
            <a:off x="0" y="426210"/>
            <a:ext cx="12192000" cy="524700"/>
          </a:xfrm>
        </p:spPr>
        <p:txBody>
          <a:bodyPr/>
          <a:lstStyle/>
          <a:p>
            <a:r>
              <a:rPr lang="en-US" dirty="0"/>
              <a:t>How are we doing this year to date?</a:t>
            </a:r>
          </a:p>
        </p:txBody>
      </p:sp>
      <p:pic>
        <p:nvPicPr>
          <p:cNvPr id="5" name="Picture 4">
            <a:extLst>
              <a:ext uri="{FF2B5EF4-FFF2-40B4-BE49-F238E27FC236}">
                <a16:creationId xmlns:a16="http://schemas.microsoft.com/office/drawing/2014/main" id="{B652A7AD-2E0B-05E0-678F-1879823C34AF}"/>
              </a:ext>
            </a:extLst>
          </p:cNvPr>
          <p:cNvPicPr>
            <a:picLocks noChangeAspect="1"/>
          </p:cNvPicPr>
          <p:nvPr/>
        </p:nvPicPr>
        <p:blipFill>
          <a:blip r:embed="rId3"/>
          <a:stretch>
            <a:fillRect/>
          </a:stretch>
        </p:blipFill>
        <p:spPr>
          <a:xfrm>
            <a:off x="888412" y="3224395"/>
            <a:ext cx="10335848" cy="3207395"/>
          </a:xfrm>
          <a:prstGeom prst="rect">
            <a:avLst/>
          </a:prstGeom>
        </p:spPr>
      </p:pic>
      <p:sp>
        <p:nvSpPr>
          <p:cNvPr id="7" name="TextBox 6">
            <a:extLst>
              <a:ext uri="{FF2B5EF4-FFF2-40B4-BE49-F238E27FC236}">
                <a16:creationId xmlns:a16="http://schemas.microsoft.com/office/drawing/2014/main" id="{60E32B28-47E5-ABC1-0DFC-8F9C414B15F6}"/>
              </a:ext>
            </a:extLst>
          </p:cNvPr>
          <p:cNvSpPr txBox="1"/>
          <p:nvPr/>
        </p:nvSpPr>
        <p:spPr>
          <a:xfrm>
            <a:off x="0" y="6611779"/>
            <a:ext cx="2550698" cy="261610"/>
          </a:xfrm>
          <a:prstGeom prst="rect">
            <a:avLst/>
          </a:prstGeom>
          <a:noFill/>
        </p:spPr>
        <p:txBody>
          <a:bodyPr wrap="none" rtlCol="0">
            <a:spAutoFit/>
          </a:bodyPr>
          <a:lstStyle/>
          <a:p>
            <a:r>
              <a:rPr lang="en-AU" sz="1100" dirty="0"/>
              <a:t>Source: The Kepler Retail Index (KRI)</a:t>
            </a:r>
          </a:p>
        </p:txBody>
      </p:sp>
    </p:spTree>
    <p:extLst>
      <p:ext uri="{BB962C8B-B14F-4D97-AF65-F5344CB8AC3E}">
        <p14:creationId xmlns:p14="http://schemas.microsoft.com/office/powerpoint/2010/main" val="2749850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A93B40-1437-5405-ACE8-BA1219E384CC}"/>
              </a:ext>
            </a:extLst>
          </p:cNvPr>
          <p:cNvPicPr>
            <a:picLocks noGrp="1" noRot="1" noChangeAspect="1" noMove="1" noResize="1" noEditPoints="1" noAdjustHandles="1" noChangeArrowheads="1" noChangeShapeType="1" noCrop="1"/>
          </p:cNvPicPr>
          <p:nvPr/>
        </p:nvPicPr>
        <p:blipFill>
          <a:blip r:embed="rId3"/>
          <a:stretch>
            <a:fillRect/>
          </a:stretch>
        </p:blipFill>
        <p:spPr>
          <a:xfrm>
            <a:off x="551017" y="1166536"/>
            <a:ext cx="10469130" cy="4704935"/>
          </a:xfrm>
          <a:prstGeom prst="rect">
            <a:avLst/>
          </a:prstGeom>
        </p:spPr>
      </p:pic>
      <p:sp>
        <p:nvSpPr>
          <p:cNvPr id="6" name="Title 5">
            <a:extLst>
              <a:ext uri="{FF2B5EF4-FFF2-40B4-BE49-F238E27FC236}">
                <a16:creationId xmlns:a16="http://schemas.microsoft.com/office/drawing/2014/main" id="{C9B4C473-597E-4B4F-A03E-7C021A94166E}"/>
              </a:ext>
            </a:extLst>
          </p:cNvPr>
          <p:cNvSpPr>
            <a:spLocks noGrp="1"/>
          </p:cNvSpPr>
          <p:nvPr>
            <p:ph type="title"/>
          </p:nvPr>
        </p:nvSpPr>
        <p:spPr>
          <a:xfrm>
            <a:off x="0" y="426210"/>
            <a:ext cx="12192000" cy="524700"/>
          </a:xfrm>
        </p:spPr>
        <p:txBody>
          <a:bodyPr/>
          <a:lstStyle/>
          <a:p>
            <a:r>
              <a:rPr lang="en-US" dirty="0"/>
              <a:t>Store Comparison Dashboard</a:t>
            </a:r>
          </a:p>
        </p:txBody>
      </p:sp>
      <p:sp>
        <p:nvSpPr>
          <p:cNvPr id="25" name="Google Shape;713;p5">
            <a:extLst>
              <a:ext uri="{FF2B5EF4-FFF2-40B4-BE49-F238E27FC236}">
                <a16:creationId xmlns:a16="http://schemas.microsoft.com/office/drawing/2014/main" id="{3EAA2228-BC93-F19B-8B04-E98256787BB4}"/>
              </a:ext>
            </a:extLst>
          </p:cNvPr>
          <p:cNvSpPr/>
          <p:nvPr/>
        </p:nvSpPr>
        <p:spPr>
          <a:xfrm>
            <a:off x="551017" y="1749065"/>
            <a:ext cx="1260029" cy="378304"/>
          </a:xfrm>
          <a:prstGeom prst="rect">
            <a:avLst/>
          </a:prstGeom>
          <a:noFill/>
          <a:ln w="381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 name="Google Shape;706;p5">
            <a:extLst>
              <a:ext uri="{FF2B5EF4-FFF2-40B4-BE49-F238E27FC236}">
                <a16:creationId xmlns:a16="http://schemas.microsoft.com/office/drawing/2014/main" id="{2C60DC66-4839-EC1C-D171-2404491C38F8}"/>
              </a:ext>
            </a:extLst>
          </p:cNvPr>
          <p:cNvSpPr txBox="1"/>
          <p:nvPr/>
        </p:nvSpPr>
        <p:spPr>
          <a:xfrm>
            <a:off x="1315338" y="6122231"/>
            <a:ext cx="204653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AU" sz="1400" b="0" i="0" u="none" strike="noStrike" cap="none" dirty="0">
                <a:solidFill>
                  <a:srgbClr val="000000"/>
                </a:solidFill>
                <a:latin typeface="Lato"/>
                <a:ea typeface="Lato"/>
                <a:cs typeface="Lato"/>
                <a:sym typeface="Lato"/>
              </a:rPr>
              <a:t>Visually </a:t>
            </a:r>
            <a:r>
              <a:rPr lang="en-AU" dirty="0">
                <a:latin typeface="Lato"/>
                <a:ea typeface="Lato"/>
                <a:cs typeface="Lato"/>
                <a:sym typeface="Lato"/>
              </a:rPr>
              <a:t>establish under or overperformance</a:t>
            </a:r>
            <a:endParaRPr sz="1400" b="0" i="0" u="none" strike="noStrike" cap="none" dirty="0">
              <a:solidFill>
                <a:srgbClr val="000000"/>
              </a:solidFill>
              <a:latin typeface="Lato"/>
              <a:ea typeface="Lato"/>
              <a:cs typeface="Lato"/>
              <a:sym typeface="Lato"/>
            </a:endParaRPr>
          </a:p>
        </p:txBody>
      </p:sp>
      <p:sp>
        <p:nvSpPr>
          <p:cNvPr id="3" name="Google Shape;707;p5">
            <a:extLst>
              <a:ext uri="{FF2B5EF4-FFF2-40B4-BE49-F238E27FC236}">
                <a16:creationId xmlns:a16="http://schemas.microsoft.com/office/drawing/2014/main" id="{DBB0F4C5-E5C0-E868-0192-8B53C97AAEA9}"/>
              </a:ext>
            </a:extLst>
          </p:cNvPr>
          <p:cNvSpPr txBox="1"/>
          <p:nvPr/>
        </p:nvSpPr>
        <p:spPr>
          <a:xfrm>
            <a:off x="3764119" y="6122231"/>
            <a:ext cx="2709006"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AU" sz="1400" b="0" i="0" u="none" strike="noStrike" cap="none" dirty="0">
                <a:solidFill>
                  <a:schemeClr val="dk2"/>
                </a:solidFill>
                <a:latin typeface="Lato"/>
                <a:ea typeface="Lato"/>
                <a:cs typeface="Lato"/>
                <a:sym typeface="Lato"/>
              </a:rPr>
              <a:t>All chosen metrics are shown individually</a:t>
            </a:r>
            <a:endParaRPr sz="1400" b="0" i="0" u="none" strike="noStrike" cap="none" dirty="0">
              <a:solidFill>
                <a:srgbClr val="000000"/>
              </a:solidFill>
              <a:latin typeface="Lato"/>
              <a:ea typeface="Lato"/>
              <a:cs typeface="Lato"/>
              <a:sym typeface="Lato"/>
            </a:endParaRPr>
          </a:p>
        </p:txBody>
      </p:sp>
      <p:sp>
        <p:nvSpPr>
          <p:cNvPr id="4" name="Google Shape;708;p5">
            <a:extLst>
              <a:ext uri="{FF2B5EF4-FFF2-40B4-BE49-F238E27FC236}">
                <a16:creationId xmlns:a16="http://schemas.microsoft.com/office/drawing/2014/main" id="{389B1667-94C1-39CB-19F0-CF22B67601EA}"/>
              </a:ext>
            </a:extLst>
          </p:cNvPr>
          <p:cNvSpPr txBox="1"/>
          <p:nvPr/>
        </p:nvSpPr>
        <p:spPr>
          <a:xfrm>
            <a:off x="6726084" y="6095078"/>
            <a:ext cx="1780730"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dirty="0">
                <a:solidFill>
                  <a:schemeClr val="dk2"/>
                </a:solidFill>
                <a:latin typeface="Lato"/>
                <a:ea typeface="Lato"/>
                <a:cs typeface="Lato"/>
                <a:sym typeface="Lato"/>
              </a:rPr>
              <a:t>Easily see changes in performance</a:t>
            </a:r>
            <a:endParaRPr dirty="0"/>
          </a:p>
        </p:txBody>
      </p:sp>
      <p:sp>
        <p:nvSpPr>
          <p:cNvPr id="7" name="Google Shape;709;p5">
            <a:extLst>
              <a:ext uri="{FF2B5EF4-FFF2-40B4-BE49-F238E27FC236}">
                <a16:creationId xmlns:a16="http://schemas.microsoft.com/office/drawing/2014/main" id="{1268BE02-4403-A848-3EDC-131B6595079F}"/>
              </a:ext>
            </a:extLst>
          </p:cNvPr>
          <p:cNvSpPr/>
          <p:nvPr/>
        </p:nvSpPr>
        <p:spPr>
          <a:xfrm>
            <a:off x="1315336" y="6130941"/>
            <a:ext cx="2046533" cy="523220"/>
          </a:xfrm>
          <a:prstGeom prst="rect">
            <a:avLst/>
          </a:prstGeom>
          <a:noFill/>
          <a:ln w="28575"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 name="Google Shape;710;p5">
            <a:extLst>
              <a:ext uri="{FF2B5EF4-FFF2-40B4-BE49-F238E27FC236}">
                <a16:creationId xmlns:a16="http://schemas.microsoft.com/office/drawing/2014/main" id="{7FB2343B-6B16-7A35-AA4B-675CCA068C8D}"/>
              </a:ext>
            </a:extLst>
          </p:cNvPr>
          <p:cNvSpPr/>
          <p:nvPr/>
        </p:nvSpPr>
        <p:spPr>
          <a:xfrm>
            <a:off x="3764119" y="6122231"/>
            <a:ext cx="2559716" cy="523220"/>
          </a:xfrm>
          <a:prstGeom prst="rect">
            <a:avLst/>
          </a:prstGeom>
          <a:noFill/>
          <a:ln w="28575"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 name="Google Shape;711;p5">
            <a:extLst>
              <a:ext uri="{FF2B5EF4-FFF2-40B4-BE49-F238E27FC236}">
                <a16:creationId xmlns:a16="http://schemas.microsoft.com/office/drawing/2014/main" id="{FA80D999-5FFE-0239-AB09-63FB9B50957B}"/>
              </a:ext>
            </a:extLst>
          </p:cNvPr>
          <p:cNvSpPr/>
          <p:nvPr/>
        </p:nvSpPr>
        <p:spPr>
          <a:xfrm>
            <a:off x="6726084" y="6125964"/>
            <a:ext cx="1847626" cy="528197"/>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 name="Google Shape;709;p5">
            <a:extLst>
              <a:ext uri="{FF2B5EF4-FFF2-40B4-BE49-F238E27FC236}">
                <a16:creationId xmlns:a16="http://schemas.microsoft.com/office/drawing/2014/main" id="{86D46391-3411-B28E-38CD-DC1A27E2CB7D}"/>
              </a:ext>
            </a:extLst>
          </p:cNvPr>
          <p:cNvSpPr/>
          <p:nvPr/>
        </p:nvSpPr>
        <p:spPr>
          <a:xfrm>
            <a:off x="896647" y="2342995"/>
            <a:ext cx="9969621" cy="2912586"/>
          </a:xfrm>
          <a:prstGeom prst="rect">
            <a:avLst/>
          </a:prstGeom>
          <a:noFill/>
          <a:ln w="28575"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11" name="Google Shape;716;p5">
            <a:extLst>
              <a:ext uri="{FF2B5EF4-FFF2-40B4-BE49-F238E27FC236}">
                <a16:creationId xmlns:a16="http://schemas.microsoft.com/office/drawing/2014/main" id="{ABADD331-C2FC-8287-B8C7-DA6FB1F2613A}"/>
              </a:ext>
            </a:extLst>
          </p:cNvPr>
          <p:cNvCxnSpPr>
            <a:cxnSpLocks/>
          </p:cNvCxnSpPr>
          <p:nvPr/>
        </p:nvCxnSpPr>
        <p:spPr>
          <a:xfrm flipH="1">
            <a:off x="7212428" y="3017200"/>
            <a:ext cx="1" cy="1003605"/>
          </a:xfrm>
          <a:prstGeom prst="straightConnector1">
            <a:avLst/>
          </a:prstGeom>
          <a:noFill/>
          <a:ln w="38100" cap="flat" cmpd="sng">
            <a:solidFill>
              <a:srgbClr val="FF0000"/>
            </a:solidFill>
            <a:prstDash val="solid"/>
            <a:round/>
            <a:headEnd type="none" w="sm" len="sm"/>
            <a:tailEnd type="triangle" w="med" len="med"/>
          </a:ln>
        </p:spPr>
      </p:cxnSp>
      <p:cxnSp>
        <p:nvCxnSpPr>
          <p:cNvPr id="13" name="Google Shape;716;p5">
            <a:extLst>
              <a:ext uri="{FF2B5EF4-FFF2-40B4-BE49-F238E27FC236}">
                <a16:creationId xmlns:a16="http://schemas.microsoft.com/office/drawing/2014/main" id="{BB110A61-35C2-D7F1-942D-6F620C5B2FAA}"/>
              </a:ext>
            </a:extLst>
          </p:cNvPr>
          <p:cNvCxnSpPr>
            <a:cxnSpLocks/>
          </p:cNvCxnSpPr>
          <p:nvPr/>
        </p:nvCxnSpPr>
        <p:spPr>
          <a:xfrm flipH="1">
            <a:off x="9116287" y="2841126"/>
            <a:ext cx="1" cy="1003605"/>
          </a:xfrm>
          <a:prstGeom prst="straightConnector1">
            <a:avLst/>
          </a:prstGeom>
          <a:noFill/>
          <a:ln w="38100" cap="flat" cmpd="sng">
            <a:solidFill>
              <a:srgbClr val="FF0000"/>
            </a:solidFill>
            <a:prstDash val="solid"/>
            <a:round/>
            <a:headEnd type="none" w="sm" len="sm"/>
            <a:tailEnd type="triangle" w="med" len="med"/>
          </a:ln>
        </p:spPr>
      </p:cxnSp>
      <p:cxnSp>
        <p:nvCxnSpPr>
          <p:cNvPr id="14" name="Google Shape;716;p5">
            <a:extLst>
              <a:ext uri="{FF2B5EF4-FFF2-40B4-BE49-F238E27FC236}">
                <a16:creationId xmlns:a16="http://schemas.microsoft.com/office/drawing/2014/main" id="{FD112466-CDAF-2923-A97D-529618683BAF}"/>
              </a:ext>
            </a:extLst>
          </p:cNvPr>
          <p:cNvCxnSpPr>
            <a:cxnSpLocks/>
          </p:cNvCxnSpPr>
          <p:nvPr/>
        </p:nvCxnSpPr>
        <p:spPr>
          <a:xfrm flipH="1">
            <a:off x="3393064" y="2758770"/>
            <a:ext cx="1" cy="1003605"/>
          </a:xfrm>
          <a:prstGeom prst="straightConnector1">
            <a:avLst/>
          </a:prstGeom>
          <a:noFill/>
          <a:ln w="38100" cap="flat" cmpd="sng">
            <a:solidFill>
              <a:srgbClr val="FF0000"/>
            </a:solidFill>
            <a:prstDash val="solid"/>
            <a:round/>
            <a:headEnd type="none" w="sm" len="sm"/>
            <a:tailEnd type="triangle" w="med" len="med"/>
          </a:ln>
        </p:spPr>
      </p:cxnSp>
    </p:spTree>
    <p:extLst>
      <p:ext uri="{BB962C8B-B14F-4D97-AF65-F5344CB8AC3E}">
        <p14:creationId xmlns:p14="http://schemas.microsoft.com/office/powerpoint/2010/main" val="2957825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par>
                                <p:cTn id="33" presetID="10"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 grpId="0"/>
      <p:bldP spid="3" grpId="0"/>
      <p:bldP spid="4" grpId="0"/>
      <p:bldP spid="7" grpId="0" animBg="1"/>
      <p:bldP spid="8" grpId="0" animBg="1"/>
      <p:bldP spid="9" grpId="0" animBg="1"/>
      <p:bldP spid="10"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381B69-0935-303B-C69D-B4719B74D42B}"/>
              </a:ext>
            </a:extLst>
          </p:cNvPr>
          <p:cNvPicPr>
            <a:picLocks noGrp="1" noRot="1" noChangeAspect="1" noMove="1" noResize="1" noEditPoints="1" noAdjustHandles="1" noChangeArrowheads="1" noChangeShapeType="1" noCrop="1"/>
          </p:cNvPicPr>
          <p:nvPr/>
        </p:nvPicPr>
        <p:blipFill>
          <a:blip r:embed="rId3"/>
          <a:stretch>
            <a:fillRect/>
          </a:stretch>
        </p:blipFill>
        <p:spPr>
          <a:xfrm>
            <a:off x="525503" y="1194567"/>
            <a:ext cx="10433959" cy="4642337"/>
          </a:xfrm>
          <a:prstGeom prst="rect">
            <a:avLst/>
          </a:prstGeom>
        </p:spPr>
      </p:pic>
      <p:sp>
        <p:nvSpPr>
          <p:cNvPr id="6" name="Title 5">
            <a:extLst>
              <a:ext uri="{FF2B5EF4-FFF2-40B4-BE49-F238E27FC236}">
                <a16:creationId xmlns:a16="http://schemas.microsoft.com/office/drawing/2014/main" id="{C9B4C473-597E-4B4F-A03E-7C021A94166E}"/>
              </a:ext>
            </a:extLst>
          </p:cNvPr>
          <p:cNvSpPr>
            <a:spLocks noGrp="1"/>
          </p:cNvSpPr>
          <p:nvPr>
            <p:ph type="title"/>
          </p:nvPr>
        </p:nvSpPr>
        <p:spPr>
          <a:xfrm>
            <a:off x="0" y="426210"/>
            <a:ext cx="12192000" cy="524700"/>
          </a:xfrm>
        </p:spPr>
        <p:txBody>
          <a:bodyPr/>
          <a:lstStyle/>
          <a:p>
            <a:r>
              <a:rPr lang="en-US" dirty="0"/>
              <a:t>Store Comparison Dashboard</a:t>
            </a:r>
          </a:p>
        </p:txBody>
      </p:sp>
      <p:sp>
        <p:nvSpPr>
          <p:cNvPr id="2" name="Google Shape;706;p5">
            <a:extLst>
              <a:ext uri="{FF2B5EF4-FFF2-40B4-BE49-F238E27FC236}">
                <a16:creationId xmlns:a16="http://schemas.microsoft.com/office/drawing/2014/main" id="{792A4531-F2CA-D842-CA68-CABE46B82067}"/>
              </a:ext>
            </a:extLst>
          </p:cNvPr>
          <p:cNvSpPr txBox="1"/>
          <p:nvPr/>
        </p:nvSpPr>
        <p:spPr>
          <a:xfrm>
            <a:off x="1315338" y="6122231"/>
            <a:ext cx="204653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AU" sz="1400" b="0" i="0" u="none" strike="noStrike" cap="none" dirty="0">
                <a:solidFill>
                  <a:srgbClr val="000000"/>
                </a:solidFill>
                <a:latin typeface="Lato"/>
                <a:ea typeface="Lato"/>
                <a:cs typeface="Lato"/>
                <a:sym typeface="Lato"/>
              </a:rPr>
              <a:t>Comparative date range(s), shown here</a:t>
            </a:r>
            <a:endParaRPr sz="1400" b="0" i="0" u="none" strike="noStrike" cap="none" dirty="0">
              <a:solidFill>
                <a:srgbClr val="000000"/>
              </a:solidFill>
              <a:latin typeface="Lato"/>
              <a:ea typeface="Lato"/>
              <a:cs typeface="Lato"/>
              <a:sym typeface="Lato"/>
            </a:endParaRPr>
          </a:p>
        </p:txBody>
      </p:sp>
      <p:sp>
        <p:nvSpPr>
          <p:cNvPr id="4" name="Google Shape;707;p5">
            <a:extLst>
              <a:ext uri="{FF2B5EF4-FFF2-40B4-BE49-F238E27FC236}">
                <a16:creationId xmlns:a16="http://schemas.microsoft.com/office/drawing/2014/main" id="{53EB3CA0-8132-C08F-CF0C-FD1320E15D3E}"/>
              </a:ext>
            </a:extLst>
          </p:cNvPr>
          <p:cNvSpPr txBox="1"/>
          <p:nvPr/>
        </p:nvSpPr>
        <p:spPr>
          <a:xfrm>
            <a:off x="3764119" y="6122231"/>
            <a:ext cx="2709006"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AU" sz="1400" b="0" i="0" u="none" strike="noStrike" cap="none" dirty="0">
                <a:solidFill>
                  <a:schemeClr val="dk2"/>
                </a:solidFill>
                <a:latin typeface="Lato"/>
                <a:ea typeface="Lato"/>
                <a:cs typeface="Lato"/>
                <a:sym typeface="Lato"/>
              </a:rPr>
              <a:t>Track the change in performance for location(s)</a:t>
            </a:r>
            <a:endParaRPr sz="1400" b="0" i="0" u="none" strike="noStrike" cap="none" dirty="0">
              <a:solidFill>
                <a:srgbClr val="000000"/>
              </a:solidFill>
              <a:latin typeface="Lato"/>
              <a:ea typeface="Lato"/>
              <a:cs typeface="Lato"/>
              <a:sym typeface="Lato"/>
            </a:endParaRPr>
          </a:p>
        </p:txBody>
      </p:sp>
      <p:sp>
        <p:nvSpPr>
          <p:cNvPr id="5" name="Google Shape;708;p5">
            <a:extLst>
              <a:ext uri="{FF2B5EF4-FFF2-40B4-BE49-F238E27FC236}">
                <a16:creationId xmlns:a16="http://schemas.microsoft.com/office/drawing/2014/main" id="{75F2F005-D44D-911F-6646-E6B1A669086D}"/>
              </a:ext>
            </a:extLst>
          </p:cNvPr>
          <p:cNvSpPr txBox="1"/>
          <p:nvPr/>
        </p:nvSpPr>
        <p:spPr>
          <a:xfrm>
            <a:off x="6726084" y="6095078"/>
            <a:ext cx="1780730"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dirty="0">
                <a:solidFill>
                  <a:schemeClr val="dk2"/>
                </a:solidFill>
                <a:latin typeface="Lato"/>
                <a:ea typeface="Lato"/>
                <a:cs typeface="Lato"/>
                <a:sym typeface="Lato"/>
              </a:rPr>
              <a:t>Comparative variance is shown</a:t>
            </a:r>
            <a:endParaRPr dirty="0"/>
          </a:p>
        </p:txBody>
      </p:sp>
      <p:sp>
        <p:nvSpPr>
          <p:cNvPr id="7" name="Google Shape;709;p5">
            <a:extLst>
              <a:ext uri="{FF2B5EF4-FFF2-40B4-BE49-F238E27FC236}">
                <a16:creationId xmlns:a16="http://schemas.microsoft.com/office/drawing/2014/main" id="{8E120628-DA8D-6A41-D656-11BAD00333C7}"/>
              </a:ext>
            </a:extLst>
          </p:cNvPr>
          <p:cNvSpPr/>
          <p:nvPr/>
        </p:nvSpPr>
        <p:spPr>
          <a:xfrm>
            <a:off x="1315336" y="6130941"/>
            <a:ext cx="2046533" cy="523220"/>
          </a:xfrm>
          <a:prstGeom prst="rect">
            <a:avLst/>
          </a:prstGeom>
          <a:noFill/>
          <a:ln w="28575"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 name="Google Shape;710;p5">
            <a:extLst>
              <a:ext uri="{FF2B5EF4-FFF2-40B4-BE49-F238E27FC236}">
                <a16:creationId xmlns:a16="http://schemas.microsoft.com/office/drawing/2014/main" id="{8E02B07C-7D15-7544-9550-59029FB26EFE}"/>
              </a:ext>
            </a:extLst>
          </p:cNvPr>
          <p:cNvSpPr/>
          <p:nvPr/>
        </p:nvSpPr>
        <p:spPr>
          <a:xfrm>
            <a:off x="3764119" y="6122231"/>
            <a:ext cx="2559716" cy="523220"/>
          </a:xfrm>
          <a:prstGeom prst="rect">
            <a:avLst/>
          </a:prstGeom>
          <a:noFill/>
          <a:ln w="28575"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 name="Google Shape;711;p5">
            <a:extLst>
              <a:ext uri="{FF2B5EF4-FFF2-40B4-BE49-F238E27FC236}">
                <a16:creationId xmlns:a16="http://schemas.microsoft.com/office/drawing/2014/main" id="{EC676B09-7DBC-F231-78E0-1DF82074A638}"/>
              </a:ext>
            </a:extLst>
          </p:cNvPr>
          <p:cNvSpPr/>
          <p:nvPr/>
        </p:nvSpPr>
        <p:spPr>
          <a:xfrm>
            <a:off x="6726084" y="6125964"/>
            <a:ext cx="1847626" cy="528197"/>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 name="Google Shape;709;p5">
            <a:extLst>
              <a:ext uri="{FF2B5EF4-FFF2-40B4-BE49-F238E27FC236}">
                <a16:creationId xmlns:a16="http://schemas.microsoft.com/office/drawing/2014/main" id="{B77B3E9E-9007-70E1-8B67-91348A238E1E}"/>
              </a:ext>
            </a:extLst>
          </p:cNvPr>
          <p:cNvSpPr/>
          <p:nvPr/>
        </p:nvSpPr>
        <p:spPr>
          <a:xfrm>
            <a:off x="881810" y="2297267"/>
            <a:ext cx="9931192" cy="1005226"/>
          </a:xfrm>
          <a:prstGeom prst="rect">
            <a:avLst/>
          </a:prstGeom>
          <a:noFill/>
          <a:ln w="28575"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 name="Google Shape;711;p5">
            <a:extLst>
              <a:ext uri="{FF2B5EF4-FFF2-40B4-BE49-F238E27FC236}">
                <a16:creationId xmlns:a16="http://schemas.microsoft.com/office/drawing/2014/main" id="{65C1D8BA-E636-337D-1D3A-9EDC6B984498}"/>
              </a:ext>
            </a:extLst>
          </p:cNvPr>
          <p:cNvSpPr/>
          <p:nvPr/>
        </p:nvSpPr>
        <p:spPr>
          <a:xfrm>
            <a:off x="6558887" y="4041501"/>
            <a:ext cx="2567357" cy="610398"/>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15" name="Google Shape;716;p5">
            <a:extLst>
              <a:ext uri="{FF2B5EF4-FFF2-40B4-BE49-F238E27FC236}">
                <a16:creationId xmlns:a16="http://schemas.microsoft.com/office/drawing/2014/main" id="{E119D87C-2909-1421-7E0C-646E49047881}"/>
              </a:ext>
            </a:extLst>
          </p:cNvPr>
          <p:cNvCxnSpPr>
            <a:cxnSpLocks/>
          </p:cNvCxnSpPr>
          <p:nvPr/>
        </p:nvCxnSpPr>
        <p:spPr>
          <a:xfrm>
            <a:off x="2254929" y="3611831"/>
            <a:ext cx="3657599" cy="0"/>
          </a:xfrm>
          <a:prstGeom prst="straightConnector1">
            <a:avLst/>
          </a:prstGeom>
          <a:noFill/>
          <a:ln w="38100" cap="flat" cmpd="sng">
            <a:solidFill>
              <a:srgbClr val="92D050"/>
            </a:solidFill>
            <a:prstDash val="solid"/>
            <a:round/>
            <a:headEnd type="none" w="sm" len="sm"/>
            <a:tailEnd type="triangle" w="med" len="med"/>
          </a:ln>
        </p:spPr>
      </p:cxnSp>
    </p:spTree>
    <p:extLst>
      <p:ext uri="{BB962C8B-B14F-4D97-AF65-F5344CB8AC3E}">
        <p14:creationId xmlns:p14="http://schemas.microsoft.com/office/powerpoint/2010/main" val="2876064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7" grpId="0" animBg="1"/>
      <p:bldP spid="8" grpId="0" animBg="1"/>
      <p:bldP spid="9" grpId="0" animBg="1"/>
      <p:bldP spid="10" grpId="0" animBg="1"/>
      <p:bldP spid="11"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F733B2-0ECC-4C2A-6CE7-561E692111D3}"/>
              </a:ext>
            </a:extLst>
          </p:cNvPr>
          <p:cNvPicPr>
            <a:picLocks noGrp="1" noRot="1" noChangeAspect="1" noMove="1" noResize="1" noEditPoints="1" noAdjustHandles="1" noChangeArrowheads="1" noChangeShapeType="1" noCrop="1"/>
          </p:cNvPicPr>
          <p:nvPr/>
        </p:nvPicPr>
        <p:blipFill>
          <a:blip r:embed="rId3"/>
          <a:stretch>
            <a:fillRect/>
          </a:stretch>
        </p:blipFill>
        <p:spPr>
          <a:xfrm>
            <a:off x="689499" y="1295327"/>
            <a:ext cx="10203401" cy="4656338"/>
          </a:xfrm>
          <a:prstGeom prst="rect">
            <a:avLst/>
          </a:prstGeom>
        </p:spPr>
      </p:pic>
      <p:sp>
        <p:nvSpPr>
          <p:cNvPr id="6" name="Title 5">
            <a:extLst>
              <a:ext uri="{FF2B5EF4-FFF2-40B4-BE49-F238E27FC236}">
                <a16:creationId xmlns:a16="http://schemas.microsoft.com/office/drawing/2014/main" id="{C9B4C473-597E-4B4F-A03E-7C021A94166E}"/>
              </a:ext>
            </a:extLst>
          </p:cNvPr>
          <p:cNvSpPr>
            <a:spLocks noGrp="1"/>
          </p:cNvSpPr>
          <p:nvPr>
            <p:ph type="title"/>
          </p:nvPr>
        </p:nvSpPr>
        <p:spPr>
          <a:xfrm>
            <a:off x="0" y="426210"/>
            <a:ext cx="12192000" cy="524700"/>
          </a:xfrm>
        </p:spPr>
        <p:txBody>
          <a:bodyPr/>
          <a:lstStyle/>
          <a:p>
            <a:r>
              <a:rPr lang="en-US"/>
              <a:t>Store </a:t>
            </a:r>
            <a:r>
              <a:rPr lang="en-US" dirty="0"/>
              <a:t>Comparison Dashboard</a:t>
            </a:r>
          </a:p>
        </p:txBody>
      </p:sp>
      <p:cxnSp>
        <p:nvCxnSpPr>
          <p:cNvPr id="26" name="Google Shape;716;p5">
            <a:extLst>
              <a:ext uri="{FF2B5EF4-FFF2-40B4-BE49-F238E27FC236}">
                <a16:creationId xmlns:a16="http://schemas.microsoft.com/office/drawing/2014/main" id="{D46F9589-AA6F-B3D4-CBB7-9A0134E3E1DA}"/>
              </a:ext>
            </a:extLst>
          </p:cNvPr>
          <p:cNvCxnSpPr>
            <a:cxnSpLocks/>
          </p:cNvCxnSpPr>
          <p:nvPr/>
        </p:nvCxnSpPr>
        <p:spPr>
          <a:xfrm>
            <a:off x="6649342" y="3113705"/>
            <a:ext cx="0" cy="870440"/>
          </a:xfrm>
          <a:prstGeom prst="straightConnector1">
            <a:avLst/>
          </a:prstGeom>
          <a:noFill/>
          <a:ln w="38100" cap="flat" cmpd="sng">
            <a:solidFill>
              <a:srgbClr val="92D050"/>
            </a:solidFill>
            <a:prstDash val="solid"/>
            <a:round/>
            <a:headEnd type="none" w="sm" len="sm"/>
            <a:tailEnd type="triangle" w="med" len="med"/>
          </a:ln>
        </p:spPr>
      </p:cxnSp>
      <p:cxnSp>
        <p:nvCxnSpPr>
          <p:cNvPr id="27" name="Google Shape;717;p5">
            <a:extLst>
              <a:ext uri="{FF2B5EF4-FFF2-40B4-BE49-F238E27FC236}">
                <a16:creationId xmlns:a16="http://schemas.microsoft.com/office/drawing/2014/main" id="{D1240CF7-DC24-CE57-C159-3071AA931BD5}"/>
              </a:ext>
            </a:extLst>
          </p:cNvPr>
          <p:cNvCxnSpPr>
            <a:cxnSpLocks/>
          </p:cNvCxnSpPr>
          <p:nvPr/>
        </p:nvCxnSpPr>
        <p:spPr>
          <a:xfrm>
            <a:off x="7048641" y="3502822"/>
            <a:ext cx="3347110" cy="429986"/>
          </a:xfrm>
          <a:prstGeom prst="straightConnector1">
            <a:avLst/>
          </a:prstGeom>
          <a:noFill/>
          <a:ln w="38100" cap="flat" cmpd="sng">
            <a:solidFill>
              <a:srgbClr val="FF0000"/>
            </a:solidFill>
            <a:prstDash val="solid"/>
            <a:round/>
            <a:headEnd type="none" w="sm" len="sm"/>
            <a:tailEnd type="triangle" w="med" len="med"/>
          </a:ln>
        </p:spPr>
      </p:cxnSp>
      <p:sp>
        <p:nvSpPr>
          <p:cNvPr id="2" name="Google Shape;706;p5">
            <a:extLst>
              <a:ext uri="{FF2B5EF4-FFF2-40B4-BE49-F238E27FC236}">
                <a16:creationId xmlns:a16="http://schemas.microsoft.com/office/drawing/2014/main" id="{3B81034F-72A7-CD9D-A1D7-00BE128A567B}"/>
              </a:ext>
            </a:extLst>
          </p:cNvPr>
          <p:cNvSpPr txBox="1"/>
          <p:nvPr/>
        </p:nvSpPr>
        <p:spPr>
          <a:xfrm>
            <a:off x="1315338" y="6122231"/>
            <a:ext cx="2299490"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AU" sz="1400" b="0" i="0" u="none" strike="noStrike" cap="none" dirty="0">
                <a:solidFill>
                  <a:srgbClr val="000000"/>
                </a:solidFill>
                <a:latin typeface="Lato"/>
                <a:ea typeface="Lato"/>
                <a:cs typeface="Lato"/>
                <a:sym typeface="Lato"/>
              </a:rPr>
              <a:t>Visual representation of location(s) long-term trend</a:t>
            </a:r>
            <a:endParaRPr sz="1400" b="0" i="0" u="none" strike="noStrike" cap="none" dirty="0">
              <a:solidFill>
                <a:srgbClr val="000000"/>
              </a:solidFill>
              <a:latin typeface="Lato"/>
              <a:ea typeface="Lato"/>
              <a:cs typeface="Lato"/>
              <a:sym typeface="Lato"/>
            </a:endParaRPr>
          </a:p>
        </p:txBody>
      </p:sp>
      <p:sp>
        <p:nvSpPr>
          <p:cNvPr id="4" name="Google Shape;707;p5">
            <a:extLst>
              <a:ext uri="{FF2B5EF4-FFF2-40B4-BE49-F238E27FC236}">
                <a16:creationId xmlns:a16="http://schemas.microsoft.com/office/drawing/2014/main" id="{BD9C0984-0232-2688-6701-2234989C9427}"/>
              </a:ext>
            </a:extLst>
          </p:cNvPr>
          <p:cNvSpPr txBox="1"/>
          <p:nvPr/>
        </p:nvSpPr>
        <p:spPr>
          <a:xfrm>
            <a:off x="3764119" y="6122231"/>
            <a:ext cx="2709006"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AU" sz="1400" b="0" i="0" u="none" strike="noStrike" cap="none" dirty="0">
                <a:solidFill>
                  <a:schemeClr val="dk2"/>
                </a:solidFill>
                <a:latin typeface="Lato"/>
                <a:ea typeface="Lato"/>
                <a:cs typeface="Lato"/>
                <a:sym typeface="Lato"/>
              </a:rPr>
              <a:t>Isolate and align performance variance to actions</a:t>
            </a:r>
            <a:endParaRPr sz="1400" b="0" i="0" u="none" strike="noStrike" cap="none" dirty="0">
              <a:solidFill>
                <a:srgbClr val="000000"/>
              </a:solidFill>
              <a:latin typeface="Lato"/>
              <a:ea typeface="Lato"/>
              <a:cs typeface="Lato"/>
              <a:sym typeface="Lato"/>
            </a:endParaRPr>
          </a:p>
        </p:txBody>
      </p:sp>
      <p:sp>
        <p:nvSpPr>
          <p:cNvPr id="5" name="Google Shape;708;p5">
            <a:extLst>
              <a:ext uri="{FF2B5EF4-FFF2-40B4-BE49-F238E27FC236}">
                <a16:creationId xmlns:a16="http://schemas.microsoft.com/office/drawing/2014/main" id="{58656DBC-EEE4-9830-F704-681073FFCC03}"/>
              </a:ext>
            </a:extLst>
          </p:cNvPr>
          <p:cNvSpPr txBox="1"/>
          <p:nvPr/>
        </p:nvSpPr>
        <p:spPr>
          <a:xfrm>
            <a:off x="6726084" y="6095078"/>
            <a:ext cx="1885256"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dirty="0">
                <a:solidFill>
                  <a:schemeClr val="dk2"/>
                </a:solidFill>
                <a:latin typeface="Lato"/>
                <a:ea typeface="Lato"/>
                <a:cs typeface="Lato"/>
                <a:sym typeface="Lato"/>
              </a:rPr>
              <a:t>Chart subtle changes in performance</a:t>
            </a:r>
            <a:endParaRPr dirty="0"/>
          </a:p>
        </p:txBody>
      </p:sp>
      <p:sp>
        <p:nvSpPr>
          <p:cNvPr id="7" name="Google Shape;709;p5">
            <a:extLst>
              <a:ext uri="{FF2B5EF4-FFF2-40B4-BE49-F238E27FC236}">
                <a16:creationId xmlns:a16="http://schemas.microsoft.com/office/drawing/2014/main" id="{88AB89EA-85AA-5F87-0395-B4BB08D0D7C6}"/>
              </a:ext>
            </a:extLst>
          </p:cNvPr>
          <p:cNvSpPr/>
          <p:nvPr/>
        </p:nvSpPr>
        <p:spPr>
          <a:xfrm>
            <a:off x="1315336" y="6130941"/>
            <a:ext cx="2195824" cy="523220"/>
          </a:xfrm>
          <a:prstGeom prst="rect">
            <a:avLst/>
          </a:prstGeom>
          <a:noFill/>
          <a:ln w="28575"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 name="Google Shape;710;p5">
            <a:extLst>
              <a:ext uri="{FF2B5EF4-FFF2-40B4-BE49-F238E27FC236}">
                <a16:creationId xmlns:a16="http://schemas.microsoft.com/office/drawing/2014/main" id="{2ECFCB48-1E24-E3CA-33E2-20818575E62F}"/>
              </a:ext>
            </a:extLst>
          </p:cNvPr>
          <p:cNvSpPr/>
          <p:nvPr/>
        </p:nvSpPr>
        <p:spPr>
          <a:xfrm>
            <a:off x="3764119" y="6122231"/>
            <a:ext cx="2559716" cy="523220"/>
          </a:xfrm>
          <a:prstGeom prst="rect">
            <a:avLst/>
          </a:prstGeom>
          <a:noFill/>
          <a:ln w="28575"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 name="Google Shape;711;p5">
            <a:extLst>
              <a:ext uri="{FF2B5EF4-FFF2-40B4-BE49-F238E27FC236}">
                <a16:creationId xmlns:a16="http://schemas.microsoft.com/office/drawing/2014/main" id="{92132A6A-F823-A39F-F418-CF90EE80CD22}"/>
              </a:ext>
            </a:extLst>
          </p:cNvPr>
          <p:cNvSpPr/>
          <p:nvPr/>
        </p:nvSpPr>
        <p:spPr>
          <a:xfrm>
            <a:off x="6726084" y="6125964"/>
            <a:ext cx="1823112" cy="528197"/>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13" name="Google Shape;716;p5">
            <a:extLst>
              <a:ext uri="{FF2B5EF4-FFF2-40B4-BE49-F238E27FC236}">
                <a16:creationId xmlns:a16="http://schemas.microsoft.com/office/drawing/2014/main" id="{8DA4349F-E018-F781-7E40-B078B9752FEC}"/>
              </a:ext>
            </a:extLst>
          </p:cNvPr>
          <p:cNvCxnSpPr>
            <a:cxnSpLocks/>
          </p:cNvCxnSpPr>
          <p:nvPr/>
        </p:nvCxnSpPr>
        <p:spPr>
          <a:xfrm>
            <a:off x="3401595" y="2936754"/>
            <a:ext cx="0" cy="870440"/>
          </a:xfrm>
          <a:prstGeom prst="straightConnector1">
            <a:avLst/>
          </a:prstGeom>
          <a:noFill/>
          <a:ln w="38100" cap="flat" cmpd="sng">
            <a:solidFill>
              <a:srgbClr val="92D050"/>
            </a:solidFill>
            <a:prstDash val="solid"/>
            <a:round/>
            <a:headEnd type="none" w="sm" len="sm"/>
            <a:tailEnd type="triangle" w="med" len="med"/>
          </a:ln>
        </p:spPr>
      </p:cxnSp>
      <p:cxnSp>
        <p:nvCxnSpPr>
          <p:cNvPr id="14" name="Google Shape;716;p5">
            <a:extLst>
              <a:ext uri="{FF2B5EF4-FFF2-40B4-BE49-F238E27FC236}">
                <a16:creationId xmlns:a16="http://schemas.microsoft.com/office/drawing/2014/main" id="{4C47D0C7-C542-4765-4B1D-6B0B644E0646}"/>
              </a:ext>
            </a:extLst>
          </p:cNvPr>
          <p:cNvCxnSpPr>
            <a:cxnSpLocks/>
          </p:cNvCxnSpPr>
          <p:nvPr/>
        </p:nvCxnSpPr>
        <p:spPr>
          <a:xfrm>
            <a:off x="4413649" y="2847977"/>
            <a:ext cx="0" cy="870440"/>
          </a:xfrm>
          <a:prstGeom prst="straightConnector1">
            <a:avLst/>
          </a:prstGeom>
          <a:noFill/>
          <a:ln w="38100" cap="flat" cmpd="sng">
            <a:solidFill>
              <a:srgbClr val="92D050"/>
            </a:solidFill>
            <a:prstDash val="solid"/>
            <a:round/>
            <a:headEnd type="none" w="sm" len="sm"/>
            <a:tailEnd type="triangle" w="med" len="med"/>
          </a:ln>
        </p:spPr>
      </p:cxnSp>
      <p:cxnSp>
        <p:nvCxnSpPr>
          <p:cNvPr id="15" name="Google Shape;716;p5">
            <a:extLst>
              <a:ext uri="{FF2B5EF4-FFF2-40B4-BE49-F238E27FC236}">
                <a16:creationId xmlns:a16="http://schemas.microsoft.com/office/drawing/2014/main" id="{5D128E1D-33F1-3E21-C33F-7409811A03E7}"/>
              </a:ext>
            </a:extLst>
          </p:cNvPr>
          <p:cNvCxnSpPr>
            <a:cxnSpLocks/>
          </p:cNvCxnSpPr>
          <p:nvPr/>
        </p:nvCxnSpPr>
        <p:spPr>
          <a:xfrm>
            <a:off x="7139094" y="2501534"/>
            <a:ext cx="0" cy="870440"/>
          </a:xfrm>
          <a:prstGeom prst="straightConnector1">
            <a:avLst/>
          </a:prstGeom>
          <a:noFill/>
          <a:ln w="38100" cap="flat" cmpd="sng">
            <a:solidFill>
              <a:srgbClr val="92D050"/>
            </a:solidFill>
            <a:prstDash val="solid"/>
            <a:round/>
            <a:headEnd type="none" w="sm" len="sm"/>
            <a:tailEnd type="triangle" w="med" len="med"/>
          </a:ln>
        </p:spPr>
      </p:cxnSp>
    </p:spTree>
    <p:extLst>
      <p:ext uri="{BB962C8B-B14F-4D97-AF65-F5344CB8AC3E}">
        <p14:creationId xmlns:p14="http://schemas.microsoft.com/office/powerpoint/2010/main" val="678862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500"/>
                                        <p:tgtEl>
                                          <p:spTgt spid="5"/>
                                        </p:tgtEl>
                                      </p:cBhvr>
                                    </p:animEffect>
                                  </p:childTnLst>
                                </p:cTn>
                              </p:par>
                              <p:par>
                                <p:cTn id="45" presetID="10"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7" grpId="0" animBg="1"/>
      <p:bldP spid="8" grpId="0" animBg="1"/>
      <p:bldP spid="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B5EDB0-241B-8046-BCFC-8ACBF834B76D}"/>
              </a:ext>
            </a:extLst>
          </p:cNvPr>
          <p:cNvSpPr>
            <a:spLocks noGrp="1"/>
          </p:cNvSpPr>
          <p:nvPr>
            <p:ph type="body" idx="1"/>
          </p:nvPr>
        </p:nvSpPr>
        <p:spPr>
          <a:xfrm>
            <a:off x="346993" y="2011679"/>
            <a:ext cx="5333100" cy="2956561"/>
          </a:xfrm>
        </p:spPr>
        <p:txBody>
          <a:bodyPr/>
          <a:lstStyle/>
          <a:p>
            <a:r>
              <a:rPr lang="en-US" sz="1400" dirty="0"/>
              <a:t>The Store Comparison Dashboard allows you to compare the performance of your entire network, across all measures, and quickly identify and drill down into opportunity locations </a:t>
            </a:r>
          </a:p>
          <a:p>
            <a:endParaRPr lang="en-US" sz="1400" dirty="0"/>
          </a:p>
          <a:p>
            <a:r>
              <a:rPr lang="en-US" sz="1400" dirty="0"/>
              <a:t>You can add comparative date ranges, and look to easily track the performance of a location or locations against a prior month or any chosen prior period</a:t>
            </a:r>
          </a:p>
          <a:p>
            <a:endParaRPr lang="en-US" sz="1400" dirty="0"/>
          </a:p>
          <a:p>
            <a:r>
              <a:rPr lang="en-US" sz="1400" dirty="0"/>
              <a:t>For individual locations, a long-term view of performance can help to identify subtle, gradual changes or trends that are not as easily identified in granular views of the data or dashboards</a:t>
            </a:r>
          </a:p>
          <a:p>
            <a:endParaRPr lang="en-US" sz="1400" dirty="0"/>
          </a:p>
          <a:p>
            <a:r>
              <a:rPr lang="en-US" sz="1400" dirty="0"/>
              <a:t>For marketing, merchandise and Support functions, the marketing/promotional calendar allows to visually see the impact of promotions, product and activity across the store network – success and opportunity </a:t>
            </a:r>
            <a:br>
              <a:rPr lang="en-US" sz="1400" dirty="0"/>
            </a:br>
            <a:endParaRPr lang="en-AU" sz="1400" dirty="0"/>
          </a:p>
        </p:txBody>
      </p:sp>
      <p:sp>
        <p:nvSpPr>
          <p:cNvPr id="6" name="Title 5">
            <a:extLst>
              <a:ext uri="{FF2B5EF4-FFF2-40B4-BE49-F238E27FC236}">
                <a16:creationId xmlns:a16="http://schemas.microsoft.com/office/drawing/2014/main" id="{C9B4C473-597E-4B4F-A03E-7C021A94166E}"/>
              </a:ext>
            </a:extLst>
          </p:cNvPr>
          <p:cNvSpPr>
            <a:spLocks noGrp="1"/>
          </p:cNvSpPr>
          <p:nvPr>
            <p:ph type="title"/>
          </p:nvPr>
        </p:nvSpPr>
        <p:spPr>
          <a:xfrm>
            <a:off x="0" y="426210"/>
            <a:ext cx="12192000" cy="524700"/>
          </a:xfrm>
        </p:spPr>
        <p:txBody>
          <a:bodyPr/>
          <a:lstStyle/>
          <a:p>
            <a:r>
              <a:rPr lang="en-US" dirty="0"/>
              <a:t>Store Comparison Dashboard</a:t>
            </a:r>
          </a:p>
        </p:txBody>
      </p:sp>
      <p:pic>
        <p:nvPicPr>
          <p:cNvPr id="19" name="Picture Placeholder 18">
            <a:extLst>
              <a:ext uri="{FF2B5EF4-FFF2-40B4-BE49-F238E27FC236}">
                <a16:creationId xmlns:a16="http://schemas.microsoft.com/office/drawing/2014/main" id="{00D16FA2-FFD9-7BFF-D534-780E251E180B}"/>
              </a:ext>
            </a:extLst>
          </p:cNvPr>
          <p:cNvPicPr>
            <a:picLocks noGrp="1" noChangeAspect="1"/>
          </p:cNvPicPr>
          <p:nvPr>
            <p:ph type="pic" idx="2"/>
          </p:nvPr>
        </p:nvPicPr>
        <p:blipFill rotWithShape="1">
          <a:blip r:embed="rId3"/>
          <a:srcRect l="4355" r="4355"/>
          <a:stretch/>
        </p:blipFill>
        <p:spPr/>
      </p:pic>
    </p:spTree>
    <p:extLst>
      <p:ext uri="{BB962C8B-B14F-4D97-AF65-F5344CB8AC3E}">
        <p14:creationId xmlns:p14="http://schemas.microsoft.com/office/powerpoint/2010/main" val="25474917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B5EDB0-241B-8046-BCFC-8ACBF834B76D}"/>
              </a:ext>
            </a:extLst>
          </p:cNvPr>
          <p:cNvSpPr>
            <a:spLocks noGrp="1"/>
          </p:cNvSpPr>
          <p:nvPr>
            <p:ph type="body" idx="1"/>
          </p:nvPr>
        </p:nvSpPr>
        <p:spPr>
          <a:xfrm>
            <a:off x="346993" y="2011679"/>
            <a:ext cx="5333100" cy="2956561"/>
          </a:xfrm>
        </p:spPr>
        <p:txBody>
          <a:bodyPr/>
          <a:lstStyle/>
          <a:p>
            <a:r>
              <a:rPr lang="en-US" sz="1400" dirty="0"/>
              <a:t>The Day of the Week Comparison Dashboard allows you to compare metrics for different days across different time periods</a:t>
            </a:r>
            <a:br>
              <a:rPr lang="en-US" sz="1400" dirty="0"/>
            </a:br>
            <a:endParaRPr lang="en-US" sz="1400" dirty="0"/>
          </a:p>
          <a:p>
            <a:r>
              <a:rPr lang="en-AU" sz="1400" dirty="0"/>
              <a:t>For example, the Day of the Week Comparison Dashboard can show you an easy to access numerical/visual representation of the Outside traffic for each day (on average) across 3 months</a:t>
            </a:r>
          </a:p>
          <a:p>
            <a:endParaRPr lang="en-AU" sz="1400" dirty="0"/>
          </a:p>
          <a:p>
            <a:pPr algn="just"/>
            <a:r>
              <a:rPr lang="en-AU" sz="1400" dirty="0"/>
              <a:t>A great visual representation of a business, area, or store across a period of time and allows for </a:t>
            </a:r>
            <a:r>
              <a:rPr lang="en-AU" sz="1400" b="1" dirty="0"/>
              <a:t>inconsistency</a:t>
            </a:r>
            <a:r>
              <a:rPr lang="en-AU" sz="1400" dirty="0"/>
              <a:t>, </a:t>
            </a:r>
            <a:r>
              <a:rPr lang="en-AU" sz="1400" b="1" dirty="0"/>
              <a:t>downward</a:t>
            </a:r>
            <a:r>
              <a:rPr lang="en-AU" sz="1400" dirty="0"/>
              <a:t> or </a:t>
            </a:r>
            <a:r>
              <a:rPr lang="en-AU" sz="1400" b="1" dirty="0"/>
              <a:t>upward</a:t>
            </a:r>
            <a:r>
              <a:rPr lang="en-AU" sz="1400" dirty="0"/>
              <a:t> trend(s) in performance to be quickly identified</a:t>
            </a:r>
            <a:endParaRPr lang="en-US" sz="1400" dirty="0"/>
          </a:p>
        </p:txBody>
      </p:sp>
      <p:sp>
        <p:nvSpPr>
          <p:cNvPr id="6" name="Title 5">
            <a:extLst>
              <a:ext uri="{FF2B5EF4-FFF2-40B4-BE49-F238E27FC236}">
                <a16:creationId xmlns:a16="http://schemas.microsoft.com/office/drawing/2014/main" id="{C9B4C473-597E-4B4F-A03E-7C021A94166E}"/>
              </a:ext>
            </a:extLst>
          </p:cNvPr>
          <p:cNvSpPr>
            <a:spLocks noGrp="1"/>
          </p:cNvSpPr>
          <p:nvPr>
            <p:ph type="title"/>
          </p:nvPr>
        </p:nvSpPr>
        <p:spPr>
          <a:xfrm>
            <a:off x="0" y="426210"/>
            <a:ext cx="12192000" cy="524700"/>
          </a:xfrm>
        </p:spPr>
        <p:txBody>
          <a:bodyPr/>
          <a:lstStyle/>
          <a:p>
            <a:r>
              <a:rPr lang="en-US" dirty="0"/>
              <a:t>Day of Week Comparison Dashboard</a:t>
            </a:r>
          </a:p>
        </p:txBody>
      </p:sp>
      <p:pic>
        <p:nvPicPr>
          <p:cNvPr id="7" name="Picture Placeholder 6">
            <a:extLst>
              <a:ext uri="{FF2B5EF4-FFF2-40B4-BE49-F238E27FC236}">
                <a16:creationId xmlns:a16="http://schemas.microsoft.com/office/drawing/2014/main" id="{297F29BA-3F51-898A-D50C-D61D62F31BE7}"/>
              </a:ext>
            </a:extLst>
          </p:cNvPr>
          <p:cNvPicPr>
            <a:picLocks noGrp="1" noChangeAspect="1"/>
          </p:cNvPicPr>
          <p:nvPr>
            <p:ph type="pic" idx="2"/>
          </p:nvPr>
        </p:nvPicPr>
        <p:blipFill rotWithShape="1">
          <a:blip r:embed="rId3"/>
          <a:srcRect t="1226" b="1226"/>
          <a:stretch/>
        </p:blipFill>
        <p:spPr/>
      </p:pic>
    </p:spTree>
    <p:extLst>
      <p:ext uri="{BB962C8B-B14F-4D97-AF65-F5344CB8AC3E}">
        <p14:creationId xmlns:p14="http://schemas.microsoft.com/office/powerpoint/2010/main" val="40685352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oogle Shape;712;p5">
            <a:extLst>
              <a:ext uri="{FF2B5EF4-FFF2-40B4-BE49-F238E27FC236}">
                <a16:creationId xmlns:a16="http://schemas.microsoft.com/office/drawing/2014/main" id="{DBD8080B-B814-47EC-0A80-D1513DBB8878}"/>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559295" y="1129004"/>
            <a:ext cx="11159230" cy="4381384"/>
          </a:xfrm>
          <a:prstGeom prst="rect">
            <a:avLst/>
          </a:prstGeom>
          <a:noFill/>
          <a:ln>
            <a:noFill/>
          </a:ln>
        </p:spPr>
      </p:pic>
      <p:sp>
        <p:nvSpPr>
          <p:cNvPr id="6" name="Title 5">
            <a:extLst>
              <a:ext uri="{FF2B5EF4-FFF2-40B4-BE49-F238E27FC236}">
                <a16:creationId xmlns:a16="http://schemas.microsoft.com/office/drawing/2014/main" id="{C9B4C473-597E-4B4F-A03E-7C021A94166E}"/>
              </a:ext>
            </a:extLst>
          </p:cNvPr>
          <p:cNvSpPr>
            <a:spLocks noGrp="1"/>
          </p:cNvSpPr>
          <p:nvPr>
            <p:ph type="title"/>
          </p:nvPr>
        </p:nvSpPr>
        <p:spPr>
          <a:xfrm>
            <a:off x="0" y="426210"/>
            <a:ext cx="12192000" cy="524700"/>
          </a:xfrm>
        </p:spPr>
        <p:txBody>
          <a:bodyPr/>
          <a:lstStyle/>
          <a:p>
            <a:r>
              <a:rPr lang="en-US" dirty="0"/>
              <a:t>Day of Week Comparison Dashboard</a:t>
            </a:r>
          </a:p>
        </p:txBody>
      </p:sp>
      <p:sp>
        <p:nvSpPr>
          <p:cNvPr id="18" name="Google Shape;706;p5">
            <a:extLst>
              <a:ext uri="{FF2B5EF4-FFF2-40B4-BE49-F238E27FC236}">
                <a16:creationId xmlns:a16="http://schemas.microsoft.com/office/drawing/2014/main" id="{8BD15469-5ABA-DE7C-CBC7-4648AB94FE4C}"/>
              </a:ext>
            </a:extLst>
          </p:cNvPr>
          <p:cNvSpPr txBox="1"/>
          <p:nvPr/>
        </p:nvSpPr>
        <p:spPr>
          <a:xfrm>
            <a:off x="1722870" y="5643585"/>
            <a:ext cx="2046532"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dk2"/>
                </a:solidFill>
                <a:latin typeface="Lato"/>
                <a:ea typeface="Lato"/>
                <a:cs typeface="Lato"/>
                <a:sym typeface="Lato"/>
              </a:rPr>
              <a:t>Results are grouped by </a:t>
            </a:r>
            <a:endParaRPr/>
          </a:p>
          <a:p>
            <a:pPr marL="0" marR="0" lvl="0" indent="0" algn="l" rtl="0">
              <a:lnSpc>
                <a:spcPct val="100000"/>
              </a:lnSpc>
              <a:spcBef>
                <a:spcPts val="0"/>
              </a:spcBef>
              <a:spcAft>
                <a:spcPts val="0"/>
              </a:spcAft>
              <a:buNone/>
            </a:pPr>
            <a:r>
              <a:rPr lang="en-US" sz="1400" b="0" i="0" u="none" strike="noStrike" cap="none">
                <a:solidFill>
                  <a:schemeClr val="dk2"/>
                </a:solidFill>
                <a:latin typeface="Lato"/>
                <a:ea typeface="Lato"/>
                <a:cs typeface="Lato"/>
                <a:sym typeface="Lato"/>
              </a:rPr>
              <a:t>“Day of Week”</a:t>
            </a:r>
            <a:endParaRPr sz="1400" b="0" i="0" u="none" strike="noStrike" cap="none">
              <a:solidFill>
                <a:srgbClr val="000000"/>
              </a:solidFill>
              <a:latin typeface="Lato"/>
              <a:ea typeface="Lato"/>
              <a:cs typeface="Lato"/>
              <a:sym typeface="Lato"/>
            </a:endParaRPr>
          </a:p>
        </p:txBody>
      </p:sp>
      <p:sp>
        <p:nvSpPr>
          <p:cNvPr id="19" name="Google Shape;707;p5">
            <a:extLst>
              <a:ext uri="{FF2B5EF4-FFF2-40B4-BE49-F238E27FC236}">
                <a16:creationId xmlns:a16="http://schemas.microsoft.com/office/drawing/2014/main" id="{1084AA53-A215-D031-AB29-B815F2CE6D16}"/>
              </a:ext>
            </a:extLst>
          </p:cNvPr>
          <p:cNvSpPr txBox="1"/>
          <p:nvPr/>
        </p:nvSpPr>
        <p:spPr>
          <a:xfrm>
            <a:off x="4660764" y="5624922"/>
            <a:ext cx="270900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dirty="0">
                <a:solidFill>
                  <a:schemeClr val="dk2"/>
                </a:solidFill>
                <a:latin typeface="Lato"/>
                <a:ea typeface="Lato"/>
                <a:cs typeface="Lato"/>
                <a:sym typeface="Lato"/>
              </a:rPr>
              <a:t>A</a:t>
            </a:r>
            <a:r>
              <a:rPr lang="en-US" sz="1400" b="0" i="0" u="none" strike="noStrike" cap="none" dirty="0">
                <a:solidFill>
                  <a:schemeClr val="dk2"/>
                </a:solidFill>
                <a:latin typeface="Lato"/>
                <a:ea typeface="Lato"/>
                <a:cs typeface="Lato"/>
                <a:sym typeface="Lato"/>
              </a:rPr>
              <a:t> wide date </a:t>
            </a:r>
            <a:endParaRPr dirty="0"/>
          </a:p>
          <a:p>
            <a:pPr marL="0" marR="0" lvl="0" indent="0" algn="l" rtl="0">
              <a:lnSpc>
                <a:spcPct val="100000"/>
              </a:lnSpc>
              <a:spcBef>
                <a:spcPts val="0"/>
              </a:spcBef>
              <a:spcAft>
                <a:spcPts val="0"/>
              </a:spcAft>
              <a:buNone/>
            </a:pPr>
            <a:r>
              <a:rPr lang="en-US" sz="1400" b="0" i="0" u="none" strike="noStrike" cap="none" dirty="0">
                <a:solidFill>
                  <a:schemeClr val="dk2"/>
                </a:solidFill>
                <a:latin typeface="Lato"/>
                <a:ea typeface="Lato"/>
                <a:cs typeface="Lato"/>
                <a:sym typeface="Lato"/>
              </a:rPr>
              <a:t>range – 4-8 weeks works best</a:t>
            </a:r>
            <a:endParaRPr sz="1400" b="0" i="0" u="none" strike="noStrike" cap="none" dirty="0">
              <a:solidFill>
                <a:srgbClr val="000000"/>
              </a:solidFill>
              <a:latin typeface="Lato"/>
              <a:ea typeface="Lato"/>
              <a:cs typeface="Lato"/>
              <a:sym typeface="Lato"/>
            </a:endParaRPr>
          </a:p>
        </p:txBody>
      </p:sp>
      <p:sp>
        <p:nvSpPr>
          <p:cNvPr id="20" name="Google Shape;708;p5">
            <a:extLst>
              <a:ext uri="{FF2B5EF4-FFF2-40B4-BE49-F238E27FC236}">
                <a16:creationId xmlns:a16="http://schemas.microsoft.com/office/drawing/2014/main" id="{334108FF-D49C-EE74-7E32-73EBCAF52E56}"/>
              </a:ext>
            </a:extLst>
          </p:cNvPr>
          <p:cNvSpPr txBox="1"/>
          <p:nvPr/>
        </p:nvSpPr>
        <p:spPr>
          <a:xfrm>
            <a:off x="7921025" y="5607721"/>
            <a:ext cx="178073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dk2"/>
                </a:solidFill>
                <a:latin typeface="Lato"/>
                <a:ea typeface="Lato"/>
                <a:cs typeface="Lato"/>
                <a:sym typeface="Lato"/>
              </a:rPr>
              <a:t>Changes in trends will be highlighted</a:t>
            </a:r>
            <a:endParaRPr/>
          </a:p>
        </p:txBody>
      </p:sp>
      <p:sp>
        <p:nvSpPr>
          <p:cNvPr id="21" name="Google Shape;709;p5">
            <a:extLst>
              <a:ext uri="{FF2B5EF4-FFF2-40B4-BE49-F238E27FC236}">
                <a16:creationId xmlns:a16="http://schemas.microsoft.com/office/drawing/2014/main" id="{09D36FC3-29A5-E61A-EE72-7A3C32DEF76E}"/>
              </a:ext>
            </a:extLst>
          </p:cNvPr>
          <p:cNvSpPr/>
          <p:nvPr/>
        </p:nvSpPr>
        <p:spPr>
          <a:xfrm>
            <a:off x="1722868" y="5652295"/>
            <a:ext cx="2046533" cy="523220"/>
          </a:xfrm>
          <a:prstGeom prst="rect">
            <a:avLst/>
          </a:prstGeom>
          <a:noFill/>
          <a:ln w="28575"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2" name="Google Shape;710;p5">
            <a:extLst>
              <a:ext uri="{FF2B5EF4-FFF2-40B4-BE49-F238E27FC236}">
                <a16:creationId xmlns:a16="http://schemas.microsoft.com/office/drawing/2014/main" id="{3F75B8B2-A0F4-8743-29A6-D4DD37B035DA}"/>
              </a:ext>
            </a:extLst>
          </p:cNvPr>
          <p:cNvSpPr/>
          <p:nvPr/>
        </p:nvSpPr>
        <p:spPr>
          <a:xfrm>
            <a:off x="4660764" y="5624922"/>
            <a:ext cx="2559716" cy="523220"/>
          </a:xfrm>
          <a:prstGeom prst="rect">
            <a:avLst/>
          </a:prstGeom>
          <a:noFill/>
          <a:ln w="28575"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3" name="Google Shape;711;p5">
            <a:extLst>
              <a:ext uri="{FF2B5EF4-FFF2-40B4-BE49-F238E27FC236}">
                <a16:creationId xmlns:a16="http://schemas.microsoft.com/office/drawing/2014/main" id="{A3AED41A-2CDF-7621-2D09-5C298D3A75E7}"/>
              </a:ext>
            </a:extLst>
          </p:cNvPr>
          <p:cNvSpPr/>
          <p:nvPr/>
        </p:nvSpPr>
        <p:spPr>
          <a:xfrm>
            <a:off x="7921025" y="5638607"/>
            <a:ext cx="1847626" cy="528197"/>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5" name="Google Shape;713;p5">
            <a:extLst>
              <a:ext uri="{FF2B5EF4-FFF2-40B4-BE49-F238E27FC236}">
                <a16:creationId xmlns:a16="http://schemas.microsoft.com/office/drawing/2014/main" id="{3EAA2228-BC93-F19B-8B04-E98256787BB4}"/>
              </a:ext>
            </a:extLst>
          </p:cNvPr>
          <p:cNvSpPr/>
          <p:nvPr/>
        </p:nvSpPr>
        <p:spPr>
          <a:xfrm>
            <a:off x="8729861" y="1010290"/>
            <a:ext cx="1592242" cy="378304"/>
          </a:xfrm>
          <a:prstGeom prst="rect">
            <a:avLst/>
          </a:prstGeom>
          <a:noFill/>
          <a:ln w="381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26" name="Google Shape;716;p5">
            <a:extLst>
              <a:ext uri="{FF2B5EF4-FFF2-40B4-BE49-F238E27FC236}">
                <a16:creationId xmlns:a16="http://schemas.microsoft.com/office/drawing/2014/main" id="{D46F9589-AA6F-B3D4-CBB7-9A0134E3E1DA}"/>
              </a:ext>
            </a:extLst>
          </p:cNvPr>
          <p:cNvCxnSpPr/>
          <p:nvPr/>
        </p:nvCxnSpPr>
        <p:spPr>
          <a:xfrm rot="10800000" flipH="1">
            <a:off x="5034784" y="3803722"/>
            <a:ext cx="337304" cy="329414"/>
          </a:xfrm>
          <a:prstGeom prst="straightConnector1">
            <a:avLst/>
          </a:prstGeom>
          <a:noFill/>
          <a:ln w="38100" cap="flat" cmpd="sng">
            <a:solidFill>
              <a:srgbClr val="FF0000"/>
            </a:solidFill>
            <a:prstDash val="solid"/>
            <a:round/>
            <a:headEnd type="none" w="sm" len="sm"/>
            <a:tailEnd type="triangle" w="med" len="med"/>
          </a:ln>
        </p:spPr>
      </p:cxnSp>
      <p:cxnSp>
        <p:nvCxnSpPr>
          <p:cNvPr id="27" name="Google Shape;717;p5">
            <a:extLst>
              <a:ext uri="{FF2B5EF4-FFF2-40B4-BE49-F238E27FC236}">
                <a16:creationId xmlns:a16="http://schemas.microsoft.com/office/drawing/2014/main" id="{D1240CF7-DC24-CE57-C159-3071AA931BD5}"/>
              </a:ext>
            </a:extLst>
          </p:cNvPr>
          <p:cNvCxnSpPr/>
          <p:nvPr/>
        </p:nvCxnSpPr>
        <p:spPr>
          <a:xfrm rot="10800000">
            <a:off x="4475285" y="3745658"/>
            <a:ext cx="514892" cy="329414"/>
          </a:xfrm>
          <a:prstGeom prst="straightConnector1">
            <a:avLst/>
          </a:prstGeom>
          <a:noFill/>
          <a:ln w="38100" cap="flat" cmpd="sng">
            <a:solidFill>
              <a:srgbClr val="FF0000"/>
            </a:solidFill>
            <a:prstDash val="solid"/>
            <a:round/>
            <a:headEnd type="none" w="sm" len="sm"/>
            <a:tailEnd type="triangle" w="med" len="med"/>
          </a:ln>
        </p:spPr>
      </p:cxnSp>
      <p:sp>
        <p:nvSpPr>
          <p:cNvPr id="28" name="Google Shape;718;p5">
            <a:extLst>
              <a:ext uri="{FF2B5EF4-FFF2-40B4-BE49-F238E27FC236}">
                <a16:creationId xmlns:a16="http://schemas.microsoft.com/office/drawing/2014/main" id="{A9743FFE-6634-9DF2-7587-1E7A83EBDED3}"/>
              </a:ext>
            </a:extLst>
          </p:cNvPr>
          <p:cNvSpPr/>
          <p:nvPr/>
        </p:nvSpPr>
        <p:spPr>
          <a:xfrm>
            <a:off x="4205486" y="3057457"/>
            <a:ext cx="1569382" cy="2151359"/>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588547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10"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par>
                                <p:cTn id="22" presetID="10" presetClass="entr" presetSubtype="0"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2" grpId="0" animBg="1"/>
      <p:bldP spid="23" grpId="0" animBg="1"/>
      <p:bldP spid="25" grpId="0" animBg="1"/>
      <p:bldP spid="28"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B4C473-597E-4B4F-A03E-7C021A94166E}"/>
              </a:ext>
            </a:extLst>
          </p:cNvPr>
          <p:cNvSpPr>
            <a:spLocks noGrp="1"/>
          </p:cNvSpPr>
          <p:nvPr>
            <p:ph type="title"/>
          </p:nvPr>
        </p:nvSpPr>
        <p:spPr>
          <a:xfrm>
            <a:off x="0" y="426210"/>
            <a:ext cx="12192000" cy="524700"/>
          </a:xfrm>
        </p:spPr>
        <p:txBody>
          <a:bodyPr/>
          <a:lstStyle/>
          <a:p>
            <a:r>
              <a:rPr lang="en-US" dirty="0"/>
              <a:t>Day of Week Comparison Dashboard</a:t>
            </a:r>
          </a:p>
        </p:txBody>
      </p:sp>
      <p:pic>
        <p:nvPicPr>
          <p:cNvPr id="4" name="Google Shape;757;p5">
            <a:extLst>
              <a:ext uri="{FF2B5EF4-FFF2-40B4-BE49-F238E27FC236}">
                <a16:creationId xmlns:a16="http://schemas.microsoft.com/office/drawing/2014/main" id="{15CFB3E2-7A24-AB0F-F077-AC1A725913C6}"/>
              </a:ext>
            </a:extLst>
          </p:cNvPr>
          <p:cNvPicPr preferRelativeResize="0"/>
          <p:nvPr/>
        </p:nvPicPr>
        <p:blipFill rotWithShape="1">
          <a:blip r:embed="rId3">
            <a:alphaModFix/>
          </a:blip>
          <a:srcRect r="-9949"/>
          <a:stretch/>
        </p:blipFill>
        <p:spPr>
          <a:xfrm>
            <a:off x="3142694" y="1475609"/>
            <a:ext cx="6418556" cy="3673439"/>
          </a:xfrm>
          <a:prstGeom prst="rect">
            <a:avLst/>
          </a:prstGeom>
          <a:noFill/>
          <a:ln>
            <a:noFill/>
          </a:ln>
        </p:spPr>
      </p:pic>
      <p:sp>
        <p:nvSpPr>
          <p:cNvPr id="8" name="Google Shape;737;p7">
            <a:extLst>
              <a:ext uri="{FF2B5EF4-FFF2-40B4-BE49-F238E27FC236}">
                <a16:creationId xmlns:a16="http://schemas.microsoft.com/office/drawing/2014/main" id="{18C40884-5FAD-230E-4158-B79BAB2B44AC}"/>
              </a:ext>
            </a:extLst>
          </p:cNvPr>
          <p:cNvSpPr txBox="1"/>
          <p:nvPr/>
        </p:nvSpPr>
        <p:spPr>
          <a:xfrm>
            <a:off x="2898871" y="5510636"/>
            <a:ext cx="204653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chemeClr val="dk2"/>
                </a:solidFill>
                <a:latin typeface="Lato"/>
                <a:ea typeface="Lato"/>
                <a:cs typeface="Lato"/>
                <a:sym typeface="Lato"/>
              </a:rPr>
              <a:t>Inconsistency</a:t>
            </a:r>
            <a:endParaRPr sz="1400" b="0" i="0" u="none" strike="noStrike" cap="none" dirty="0">
              <a:solidFill>
                <a:srgbClr val="000000"/>
              </a:solidFill>
              <a:latin typeface="Lato"/>
              <a:ea typeface="Lato"/>
              <a:cs typeface="Lato"/>
              <a:sym typeface="Lato"/>
            </a:endParaRPr>
          </a:p>
        </p:txBody>
      </p:sp>
      <p:sp>
        <p:nvSpPr>
          <p:cNvPr id="9" name="Google Shape;738;p7">
            <a:extLst>
              <a:ext uri="{FF2B5EF4-FFF2-40B4-BE49-F238E27FC236}">
                <a16:creationId xmlns:a16="http://schemas.microsoft.com/office/drawing/2014/main" id="{4D86B969-6798-EA55-4818-81766447C435}"/>
              </a:ext>
            </a:extLst>
          </p:cNvPr>
          <p:cNvSpPr txBox="1"/>
          <p:nvPr/>
        </p:nvSpPr>
        <p:spPr>
          <a:xfrm>
            <a:off x="5212019" y="5514202"/>
            <a:ext cx="270900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chemeClr val="dk2"/>
                </a:solidFill>
                <a:latin typeface="Lato"/>
                <a:ea typeface="Lato"/>
                <a:cs typeface="Lato"/>
                <a:sym typeface="Lato"/>
              </a:rPr>
              <a:t>Downward Trend</a:t>
            </a:r>
            <a:endParaRPr sz="1400" b="0" i="0" u="none" strike="noStrike" cap="none" dirty="0">
              <a:solidFill>
                <a:srgbClr val="000000"/>
              </a:solidFill>
              <a:latin typeface="Lato"/>
              <a:ea typeface="Lato"/>
              <a:cs typeface="Lato"/>
              <a:sym typeface="Lato"/>
            </a:endParaRPr>
          </a:p>
        </p:txBody>
      </p:sp>
      <p:sp>
        <p:nvSpPr>
          <p:cNvPr id="10" name="Google Shape;739;p7">
            <a:extLst>
              <a:ext uri="{FF2B5EF4-FFF2-40B4-BE49-F238E27FC236}">
                <a16:creationId xmlns:a16="http://schemas.microsoft.com/office/drawing/2014/main" id="{BE9716A9-751E-16A8-E751-B12D2AE230ED}"/>
              </a:ext>
            </a:extLst>
          </p:cNvPr>
          <p:cNvSpPr txBox="1"/>
          <p:nvPr/>
        </p:nvSpPr>
        <p:spPr>
          <a:xfrm>
            <a:off x="7769014" y="5530020"/>
            <a:ext cx="178073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chemeClr val="dk2"/>
                </a:solidFill>
                <a:latin typeface="Arial"/>
                <a:ea typeface="Arial"/>
                <a:cs typeface="Arial"/>
                <a:sym typeface="Arial"/>
              </a:rPr>
              <a:t>Upward Trend</a:t>
            </a:r>
            <a:endParaRPr dirty="0"/>
          </a:p>
        </p:txBody>
      </p:sp>
      <p:sp>
        <p:nvSpPr>
          <p:cNvPr id="11" name="Google Shape;740;p7">
            <a:extLst>
              <a:ext uri="{FF2B5EF4-FFF2-40B4-BE49-F238E27FC236}">
                <a16:creationId xmlns:a16="http://schemas.microsoft.com/office/drawing/2014/main" id="{B8271EB0-7091-C38F-CA11-B7DDDC69EE95}"/>
              </a:ext>
            </a:extLst>
          </p:cNvPr>
          <p:cNvSpPr/>
          <p:nvPr/>
        </p:nvSpPr>
        <p:spPr>
          <a:xfrm>
            <a:off x="2824222" y="5515026"/>
            <a:ext cx="1393556" cy="307777"/>
          </a:xfrm>
          <a:prstGeom prst="rect">
            <a:avLst/>
          </a:prstGeom>
          <a:noFill/>
          <a:ln w="28575"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 name="Google Shape;741;p7">
            <a:extLst>
              <a:ext uri="{FF2B5EF4-FFF2-40B4-BE49-F238E27FC236}">
                <a16:creationId xmlns:a16="http://schemas.microsoft.com/office/drawing/2014/main" id="{4BB3C278-5F99-3ACA-1DEC-136747A16C3E}"/>
              </a:ext>
            </a:extLst>
          </p:cNvPr>
          <p:cNvSpPr/>
          <p:nvPr/>
        </p:nvSpPr>
        <p:spPr>
          <a:xfrm>
            <a:off x="5212019" y="5514202"/>
            <a:ext cx="1562754" cy="290576"/>
          </a:xfrm>
          <a:prstGeom prst="rect">
            <a:avLst/>
          </a:prstGeom>
          <a:noFill/>
          <a:ln w="28575"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 name="Google Shape;742;p7">
            <a:extLst>
              <a:ext uri="{FF2B5EF4-FFF2-40B4-BE49-F238E27FC236}">
                <a16:creationId xmlns:a16="http://schemas.microsoft.com/office/drawing/2014/main" id="{90F2BDDE-B458-D4B7-72A0-806273D67BBF}"/>
              </a:ext>
            </a:extLst>
          </p:cNvPr>
          <p:cNvSpPr/>
          <p:nvPr/>
        </p:nvSpPr>
        <p:spPr>
          <a:xfrm>
            <a:off x="7769014" y="5533685"/>
            <a:ext cx="1393556" cy="288294"/>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4" name="Google Shape;743;p7">
            <a:extLst>
              <a:ext uri="{FF2B5EF4-FFF2-40B4-BE49-F238E27FC236}">
                <a16:creationId xmlns:a16="http://schemas.microsoft.com/office/drawing/2014/main" id="{17355EA4-5805-8C43-59C6-6F24F3573E08}"/>
              </a:ext>
            </a:extLst>
          </p:cNvPr>
          <p:cNvPicPr preferRelativeResize="0">
            <a:picLocks noGrp="1" noRot="1" noMove="1" noResize="1" noEditPoints="1" noAdjustHandles="1" noChangeArrowheads="1" noChangeShapeType="1" noCrop="1"/>
          </p:cNvPicPr>
          <p:nvPr/>
        </p:nvPicPr>
        <p:blipFill rotWithShape="1">
          <a:blip r:embed="rId4">
            <a:alphaModFix/>
          </a:blip>
          <a:srcRect t="6869" b="8762"/>
          <a:stretch/>
        </p:blipFill>
        <p:spPr>
          <a:xfrm>
            <a:off x="699712" y="1094637"/>
            <a:ext cx="10717348" cy="4139836"/>
          </a:xfrm>
          <a:prstGeom prst="rect">
            <a:avLst/>
          </a:prstGeom>
          <a:noFill/>
          <a:ln>
            <a:noFill/>
          </a:ln>
        </p:spPr>
      </p:pic>
      <p:sp>
        <p:nvSpPr>
          <p:cNvPr id="15" name="Google Shape;745;p7">
            <a:extLst>
              <a:ext uri="{FF2B5EF4-FFF2-40B4-BE49-F238E27FC236}">
                <a16:creationId xmlns:a16="http://schemas.microsoft.com/office/drawing/2014/main" id="{FE8B3FC9-2CB5-78AB-BC24-B7BAE1047177}"/>
              </a:ext>
            </a:extLst>
          </p:cNvPr>
          <p:cNvSpPr/>
          <p:nvPr/>
        </p:nvSpPr>
        <p:spPr>
          <a:xfrm>
            <a:off x="1337002" y="2491637"/>
            <a:ext cx="1569382" cy="2742836"/>
          </a:xfrm>
          <a:prstGeom prst="rect">
            <a:avLst/>
          </a:prstGeom>
          <a:noFill/>
          <a:ln w="38100" cap="flat" cmpd="sng">
            <a:solidFill>
              <a:srgbClr val="00AEE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6" name="Google Shape;746;p7">
            <a:extLst>
              <a:ext uri="{FF2B5EF4-FFF2-40B4-BE49-F238E27FC236}">
                <a16:creationId xmlns:a16="http://schemas.microsoft.com/office/drawing/2014/main" id="{7E85A2DD-43A0-AC2B-6E37-AF814089909D}"/>
              </a:ext>
            </a:extLst>
          </p:cNvPr>
          <p:cNvSpPr/>
          <p:nvPr/>
        </p:nvSpPr>
        <p:spPr>
          <a:xfrm>
            <a:off x="8495555" y="2491455"/>
            <a:ext cx="1569382" cy="2742835"/>
          </a:xfrm>
          <a:prstGeom prst="rect">
            <a:avLst/>
          </a:prstGeom>
          <a:noFill/>
          <a:ln w="381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17" name="Google Shape;748;p7">
            <a:extLst>
              <a:ext uri="{FF2B5EF4-FFF2-40B4-BE49-F238E27FC236}">
                <a16:creationId xmlns:a16="http://schemas.microsoft.com/office/drawing/2014/main" id="{86158504-B4D4-C1D8-072F-2952A9F70715}"/>
              </a:ext>
            </a:extLst>
          </p:cNvPr>
          <p:cNvCxnSpPr/>
          <p:nvPr/>
        </p:nvCxnSpPr>
        <p:spPr>
          <a:xfrm>
            <a:off x="8718429" y="3823783"/>
            <a:ext cx="1030710" cy="531273"/>
          </a:xfrm>
          <a:prstGeom prst="straightConnector1">
            <a:avLst/>
          </a:prstGeom>
          <a:noFill/>
          <a:ln w="38100" cap="flat" cmpd="sng">
            <a:solidFill>
              <a:srgbClr val="92D050"/>
            </a:solidFill>
            <a:prstDash val="solid"/>
            <a:round/>
            <a:headEnd type="none" w="sm" len="sm"/>
            <a:tailEnd type="triangle" w="med" len="med"/>
          </a:ln>
        </p:spPr>
      </p:cxnSp>
      <p:cxnSp>
        <p:nvCxnSpPr>
          <p:cNvPr id="18" name="Google Shape;749;p7">
            <a:extLst>
              <a:ext uri="{FF2B5EF4-FFF2-40B4-BE49-F238E27FC236}">
                <a16:creationId xmlns:a16="http://schemas.microsoft.com/office/drawing/2014/main" id="{06168247-A482-E636-0EC4-20608A4F4070}"/>
              </a:ext>
            </a:extLst>
          </p:cNvPr>
          <p:cNvCxnSpPr/>
          <p:nvPr/>
        </p:nvCxnSpPr>
        <p:spPr>
          <a:xfrm rot="10800000" flipH="1">
            <a:off x="10163745" y="3783595"/>
            <a:ext cx="1076964" cy="611648"/>
          </a:xfrm>
          <a:prstGeom prst="straightConnector1">
            <a:avLst/>
          </a:prstGeom>
          <a:noFill/>
          <a:ln w="38100" cap="flat" cmpd="sng">
            <a:solidFill>
              <a:srgbClr val="FF0000"/>
            </a:solidFill>
            <a:prstDash val="solid"/>
            <a:round/>
            <a:headEnd type="none" w="sm" len="sm"/>
            <a:tailEnd type="triangle" w="med" len="med"/>
          </a:ln>
        </p:spPr>
      </p:cxnSp>
      <p:sp>
        <p:nvSpPr>
          <p:cNvPr id="19" name="Google Shape;750;p7">
            <a:extLst>
              <a:ext uri="{FF2B5EF4-FFF2-40B4-BE49-F238E27FC236}">
                <a16:creationId xmlns:a16="http://schemas.microsoft.com/office/drawing/2014/main" id="{D51AC230-F960-1453-3CBA-7235E0F5C1C0}"/>
              </a:ext>
            </a:extLst>
          </p:cNvPr>
          <p:cNvSpPr/>
          <p:nvPr/>
        </p:nvSpPr>
        <p:spPr>
          <a:xfrm>
            <a:off x="10108916" y="2491636"/>
            <a:ext cx="1569382" cy="2742653"/>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 name="Google Shape;747;p7">
            <a:extLst>
              <a:ext uri="{FF2B5EF4-FFF2-40B4-BE49-F238E27FC236}">
                <a16:creationId xmlns:a16="http://schemas.microsoft.com/office/drawing/2014/main" id="{26D0EA8B-2F9C-81F0-9C8B-9713ECBE0406}"/>
              </a:ext>
            </a:extLst>
          </p:cNvPr>
          <p:cNvSpPr/>
          <p:nvPr/>
        </p:nvSpPr>
        <p:spPr>
          <a:xfrm>
            <a:off x="1722868" y="3261049"/>
            <a:ext cx="897190" cy="618257"/>
          </a:xfrm>
          <a:custGeom>
            <a:avLst/>
            <a:gdLst/>
            <a:ahLst/>
            <a:cxnLst/>
            <a:rect l="l" t="t" r="r" b="b"/>
            <a:pathLst>
              <a:path w="671513" h="533249" extrusionOk="0">
                <a:moveTo>
                  <a:pt x="0" y="429873"/>
                </a:moveTo>
                <a:cubicBezTo>
                  <a:pt x="24209" y="501906"/>
                  <a:pt x="48419" y="573939"/>
                  <a:pt x="73819" y="506073"/>
                </a:cubicBezTo>
                <a:cubicBezTo>
                  <a:pt x="99219" y="438207"/>
                  <a:pt x="122238" y="37363"/>
                  <a:pt x="152400" y="22679"/>
                </a:cubicBezTo>
                <a:cubicBezTo>
                  <a:pt x="182562" y="7995"/>
                  <a:pt x="225822" y="407647"/>
                  <a:pt x="254794" y="417966"/>
                </a:cubicBezTo>
                <a:cubicBezTo>
                  <a:pt x="283766" y="428285"/>
                  <a:pt x="297260" y="123485"/>
                  <a:pt x="326232" y="84591"/>
                </a:cubicBezTo>
                <a:cubicBezTo>
                  <a:pt x="355204" y="45697"/>
                  <a:pt x="398066" y="198494"/>
                  <a:pt x="428625" y="184604"/>
                </a:cubicBezTo>
                <a:cubicBezTo>
                  <a:pt x="459184" y="170714"/>
                  <a:pt x="481410" y="-17008"/>
                  <a:pt x="509588" y="1248"/>
                </a:cubicBezTo>
                <a:cubicBezTo>
                  <a:pt x="537766" y="19504"/>
                  <a:pt x="570707" y="266360"/>
                  <a:pt x="597694" y="294141"/>
                </a:cubicBezTo>
                <a:cubicBezTo>
                  <a:pt x="624681" y="321922"/>
                  <a:pt x="668338" y="190160"/>
                  <a:pt x="671513" y="167935"/>
                </a:cubicBezTo>
              </a:path>
            </a:pathLst>
          </a:custGeom>
          <a:noFill/>
          <a:ln w="38100" cap="flat" cmpd="sng">
            <a:solidFill>
              <a:srgbClr val="00AEE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013552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10" presetClass="entr" presetSubtype="0"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animBg="1"/>
      <p:bldP spid="12" grpId="0" animBg="1"/>
      <p:bldP spid="13" grpId="0" animBg="1"/>
      <p:bldP spid="15" grpId="0" animBg="1"/>
      <p:bldP spid="16" grpId="0" animBg="1"/>
      <p:bldP spid="19" grpId="0" animBg="1"/>
      <p:bldP spid="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B5EDB0-241B-8046-BCFC-8ACBF834B76D}"/>
              </a:ext>
            </a:extLst>
          </p:cNvPr>
          <p:cNvSpPr>
            <a:spLocks noGrp="1"/>
          </p:cNvSpPr>
          <p:nvPr>
            <p:ph type="body" idx="1"/>
          </p:nvPr>
        </p:nvSpPr>
        <p:spPr>
          <a:xfrm>
            <a:off x="346993" y="2011679"/>
            <a:ext cx="5333100" cy="3942081"/>
          </a:xfrm>
        </p:spPr>
        <p:txBody>
          <a:bodyPr/>
          <a:lstStyle/>
          <a:p>
            <a:r>
              <a:rPr lang="en-US" sz="1400" dirty="0"/>
              <a:t>For frontline teams, Store Managers and Area Managers, Day of the Week Comparison allows for opportunity analysis – where they are winning and where performance is below requirements or expectation. This allows them to drive meaningful change, where it matters most, taking the learnings from their best days of the week</a:t>
            </a:r>
          </a:p>
          <a:p>
            <a:endParaRPr lang="en-US" sz="1400" dirty="0"/>
          </a:p>
          <a:p>
            <a:r>
              <a:rPr lang="en-US" sz="1400" dirty="0"/>
              <a:t>For Support or Head Office functions, it allows a visual view of the cadence of the business across the week – showing high-level traffic insights, Customer </a:t>
            </a:r>
            <a:r>
              <a:rPr lang="en-US" sz="1400" dirty="0" err="1"/>
              <a:t>behaviours</a:t>
            </a:r>
            <a:r>
              <a:rPr lang="en-US" sz="1400" dirty="0"/>
              <a:t>, and opportunity around coaching and support requirements for select regions or stores</a:t>
            </a:r>
            <a:endParaRPr lang="en-AU" sz="1400" dirty="0"/>
          </a:p>
          <a:p>
            <a:endParaRPr lang="en-AU" sz="1400" dirty="0"/>
          </a:p>
          <a:p>
            <a:pPr algn="just"/>
            <a:r>
              <a:rPr lang="en-AU" sz="1400" dirty="0"/>
              <a:t>An agile dashboard that can be adapted to show the most meaningful insight in the least amount of time. Save time, and effort in review and spend the time driving action and outcomes</a:t>
            </a:r>
            <a:endParaRPr lang="en-US" sz="1400" dirty="0"/>
          </a:p>
        </p:txBody>
      </p:sp>
      <p:sp>
        <p:nvSpPr>
          <p:cNvPr id="6" name="Title 5">
            <a:extLst>
              <a:ext uri="{FF2B5EF4-FFF2-40B4-BE49-F238E27FC236}">
                <a16:creationId xmlns:a16="http://schemas.microsoft.com/office/drawing/2014/main" id="{C9B4C473-597E-4B4F-A03E-7C021A94166E}"/>
              </a:ext>
            </a:extLst>
          </p:cNvPr>
          <p:cNvSpPr>
            <a:spLocks noGrp="1"/>
          </p:cNvSpPr>
          <p:nvPr>
            <p:ph type="title"/>
          </p:nvPr>
        </p:nvSpPr>
        <p:spPr>
          <a:xfrm>
            <a:off x="0" y="426210"/>
            <a:ext cx="12192000" cy="524700"/>
          </a:xfrm>
        </p:spPr>
        <p:txBody>
          <a:bodyPr/>
          <a:lstStyle/>
          <a:p>
            <a:r>
              <a:rPr lang="en-US" dirty="0"/>
              <a:t>Day of Week Comparison Dashboard</a:t>
            </a:r>
          </a:p>
        </p:txBody>
      </p:sp>
      <p:pic>
        <p:nvPicPr>
          <p:cNvPr id="7" name="Picture Placeholder 6">
            <a:extLst>
              <a:ext uri="{FF2B5EF4-FFF2-40B4-BE49-F238E27FC236}">
                <a16:creationId xmlns:a16="http://schemas.microsoft.com/office/drawing/2014/main" id="{297F29BA-3F51-898A-D50C-D61D62F31BE7}"/>
              </a:ext>
            </a:extLst>
          </p:cNvPr>
          <p:cNvPicPr>
            <a:picLocks noGrp="1" noChangeAspect="1"/>
          </p:cNvPicPr>
          <p:nvPr>
            <p:ph type="pic" idx="2"/>
          </p:nvPr>
        </p:nvPicPr>
        <p:blipFill rotWithShape="1">
          <a:blip r:embed="rId3"/>
          <a:srcRect t="1226" b="1226"/>
          <a:stretch/>
        </p:blipFill>
        <p:spPr/>
      </p:pic>
    </p:spTree>
    <p:extLst>
      <p:ext uri="{BB962C8B-B14F-4D97-AF65-F5344CB8AC3E}">
        <p14:creationId xmlns:p14="http://schemas.microsoft.com/office/powerpoint/2010/main" val="37856405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B5EDB0-241B-8046-BCFC-8ACBF834B76D}"/>
              </a:ext>
            </a:extLst>
          </p:cNvPr>
          <p:cNvSpPr>
            <a:spLocks noGrp="1"/>
          </p:cNvSpPr>
          <p:nvPr>
            <p:ph type="body" idx="1"/>
          </p:nvPr>
        </p:nvSpPr>
        <p:spPr>
          <a:xfrm>
            <a:off x="435769" y="1933763"/>
            <a:ext cx="5333100" cy="1841230"/>
          </a:xfrm>
        </p:spPr>
        <p:txBody>
          <a:bodyPr/>
          <a:lstStyle/>
          <a:p>
            <a:r>
              <a:rPr lang="en-US" sz="1400" dirty="0"/>
              <a:t>We’ve all sat in a trade meeting, met with a CEO or business owner and been asked the question: </a:t>
            </a:r>
            <a:r>
              <a:rPr lang="en-US" sz="1400" b="1" i="1" dirty="0"/>
              <a:t>what happened in the business, why and what’s the resolution?</a:t>
            </a:r>
            <a:r>
              <a:rPr lang="en-US" sz="1400" dirty="0"/>
              <a:t> </a:t>
            </a:r>
          </a:p>
          <a:p>
            <a:endParaRPr lang="en-US" sz="1400" dirty="0"/>
          </a:p>
          <a:p>
            <a:r>
              <a:rPr lang="en-US" sz="1400" dirty="0"/>
              <a:t>Gain back time in the review of your entire business, state, area, or region. Avoid </a:t>
            </a:r>
            <a:r>
              <a:rPr lang="en-US" sz="1400" b="1" dirty="0"/>
              <a:t>analysis paralysis</a:t>
            </a:r>
            <a:r>
              <a:rPr lang="en-US" sz="1400" dirty="0"/>
              <a:t>, and simplify the process of review and driving insightful, data-lead action. See the forest from the data tress – </a:t>
            </a:r>
            <a:r>
              <a:rPr lang="en-US" sz="1400" b="1" i="1" dirty="0"/>
              <a:t>what is the big picture that is happening in my business and how do we challenge or reward it? </a:t>
            </a:r>
            <a:br>
              <a:rPr lang="en-US" sz="1400" dirty="0"/>
            </a:br>
            <a:endParaRPr lang="en-US" sz="1400" dirty="0"/>
          </a:p>
          <a:p>
            <a:r>
              <a:rPr lang="en-US" sz="1400" dirty="0"/>
              <a:t>Store Comparison &amp; Day of the Week Comparison allow you to visually chart the performance of your business across a given period, comparing store against store, or day against day – </a:t>
            </a:r>
            <a:r>
              <a:rPr lang="en-US" sz="1400" b="1" i="1" dirty="0"/>
              <a:t>highlighting subtle changes, that might not be clear in weekly reviews but have serious impact to topline revenue </a:t>
            </a:r>
            <a:endParaRPr lang="en-US" sz="1400" dirty="0"/>
          </a:p>
          <a:p>
            <a:endParaRPr lang="en-AU" sz="1400" dirty="0"/>
          </a:p>
        </p:txBody>
      </p:sp>
      <p:sp>
        <p:nvSpPr>
          <p:cNvPr id="6" name="Title 5">
            <a:extLst>
              <a:ext uri="{FF2B5EF4-FFF2-40B4-BE49-F238E27FC236}">
                <a16:creationId xmlns:a16="http://schemas.microsoft.com/office/drawing/2014/main" id="{C9B4C473-597E-4B4F-A03E-7C021A94166E}"/>
              </a:ext>
            </a:extLst>
          </p:cNvPr>
          <p:cNvSpPr>
            <a:spLocks noGrp="1"/>
          </p:cNvSpPr>
          <p:nvPr>
            <p:ph type="title"/>
          </p:nvPr>
        </p:nvSpPr>
        <p:spPr>
          <a:xfrm>
            <a:off x="0" y="426210"/>
            <a:ext cx="12192000" cy="524700"/>
          </a:xfrm>
        </p:spPr>
        <p:txBody>
          <a:bodyPr/>
          <a:lstStyle/>
          <a:p>
            <a:r>
              <a:rPr lang="en-US" dirty="0"/>
              <a:t>Practical Application</a:t>
            </a:r>
          </a:p>
        </p:txBody>
      </p:sp>
      <p:pic>
        <p:nvPicPr>
          <p:cNvPr id="3" name="Google Shape;664;p1">
            <a:extLst>
              <a:ext uri="{FF2B5EF4-FFF2-40B4-BE49-F238E27FC236}">
                <a16:creationId xmlns:a16="http://schemas.microsoft.com/office/drawing/2014/main" id="{708D2FEF-1BBF-804B-0F2A-5C9CCD46E235}"/>
              </a:ext>
            </a:extLst>
          </p:cNvPr>
          <p:cNvPicPr preferRelativeResize="0"/>
          <p:nvPr/>
        </p:nvPicPr>
        <p:blipFill rotWithShape="1">
          <a:blip r:embed="rId3">
            <a:alphaModFix/>
          </a:blip>
          <a:srcRect l="-938" r="47921"/>
          <a:stretch/>
        </p:blipFill>
        <p:spPr>
          <a:xfrm>
            <a:off x="5573818" y="682223"/>
            <a:ext cx="6547160" cy="6175777"/>
          </a:xfrm>
          <a:prstGeom prst="rect">
            <a:avLst/>
          </a:prstGeom>
          <a:noFill/>
          <a:ln>
            <a:noFill/>
          </a:ln>
        </p:spPr>
      </p:pic>
    </p:spTree>
    <p:extLst>
      <p:ext uri="{BB962C8B-B14F-4D97-AF65-F5344CB8AC3E}">
        <p14:creationId xmlns:p14="http://schemas.microsoft.com/office/powerpoint/2010/main" val="8187028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p68"/>
          <p:cNvSpPr txBox="1">
            <a:spLocks noGrp="1"/>
          </p:cNvSpPr>
          <p:nvPr>
            <p:ph type="ctrTitle"/>
          </p:nvPr>
        </p:nvSpPr>
        <p:spPr>
          <a:xfrm>
            <a:off x="1606976" y="251790"/>
            <a:ext cx="10421334" cy="795505"/>
          </a:xfrm>
          <a:noFill/>
          <a:ln>
            <a:noFill/>
          </a:ln>
        </p:spPr>
        <p:txBody>
          <a:bodyPr spcFirstLastPara="1" wrap="square" lIns="0" tIns="0" rIns="0" bIns="0" anchor="b" anchorCtr="0">
            <a:noAutofit/>
          </a:bodyPr>
          <a:lstStyle/>
          <a:p>
            <a:pPr lvl="0"/>
            <a:r>
              <a:rPr lang="en-US" dirty="0"/>
              <a:t>Section 1</a:t>
            </a:r>
          </a:p>
        </p:txBody>
      </p:sp>
      <p:sp>
        <p:nvSpPr>
          <p:cNvPr id="755" name="Google Shape;755;p68"/>
          <p:cNvSpPr txBox="1">
            <a:spLocks noGrp="1"/>
          </p:cNvSpPr>
          <p:nvPr>
            <p:ph type="subTitle" idx="1"/>
          </p:nvPr>
        </p:nvSpPr>
        <p:spPr>
          <a:xfrm>
            <a:off x="0" y="931036"/>
            <a:ext cx="12192000" cy="965200"/>
          </a:xfrm>
          <a:noFill/>
          <a:ln>
            <a:noFill/>
          </a:ln>
        </p:spPr>
        <p:txBody>
          <a:bodyPr spcFirstLastPara="1" wrap="square" lIns="0" tIns="0" rIns="0" bIns="0" anchor="t" anchorCtr="0">
            <a:noAutofit/>
          </a:bodyPr>
          <a:lstStyle/>
          <a:p>
            <a:pPr lvl="0"/>
            <a:r>
              <a:rPr lang="en-US" dirty="0"/>
              <a:t>Kepler Analytics Performance Awards</a:t>
            </a:r>
          </a:p>
        </p:txBody>
      </p:sp>
      <p:pic>
        <p:nvPicPr>
          <p:cNvPr id="3" name="Picture 2" descr="Logo, company name&#10;&#10;Description automatically generated">
            <a:extLst>
              <a:ext uri="{FF2B5EF4-FFF2-40B4-BE49-F238E27FC236}">
                <a16:creationId xmlns:a16="http://schemas.microsoft.com/office/drawing/2014/main" id="{BB2793F9-3EB5-3F4C-B1A0-42B8E716A734}"/>
              </a:ext>
            </a:extLst>
          </p:cNvPr>
          <p:cNvPicPr>
            <a:picLocks noChangeAspect="1"/>
          </p:cNvPicPr>
          <p:nvPr/>
        </p:nvPicPr>
        <p:blipFill>
          <a:blip r:embed="rId3"/>
          <a:stretch>
            <a:fillRect/>
          </a:stretch>
        </p:blipFill>
        <p:spPr>
          <a:xfrm>
            <a:off x="-211667" y="-408647"/>
            <a:ext cx="12615333" cy="7675294"/>
          </a:xfrm>
          <a:prstGeom prst="rect">
            <a:avLst/>
          </a:prstGeom>
        </p:spPr>
      </p:pic>
    </p:spTree>
    <p:extLst>
      <p:ext uri="{BB962C8B-B14F-4D97-AF65-F5344CB8AC3E}">
        <p14:creationId xmlns:p14="http://schemas.microsoft.com/office/powerpoint/2010/main" val="9314800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B5EDB0-241B-8046-BCFC-8ACBF834B76D}"/>
              </a:ext>
            </a:extLst>
          </p:cNvPr>
          <p:cNvSpPr>
            <a:spLocks noGrp="1"/>
          </p:cNvSpPr>
          <p:nvPr>
            <p:ph type="body" idx="1"/>
          </p:nvPr>
        </p:nvSpPr>
        <p:spPr>
          <a:xfrm>
            <a:off x="540544" y="1137345"/>
            <a:ext cx="10580846" cy="3512821"/>
          </a:xfrm>
        </p:spPr>
        <p:txBody>
          <a:bodyPr/>
          <a:lstStyle/>
          <a:p>
            <a:r>
              <a:rPr lang="en-US" dirty="0"/>
              <a:t>There is a massive difference in ‘visitors in the </a:t>
            </a:r>
            <a:r>
              <a:rPr lang="en-US" dirty="0" err="1"/>
              <a:t>centre</a:t>
            </a:r>
            <a:r>
              <a:rPr lang="en-US" dirty="0"/>
              <a:t>’ v ‘inside traffic in the retail stores</a:t>
            </a:r>
            <a:br>
              <a:rPr lang="en-US" dirty="0"/>
            </a:br>
            <a:endParaRPr lang="en-US" dirty="0"/>
          </a:p>
          <a:p>
            <a:r>
              <a:rPr lang="en-AU" dirty="0"/>
              <a:t>Traffic into centres with DEPTH are still below FY19, ~20% - 30% lower mark</a:t>
            </a:r>
            <a:br>
              <a:rPr lang="en-AU" dirty="0"/>
            </a:br>
            <a:endParaRPr lang="en-AU" dirty="0"/>
          </a:p>
          <a:p>
            <a:r>
              <a:rPr lang="en-US" b="1" dirty="0"/>
              <a:t>When they arrive past your store, they are there to ENTER</a:t>
            </a:r>
          </a:p>
          <a:p>
            <a:endParaRPr lang="en-US" b="1" dirty="0"/>
          </a:p>
          <a:p>
            <a:r>
              <a:rPr lang="en-US" b="1" dirty="0"/>
              <a:t>The relevance of your brand to their predetermined visit is critical</a:t>
            </a:r>
          </a:p>
        </p:txBody>
      </p:sp>
      <p:sp>
        <p:nvSpPr>
          <p:cNvPr id="6" name="Title 5">
            <a:extLst>
              <a:ext uri="{FF2B5EF4-FFF2-40B4-BE49-F238E27FC236}">
                <a16:creationId xmlns:a16="http://schemas.microsoft.com/office/drawing/2014/main" id="{C9B4C473-597E-4B4F-A03E-7C021A94166E}"/>
              </a:ext>
            </a:extLst>
          </p:cNvPr>
          <p:cNvSpPr>
            <a:spLocks noGrp="1"/>
          </p:cNvSpPr>
          <p:nvPr>
            <p:ph type="title"/>
          </p:nvPr>
        </p:nvSpPr>
        <p:spPr>
          <a:xfrm>
            <a:off x="0" y="426210"/>
            <a:ext cx="12192000" cy="524700"/>
          </a:xfrm>
        </p:spPr>
        <p:txBody>
          <a:bodyPr/>
          <a:lstStyle/>
          <a:p>
            <a:r>
              <a:rPr lang="en-US" dirty="0"/>
              <a:t>Traffic challenge #1: Getting them near your store</a:t>
            </a:r>
          </a:p>
        </p:txBody>
      </p:sp>
      <p:pic>
        <p:nvPicPr>
          <p:cNvPr id="5" name="Picture 4">
            <a:extLst>
              <a:ext uri="{FF2B5EF4-FFF2-40B4-BE49-F238E27FC236}">
                <a16:creationId xmlns:a16="http://schemas.microsoft.com/office/drawing/2014/main" id="{BE1CAC43-2F78-20A5-0EC8-EC82A4FD211A}"/>
              </a:ext>
            </a:extLst>
          </p:cNvPr>
          <p:cNvPicPr>
            <a:picLocks noChangeAspect="1"/>
          </p:cNvPicPr>
          <p:nvPr/>
        </p:nvPicPr>
        <p:blipFill>
          <a:blip r:embed="rId3"/>
          <a:stretch>
            <a:fillRect/>
          </a:stretch>
        </p:blipFill>
        <p:spPr>
          <a:xfrm>
            <a:off x="880110" y="3319112"/>
            <a:ext cx="10326577" cy="3112678"/>
          </a:xfrm>
          <a:prstGeom prst="rect">
            <a:avLst/>
          </a:prstGeom>
        </p:spPr>
      </p:pic>
      <p:sp>
        <p:nvSpPr>
          <p:cNvPr id="7" name="TextBox 6">
            <a:extLst>
              <a:ext uri="{FF2B5EF4-FFF2-40B4-BE49-F238E27FC236}">
                <a16:creationId xmlns:a16="http://schemas.microsoft.com/office/drawing/2014/main" id="{33CF653A-2005-2413-890B-6EB0AB51D779}"/>
              </a:ext>
            </a:extLst>
          </p:cNvPr>
          <p:cNvSpPr txBox="1"/>
          <p:nvPr/>
        </p:nvSpPr>
        <p:spPr>
          <a:xfrm>
            <a:off x="0" y="6611779"/>
            <a:ext cx="2550698" cy="261610"/>
          </a:xfrm>
          <a:prstGeom prst="rect">
            <a:avLst/>
          </a:prstGeom>
          <a:noFill/>
        </p:spPr>
        <p:txBody>
          <a:bodyPr wrap="none" rtlCol="0">
            <a:spAutoFit/>
          </a:bodyPr>
          <a:lstStyle/>
          <a:p>
            <a:r>
              <a:rPr lang="en-AU" sz="1100" dirty="0"/>
              <a:t>Source: The Kepler Retail Index (KRI)</a:t>
            </a:r>
          </a:p>
        </p:txBody>
      </p:sp>
    </p:spTree>
    <p:extLst>
      <p:ext uri="{BB962C8B-B14F-4D97-AF65-F5344CB8AC3E}">
        <p14:creationId xmlns:p14="http://schemas.microsoft.com/office/powerpoint/2010/main" val="47754343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9" name="TextBox 8">
            <a:extLst>
              <a:ext uri="{FF2B5EF4-FFF2-40B4-BE49-F238E27FC236}">
                <a16:creationId xmlns:a16="http://schemas.microsoft.com/office/drawing/2014/main" id="{761EEDE0-8A98-D941-ACC3-C9075F6B2831}"/>
              </a:ext>
            </a:extLst>
          </p:cNvPr>
          <p:cNvSpPr txBox="1"/>
          <p:nvPr/>
        </p:nvSpPr>
        <p:spPr>
          <a:xfrm>
            <a:off x="711200" y="2794000"/>
            <a:ext cx="5046134" cy="1323439"/>
          </a:xfrm>
          <a:prstGeom prst="rect">
            <a:avLst/>
          </a:prstGeom>
          <a:noFill/>
        </p:spPr>
        <p:txBody>
          <a:bodyPr wrap="square" rtlCol="0">
            <a:spAutoFit/>
          </a:bodyPr>
          <a:lstStyle/>
          <a:p>
            <a:pPr lvl="0" algn="l"/>
            <a:r>
              <a:rPr lang="en-US" sz="4000" dirty="0">
                <a:solidFill>
                  <a:srgbClr val="00AEEF"/>
                </a:solidFill>
              </a:rPr>
              <a:t>Kepler Business Integration Award </a:t>
            </a:r>
          </a:p>
        </p:txBody>
      </p:sp>
      <p:pic>
        <p:nvPicPr>
          <p:cNvPr id="4" name="Picture 3">
            <a:extLst>
              <a:ext uri="{FF2B5EF4-FFF2-40B4-BE49-F238E27FC236}">
                <a16:creationId xmlns:a16="http://schemas.microsoft.com/office/drawing/2014/main" id="{55E2370F-18CE-CD42-AABF-E53CEA4B9A57}"/>
              </a:ext>
            </a:extLst>
          </p:cNvPr>
          <p:cNvPicPr>
            <a:picLocks noChangeAspect="1"/>
          </p:cNvPicPr>
          <p:nvPr/>
        </p:nvPicPr>
        <p:blipFill>
          <a:blip r:embed="rId3"/>
          <a:srcRect/>
          <a:stretch/>
        </p:blipFill>
        <p:spPr>
          <a:xfrm>
            <a:off x="5414950" y="-443965"/>
            <a:ext cx="5697859" cy="7179302"/>
          </a:xfrm>
          <a:prstGeom prst="rect">
            <a:avLst/>
          </a:prstGeom>
        </p:spPr>
      </p:pic>
    </p:spTree>
    <p:extLst>
      <p:ext uri="{BB962C8B-B14F-4D97-AF65-F5344CB8AC3E}">
        <p14:creationId xmlns:p14="http://schemas.microsoft.com/office/powerpoint/2010/main" val="19218196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pic>
        <p:nvPicPr>
          <p:cNvPr id="5" name="Picture 4">
            <a:extLst>
              <a:ext uri="{FF2B5EF4-FFF2-40B4-BE49-F238E27FC236}">
                <a16:creationId xmlns:a16="http://schemas.microsoft.com/office/drawing/2014/main" id="{6D2124A5-00C1-564F-AF44-43FFD2105198}"/>
              </a:ext>
            </a:extLst>
          </p:cNvPr>
          <p:cNvPicPr>
            <a:picLocks noChangeAspect="1"/>
          </p:cNvPicPr>
          <p:nvPr/>
        </p:nvPicPr>
        <p:blipFill>
          <a:blip r:embed="rId3"/>
          <a:srcRect/>
          <a:stretch/>
        </p:blipFill>
        <p:spPr>
          <a:xfrm>
            <a:off x="5414950" y="-443965"/>
            <a:ext cx="5697859" cy="7179302"/>
          </a:xfrm>
          <a:prstGeom prst="rect">
            <a:avLst/>
          </a:prstGeom>
        </p:spPr>
      </p:pic>
      <p:sp>
        <p:nvSpPr>
          <p:cNvPr id="9" name="TextBox 8">
            <a:extLst>
              <a:ext uri="{FF2B5EF4-FFF2-40B4-BE49-F238E27FC236}">
                <a16:creationId xmlns:a16="http://schemas.microsoft.com/office/drawing/2014/main" id="{761EEDE0-8A98-D941-ACC3-C9075F6B2831}"/>
              </a:ext>
            </a:extLst>
          </p:cNvPr>
          <p:cNvSpPr txBox="1"/>
          <p:nvPr/>
        </p:nvSpPr>
        <p:spPr>
          <a:xfrm>
            <a:off x="711200" y="2794000"/>
            <a:ext cx="5046134" cy="1323439"/>
          </a:xfrm>
          <a:prstGeom prst="rect">
            <a:avLst/>
          </a:prstGeom>
          <a:noFill/>
        </p:spPr>
        <p:txBody>
          <a:bodyPr wrap="square" rtlCol="0">
            <a:spAutoFit/>
          </a:bodyPr>
          <a:lstStyle/>
          <a:p>
            <a:pPr lvl="0" algn="l"/>
            <a:r>
              <a:rPr lang="en-US" sz="4000" dirty="0">
                <a:solidFill>
                  <a:srgbClr val="00AEEF"/>
                </a:solidFill>
              </a:rPr>
              <a:t>Kepler Business Integration Award </a:t>
            </a:r>
          </a:p>
        </p:txBody>
      </p:sp>
      <p:pic>
        <p:nvPicPr>
          <p:cNvPr id="15" name="Picture 14" descr="Logo&#10;&#10;Description automatically generated">
            <a:extLst>
              <a:ext uri="{FF2B5EF4-FFF2-40B4-BE49-F238E27FC236}">
                <a16:creationId xmlns:a16="http://schemas.microsoft.com/office/drawing/2014/main" id="{EE46E200-FFA5-C244-97E2-F6FFD90B8E7B}"/>
              </a:ext>
            </a:extLst>
          </p:cNvPr>
          <p:cNvPicPr>
            <a:picLocks noChangeAspect="1"/>
          </p:cNvPicPr>
          <p:nvPr/>
        </p:nvPicPr>
        <p:blipFill>
          <a:blip r:embed="rId4"/>
          <a:stretch>
            <a:fillRect/>
          </a:stretch>
        </p:blipFill>
        <p:spPr>
          <a:xfrm>
            <a:off x="7392582" y="3058921"/>
            <a:ext cx="1978837" cy="793596"/>
          </a:xfrm>
          <a:prstGeom prst="rect">
            <a:avLst/>
          </a:prstGeom>
        </p:spPr>
      </p:pic>
    </p:spTree>
    <p:extLst>
      <p:ext uri="{BB962C8B-B14F-4D97-AF65-F5344CB8AC3E}">
        <p14:creationId xmlns:p14="http://schemas.microsoft.com/office/powerpoint/2010/main" val="27393010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9" name="TextBox 8">
            <a:extLst>
              <a:ext uri="{FF2B5EF4-FFF2-40B4-BE49-F238E27FC236}">
                <a16:creationId xmlns:a16="http://schemas.microsoft.com/office/drawing/2014/main" id="{761EEDE0-8A98-D941-ACC3-C9075F6B2831}"/>
              </a:ext>
            </a:extLst>
          </p:cNvPr>
          <p:cNvSpPr txBox="1"/>
          <p:nvPr/>
        </p:nvSpPr>
        <p:spPr>
          <a:xfrm>
            <a:off x="711200" y="2794000"/>
            <a:ext cx="5046134" cy="1323439"/>
          </a:xfrm>
          <a:prstGeom prst="rect">
            <a:avLst/>
          </a:prstGeom>
          <a:noFill/>
        </p:spPr>
        <p:txBody>
          <a:bodyPr wrap="square" rtlCol="0">
            <a:spAutoFit/>
          </a:bodyPr>
          <a:lstStyle/>
          <a:p>
            <a:pPr lvl="0" algn="l"/>
            <a:r>
              <a:rPr lang="en-US" sz="4000" dirty="0">
                <a:solidFill>
                  <a:srgbClr val="00AEEF"/>
                </a:solidFill>
              </a:rPr>
              <a:t>KWAY 1st Class </a:t>
            </a:r>
            <a:r>
              <a:rPr lang="en-US" sz="4000" dirty="0" err="1">
                <a:solidFill>
                  <a:srgbClr val="00AEEF"/>
                </a:solidFill>
              </a:rPr>
              <a:t>Honours</a:t>
            </a:r>
            <a:r>
              <a:rPr lang="en-US" sz="4000" dirty="0">
                <a:solidFill>
                  <a:srgbClr val="00AEEF"/>
                </a:solidFill>
              </a:rPr>
              <a:t> Award</a:t>
            </a:r>
          </a:p>
        </p:txBody>
      </p:sp>
      <p:pic>
        <p:nvPicPr>
          <p:cNvPr id="5" name="Picture 4">
            <a:extLst>
              <a:ext uri="{FF2B5EF4-FFF2-40B4-BE49-F238E27FC236}">
                <a16:creationId xmlns:a16="http://schemas.microsoft.com/office/drawing/2014/main" id="{C6CD8C49-2822-1E48-BDA1-7859114D3B3D}"/>
              </a:ext>
            </a:extLst>
          </p:cNvPr>
          <p:cNvPicPr>
            <a:picLocks noChangeAspect="1"/>
          </p:cNvPicPr>
          <p:nvPr/>
        </p:nvPicPr>
        <p:blipFill>
          <a:blip r:embed="rId3"/>
          <a:srcRect/>
          <a:stretch/>
        </p:blipFill>
        <p:spPr>
          <a:xfrm>
            <a:off x="5414950" y="-443965"/>
            <a:ext cx="5697859" cy="7179302"/>
          </a:xfrm>
          <a:prstGeom prst="rect">
            <a:avLst/>
          </a:prstGeom>
        </p:spPr>
      </p:pic>
    </p:spTree>
    <p:extLst>
      <p:ext uri="{BB962C8B-B14F-4D97-AF65-F5344CB8AC3E}">
        <p14:creationId xmlns:p14="http://schemas.microsoft.com/office/powerpoint/2010/main" val="39179183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pic>
        <p:nvPicPr>
          <p:cNvPr id="7" name="Picture 6">
            <a:extLst>
              <a:ext uri="{FF2B5EF4-FFF2-40B4-BE49-F238E27FC236}">
                <a16:creationId xmlns:a16="http://schemas.microsoft.com/office/drawing/2014/main" id="{DC3708CF-CD5E-1B4C-BAE4-AA836C576265}"/>
              </a:ext>
            </a:extLst>
          </p:cNvPr>
          <p:cNvPicPr>
            <a:picLocks noChangeAspect="1"/>
          </p:cNvPicPr>
          <p:nvPr/>
        </p:nvPicPr>
        <p:blipFill>
          <a:blip r:embed="rId3"/>
          <a:srcRect/>
          <a:stretch/>
        </p:blipFill>
        <p:spPr>
          <a:xfrm>
            <a:off x="5414950" y="-443965"/>
            <a:ext cx="5697859" cy="7179302"/>
          </a:xfrm>
          <a:prstGeom prst="rect">
            <a:avLst/>
          </a:prstGeom>
        </p:spPr>
      </p:pic>
      <p:sp>
        <p:nvSpPr>
          <p:cNvPr id="9" name="TextBox 8">
            <a:extLst>
              <a:ext uri="{FF2B5EF4-FFF2-40B4-BE49-F238E27FC236}">
                <a16:creationId xmlns:a16="http://schemas.microsoft.com/office/drawing/2014/main" id="{761EEDE0-8A98-D941-ACC3-C9075F6B2831}"/>
              </a:ext>
            </a:extLst>
          </p:cNvPr>
          <p:cNvSpPr txBox="1"/>
          <p:nvPr/>
        </p:nvSpPr>
        <p:spPr>
          <a:xfrm>
            <a:off x="711200" y="2794000"/>
            <a:ext cx="5046134" cy="1323439"/>
          </a:xfrm>
          <a:prstGeom prst="rect">
            <a:avLst/>
          </a:prstGeom>
          <a:noFill/>
        </p:spPr>
        <p:txBody>
          <a:bodyPr wrap="square" rtlCol="0">
            <a:spAutoFit/>
          </a:bodyPr>
          <a:lstStyle/>
          <a:p>
            <a:pPr lvl="0" algn="l"/>
            <a:r>
              <a:rPr lang="en-US" sz="4000" dirty="0">
                <a:solidFill>
                  <a:srgbClr val="00AEEF"/>
                </a:solidFill>
              </a:rPr>
              <a:t>KWAY 1st Class </a:t>
            </a:r>
            <a:r>
              <a:rPr lang="en-US" sz="4000" dirty="0" err="1">
                <a:solidFill>
                  <a:srgbClr val="00AEEF"/>
                </a:solidFill>
              </a:rPr>
              <a:t>Honours</a:t>
            </a:r>
            <a:r>
              <a:rPr lang="en-US" sz="4000" dirty="0">
                <a:solidFill>
                  <a:srgbClr val="00AEEF"/>
                </a:solidFill>
              </a:rPr>
              <a:t> Award</a:t>
            </a:r>
          </a:p>
        </p:txBody>
      </p:sp>
      <p:pic>
        <p:nvPicPr>
          <p:cNvPr id="5" name="Picture 4" descr="Logo, company name&#10;&#10;Description automatically generated">
            <a:extLst>
              <a:ext uri="{FF2B5EF4-FFF2-40B4-BE49-F238E27FC236}">
                <a16:creationId xmlns:a16="http://schemas.microsoft.com/office/drawing/2014/main" id="{35AE55C6-40A2-5B4C-9849-FCE9CCD84981}"/>
              </a:ext>
            </a:extLst>
          </p:cNvPr>
          <p:cNvPicPr>
            <a:picLocks noChangeAspect="1"/>
          </p:cNvPicPr>
          <p:nvPr/>
        </p:nvPicPr>
        <p:blipFill rotWithShape="1">
          <a:blip r:embed="rId4"/>
          <a:srcRect l="7581" t="37199" r="8139" b="35237"/>
          <a:stretch/>
        </p:blipFill>
        <p:spPr>
          <a:xfrm>
            <a:off x="7461352" y="3127896"/>
            <a:ext cx="1841298" cy="602207"/>
          </a:xfrm>
          <a:prstGeom prst="rect">
            <a:avLst/>
          </a:prstGeom>
        </p:spPr>
      </p:pic>
    </p:spTree>
    <p:extLst>
      <p:ext uri="{BB962C8B-B14F-4D97-AF65-F5344CB8AC3E}">
        <p14:creationId xmlns:p14="http://schemas.microsoft.com/office/powerpoint/2010/main" val="12921265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9" name="TextBox 8">
            <a:extLst>
              <a:ext uri="{FF2B5EF4-FFF2-40B4-BE49-F238E27FC236}">
                <a16:creationId xmlns:a16="http://schemas.microsoft.com/office/drawing/2014/main" id="{761EEDE0-8A98-D941-ACC3-C9075F6B2831}"/>
              </a:ext>
            </a:extLst>
          </p:cNvPr>
          <p:cNvSpPr txBox="1"/>
          <p:nvPr/>
        </p:nvSpPr>
        <p:spPr>
          <a:xfrm>
            <a:off x="711200" y="2794000"/>
            <a:ext cx="5046134" cy="1323439"/>
          </a:xfrm>
          <a:prstGeom prst="rect">
            <a:avLst/>
          </a:prstGeom>
          <a:noFill/>
        </p:spPr>
        <p:txBody>
          <a:bodyPr wrap="square" rtlCol="0">
            <a:spAutoFit/>
          </a:bodyPr>
          <a:lstStyle/>
          <a:p>
            <a:pPr lvl="0" algn="l"/>
            <a:r>
              <a:rPr lang="en-US" sz="4000" dirty="0">
                <a:solidFill>
                  <a:srgbClr val="00AEEF"/>
                </a:solidFill>
              </a:rPr>
              <a:t>Kepler Innovation Award</a:t>
            </a:r>
          </a:p>
        </p:txBody>
      </p:sp>
      <p:pic>
        <p:nvPicPr>
          <p:cNvPr id="4" name="Picture 3">
            <a:extLst>
              <a:ext uri="{FF2B5EF4-FFF2-40B4-BE49-F238E27FC236}">
                <a16:creationId xmlns:a16="http://schemas.microsoft.com/office/drawing/2014/main" id="{76170700-9DAB-1A47-A786-24A53263CAFC}"/>
              </a:ext>
            </a:extLst>
          </p:cNvPr>
          <p:cNvPicPr>
            <a:picLocks noChangeAspect="1"/>
          </p:cNvPicPr>
          <p:nvPr/>
        </p:nvPicPr>
        <p:blipFill>
          <a:blip r:embed="rId3"/>
          <a:srcRect/>
          <a:stretch/>
        </p:blipFill>
        <p:spPr>
          <a:xfrm>
            <a:off x="5414950" y="-443965"/>
            <a:ext cx="5697859" cy="7179302"/>
          </a:xfrm>
          <a:prstGeom prst="rect">
            <a:avLst/>
          </a:prstGeom>
        </p:spPr>
      </p:pic>
    </p:spTree>
    <p:extLst>
      <p:ext uri="{BB962C8B-B14F-4D97-AF65-F5344CB8AC3E}">
        <p14:creationId xmlns:p14="http://schemas.microsoft.com/office/powerpoint/2010/main" val="23976027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pic>
        <p:nvPicPr>
          <p:cNvPr id="5" name="Picture 4">
            <a:extLst>
              <a:ext uri="{FF2B5EF4-FFF2-40B4-BE49-F238E27FC236}">
                <a16:creationId xmlns:a16="http://schemas.microsoft.com/office/drawing/2014/main" id="{F6324780-9C06-C84C-A397-810D54F9489A}"/>
              </a:ext>
            </a:extLst>
          </p:cNvPr>
          <p:cNvPicPr>
            <a:picLocks noChangeAspect="1"/>
          </p:cNvPicPr>
          <p:nvPr/>
        </p:nvPicPr>
        <p:blipFill>
          <a:blip r:embed="rId3"/>
          <a:srcRect/>
          <a:stretch/>
        </p:blipFill>
        <p:spPr>
          <a:xfrm>
            <a:off x="5414950" y="-443965"/>
            <a:ext cx="5697859" cy="7179302"/>
          </a:xfrm>
          <a:prstGeom prst="rect">
            <a:avLst/>
          </a:prstGeom>
        </p:spPr>
      </p:pic>
      <p:sp>
        <p:nvSpPr>
          <p:cNvPr id="9" name="TextBox 8">
            <a:extLst>
              <a:ext uri="{FF2B5EF4-FFF2-40B4-BE49-F238E27FC236}">
                <a16:creationId xmlns:a16="http://schemas.microsoft.com/office/drawing/2014/main" id="{761EEDE0-8A98-D941-ACC3-C9075F6B2831}"/>
              </a:ext>
            </a:extLst>
          </p:cNvPr>
          <p:cNvSpPr txBox="1"/>
          <p:nvPr/>
        </p:nvSpPr>
        <p:spPr>
          <a:xfrm>
            <a:off x="711200" y="2794000"/>
            <a:ext cx="5046134" cy="1323439"/>
          </a:xfrm>
          <a:prstGeom prst="rect">
            <a:avLst/>
          </a:prstGeom>
          <a:noFill/>
        </p:spPr>
        <p:txBody>
          <a:bodyPr wrap="square" rtlCol="0">
            <a:spAutoFit/>
          </a:bodyPr>
          <a:lstStyle/>
          <a:p>
            <a:pPr lvl="0" algn="l"/>
            <a:r>
              <a:rPr lang="en-US" sz="4000" dirty="0">
                <a:solidFill>
                  <a:srgbClr val="00AEEF"/>
                </a:solidFill>
              </a:rPr>
              <a:t>Kepler Innovation Award</a:t>
            </a:r>
          </a:p>
        </p:txBody>
      </p:sp>
      <p:pic>
        <p:nvPicPr>
          <p:cNvPr id="3" name="Picture 2" descr="A picture containing text, clipart&#10;&#10;Description automatically generated">
            <a:extLst>
              <a:ext uri="{FF2B5EF4-FFF2-40B4-BE49-F238E27FC236}">
                <a16:creationId xmlns:a16="http://schemas.microsoft.com/office/drawing/2014/main" id="{DD583139-D135-3A44-93AA-E2EE9C4792F8}"/>
              </a:ext>
            </a:extLst>
          </p:cNvPr>
          <p:cNvPicPr>
            <a:picLocks noChangeAspect="1"/>
          </p:cNvPicPr>
          <p:nvPr/>
        </p:nvPicPr>
        <p:blipFill>
          <a:blip r:embed="rId4"/>
          <a:stretch>
            <a:fillRect/>
          </a:stretch>
        </p:blipFill>
        <p:spPr>
          <a:xfrm>
            <a:off x="7018868" y="3163506"/>
            <a:ext cx="2726266" cy="530988"/>
          </a:xfrm>
          <a:prstGeom prst="rect">
            <a:avLst/>
          </a:prstGeom>
        </p:spPr>
      </p:pic>
    </p:spTree>
    <p:extLst>
      <p:ext uri="{BB962C8B-B14F-4D97-AF65-F5344CB8AC3E}">
        <p14:creationId xmlns:p14="http://schemas.microsoft.com/office/powerpoint/2010/main" val="38615698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9" name="TextBox 8">
            <a:extLst>
              <a:ext uri="{FF2B5EF4-FFF2-40B4-BE49-F238E27FC236}">
                <a16:creationId xmlns:a16="http://schemas.microsoft.com/office/drawing/2014/main" id="{761EEDE0-8A98-D941-ACC3-C9075F6B2831}"/>
              </a:ext>
            </a:extLst>
          </p:cNvPr>
          <p:cNvSpPr txBox="1"/>
          <p:nvPr/>
        </p:nvSpPr>
        <p:spPr>
          <a:xfrm>
            <a:off x="711200" y="2794000"/>
            <a:ext cx="5723468" cy="707886"/>
          </a:xfrm>
          <a:prstGeom prst="rect">
            <a:avLst/>
          </a:prstGeom>
          <a:noFill/>
        </p:spPr>
        <p:txBody>
          <a:bodyPr wrap="square" rtlCol="0">
            <a:spAutoFit/>
          </a:bodyPr>
          <a:lstStyle/>
          <a:p>
            <a:pPr lvl="0" algn="l"/>
            <a:r>
              <a:rPr lang="en-US" sz="4000" dirty="0">
                <a:solidFill>
                  <a:srgbClr val="00AEEF"/>
                </a:solidFill>
              </a:rPr>
              <a:t>Kepler User of the Year</a:t>
            </a:r>
          </a:p>
        </p:txBody>
      </p:sp>
      <p:sp>
        <p:nvSpPr>
          <p:cNvPr id="2" name="TextBox 1">
            <a:extLst>
              <a:ext uri="{FF2B5EF4-FFF2-40B4-BE49-F238E27FC236}">
                <a16:creationId xmlns:a16="http://schemas.microsoft.com/office/drawing/2014/main" id="{7FCF2808-9557-D94C-81FD-DCA82A8226D3}"/>
              </a:ext>
            </a:extLst>
          </p:cNvPr>
          <p:cNvSpPr txBox="1"/>
          <p:nvPr/>
        </p:nvSpPr>
        <p:spPr>
          <a:xfrm>
            <a:off x="11294533" y="-2556933"/>
            <a:ext cx="184731" cy="307777"/>
          </a:xfrm>
          <a:prstGeom prst="rect">
            <a:avLst/>
          </a:prstGeom>
          <a:noFill/>
        </p:spPr>
        <p:txBody>
          <a:bodyPr wrap="none" rtlCol="0">
            <a:spAutoFit/>
          </a:bodyPr>
          <a:lstStyle/>
          <a:p>
            <a:endParaRPr lang="en-US"/>
          </a:p>
        </p:txBody>
      </p:sp>
      <p:pic>
        <p:nvPicPr>
          <p:cNvPr id="5" name="Picture 4">
            <a:extLst>
              <a:ext uri="{FF2B5EF4-FFF2-40B4-BE49-F238E27FC236}">
                <a16:creationId xmlns:a16="http://schemas.microsoft.com/office/drawing/2014/main" id="{E6F52A8C-AB8F-6848-B864-A99657E635E8}"/>
              </a:ext>
            </a:extLst>
          </p:cNvPr>
          <p:cNvPicPr>
            <a:picLocks noChangeAspect="1"/>
          </p:cNvPicPr>
          <p:nvPr/>
        </p:nvPicPr>
        <p:blipFill>
          <a:blip r:embed="rId3"/>
          <a:srcRect/>
          <a:stretch/>
        </p:blipFill>
        <p:spPr>
          <a:xfrm>
            <a:off x="5414950" y="-443965"/>
            <a:ext cx="5697859" cy="7179302"/>
          </a:xfrm>
          <a:prstGeom prst="rect">
            <a:avLst/>
          </a:prstGeom>
        </p:spPr>
      </p:pic>
    </p:spTree>
    <p:extLst>
      <p:ext uri="{BB962C8B-B14F-4D97-AF65-F5344CB8AC3E}">
        <p14:creationId xmlns:p14="http://schemas.microsoft.com/office/powerpoint/2010/main" val="35307689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pic>
        <p:nvPicPr>
          <p:cNvPr id="10" name="Picture 9">
            <a:extLst>
              <a:ext uri="{FF2B5EF4-FFF2-40B4-BE49-F238E27FC236}">
                <a16:creationId xmlns:a16="http://schemas.microsoft.com/office/drawing/2014/main" id="{E702AB42-3FD9-F648-9A92-7107C7D209E7}"/>
              </a:ext>
            </a:extLst>
          </p:cNvPr>
          <p:cNvPicPr>
            <a:picLocks noChangeAspect="1"/>
          </p:cNvPicPr>
          <p:nvPr/>
        </p:nvPicPr>
        <p:blipFill>
          <a:blip r:embed="rId3"/>
          <a:srcRect/>
          <a:stretch/>
        </p:blipFill>
        <p:spPr>
          <a:xfrm>
            <a:off x="5414950" y="-443965"/>
            <a:ext cx="5697859" cy="7179302"/>
          </a:xfrm>
          <a:prstGeom prst="rect">
            <a:avLst/>
          </a:prstGeom>
        </p:spPr>
      </p:pic>
      <p:sp>
        <p:nvSpPr>
          <p:cNvPr id="9" name="TextBox 8">
            <a:extLst>
              <a:ext uri="{FF2B5EF4-FFF2-40B4-BE49-F238E27FC236}">
                <a16:creationId xmlns:a16="http://schemas.microsoft.com/office/drawing/2014/main" id="{761EEDE0-8A98-D941-ACC3-C9075F6B2831}"/>
              </a:ext>
            </a:extLst>
          </p:cNvPr>
          <p:cNvSpPr txBox="1"/>
          <p:nvPr/>
        </p:nvSpPr>
        <p:spPr>
          <a:xfrm>
            <a:off x="711200" y="2794000"/>
            <a:ext cx="5723468" cy="707886"/>
          </a:xfrm>
          <a:prstGeom prst="rect">
            <a:avLst/>
          </a:prstGeom>
          <a:noFill/>
        </p:spPr>
        <p:txBody>
          <a:bodyPr wrap="square" rtlCol="0">
            <a:spAutoFit/>
          </a:bodyPr>
          <a:lstStyle/>
          <a:p>
            <a:pPr lvl="0" algn="l"/>
            <a:r>
              <a:rPr lang="en-US" sz="4000" dirty="0">
                <a:solidFill>
                  <a:srgbClr val="00AEEF"/>
                </a:solidFill>
              </a:rPr>
              <a:t>Kepler User of the Year</a:t>
            </a:r>
          </a:p>
        </p:txBody>
      </p:sp>
      <p:sp>
        <p:nvSpPr>
          <p:cNvPr id="2" name="TextBox 1">
            <a:extLst>
              <a:ext uri="{FF2B5EF4-FFF2-40B4-BE49-F238E27FC236}">
                <a16:creationId xmlns:a16="http://schemas.microsoft.com/office/drawing/2014/main" id="{7FCF2808-9557-D94C-81FD-DCA82A8226D3}"/>
              </a:ext>
            </a:extLst>
          </p:cNvPr>
          <p:cNvSpPr txBox="1"/>
          <p:nvPr/>
        </p:nvSpPr>
        <p:spPr>
          <a:xfrm>
            <a:off x="11294533" y="-2556933"/>
            <a:ext cx="184731" cy="307777"/>
          </a:xfrm>
          <a:prstGeom prst="rect">
            <a:avLst/>
          </a:prstGeom>
          <a:noFill/>
        </p:spPr>
        <p:txBody>
          <a:bodyPr wrap="none" rtlCol="0">
            <a:spAutoFit/>
          </a:bodyPr>
          <a:lstStyle/>
          <a:p>
            <a:endParaRPr lang="en-US"/>
          </a:p>
        </p:txBody>
      </p:sp>
      <p:pic>
        <p:nvPicPr>
          <p:cNvPr id="7" name="Picture 6">
            <a:extLst>
              <a:ext uri="{FF2B5EF4-FFF2-40B4-BE49-F238E27FC236}">
                <a16:creationId xmlns:a16="http://schemas.microsoft.com/office/drawing/2014/main" id="{9961F429-FC67-8349-9364-920BB98860DB}"/>
              </a:ext>
            </a:extLst>
          </p:cNvPr>
          <p:cNvPicPr>
            <a:picLocks noChangeAspect="1"/>
          </p:cNvPicPr>
          <p:nvPr/>
        </p:nvPicPr>
        <p:blipFill rotWithShape="1">
          <a:blip r:embed="rId4"/>
          <a:srcRect l="13139" t="1407" r="21357" b="11258"/>
          <a:stretch/>
        </p:blipFill>
        <p:spPr>
          <a:xfrm>
            <a:off x="7308235" y="2074177"/>
            <a:ext cx="2147532" cy="2147532"/>
          </a:xfrm>
          <a:prstGeom prst="ellipse">
            <a:avLst/>
          </a:prstGeom>
        </p:spPr>
      </p:pic>
      <p:sp>
        <p:nvSpPr>
          <p:cNvPr id="8" name="TextBox 7">
            <a:extLst>
              <a:ext uri="{FF2B5EF4-FFF2-40B4-BE49-F238E27FC236}">
                <a16:creationId xmlns:a16="http://schemas.microsoft.com/office/drawing/2014/main" id="{DEA754AB-015B-5640-B7FA-C0DF38A90600}"/>
              </a:ext>
            </a:extLst>
          </p:cNvPr>
          <p:cNvSpPr txBox="1"/>
          <p:nvPr/>
        </p:nvSpPr>
        <p:spPr>
          <a:xfrm>
            <a:off x="7142384" y="4914437"/>
            <a:ext cx="2479234" cy="584775"/>
          </a:xfrm>
          <a:prstGeom prst="rect">
            <a:avLst/>
          </a:prstGeom>
          <a:noFill/>
        </p:spPr>
        <p:txBody>
          <a:bodyPr wrap="square" rtlCol="0">
            <a:spAutoFit/>
          </a:bodyPr>
          <a:lstStyle/>
          <a:p>
            <a:pPr lvl="0" algn="l"/>
            <a:r>
              <a:rPr lang="en-US" sz="3200" dirty="0">
                <a:solidFill>
                  <a:srgbClr val="00AEEF"/>
                </a:solidFill>
              </a:rPr>
              <a:t>Tennille Lee</a:t>
            </a:r>
          </a:p>
        </p:txBody>
      </p:sp>
    </p:spTree>
    <p:extLst>
      <p:ext uri="{BB962C8B-B14F-4D97-AF65-F5344CB8AC3E}">
        <p14:creationId xmlns:p14="http://schemas.microsoft.com/office/powerpoint/2010/main" val="30515301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433"/>
        <p:cNvGrpSpPr/>
        <p:nvPr/>
      </p:nvGrpSpPr>
      <p:grpSpPr>
        <a:xfrm>
          <a:off x="0" y="0"/>
          <a:ext cx="0" cy="0"/>
          <a:chOff x="0" y="0"/>
          <a:chExt cx="0" cy="0"/>
        </a:xfrm>
      </p:grpSpPr>
      <p:sp>
        <p:nvSpPr>
          <p:cNvPr id="1437" name="Google Shape;1437;p109"/>
          <p:cNvSpPr txBox="1"/>
          <p:nvPr/>
        </p:nvSpPr>
        <p:spPr>
          <a:xfrm>
            <a:off x="472501" y="2561115"/>
            <a:ext cx="4696500" cy="6156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None/>
            </a:pPr>
            <a:r>
              <a:rPr lang="en-US" sz="2400" b="1" i="0" u="none" strike="noStrike" cap="none" dirty="0">
                <a:solidFill>
                  <a:srgbClr val="707070"/>
                </a:solidFill>
                <a:latin typeface="Lato"/>
                <a:ea typeface="Lato"/>
                <a:cs typeface="Lato"/>
                <a:sym typeface="Lato"/>
              </a:rPr>
              <a:t>Thank You!</a:t>
            </a:r>
            <a:endParaRPr sz="1600" dirty="0"/>
          </a:p>
        </p:txBody>
      </p:sp>
      <p:sp>
        <p:nvSpPr>
          <p:cNvPr id="10" name="Google Shape;1437;p109">
            <a:extLst>
              <a:ext uri="{FF2B5EF4-FFF2-40B4-BE49-F238E27FC236}">
                <a16:creationId xmlns:a16="http://schemas.microsoft.com/office/drawing/2014/main" id="{FEC07D8E-6ED6-F949-AB52-829F573E554A}"/>
              </a:ext>
            </a:extLst>
          </p:cNvPr>
          <p:cNvSpPr txBox="1"/>
          <p:nvPr/>
        </p:nvSpPr>
        <p:spPr>
          <a:xfrm>
            <a:off x="472500" y="3213245"/>
            <a:ext cx="5302335" cy="2627574"/>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None/>
            </a:pPr>
            <a:r>
              <a:rPr lang="en-US" sz="5400" b="1" i="0" u="none" strike="noStrike" cap="none" dirty="0">
                <a:solidFill>
                  <a:srgbClr val="00AEEF"/>
                </a:solidFill>
                <a:latin typeface="Lato"/>
                <a:ea typeface="Lato"/>
                <a:cs typeface="Lato"/>
                <a:sym typeface="Lato"/>
              </a:rPr>
              <a:t>We’d love your feedback</a:t>
            </a:r>
            <a:endParaRPr sz="5400" dirty="0">
              <a:solidFill>
                <a:srgbClr val="00AEEF"/>
              </a:solidFill>
            </a:endParaRPr>
          </a:p>
        </p:txBody>
      </p:sp>
      <p:pic>
        <p:nvPicPr>
          <p:cNvPr id="3" name="Graphic 2">
            <a:extLst>
              <a:ext uri="{FF2B5EF4-FFF2-40B4-BE49-F238E27FC236}">
                <a16:creationId xmlns:a16="http://schemas.microsoft.com/office/drawing/2014/main" id="{A9C8AF3D-7084-DE4D-97E5-4CA64F8D2F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42685" y="1634294"/>
            <a:ext cx="3454400" cy="3454400"/>
          </a:xfrm>
          <a:prstGeom prst="rect">
            <a:avLst/>
          </a:prstGeom>
        </p:spPr>
      </p:pic>
      <p:pic>
        <p:nvPicPr>
          <p:cNvPr id="5" name="Picture 4" descr="Logo&#10;&#10;Description automatically generated">
            <a:extLst>
              <a:ext uri="{FF2B5EF4-FFF2-40B4-BE49-F238E27FC236}">
                <a16:creationId xmlns:a16="http://schemas.microsoft.com/office/drawing/2014/main" id="{E549C511-DADC-5D48-B19B-2B1B69FDC65A}"/>
              </a:ext>
            </a:extLst>
          </p:cNvPr>
          <p:cNvPicPr>
            <a:picLocks noChangeAspect="1"/>
          </p:cNvPicPr>
          <p:nvPr/>
        </p:nvPicPr>
        <p:blipFill>
          <a:blip r:embed="rId5"/>
          <a:stretch>
            <a:fillRect/>
          </a:stretch>
        </p:blipFill>
        <p:spPr>
          <a:xfrm>
            <a:off x="354124" y="5861911"/>
            <a:ext cx="1929243" cy="505278"/>
          </a:xfrm>
          <a:prstGeom prst="rect">
            <a:avLst/>
          </a:prstGeom>
        </p:spPr>
      </p:pic>
      <p:pic>
        <p:nvPicPr>
          <p:cNvPr id="6" name="Picture 5" descr="Logo&#10;&#10;Description automatically generated">
            <a:extLst>
              <a:ext uri="{FF2B5EF4-FFF2-40B4-BE49-F238E27FC236}">
                <a16:creationId xmlns:a16="http://schemas.microsoft.com/office/drawing/2014/main" id="{25F9B3E2-F904-314E-B28E-28703C6E51A4}"/>
              </a:ext>
            </a:extLst>
          </p:cNvPr>
          <p:cNvPicPr>
            <a:picLocks noChangeAspect="1"/>
          </p:cNvPicPr>
          <p:nvPr/>
        </p:nvPicPr>
        <p:blipFill>
          <a:blip r:embed="rId6"/>
          <a:stretch>
            <a:fillRect/>
          </a:stretch>
        </p:blipFill>
        <p:spPr>
          <a:xfrm>
            <a:off x="2633675" y="5875959"/>
            <a:ext cx="1802056" cy="471967"/>
          </a:xfrm>
          <a:prstGeom prst="rect">
            <a:avLst/>
          </a:prstGeom>
        </p:spPr>
      </p:pic>
      <p:pic>
        <p:nvPicPr>
          <p:cNvPr id="7" name="Picture 6" descr="Logo&#10;&#10;Description automatically generated">
            <a:extLst>
              <a:ext uri="{FF2B5EF4-FFF2-40B4-BE49-F238E27FC236}">
                <a16:creationId xmlns:a16="http://schemas.microsoft.com/office/drawing/2014/main" id="{EFD595AC-A1EE-FE4B-B5D9-5CAE3D8DA19F}"/>
              </a:ext>
            </a:extLst>
          </p:cNvPr>
          <p:cNvPicPr>
            <a:picLocks noChangeAspect="1"/>
          </p:cNvPicPr>
          <p:nvPr/>
        </p:nvPicPr>
        <p:blipFill>
          <a:blip r:embed="rId7"/>
          <a:stretch>
            <a:fillRect/>
          </a:stretch>
        </p:blipFill>
        <p:spPr>
          <a:xfrm>
            <a:off x="4322376" y="5826466"/>
            <a:ext cx="2096620" cy="54911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5" name="Google Shape;755;p68"/>
          <p:cNvSpPr txBox="1">
            <a:spLocks noGrp="1"/>
          </p:cNvSpPr>
          <p:nvPr>
            <p:ph type="subTitle" idx="1"/>
          </p:nvPr>
        </p:nvSpPr>
        <p:spPr>
          <a:xfrm>
            <a:off x="517733" y="2203509"/>
            <a:ext cx="6213300" cy="966300"/>
          </a:xfrm>
          <a:noFill/>
          <a:ln>
            <a:noFill/>
          </a:ln>
        </p:spPr>
        <p:txBody>
          <a:bodyPr spcFirstLastPara="1" wrap="square" lIns="0" tIns="0" rIns="0" bIns="0" anchor="t" anchorCtr="0">
            <a:noAutofit/>
          </a:bodyPr>
          <a:lstStyle/>
          <a:p>
            <a:pPr lvl="0"/>
            <a:r>
              <a:rPr lang="en-US" dirty="0"/>
              <a:t>Closing Address</a:t>
            </a:r>
          </a:p>
        </p:txBody>
      </p:sp>
      <p:sp>
        <p:nvSpPr>
          <p:cNvPr id="8" name="Text Placeholder 7">
            <a:extLst>
              <a:ext uri="{FF2B5EF4-FFF2-40B4-BE49-F238E27FC236}">
                <a16:creationId xmlns:a16="http://schemas.microsoft.com/office/drawing/2014/main" id="{4D769FF3-2E6D-0842-8E06-137B86BA865B}"/>
              </a:ext>
            </a:extLst>
          </p:cNvPr>
          <p:cNvSpPr>
            <a:spLocks noGrp="1"/>
          </p:cNvSpPr>
          <p:nvPr>
            <p:ph type="body" idx="2"/>
          </p:nvPr>
        </p:nvSpPr>
        <p:spPr>
          <a:xfrm>
            <a:off x="517525" y="3694113"/>
            <a:ext cx="6213475" cy="1135062"/>
          </a:xfrm>
        </p:spPr>
        <p:txBody>
          <a:bodyPr/>
          <a:lstStyle/>
          <a:p>
            <a:r>
              <a:rPr lang="en-US" dirty="0"/>
              <a:t>David Gordon – CEO, Kepler Analytics</a:t>
            </a:r>
          </a:p>
          <a:p>
            <a:r>
              <a:rPr lang="en-AU" dirty="0"/>
              <a:t>David </a:t>
            </a:r>
            <a:r>
              <a:rPr lang="en-AU" dirty="0" err="1"/>
              <a:t>Mah</a:t>
            </a:r>
            <a:r>
              <a:rPr lang="en-AU" dirty="0"/>
              <a:t> </a:t>
            </a:r>
            <a:r>
              <a:rPr lang="en-US" dirty="0"/>
              <a:t>– Managing Director</a:t>
            </a:r>
          </a:p>
          <a:p>
            <a:endParaRPr lang="en-US" dirty="0"/>
          </a:p>
        </p:txBody>
      </p:sp>
      <p:pic>
        <p:nvPicPr>
          <p:cNvPr id="15" name="Picture 14" descr="A person wearing glasses&#10;&#10;Description automatically generated with low confidence">
            <a:extLst>
              <a:ext uri="{FF2B5EF4-FFF2-40B4-BE49-F238E27FC236}">
                <a16:creationId xmlns:a16="http://schemas.microsoft.com/office/drawing/2014/main" id="{E2A9C3D9-E2DC-1647-BEE5-B3BAF6F23B85}"/>
              </a:ext>
            </a:extLst>
          </p:cNvPr>
          <p:cNvPicPr>
            <a:picLocks noChangeAspect="1"/>
          </p:cNvPicPr>
          <p:nvPr/>
        </p:nvPicPr>
        <p:blipFill>
          <a:blip r:embed="rId3"/>
          <a:stretch>
            <a:fillRect/>
          </a:stretch>
        </p:blipFill>
        <p:spPr>
          <a:xfrm>
            <a:off x="6418996" y="1819423"/>
            <a:ext cx="2539280" cy="2539280"/>
          </a:xfrm>
          <a:prstGeom prst="ellipse">
            <a:avLst/>
          </a:prstGeom>
        </p:spPr>
      </p:pic>
      <p:pic>
        <p:nvPicPr>
          <p:cNvPr id="5" name="Picture 4" descr="Logo&#10;&#10;Description automatically generated">
            <a:extLst>
              <a:ext uri="{FF2B5EF4-FFF2-40B4-BE49-F238E27FC236}">
                <a16:creationId xmlns:a16="http://schemas.microsoft.com/office/drawing/2014/main" id="{6657B8B3-0E5E-8341-A11F-8DD784BD3B20}"/>
              </a:ext>
            </a:extLst>
          </p:cNvPr>
          <p:cNvPicPr>
            <a:picLocks noChangeAspect="1"/>
          </p:cNvPicPr>
          <p:nvPr/>
        </p:nvPicPr>
        <p:blipFill>
          <a:blip r:embed="rId4"/>
          <a:stretch>
            <a:fillRect/>
          </a:stretch>
        </p:blipFill>
        <p:spPr>
          <a:xfrm>
            <a:off x="354124" y="5861911"/>
            <a:ext cx="1929243" cy="505278"/>
          </a:xfrm>
          <a:prstGeom prst="rect">
            <a:avLst/>
          </a:prstGeom>
        </p:spPr>
      </p:pic>
      <p:pic>
        <p:nvPicPr>
          <p:cNvPr id="6" name="Picture 5" descr="Logo&#10;&#10;Description automatically generated">
            <a:extLst>
              <a:ext uri="{FF2B5EF4-FFF2-40B4-BE49-F238E27FC236}">
                <a16:creationId xmlns:a16="http://schemas.microsoft.com/office/drawing/2014/main" id="{CC10EE24-AC4A-FD46-8219-926A05E45B5B}"/>
              </a:ext>
            </a:extLst>
          </p:cNvPr>
          <p:cNvPicPr>
            <a:picLocks noChangeAspect="1"/>
          </p:cNvPicPr>
          <p:nvPr/>
        </p:nvPicPr>
        <p:blipFill>
          <a:blip r:embed="rId5"/>
          <a:stretch>
            <a:fillRect/>
          </a:stretch>
        </p:blipFill>
        <p:spPr>
          <a:xfrm>
            <a:off x="2633675" y="5875959"/>
            <a:ext cx="1802056" cy="471967"/>
          </a:xfrm>
          <a:prstGeom prst="rect">
            <a:avLst/>
          </a:prstGeom>
        </p:spPr>
      </p:pic>
      <p:pic>
        <p:nvPicPr>
          <p:cNvPr id="7" name="Picture 6" descr="Logo&#10;&#10;Description automatically generated">
            <a:extLst>
              <a:ext uri="{FF2B5EF4-FFF2-40B4-BE49-F238E27FC236}">
                <a16:creationId xmlns:a16="http://schemas.microsoft.com/office/drawing/2014/main" id="{C8A7964A-5F23-304E-AAE3-E473905C8D04}"/>
              </a:ext>
            </a:extLst>
          </p:cNvPr>
          <p:cNvPicPr>
            <a:picLocks noChangeAspect="1"/>
          </p:cNvPicPr>
          <p:nvPr/>
        </p:nvPicPr>
        <p:blipFill>
          <a:blip r:embed="rId6"/>
          <a:stretch>
            <a:fillRect/>
          </a:stretch>
        </p:blipFill>
        <p:spPr>
          <a:xfrm>
            <a:off x="4322376" y="5826466"/>
            <a:ext cx="2096620" cy="549115"/>
          </a:xfrm>
          <a:prstGeom prst="rect">
            <a:avLst/>
          </a:prstGeom>
        </p:spPr>
      </p:pic>
      <p:pic>
        <p:nvPicPr>
          <p:cNvPr id="9" name="Picture 8">
            <a:extLst>
              <a:ext uri="{FF2B5EF4-FFF2-40B4-BE49-F238E27FC236}">
                <a16:creationId xmlns:a16="http://schemas.microsoft.com/office/drawing/2014/main" id="{4126A2FE-447F-0F42-AFAD-BA45E7A09F02}"/>
              </a:ext>
            </a:extLst>
          </p:cNvPr>
          <p:cNvPicPr>
            <a:picLocks noChangeAspect="1"/>
          </p:cNvPicPr>
          <p:nvPr/>
        </p:nvPicPr>
        <p:blipFill>
          <a:blip r:embed="rId7"/>
          <a:srcRect/>
          <a:stretch/>
        </p:blipFill>
        <p:spPr>
          <a:xfrm>
            <a:off x="9134987" y="1819422"/>
            <a:ext cx="2539280" cy="2539280"/>
          </a:xfrm>
          <a:prstGeom prst="ellipse">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B5EDB0-241B-8046-BCFC-8ACBF834B76D}"/>
              </a:ext>
            </a:extLst>
          </p:cNvPr>
          <p:cNvSpPr>
            <a:spLocks noGrp="1"/>
          </p:cNvSpPr>
          <p:nvPr>
            <p:ph type="body" idx="1"/>
          </p:nvPr>
        </p:nvSpPr>
        <p:spPr>
          <a:xfrm>
            <a:off x="540544" y="1137345"/>
            <a:ext cx="10580846" cy="3512821"/>
          </a:xfrm>
        </p:spPr>
        <p:txBody>
          <a:bodyPr/>
          <a:lstStyle/>
          <a:p>
            <a:r>
              <a:rPr lang="en-US" dirty="0"/>
              <a:t>Inside Traffic is still down v FY19</a:t>
            </a:r>
            <a:br>
              <a:rPr lang="en-US" dirty="0"/>
            </a:br>
            <a:endParaRPr lang="en-US" dirty="0"/>
          </a:p>
          <a:p>
            <a:r>
              <a:rPr lang="en-AU" dirty="0"/>
              <a:t>The graph indicates they are visiting the location, but being selective as to where they shop</a:t>
            </a:r>
          </a:p>
          <a:p>
            <a:endParaRPr lang="en-AU" dirty="0"/>
          </a:p>
          <a:p>
            <a:r>
              <a:rPr lang="en-AU" b="1" dirty="0"/>
              <a:t>Again, indicates the incredible importance of ‘brand’ and online as a relevance trigger</a:t>
            </a:r>
            <a:endParaRPr lang="en-US" b="1" dirty="0"/>
          </a:p>
        </p:txBody>
      </p:sp>
      <p:sp>
        <p:nvSpPr>
          <p:cNvPr id="6" name="Title 5">
            <a:extLst>
              <a:ext uri="{FF2B5EF4-FFF2-40B4-BE49-F238E27FC236}">
                <a16:creationId xmlns:a16="http://schemas.microsoft.com/office/drawing/2014/main" id="{C9B4C473-597E-4B4F-A03E-7C021A94166E}"/>
              </a:ext>
            </a:extLst>
          </p:cNvPr>
          <p:cNvSpPr>
            <a:spLocks noGrp="1"/>
          </p:cNvSpPr>
          <p:nvPr>
            <p:ph type="title"/>
          </p:nvPr>
        </p:nvSpPr>
        <p:spPr>
          <a:xfrm>
            <a:off x="0" y="426210"/>
            <a:ext cx="12192000" cy="524700"/>
          </a:xfrm>
        </p:spPr>
        <p:txBody>
          <a:bodyPr/>
          <a:lstStyle/>
          <a:p>
            <a:r>
              <a:rPr lang="en-US" dirty="0"/>
              <a:t>Traffic challenge #2: Getting them into the store</a:t>
            </a:r>
          </a:p>
        </p:txBody>
      </p:sp>
      <p:sp>
        <p:nvSpPr>
          <p:cNvPr id="7" name="TextBox 6">
            <a:extLst>
              <a:ext uri="{FF2B5EF4-FFF2-40B4-BE49-F238E27FC236}">
                <a16:creationId xmlns:a16="http://schemas.microsoft.com/office/drawing/2014/main" id="{33CF653A-2005-2413-890B-6EB0AB51D779}"/>
              </a:ext>
            </a:extLst>
          </p:cNvPr>
          <p:cNvSpPr txBox="1"/>
          <p:nvPr/>
        </p:nvSpPr>
        <p:spPr>
          <a:xfrm>
            <a:off x="0" y="6611779"/>
            <a:ext cx="2550698" cy="261610"/>
          </a:xfrm>
          <a:prstGeom prst="rect">
            <a:avLst/>
          </a:prstGeom>
          <a:noFill/>
        </p:spPr>
        <p:txBody>
          <a:bodyPr wrap="none" rtlCol="0">
            <a:spAutoFit/>
          </a:bodyPr>
          <a:lstStyle/>
          <a:p>
            <a:r>
              <a:rPr lang="en-AU" sz="1100" dirty="0"/>
              <a:t>Source: The Kepler Retail Index (KRI)</a:t>
            </a:r>
          </a:p>
        </p:txBody>
      </p:sp>
      <p:pic>
        <p:nvPicPr>
          <p:cNvPr id="4" name="Picture 3">
            <a:extLst>
              <a:ext uri="{FF2B5EF4-FFF2-40B4-BE49-F238E27FC236}">
                <a16:creationId xmlns:a16="http://schemas.microsoft.com/office/drawing/2014/main" id="{ECBE8869-73AF-0BEA-43CE-EC2032A46F96}"/>
              </a:ext>
            </a:extLst>
          </p:cNvPr>
          <p:cNvPicPr>
            <a:picLocks noChangeAspect="1"/>
          </p:cNvPicPr>
          <p:nvPr/>
        </p:nvPicPr>
        <p:blipFill>
          <a:blip r:embed="rId3"/>
          <a:stretch>
            <a:fillRect/>
          </a:stretch>
        </p:blipFill>
        <p:spPr>
          <a:xfrm>
            <a:off x="540544" y="3199187"/>
            <a:ext cx="10580846" cy="3274827"/>
          </a:xfrm>
          <a:prstGeom prst="rect">
            <a:avLst/>
          </a:prstGeom>
        </p:spPr>
      </p:pic>
    </p:spTree>
    <p:extLst>
      <p:ext uri="{BB962C8B-B14F-4D97-AF65-F5344CB8AC3E}">
        <p14:creationId xmlns:p14="http://schemas.microsoft.com/office/powerpoint/2010/main" val="3709230298"/>
      </p:ext>
    </p:extLst>
  </p:cSld>
  <p:clrMapOvr>
    <a:masterClrMapping/>
  </p:clrMapOvr>
</p:sld>
</file>

<file path=ppt/theme/theme1.xml><?xml version="1.0" encoding="utf-8"?>
<a:theme xmlns:a="http://schemas.openxmlformats.org/drawingml/2006/main" name="Simple Light">
  <a:themeElements>
    <a:clrScheme name="Kepler">
      <a:dk1>
        <a:srgbClr val="595959"/>
      </a:dk1>
      <a:lt1>
        <a:srgbClr val="FFFFFF"/>
      </a:lt1>
      <a:dk2>
        <a:srgbClr val="707070"/>
      </a:dk2>
      <a:lt2>
        <a:srgbClr val="F5F5F5"/>
      </a:lt2>
      <a:accent1>
        <a:srgbClr val="CB574B"/>
      </a:accent1>
      <a:accent2>
        <a:srgbClr val="43AAC7"/>
      </a:accent2>
      <a:accent3>
        <a:srgbClr val="EEBC63"/>
      </a:accent3>
      <a:accent4>
        <a:srgbClr val="7DB9A9"/>
      </a:accent4>
      <a:accent5>
        <a:srgbClr val="DF704B"/>
      </a:accent5>
      <a:accent6>
        <a:srgbClr val="4191AB"/>
      </a:accent6>
      <a:hlink>
        <a:srgbClr val="0087B9"/>
      </a:hlink>
      <a:folHlink>
        <a:srgbClr val="00AD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15762</TotalTime>
  <Words>3212</Words>
  <Application>Microsoft Macintosh PowerPoint</Application>
  <PresentationFormat>Widescreen</PresentationFormat>
  <Paragraphs>508</Paragraphs>
  <Slides>89</Slides>
  <Notes>87</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89</vt:i4>
      </vt:variant>
    </vt:vector>
  </HeadingPairs>
  <TitlesOfParts>
    <vt:vector size="96" baseType="lpstr">
      <vt:lpstr>Arial</vt:lpstr>
      <vt:lpstr>Wingdings</vt:lpstr>
      <vt:lpstr>Wingdings 2</vt:lpstr>
      <vt:lpstr>Sitka Display Semibold</vt:lpstr>
      <vt:lpstr>Lato</vt:lpstr>
      <vt:lpstr>Calibri</vt:lpstr>
      <vt:lpstr>Simple Light</vt:lpstr>
      <vt:lpstr>PowerPoint Presentation</vt:lpstr>
      <vt:lpstr>PowerPoint Presentation</vt:lpstr>
      <vt:lpstr>Earlier – Trend 1 – Traffic on Mondays, Tuesdays</vt:lpstr>
      <vt:lpstr>Earlier – Trend 2 – Earlier in the Day esp. Weekends</vt:lpstr>
      <vt:lpstr>Sales $ v Last Year (monthly)</vt:lpstr>
      <vt:lpstr>How are Retailers at Predicting/Forecasting?</vt:lpstr>
      <vt:lpstr>How are we doing this year to date?</vt:lpstr>
      <vt:lpstr>Traffic challenge #1: Getting them near your store</vt:lpstr>
      <vt:lpstr>Traffic challenge #2: Getting them into the store</vt:lpstr>
      <vt:lpstr>Once they enter the store, outcomes are good?</vt:lpstr>
      <vt:lpstr>So what have we learnt so far?</vt:lpstr>
      <vt:lpstr>Inside Traffic in VIC, NSW, QLD</vt:lpstr>
      <vt:lpstr>Sales comparison VIC, NSW, QLD</vt:lpstr>
      <vt:lpstr>Kepler and Countwise Merger</vt:lpstr>
      <vt:lpstr>Kepler and Countwise Merger</vt:lpstr>
      <vt:lpstr>Kepler only locations</vt:lpstr>
      <vt:lpstr>Countwise Kepler locations</vt:lpstr>
      <vt:lpstr>                                   Enjoy your day</vt:lpstr>
      <vt:lpstr>PowerPoint Presentation</vt:lpstr>
      <vt:lpstr>PowerPoint Presentation</vt:lpstr>
      <vt:lpstr>PowerPoint Presentation</vt:lpstr>
      <vt:lpstr>PowerPoint Presentation</vt:lpstr>
      <vt:lpstr>Four Key Pain Points</vt:lpstr>
      <vt:lpstr>Four Key Pain Points</vt:lpstr>
      <vt:lpstr>Four Key Pain Points</vt:lpstr>
      <vt:lpstr>Four Key Pain Points</vt:lpstr>
      <vt:lpstr>PowerPoint Presentation</vt:lpstr>
      <vt:lpstr>Understand the most valuable journeys in store – quantify the journeys that deliver the most sales for your store  Quantify opportunities of journeys- Understand “gaps” between journeys and baskets and the values of those gaps to prioritise actions  Identify the basket gaps- increase merchandise effectiveness by aligning to customer journey  Utilise store presence and Dwell Time – by increasing the value and volume of items in the customer journey</vt:lpstr>
      <vt:lpstr>PowerPoint Presentation</vt:lpstr>
      <vt:lpstr>PowerPoint Presentation</vt:lpstr>
      <vt:lpstr>Why a Store Network Toolkit?</vt:lpstr>
      <vt:lpstr>Three Key Talking Points</vt:lpstr>
      <vt:lpstr>Benchmark your centres and locations- understand how your stores are performing, valued and are delivering within their centres  Assess New Sites within an existing centre- evaluate the likely performance of new potential sites – plot them within your existing network  Quantify True Portfolio Cost- Find opportunities for rental reductions  Gain Operational Efficiency- Identify stores that are not utilizing their Passing Traffic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Outcomes</vt:lpstr>
      <vt:lpstr>CET Overview</vt:lpstr>
      <vt:lpstr>The Power of CET</vt:lpstr>
      <vt:lpstr>Understanding the Results</vt:lpstr>
      <vt:lpstr>A Day In The Life Of</vt:lpstr>
      <vt:lpstr>Area Manager - The Juggle</vt:lpstr>
      <vt:lpstr>Be More Productive</vt:lpstr>
      <vt:lpstr>Identify The Opportunities</vt:lpstr>
      <vt:lpstr>What is the Focus Worth?</vt:lpstr>
      <vt:lpstr>Customer Success</vt:lpstr>
      <vt:lpstr>3-Legged Stool</vt:lpstr>
      <vt:lpstr>Trends Dashboard - Month</vt:lpstr>
      <vt:lpstr>Trends Dashboard - Daily</vt:lpstr>
      <vt:lpstr>What Does This Mean?</vt:lpstr>
      <vt:lpstr>Summary</vt:lpstr>
      <vt:lpstr>Questions</vt:lpstr>
      <vt:lpstr>PowerPoint Presentation</vt:lpstr>
      <vt:lpstr>PowerPoint Presentation</vt:lpstr>
      <vt:lpstr>PowerPoint Presentation</vt:lpstr>
      <vt:lpstr>Maximise the value of traffic in store</vt:lpstr>
      <vt:lpstr>Section 2</vt:lpstr>
      <vt:lpstr>PowerPoint Presentation</vt:lpstr>
      <vt:lpstr>Advance Analytics</vt:lpstr>
      <vt:lpstr>What does this tell me?</vt:lpstr>
      <vt:lpstr>Advance Analytics</vt:lpstr>
      <vt:lpstr>Store Comparison Dashboard</vt:lpstr>
      <vt:lpstr>Store Comparison Dashboard</vt:lpstr>
      <vt:lpstr>Store Comparison Dashboard</vt:lpstr>
      <vt:lpstr>Store Comparison Dashboard</vt:lpstr>
      <vt:lpstr>Store Comparison Dashboard</vt:lpstr>
      <vt:lpstr>Store Comparison Dashboard</vt:lpstr>
      <vt:lpstr>Day of Week Comparison Dashboard</vt:lpstr>
      <vt:lpstr>Day of Week Comparison Dashboard</vt:lpstr>
      <vt:lpstr>Day of Week Comparison Dashboard</vt:lpstr>
      <vt:lpstr>Day of Week Comparison Dashboard</vt:lpstr>
      <vt:lpstr>Practical Application</vt:lpstr>
      <vt:lpstr>Section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dc:title>
  <cp:lastModifiedBy>Eric Tan</cp:lastModifiedBy>
  <cp:revision>55</cp:revision>
  <dcterms:modified xsi:type="dcterms:W3CDTF">2022-10-07T04:50:16Z</dcterms:modified>
</cp:coreProperties>
</file>